
<file path=[Content_Types].xml><?xml version="1.0" encoding="utf-8"?>
<Types xmlns="http://schemas.openxmlformats.org/package/2006/content-types">
  <Default Extension="emf" ContentType="image/x-emf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82" r:id="rId3"/>
    <p:sldId id="278" r:id="rId4"/>
    <p:sldId id="283" r:id="rId5"/>
    <p:sldId id="284" r:id="rId6"/>
    <p:sldId id="285" r:id="rId7"/>
    <p:sldId id="286" r:id="rId8"/>
    <p:sldId id="259" r:id="rId9"/>
    <p:sldId id="288" r:id="rId10"/>
    <p:sldId id="287" r:id="rId11"/>
    <p:sldId id="289" r:id="rId12"/>
    <p:sldId id="290" r:id="rId13"/>
    <p:sldId id="263" r:id="rId14"/>
    <p:sldId id="291" r:id="rId15"/>
    <p:sldId id="261" r:id="rId16"/>
    <p:sldId id="262" r:id="rId17"/>
    <p:sldId id="293" r:id="rId18"/>
    <p:sldId id="294" r:id="rId19"/>
    <p:sldId id="276" r:id="rId20"/>
    <p:sldId id="264" r:id="rId21"/>
    <p:sldId id="295" r:id="rId22"/>
    <p:sldId id="296" r:id="rId23"/>
    <p:sldId id="275" r:id="rId24"/>
    <p:sldId id="265" r:id="rId25"/>
    <p:sldId id="297" r:id="rId26"/>
    <p:sldId id="298" r:id="rId27"/>
    <p:sldId id="280" r:id="rId28"/>
    <p:sldId id="266" r:id="rId29"/>
    <p:sldId id="299" r:id="rId30"/>
    <p:sldId id="300" r:id="rId31"/>
    <p:sldId id="281" r:id="rId32"/>
    <p:sldId id="267" r:id="rId33"/>
    <p:sldId id="274" r:id="rId34"/>
    <p:sldId id="268" r:id="rId35"/>
    <p:sldId id="301" r:id="rId36"/>
    <p:sldId id="302" r:id="rId37"/>
    <p:sldId id="277" r:id="rId38"/>
    <p:sldId id="303" r:id="rId39"/>
    <p:sldId id="30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BF5"/>
    <a:srgbClr val="673267"/>
    <a:srgbClr val="D16863"/>
    <a:srgbClr val="DFFBD6"/>
    <a:srgbClr val="E1F5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859"/>
    <p:restoredTop sz="94663"/>
  </p:normalViewPr>
  <p:slideViewPr>
    <p:cSldViewPr snapToGrid="0" snapToObjects="1">
      <p:cViewPr varScale="1">
        <p:scale>
          <a:sx n="103" d="100"/>
          <a:sy n="103" d="100"/>
        </p:scale>
        <p:origin x="192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2T10:09:26.940"/>
    </inkml:context>
    <inkml:brush xml:id="br0">
      <inkml:brushProperty name="width" value="0.05" units="cm"/>
      <inkml:brushProperty name="height" value="0.05" units="cm"/>
      <inkml:brushProperty name="color" value="#C0EEE5"/>
    </inkml:brush>
  </inkml:definitions>
  <inkml:trace contextRef="#ctx0" brushRef="#br0">622 225 24575,'-50'-12'0,"-18"-5"0,0-12 0,-24-2 0,17 1 0,1 7 0,11-4 0,16 13 0,9-5 0,14 12 0,8 2 0,10 0 0,6 4 0,5-3 0,5 4 0,12 0 0,11 6 0,22 8 0,10 2 0,0 5 0,6 0 0,-7-6 0,1 6 0,-10-8 0,-22-1 0,1-5 0,-21-3 0,10 1 0,-13-4 0,0 4 0,0-5 0,-9 0 0,-7 0 0,-5-5 0,-3-1 0,3-4 0,-4 0 0,-2-1 0,-4 0 0,-2-1 0,5 6 0,-3-4 0,9 8 0,-4-3 0,6 1 0,0 3 0,0-4 0,0 5 0,0 0 0,-5 0 0,-2 0 0,-6 0 0,0 0 0,6 0 0,-5-5 0,11 4 0,-5-5 0,10 2 0,-3 3 0,8-8 0,1 8 0,5-3 0,5 4 0,0 0 0,0 0 0,6 0 0,8 0 0,7 0 0,6 0 0,0 0 0,0 0 0,-6 0 0,-2 0 0,-12 0 0,4 0 0,-9 0 0,4 0 0,-11 4 0,0 2 0,-5-1 0,0-1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4C3012-7287-D648-9812-021EDB26D7B6}" type="datetimeFigureOut">
              <a:rPr lang="en-US" smtClean="0"/>
              <a:t>3/23/21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A040A-496C-6545-BAAB-4D436E9DD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160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A040A-496C-6545-BAAB-4D436E9DD45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9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AF5E4-6AF2-3942-963F-B228EFA62B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BDEDF1-4DA5-5443-9278-6E53D864A3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C0DF1-785A-2447-9989-C38949698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8C5B1-AFDB-4745-A7BB-F09BE3F80FD6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3E89D-19C6-1C4D-AC58-D99E0FEFB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AEBFA-9D98-8E4C-917C-085683B59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94E4E-23E5-404F-9DDF-8BD367ADC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80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12B20-26A7-5B4E-9805-7B45B112D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1B6916-72A7-904B-A8B7-3FBCA05F01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91144-86F0-1141-BC07-B769E6CCF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8C5B1-AFDB-4745-A7BB-F09BE3F80FD6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02095-7732-744D-8C16-0A12CEFF5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246B1-68AB-5045-82CE-7F55FA2FE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94E4E-23E5-404F-9DDF-8BD367ADC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30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2B50DF-3272-9849-A17C-FD268D3C89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F44074-A039-CD4F-BDBE-967639001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08E876-8FE8-4F43-B547-4F510DA01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8C5B1-AFDB-4745-A7BB-F09BE3F80FD6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812464-FABE-9341-A60A-92256EE6E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FFFDA-E6E2-1A44-AC16-31B1EEC4F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94E4E-23E5-404F-9DDF-8BD367ADC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504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4520E-40BB-7A40-80D4-5602AAD1D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666BA-3862-7144-AC76-A6A0DEF17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B5393-AA84-6644-9B7D-C0BAA50BC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8C5B1-AFDB-4745-A7BB-F09BE3F80FD6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88814-3A9D-7545-B2E1-986D34908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B845F0-9A7A-914D-936C-36FDC9B19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94E4E-23E5-404F-9DDF-8BD367ADC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441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F7240-49A4-BC4F-BB1E-2773600ED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B303D-8775-BE4B-832F-1F756D5F3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C6F64-FCB9-124E-B7CB-1B004678D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8C5B1-AFDB-4745-A7BB-F09BE3F80FD6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80228B-7AF4-9745-8581-6BCD43C7A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E57CC-FC21-B341-AE31-E1E62034A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94E4E-23E5-404F-9DDF-8BD367ADC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297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7061D-1C92-3C44-B399-44FDD54DD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7B1B7-1193-2949-9EBD-2897643610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D1E6F2-07CA-194D-81B6-79C1CFCD4A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EF5952-7AF9-644F-9884-7EA384D4A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8C5B1-AFDB-4745-A7BB-F09BE3F80FD6}" type="datetimeFigureOut">
              <a:rPr lang="en-US" smtClean="0"/>
              <a:t>3/23/21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02CFEA-675A-1F45-988E-1ACAB2D81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EA931F-7E71-A940-BE2D-6D9692F0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94E4E-23E5-404F-9DDF-8BD367ADC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698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F2461-0FDA-B54E-99D9-D58029345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318F0-C081-9047-B8C5-9847062E5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904A41-D925-714A-892C-AF919DFAA1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5BF7E3-29D3-4A4E-A0DB-DBB27539E9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600B0-C436-FC4E-A750-4BD3D2D3C9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66A32F-58B4-904C-B68D-C1454007A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8C5B1-AFDB-4745-A7BB-F09BE3F80FD6}" type="datetimeFigureOut">
              <a:rPr lang="en-US" smtClean="0"/>
              <a:t>3/23/21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B56803-588F-B14C-8189-7822E20E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5D11FA-9CD2-1B4A-968D-DDC46D34D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94E4E-23E5-404F-9DDF-8BD367ADC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72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438DA-239B-1640-81AE-0A5FEF696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A4A12C-8F16-CC4E-AE13-79D813DE2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8C5B1-AFDB-4745-A7BB-F09BE3F80FD6}" type="datetimeFigureOut">
              <a:rPr lang="en-US" smtClean="0"/>
              <a:t>3/23/21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93A2CC-840D-E74B-917C-2FB0F570E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5CF50-63B2-FB4D-A15F-E4C5BB285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94E4E-23E5-404F-9DDF-8BD367ADC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215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50EDE4-F92B-8A4B-9CB7-D3F992621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8C5B1-AFDB-4745-A7BB-F09BE3F80FD6}" type="datetimeFigureOut">
              <a:rPr lang="en-US" smtClean="0"/>
              <a:t>3/23/21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F65BA3-35F4-CC4A-B21B-3EA0E260D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FFCE57-2C3B-6F4B-860A-F55B862C2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94E4E-23E5-404F-9DDF-8BD367ADC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748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CC27E-DD1A-6449-9B70-C7A3DEF5D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4F3C1-9593-A741-AE08-2BFD09FE4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2A7BD-4FE0-1D40-A641-E96C8F7D8A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774E4C-1A29-3F43-B24E-CCA3CB5F4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8C5B1-AFDB-4745-A7BB-F09BE3F80FD6}" type="datetimeFigureOut">
              <a:rPr lang="en-US" smtClean="0"/>
              <a:t>3/23/21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BDC881-BA3A-EC4D-80DA-1D96538DA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E512C-F4F8-5748-9782-29931CC87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94E4E-23E5-404F-9DDF-8BD367ADC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94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B8BF-CD6D-8842-811F-C22F26937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2FF2B1-E656-5C4A-BA40-F5DF141CA3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7664FB-0264-2B46-9179-5A9C296654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5C3295-62E8-5B47-823F-9005CBAC2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8C5B1-AFDB-4745-A7BB-F09BE3F80FD6}" type="datetimeFigureOut">
              <a:rPr lang="en-US" smtClean="0"/>
              <a:t>3/23/21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0EDB84-3D62-F74F-8A66-C303C8411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5E1A6-84FC-884C-BD28-149CCFC27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94E4E-23E5-404F-9DDF-8BD367ADC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802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FABCC-7499-B74B-99FD-5FBB073EE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90AC66-DA4D-D447-AF4E-5CB03E569B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4D68C-AFB0-BB47-9268-0B7A79F5A4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8C5B1-AFDB-4745-A7BB-F09BE3F80FD6}" type="datetimeFigureOut">
              <a:rPr lang="en-US" smtClean="0"/>
              <a:t>3/23/21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456D14-554C-3344-8444-8D931D0334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34954-4C25-5242-9ABB-BF13EFEA0A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94E4E-23E5-404F-9DDF-8BD367ADC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989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7.emf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7" Type="http://schemas.openxmlformats.org/officeDocument/2006/relationships/image" Target="../media/image4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.png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4.png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customXml" Target="../ink/ink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4.png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4.png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4.png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3.wav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7.emf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4.png"/><Relationship Id="rId5" Type="http://schemas.openxmlformats.org/officeDocument/2006/relationships/image" Target="../media/image38.emf"/><Relationship Id="rId4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22C411-B32F-424E-88CC-BB5573AF4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296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C81CAD-9E7B-334D-A172-4B67E055FE05}"/>
              </a:ext>
            </a:extLst>
          </p:cNvPr>
          <p:cNvSpPr/>
          <p:nvPr/>
        </p:nvSpPr>
        <p:spPr>
          <a:xfrm>
            <a:off x="-609600" y="0"/>
            <a:ext cx="12801600" cy="6858000"/>
          </a:xfrm>
          <a:prstGeom prst="rect">
            <a:avLst/>
          </a:prstGeom>
          <a:solidFill>
            <a:srgbClr val="DFFB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1AA253-22CC-6645-8E5D-95C220FDE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5999" y="805420"/>
            <a:ext cx="11531600" cy="6486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6E2E7D-420A-E947-8344-FFFCDE5A7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31325">
            <a:off x="-1228127" y="667025"/>
            <a:ext cx="11531600" cy="6486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E58781-4E03-694C-BA8B-20C85242D3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73067">
            <a:off x="5978098" y="110394"/>
            <a:ext cx="6045028" cy="3940785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D038D43-EF78-484B-8FB8-84633C0BBE9E}"/>
              </a:ext>
            </a:extLst>
          </p:cNvPr>
          <p:cNvSpPr txBox="1">
            <a:spLocks/>
          </p:cNvSpPr>
          <p:nvPr/>
        </p:nvSpPr>
        <p:spPr>
          <a:xfrm>
            <a:off x="6598833" y="565128"/>
            <a:ext cx="4927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>
              <a:buClr>
                <a:srgbClr val="1E5155">
                  <a:lumMod val="40000"/>
                  <a:lumOff val="60000"/>
                </a:srgbClr>
              </a:buClr>
            </a:pPr>
            <a:r>
              <a:rPr lang="ar-LB" sz="3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قفوا في دائرة</a:t>
            </a:r>
            <a:r>
              <a:rPr lang="en-US" sz="3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.</a:t>
            </a:r>
            <a:br>
              <a:rPr lang="en-US" sz="3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</a:br>
            <a:endParaRPr lang="ar-LB" sz="36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rtl="1">
              <a:buClr>
                <a:srgbClr val="1E5155">
                  <a:lumMod val="40000"/>
                  <a:lumOff val="60000"/>
                </a:srgbClr>
              </a:buClr>
            </a:pPr>
            <a:r>
              <a:rPr lang="ar-LB" sz="3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عندما </a:t>
            </a:r>
            <a:r>
              <a:rPr lang="ar-JO" sz="3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أذكر</a:t>
            </a:r>
            <a:r>
              <a:rPr lang="ar-LB" sz="3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لكم شعوراً</a:t>
            </a:r>
            <a:r>
              <a:rPr lang="en-US" sz="3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ar-LB" sz="3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معيّناً،</a:t>
            </a:r>
            <a:r>
              <a:rPr lang="en-US" sz="3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  </a:t>
            </a:r>
          </a:p>
          <a:p>
            <a:pPr rtl="1">
              <a:buClr>
                <a:srgbClr val="1E5155">
                  <a:lumMod val="40000"/>
                  <a:lumOff val="60000"/>
                </a:srgbClr>
              </a:buClr>
            </a:pPr>
            <a:r>
              <a:rPr lang="en-US" sz="3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ar-JO" sz="3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حاولوا</a:t>
            </a:r>
            <a:r>
              <a:rPr lang="ar-LB" sz="3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الرقص و</a:t>
            </a:r>
            <a:r>
              <a:rPr lang="ar-JO" sz="3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أ</a:t>
            </a:r>
            <a:r>
              <a:rPr lang="ar-LB" sz="3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نتم تُظهرون</a:t>
            </a:r>
            <a:endParaRPr lang="en-US" sz="36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rtl="1">
              <a:buClr>
                <a:srgbClr val="1E5155">
                  <a:lumMod val="40000"/>
                  <a:lumOff val="60000"/>
                </a:srgbClr>
              </a:buClr>
            </a:pPr>
            <a:r>
              <a:rPr lang="en-US" sz="3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ar-LB" sz="3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هذا الشعور</a:t>
            </a:r>
            <a:r>
              <a:rPr lang="en-US" sz="3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.</a:t>
            </a:r>
            <a:endParaRPr lang="ar-LB" sz="36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endParaRPr lang="en-US" sz="36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pic>
        <p:nvPicPr>
          <p:cNvPr id="6" name="8.mp3" descr="8.mp3">
            <a:hlinkClick r:id="" action="ppaction://media"/>
            <a:extLst>
              <a:ext uri="{FF2B5EF4-FFF2-40B4-BE49-F238E27FC236}">
                <a16:creationId xmlns:a16="http://schemas.microsoft.com/office/drawing/2014/main" id="{B9357A16-FC85-6347-AA33-3B25808D58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78428" y="-12383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34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2C0C2F29-6E20-DD4E-A7D4-D7E9933AA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DA12693-BAAE-954E-8EF1-02653A952D16}"/>
              </a:ext>
            </a:extLst>
          </p:cNvPr>
          <p:cNvGrpSpPr/>
          <p:nvPr/>
        </p:nvGrpSpPr>
        <p:grpSpPr>
          <a:xfrm>
            <a:off x="3226674" y="441434"/>
            <a:ext cx="5827986" cy="5827986"/>
            <a:chOff x="3226674" y="441434"/>
            <a:chExt cx="5827986" cy="5827986"/>
          </a:xfrm>
        </p:grpSpPr>
        <p:sp>
          <p:nvSpPr>
            <p:cNvPr id="9" name="Arc 8">
              <a:extLst>
                <a:ext uri="{FF2B5EF4-FFF2-40B4-BE49-F238E27FC236}">
                  <a16:creationId xmlns:a16="http://schemas.microsoft.com/office/drawing/2014/main" id="{A78D16BA-C5AC-6345-825A-496E92660676}"/>
                </a:ext>
              </a:extLst>
            </p:cNvPr>
            <p:cNvSpPr/>
            <p:nvPr/>
          </p:nvSpPr>
          <p:spPr>
            <a:xfrm rot="18711670">
              <a:off x="3226674" y="441434"/>
              <a:ext cx="5675586" cy="5675586"/>
            </a:xfrm>
            <a:custGeom>
              <a:avLst/>
              <a:gdLst>
                <a:gd name="connsiteX0" fmla="*/ 2837793 w 5675586"/>
                <a:gd name="connsiteY0" fmla="*/ 0 h 5675586"/>
                <a:gd name="connsiteX1" fmla="*/ 5675586 w 5675586"/>
                <a:gd name="connsiteY1" fmla="*/ 2837793 h 5675586"/>
                <a:gd name="connsiteX2" fmla="*/ 2837793 w 5675586"/>
                <a:gd name="connsiteY2" fmla="*/ 2837793 h 5675586"/>
                <a:gd name="connsiteX3" fmla="*/ 2837793 w 5675586"/>
                <a:gd name="connsiteY3" fmla="*/ 0 h 5675586"/>
                <a:gd name="connsiteX0" fmla="*/ 2837793 w 5675586"/>
                <a:gd name="connsiteY0" fmla="*/ 0 h 5675586"/>
                <a:gd name="connsiteX1" fmla="*/ 5675586 w 5675586"/>
                <a:gd name="connsiteY1" fmla="*/ 2837793 h 5675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75586" h="5675586" stroke="0" extrusionOk="0">
                  <a:moveTo>
                    <a:pt x="2837793" y="0"/>
                  </a:moveTo>
                  <a:cubicBezTo>
                    <a:pt x="4155350" y="-154029"/>
                    <a:pt x="5627662" y="1288510"/>
                    <a:pt x="5675586" y="2837793"/>
                  </a:cubicBezTo>
                  <a:cubicBezTo>
                    <a:pt x="4910951" y="2704911"/>
                    <a:pt x="3291352" y="2922744"/>
                    <a:pt x="2837793" y="2837793"/>
                  </a:cubicBezTo>
                  <a:cubicBezTo>
                    <a:pt x="2703193" y="1781589"/>
                    <a:pt x="2994989" y="461893"/>
                    <a:pt x="2837793" y="0"/>
                  </a:cubicBezTo>
                  <a:close/>
                </a:path>
                <a:path w="5675586" h="5675586" fill="none" extrusionOk="0">
                  <a:moveTo>
                    <a:pt x="2837793" y="0"/>
                  </a:moveTo>
                  <a:cubicBezTo>
                    <a:pt x="4248720" y="-85539"/>
                    <a:pt x="5745544" y="1303950"/>
                    <a:pt x="5675586" y="2837793"/>
                  </a:cubicBezTo>
                </a:path>
              </a:pathLst>
            </a:custGeom>
            <a:noFill/>
            <a:ln w="206375" cap="rnd">
              <a:solidFill>
                <a:srgbClr val="673267"/>
              </a:solidFill>
              <a:miter lim="800000"/>
              <a:headEnd type="stealth"/>
              <a:tailEnd type="none"/>
              <a:extLst>
                <a:ext uri="{C807C97D-BFC1-408E-A445-0C87EB9F89A2}">
                  <ask:lineSketchStyleProps xmlns:ask="http://schemas.microsoft.com/office/drawing/2018/sketchyshapes" sd="1219033472">
                    <a:prstGeom prst="arc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Arc 3">
              <a:extLst>
                <a:ext uri="{FF2B5EF4-FFF2-40B4-BE49-F238E27FC236}">
                  <a16:creationId xmlns:a16="http://schemas.microsoft.com/office/drawing/2014/main" id="{EFDF87FC-F301-9041-8D1E-F09DB7C3EB29}"/>
                </a:ext>
              </a:extLst>
            </p:cNvPr>
            <p:cNvSpPr/>
            <p:nvPr/>
          </p:nvSpPr>
          <p:spPr>
            <a:xfrm rot="8100000">
              <a:off x="3379074" y="593834"/>
              <a:ext cx="5675586" cy="5675586"/>
            </a:xfrm>
            <a:custGeom>
              <a:avLst/>
              <a:gdLst>
                <a:gd name="connsiteX0" fmla="*/ 2837793 w 5675586"/>
                <a:gd name="connsiteY0" fmla="*/ 0 h 5675586"/>
                <a:gd name="connsiteX1" fmla="*/ 5675586 w 5675586"/>
                <a:gd name="connsiteY1" fmla="*/ 2837793 h 5675586"/>
                <a:gd name="connsiteX2" fmla="*/ 2837793 w 5675586"/>
                <a:gd name="connsiteY2" fmla="*/ 2837793 h 5675586"/>
                <a:gd name="connsiteX3" fmla="*/ 2837793 w 5675586"/>
                <a:gd name="connsiteY3" fmla="*/ 0 h 5675586"/>
                <a:gd name="connsiteX0" fmla="*/ 2837793 w 5675586"/>
                <a:gd name="connsiteY0" fmla="*/ 0 h 5675586"/>
                <a:gd name="connsiteX1" fmla="*/ 5675586 w 5675586"/>
                <a:gd name="connsiteY1" fmla="*/ 2837793 h 5675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75586" h="5675586" stroke="0" extrusionOk="0">
                  <a:moveTo>
                    <a:pt x="2837793" y="0"/>
                  </a:moveTo>
                  <a:cubicBezTo>
                    <a:pt x="4155350" y="-154029"/>
                    <a:pt x="5627662" y="1288510"/>
                    <a:pt x="5675586" y="2837793"/>
                  </a:cubicBezTo>
                  <a:cubicBezTo>
                    <a:pt x="4910951" y="2704911"/>
                    <a:pt x="3291352" y="2922744"/>
                    <a:pt x="2837793" y="2837793"/>
                  </a:cubicBezTo>
                  <a:cubicBezTo>
                    <a:pt x="2703193" y="1781589"/>
                    <a:pt x="2994989" y="461893"/>
                    <a:pt x="2837793" y="0"/>
                  </a:cubicBezTo>
                  <a:close/>
                </a:path>
                <a:path w="5675586" h="5675586" fill="none" extrusionOk="0">
                  <a:moveTo>
                    <a:pt x="2837793" y="0"/>
                  </a:moveTo>
                  <a:cubicBezTo>
                    <a:pt x="4248720" y="-85539"/>
                    <a:pt x="5745544" y="1303950"/>
                    <a:pt x="5675586" y="2837793"/>
                  </a:cubicBezTo>
                </a:path>
              </a:pathLst>
            </a:custGeom>
            <a:noFill/>
            <a:ln w="206375" cap="rnd">
              <a:solidFill>
                <a:srgbClr val="673267"/>
              </a:solidFill>
              <a:miter lim="800000"/>
              <a:headEnd type="stealth"/>
              <a:tailEnd type="none"/>
              <a:extLst>
                <a:ext uri="{C807C97D-BFC1-408E-A445-0C87EB9F89A2}">
                  <ask:lineSketchStyleProps xmlns:ask="http://schemas.microsoft.com/office/drawing/2018/sketchyshapes" sd="1219033472">
                    <a:prstGeom prst="arc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5996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C81CAD-9E7B-334D-A172-4B67E055FE05}"/>
              </a:ext>
            </a:extLst>
          </p:cNvPr>
          <p:cNvSpPr/>
          <p:nvPr/>
        </p:nvSpPr>
        <p:spPr>
          <a:xfrm>
            <a:off x="-609600" y="0"/>
            <a:ext cx="12801600" cy="6858000"/>
          </a:xfrm>
          <a:prstGeom prst="rect">
            <a:avLst/>
          </a:prstGeom>
          <a:solidFill>
            <a:srgbClr val="DFFB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1AA253-22CC-6645-8E5D-95C220FDE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9876" y="0"/>
            <a:ext cx="12875217" cy="7242310"/>
          </a:xfrm>
          <a:prstGeom prst="rect">
            <a:avLst/>
          </a:prstGeom>
        </p:spPr>
      </p:pic>
      <p:pic>
        <p:nvPicPr>
          <p:cNvPr id="7" name="9.mp3" descr="9.mp3">
            <a:hlinkClick r:id="" action="ppaction://media"/>
            <a:extLst>
              <a:ext uri="{FF2B5EF4-FFF2-40B4-BE49-F238E27FC236}">
                <a16:creationId xmlns:a16="http://schemas.microsoft.com/office/drawing/2014/main" id="{187D46E8-8173-E548-B596-9658B3ADCB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52817" y="-908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1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7D4A97-4466-F448-8C9D-8BE26F168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10.mp3" descr="10.mp3">
            <a:hlinkClick r:id="" action="ppaction://media"/>
            <a:extLst>
              <a:ext uri="{FF2B5EF4-FFF2-40B4-BE49-F238E27FC236}">
                <a16:creationId xmlns:a16="http://schemas.microsoft.com/office/drawing/2014/main" id="{940409C6-736F-F14A-9815-3ABB58565F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9200" y="-1124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9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2C0C2F29-6E20-DD4E-A7D4-D7E9933AAB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11.mp3" descr="11.mp3">
            <a:hlinkClick r:id="" action="ppaction://media"/>
            <a:extLst>
              <a:ext uri="{FF2B5EF4-FFF2-40B4-BE49-F238E27FC236}">
                <a16:creationId xmlns:a16="http://schemas.microsoft.com/office/drawing/2014/main" id="{7BB02DCF-43A2-C645-A41E-BDC226050D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7257" y="-112486"/>
            <a:ext cx="812800" cy="812800"/>
          </a:xfrm>
          <a:prstGeom prst="rect">
            <a:avLst/>
          </a:prstGeom>
        </p:spPr>
      </p:pic>
      <p:pic>
        <p:nvPicPr>
          <p:cNvPr id="4" name="12.mp3" descr="12.mp3">
            <a:hlinkClick r:id="" action="ppaction://media"/>
            <a:extLst>
              <a:ext uri="{FF2B5EF4-FFF2-40B4-BE49-F238E27FC236}">
                <a16:creationId xmlns:a16="http://schemas.microsoft.com/office/drawing/2014/main" id="{F65B3243-921B-1946-B20D-DA4C71361BE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79200" y="7003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9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6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810687-8030-014A-982F-16B0CAEC3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C83C44-51D5-C04E-AE93-9D70114D0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669" y="1371605"/>
            <a:ext cx="3505572" cy="222885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1AE5865-58CC-C74B-BC95-A849D6370F2D}"/>
              </a:ext>
            </a:extLst>
          </p:cNvPr>
          <p:cNvSpPr txBox="1">
            <a:spLocks/>
          </p:cNvSpPr>
          <p:nvPr/>
        </p:nvSpPr>
        <p:spPr>
          <a:xfrm>
            <a:off x="-7419976" y="210241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1E5155">
                  <a:lumMod val="40000"/>
                  <a:lumOff val="60000"/>
                </a:srgbClr>
              </a:buClr>
            </a:pPr>
            <a:r>
              <a:rPr lang="ar-LB" sz="54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السّعادة</a:t>
            </a:r>
            <a:r>
              <a:rPr lang="en-US" sz="54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!</a:t>
            </a:r>
          </a:p>
        </p:txBody>
      </p:sp>
      <p:pic>
        <p:nvPicPr>
          <p:cNvPr id="2" name="sa3idon.mp3" descr="sa3idon.mp3">
            <a:hlinkClick r:id="" action="ppaction://media"/>
            <a:extLst>
              <a:ext uri="{FF2B5EF4-FFF2-40B4-BE49-F238E27FC236}">
                <a16:creationId xmlns:a16="http://schemas.microsoft.com/office/drawing/2014/main" id="{AC44CB2B-6F46-0149-8AB5-8CFDF5EA6F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920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1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72248AD-B6B2-F549-B4D5-04AC0A4C2BB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1F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2327D26-601F-5947-89C3-AE076E8F4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7171" y="1428749"/>
            <a:ext cx="4743763" cy="6415089"/>
          </a:xfrm>
          <a:prstGeom prst="rect">
            <a:avLst/>
          </a:prstGeom>
        </p:spPr>
      </p:pic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79A1715-49B0-B646-B76D-DA8D160F2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780" y="1828797"/>
            <a:ext cx="3011431" cy="5257796"/>
          </a:xfrm>
          <a:prstGeom prst="rect">
            <a:avLst/>
          </a:prstGeom>
        </p:spPr>
      </p:pic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998B54B-7DD5-D642-B1C7-028A30B4BB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748" y="1243012"/>
            <a:ext cx="5287894" cy="718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2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7D4A97-4466-F448-8C9D-8BE26F168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14.mp3" descr="14.mp3">
            <a:hlinkClick r:id="" action="ppaction://media"/>
            <a:extLst>
              <a:ext uri="{FF2B5EF4-FFF2-40B4-BE49-F238E27FC236}">
                <a16:creationId xmlns:a16="http://schemas.microsoft.com/office/drawing/2014/main" id="{58F465F4-B712-BF42-B573-C5D8BAB656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920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21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2C0C2F29-6E20-DD4E-A7D4-D7E9933AA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05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810687-8030-014A-982F-16B0CAEC3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280ACD-370B-864F-82C2-1BCFEA2D72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669" y="1371605"/>
            <a:ext cx="3505572" cy="222885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EEAF2A-507E-664D-B0A1-3FF0C9CE3763}"/>
              </a:ext>
            </a:extLst>
          </p:cNvPr>
          <p:cNvSpPr txBox="1">
            <a:spLocks/>
          </p:cNvSpPr>
          <p:nvPr/>
        </p:nvSpPr>
        <p:spPr>
          <a:xfrm>
            <a:off x="-7605715" y="210241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1E5155">
                  <a:lumMod val="40000"/>
                  <a:lumOff val="60000"/>
                </a:srgbClr>
              </a:buClr>
            </a:pPr>
            <a:r>
              <a:rPr lang="ar-LB" sz="54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الحزن</a:t>
            </a:r>
            <a:r>
              <a:rPr lang="en-US" sz="40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!</a:t>
            </a:r>
          </a:p>
        </p:txBody>
      </p:sp>
      <p:pic>
        <p:nvPicPr>
          <p:cNvPr id="6" name="7azinun.mp3" descr="7azinun.mp3">
            <a:hlinkClick r:id="" action="ppaction://media"/>
            <a:extLst>
              <a:ext uri="{FF2B5EF4-FFF2-40B4-BE49-F238E27FC236}">
                <a16:creationId xmlns:a16="http://schemas.microsoft.com/office/drawing/2014/main" id="{386BD0B7-4A57-EA45-82C5-19EC9E469F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920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5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752410C-F792-5946-928C-7DF64B69572D}"/>
                  </a:ext>
                </a:extLst>
              </p14:cNvPr>
              <p14:cNvContentPartPr/>
              <p14:nvPr/>
            </p14:nvContentPartPr>
            <p14:xfrm>
              <a:off x="7731742" y="1783192"/>
              <a:ext cx="232200" cy="81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752410C-F792-5946-928C-7DF64B69572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23102" y="1774552"/>
                <a:ext cx="249840" cy="986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 descr="A group of children standing in front of a sign&#10;&#10;Description automatically generated with medium confidence">
            <a:extLst>
              <a:ext uri="{FF2B5EF4-FFF2-40B4-BE49-F238E27FC236}">
                <a16:creationId xmlns:a16="http://schemas.microsoft.com/office/drawing/2014/main" id="{BD677DEE-0A51-7447-A414-37B6D0C8BB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title.mp3" descr="title.mp3">
            <a:hlinkClick r:id="" action="ppaction://media"/>
            <a:extLst>
              <a:ext uri="{FF2B5EF4-FFF2-40B4-BE49-F238E27FC236}">
                <a16:creationId xmlns:a16="http://schemas.microsoft.com/office/drawing/2014/main" id="{A77BF2C3-6BC8-B845-B6A9-5225462A94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79200" y="-1124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4F03B6-3BD6-2949-A39E-CA189F350A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7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3AD2631-42F0-A443-869F-376B6DAEB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84" y="885825"/>
            <a:ext cx="2532282" cy="6858000"/>
          </a:xfrm>
          <a:prstGeom prst="rect">
            <a:avLst/>
          </a:prstGeom>
        </p:spPr>
      </p:pic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09C073F-14EF-2F44-B64C-A7CAE09E5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104" y="742950"/>
            <a:ext cx="529849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EC918F-4F10-3F42-B06D-B62927FE7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8732" y="581585"/>
            <a:ext cx="3709894" cy="834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6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953 0.05625 C -0.02135 0.0449 -0.02318 0.03356 -0.02318 0.02708 C -0.02318 0.02037 -0.01953 0.02106 -0.01953 0.01643 C -0.01953 0.01203 -0.02864 0.01342 -0.02318 3.33333E-6 " pathEditMode="relative" ptsTypes="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716 0.05209 C -0.00833 0.04283 -0.00951 0.03357 -0.00833 0.02477 C -0.00716 0.01621 -0.00365 0.0081 2.08333E-7 -2.22222E-6 " pathEditMode="relative" rAng="0" ptsTypes="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-26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7D4A97-4466-F448-8C9D-8BE26F168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16.mp3" descr="16.mp3">
            <a:hlinkClick r:id="" action="ppaction://media"/>
            <a:extLst>
              <a:ext uri="{FF2B5EF4-FFF2-40B4-BE49-F238E27FC236}">
                <a16:creationId xmlns:a16="http://schemas.microsoft.com/office/drawing/2014/main" id="{E3FF2D6E-2912-A340-B107-903085A881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9200" y="-1024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47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2C0C2F29-6E20-DD4E-A7D4-D7E9933AA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63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810687-8030-014A-982F-16B0CAEC3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47A4B8-FB5B-0445-B19A-04F319C324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669" y="1371605"/>
            <a:ext cx="3505572" cy="222885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911337E-D8F0-2947-9804-B4244A25BD4D}"/>
              </a:ext>
            </a:extLst>
          </p:cNvPr>
          <p:cNvSpPr txBox="1">
            <a:spLocks/>
          </p:cNvSpPr>
          <p:nvPr/>
        </p:nvSpPr>
        <p:spPr>
          <a:xfrm>
            <a:off x="-7391400" y="210241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1E5155">
                  <a:lumMod val="40000"/>
                  <a:lumOff val="60000"/>
                </a:srgbClr>
              </a:buClr>
            </a:pPr>
            <a:r>
              <a:rPr lang="ar-LB" sz="54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الحماس</a:t>
            </a:r>
            <a:r>
              <a:rPr lang="en-US" sz="54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!</a:t>
            </a:r>
          </a:p>
        </p:txBody>
      </p:sp>
      <p:pic>
        <p:nvPicPr>
          <p:cNvPr id="6" name="muta7ammison.mp3" descr="muta7ammison.mp3">
            <a:hlinkClick r:id="" action="ppaction://media"/>
            <a:extLst>
              <a:ext uri="{FF2B5EF4-FFF2-40B4-BE49-F238E27FC236}">
                <a16:creationId xmlns:a16="http://schemas.microsoft.com/office/drawing/2014/main" id="{7345C519-9DE9-444A-9E71-435133100A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920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9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0FB7AC2-0716-0E4B-B006-49632F984B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FFB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D9EB30-84FB-6B4C-B3C6-A81E6DE95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521" y="507810"/>
            <a:ext cx="3397883" cy="6719237"/>
          </a:xfrm>
          <a:prstGeom prst="rect">
            <a:avLst/>
          </a:prstGeom>
        </p:spPr>
      </p:pic>
      <p:pic>
        <p:nvPicPr>
          <p:cNvPr id="4" name="Picture 3" descr="A picture containing text, doll&#10;&#10;Description automatically generated">
            <a:extLst>
              <a:ext uri="{FF2B5EF4-FFF2-40B4-BE49-F238E27FC236}">
                <a16:creationId xmlns:a16="http://schemas.microsoft.com/office/drawing/2014/main" id="{0463B123-DD48-834B-8940-107872FFE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56587">
            <a:off x="8950005" y="1993969"/>
            <a:ext cx="3839180" cy="7196082"/>
          </a:xfrm>
          <a:prstGeom prst="rect">
            <a:avLst/>
          </a:prstGeom>
        </p:spPr>
      </p:pic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C3315E0-A394-3142-8EF5-B3952AF2B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9963" y="1185861"/>
            <a:ext cx="5277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6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3.33333E-6 L 0.00378 0.0629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31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4493 -0.08704 C -0.04336 -0.07685 -0.0418 -0.06621 -0.0392 -0.06019 C -0.03646 -0.05394 -0.03256 -0.05185 -0.02852 -0.04954 " pathEditMode="relative" rAng="0" ptsTypes="AAA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" y="187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7D4A97-4466-F448-8C9D-8BE26F168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18.mp3" descr="18.mp3">
            <a:hlinkClick r:id="" action="ppaction://media"/>
            <a:extLst>
              <a:ext uri="{FF2B5EF4-FFF2-40B4-BE49-F238E27FC236}">
                <a16:creationId xmlns:a16="http://schemas.microsoft.com/office/drawing/2014/main" id="{24506CE4-DA75-9545-A955-928A9796EC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9200" y="-709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5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2C0C2F29-6E20-DD4E-A7D4-D7E9933AA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993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810687-8030-014A-982F-16B0CAEC3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4DF7C2-467A-3943-9D4E-335BBB401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669" y="1371605"/>
            <a:ext cx="3505572" cy="222885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911337E-D8F0-2947-9804-B4244A25BD4D}"/>
              </a:ext>
            </a:extLst>
          </p:cNvPr>
          <p:cNvSpPr txBox="1">
            <a:spLocks/>
          </p:cNvSpPr>
          <p:nvPr/>
        </p:nvSpPr>
        <p:spPr>
          <a:xfrm>
            <a:off x="-7462840" y="210241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1E5155">
                  <a:lumMod val="40000"/>
                  <a:lumOff val="60000"/>
                </a:srgbClr>
              </a:buClr>
            </a:pPr>
            <a:r>
              <a:rPr lang="ar-LB" sz="54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الخوف</a:t>
            </a:r>
            <a:r>
              <a:rPr lang="en-US" sz="54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!</a:t>
            </a:r>
          </a:p>
        </p:txBody>
      </p:sp>
      <p:pic>
        <p:nvPicPr>
          <p:cNvPr id="6" name="kha2ef.mp3" descr="kha2ef.mp3">
            <a:hlinkClick r:id="" action="ppaction://media"/>
            <a:extLst>
              <a:ext uri="{FF2B5EF4-FFF2-40B4-BE49-F238E27FC236}">
                <a16:creationId xmlns:a16="http://schemas.microsoft.com/office/drawing/2014/main" id="{8CE51CA3-E47B-2B42-90C7-27FA885762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68847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2D30C73-751C-BF4F-80B6-FB25F4212908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16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3A0C18-A4FE-7D41-8414-DDB67F6BE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7786" y="800100"/>
            <a:ext cx="3357427" cy="6858000"/>
          </a:xfrm>
          <a:prstGeom prst="rect">
            <a:avLst/>
          </a:prstGeom>
        </p:spPr>
      </p:pic>
      <p:pic>
        <p:nvPicPr>
          <p:cNvPr id="6" name="Picture 5" descr="A picture containing text, doll&#10;&#10;Description automatically generated">
            <a:extLst>
              <a:ext uri="{FF2B5EF4-FFF2-40B4-BE49-F238E27FC236}">
                <a16:creationId xmlns:a16="http://schemas.microsoft.com/office/drawing/2014/main" id="{59B063BD-D148-404B-9AEE-6D718C56E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193" y="600074"/>
            <a:ext cx="2656790" cy="63865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93F00C-9CB0-9E41-9A48-C2B314C56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77" y="771525"/>
            <a:ext cx="3596148" cy="93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3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70833E-6 3.7037E-6 L -0.00286 0.062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31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6992 3.33333E-6 C -0.0651 -0.00278 -0.06028 -0.00533 -0.05482 -0.00209 C -0.04935 0.00092 -0.04322 0.00972 -0.0371 0.01875 " pathEditMode="relative" ptsTypes="AAA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7D4A97-4466-F448-8C9D-8BE26F168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20.mp3" descr="20.mp3">
            <a:hlinkClick r:id="" action="ppaction://media"/>
            <a:extLst>
              <a:ext uri="{FF2B5EF4-FFF2-40B4-BE49-F238E27FC236}">
                <a16:creationId xmlns:a16="http://schemas.microsoft.com/office/drawing/2014/main" id="{DB4D001B-5F63-7A4F-8876-E2953731F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920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2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1BE0DC-4918-1747-B1F0-049735EFB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text, balloon, transport, aircraft&#10;&#10;Description automatically generated">
            <a:extLst>
              <a:ext uri="{FF2B5EF4-FFF2-40B4-BE49-F238E27FC236}">
                <a16:creationId xmlns:a16="http://schemas.microsoft.com/office/drawing/2014/main" id="{35C9B317-DCCC-8A49-A3DC-8C3822973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 descr="A picture containing doll, vector graphics&#10;&#10;Description automatically generated">
            <a:extLst>
              <a:ext uri="{FF2B5EF4-FFF2-40B4-BE49-F238E27FC236}">
                <a16:creationId xmlns:a16="http://schemas.microsoft.com/office/drawing/2014/main" id="{F2B6B420-1F1A-3947-8A28-E21EB16F1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9608" y="1942671"/>
            <a:ext cx="2930929" cy="5232396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C6ACAFF4-97D9-B64C-A28E-DE2A33A0C7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2933" y="1833497"/>
            <a:ext cx="4302554" cy="61296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5BE5C1-6293-5943-ACE6-9D4B102E79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363" y="2114126"/>
            <a:ext cx="5049596" cy="74005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EE01F0-3F2E-2643-B9CF-611D7F6277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93235" y="2636334"/>
            <a:ext cx="5318006" cy="6006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0A153D-B3BB-A04C-8626-9040D325C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2480" y="1745820"/>
            <a:ext cx="2762986" cy="54149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BF6E31-4958-8043-82FD-5FC5B15C02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4738" y="2809100"/>
            <a:ext cx="5653035" cy="48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6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2C0C2F29-6E20-DD4E-A7D4-D7E9933AA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932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810687-8030-014A-982F-16B0CAEC3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20F594-180F-F546-A5CF-ACE0435133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669" y="1371605"/>
            <a:ext cx="3505572" cy="222885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911337E-D8F0-2947-9804-B4244A25BD4D}"/>
              </a:ext>
            </a:extLst>
          </p:cNvPr>
          <p:cNvSpPr txBox="1">
            <a:spLocks/>
          </p:cNvSpPr>
          <p:nvPr/>
        </p:nvSpPr>
        <p:spPr>
          <a:xfrm>
            <a:off x="-7462840" y="210241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1E5155">
                  <a:lumMod val="40000"/>
                  <a:lumOff val="60000"/>
                </a:srgbClr>
              </a:buClr>
            </a:pPr>
            <a:r>
              <a:rPr lang="ar-LB" sz="54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الدّهشة</a:t>
            </a:r>
            <a:r>
              <a:rPr lang="en-US" sz="54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!</a:t>
            </a:r>
          </a:p>
        </p:txBody>
      </p:sp>
      <p:pic>
        <p:nvPicPr>
          <p:cNvPr id="6" name="mundahish.mp3" descr="mundahish.mp3">
            <a:hlinkClick r:id="" action="ppaction://media"/>
            <a:extLst>
              <a:ext uri="{FF2B5EF4-FFF2-40B4-BE49-F238E27FC236}">
                <a16:creationId xmlns:a16="http://schemas.microsoft.com/office/drawing/2014/main" id="{3884030A-3C45-0C48-BBEC-8C74A33B50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9200" y="-672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04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B926EC2-7B25-FF42-A2D4-62F43D11E5F2}"/>
              </a:ext>
            </a:extLst>
          </p:cNvPr>
          <p:cNvSpPr/>
          <p:nvPr/>
        </p:nvSpPr>
        <p:spPr>
          <a:xfrm>
            <a:off x="0" y="0"/>
            <a:ext cx="12271512" cy="6858000"/>
          </a:xfrm>
          <a:prstGeom prst="rect">
            <a:avLst/>
          </a:prstGeom>
          <a:solidFill>
            <a:srgbClr val="FBDB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42F669-8194-AA41-9AFD-86703F405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02558">
            <a:off x="3483169" y="1326991"/>
            <a:ext cx="5129347" cy="63891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596528-BE9A-3D43-B8E5-AA95BB042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76" y="2184651"/>
            <a:ext cx="3198864" cy="49291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A08F3E-63ED-BC40-B04D-59B9A6255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7547" y="751942"/>
            <a:ext cx="4132401" cy="71061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0A3AE5-05F9-2747-B196-B13BECED0986}"/>
              </a:ext>
            </a:extLst>
          </p:cNvPr>
          <p:cNvSpPr txBox="1"/>
          <p:nvPr/>
        </p:nvSpPr>
        <p:spPr>
          <a:xfrm>
            <a:off x="9801225" y="-571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39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54167E-6 -0.0456 L -3.54167E-6 -0.01945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9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6185 -0.06204 C -0.0582 -0.06621 -0.05443 -0.07014 -0.05091 -0.07269 C -0.04739 -0.07547 -0.04687 -0.07269 -0.04075 -0.07801 " pathEditMode="relative" rAng="0" ptsTypes="AAA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7D4A97-4466-F448-8C9D-8BE26F168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22.mp3" descr="22.mp3">
            <a:hlinkClick r:id="" action="ppaction://media"/>
            <a:extLst>
              <a:ext uri="{FF2B5EF4-FFF2-40B4-BE49-F238E27FC236}">
                <a16:creationId xmlns:a16="http://schemas.microsoft.com/office/drawing/2014/main" id="{F838AF16-362D-CC40-BBE5-EC0D33B886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9200" y="-394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6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307D45-124C-D24E-990A-1F6EF427B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99AC1B-68AE-3047-B9A3-B848280A69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73067">
            <a:off x="6298861" y="311678"/>
            <a:ext cx="5424872" cy="39407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4BFA97A-051E-334A-BDFB-AAA839D12822}"/>
              </a:ext>
            </a:extLst>
          </p:cNvPr>
          <p:cNvSpPr/>
          <p:nvPr/>
        </p:nvSpPr>
        <p:spPr>
          <a:xfrm>
            <a:off x="6041844" y="952311"/>
            <a:ext cx="6096000" cy="276998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/>
            <a:r>
              <a:rPr lang="ar-LB" sz="34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ما </a:t>
            </a:r>
            <a:r>
              <a:rPr lang="ar-JO" sz="3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أ</a:t>
            </a:r>
            <a:r>
              <a:rPr lang="ar-LB" sz="34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روع هذا الرقص!</a:t>
            </a:r>
            <a:endParaRPr lang="en-US" sz="34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algn="ctr" rtl="1"/>
            <a:endParaRPr lang="en-US" sz="34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algn="ctr" rtl="1"/>
            <a:r>
              <a:rPr lang="ar-LB" sz="34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ويمكننا</a:t>
            </a:r>
            <a:r>
              <a:rPr lang="en-US" sz="34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ar-JO" sz="3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أ</a:t>
            </a:r>
            <a:r>
              <a:rPr lang="ar-LB" sz="34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ن نعبر</a:t>
            </a:r>
            <a:endParaRPr lang="en-US" sz="34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algn="ctr" rtl="1"/>
            <a:r>
              <a:rPr lang="ar-LB" sz="34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عن مختلف المشاعر </a:t>
            </a:r>
            <a:endParaRPr lang="en-US" sz="34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algn="ctr" rtl="1"/>
            <a:r>
              <a:rPr lang="ar-LB" sz="34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دون كلام</a:t>
            </a:r>
            <a:r>
              <a:rPr lang="en-US" sz="34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.</a:t>
            </a:r>
          </a:p>
        </p:txBody>
      </p:sp>
      <p:pic>
        <p:nvPicPr>
          <p:cNvPr id="2" name="الرقص المعبر عن المشاعر ـ نهائي-male.wav" descr="الرقص المعبر عن المشاعر ـ نهائي-male.wav">
            <a:hlinkClick r:id="" action="ppaction://media"/>
            <a:extLst>
              <a:ext uri="{FF2B5EF4-FFF2-40B4-BE49-F238E27FC236}">
                <a16:creationId xmlns:a16="http://schemas.microsoft.com/office/drawing/2014/main" id="{821C411E-6CC7-E745-B593-4151678B88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31.66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9200" y="-417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371C9E5-FBC4-354C-B770-365CF5B2CBB3}"/>
              </a:ext>
            </a:extLst>
          </p:cNvPr>
          <p:cNvSpPr/>
          <p:nvPr/>
        </p:nvSpPr>
        <p:spPr>
          <a:xfrm>
            <a:off x="-609600" y="0"/>
            <a:ext cx="12801600" cy="6858000"/>
          </a:xfrm>
          <a:prstGeom prst="rect">
            <a:avLst/>
          </a:prstGeom>
          <a:solidFill>
            <a:srgbClr val="DFFB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3BDAD5-FC00-A340-9D7C-E2ACE0572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9981">
            <a:off x="-596204" y="215154"/>
            <a:ext cx="12192000" cy="6858000"/>
          </a:xfrm>
          <a:prstGeom prst="rect">
            <a:avLst/>
          </a:prstGeom>
        </p:spPr>
      </p:pic>
      <p:pic>
        <p:nvPicPr>
          <p:cNvPr id="6" name="23.mp3" descr="23.mp3">
            <a:hlinkClick r:id="" action="ppaction://media"/>
            <a:extLst>
              <a:ext uri="{FF2B5EF4-FFF2-40B4-BE49-F238E27FC236}">
                <a16:creationId xmlns:a16="http://schemas.microsoft.com/office/drawing/2014/main" id="{CC8D833E-8085-4449-911F-B902BA4FC9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8179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7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7D4A97-4466-F448-8C9D-8BE26F168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24.mp3" descr="24.mp3">
            <a:hlinkClick r:id="" action="ppaction://media"/>
            <a:extLst>
              <a:ext uri="{FF2B5EF4-FFF2-40B4-BE49-F238E27FC236}">
                <a16:creationId xmlns:a16="http://schemas.microsoft.com/office/drawing/2014/main" id="{36E75222-27D5-A44E-A101-85104E9FB1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9200" y="-5517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6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956E36-F08F-104E-929D-7BD4927DDD56}"/>
              </a:ext>
            </a:extLst>
          </p:cNvPr>
          <p:cNvSpPr/>
          <p:nvPr/>
        </p:nvSpPr>
        <p:spPr>
          <a:xfrm>
            <a:off x="0" y="0"/>
            <a:ext cx="12801600" cy="6858000"/>
          </a:xfrm>
          <a:prstGeom prst="rect">
            <a:avLst/>
          </a:prstGeom>
          <a:solidFill>
            <a:srgbClr val="DFFB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1AA253-22CC-6645-8E5D-95C220FDE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545" y="101379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7A3553-2232-F745-90DC-D0232D7182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950887">
            <a:off x="1431308" y="-1149699"/>
            <a:ext cx="3369698" cy="59199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E89A839-1D51-9F40-A251-847FCCC0C0D3}"/>
              </a:ext>
            </a:extLst>
          </p:cNvPr>
          <p:cNvSpPr/>
          <p:nvPr/>
        </p:nvSpPr>
        <p:spPr>
          <a:xfrm>
            <a:off x="-38100" y="702301"/>
            <a:ext cx="6096000" cy="221599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/>
            <a:r>
              <a:rPr lang="ar-LB" sz="34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شكرا على المشاركة</a:t>
            </a:r>
            <a:r>
              <a:rPr lang="en-US" sz="34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!</a:t>
            </a:r>
          </a:p>
          <a:p>
            <a:pPr algn="ctr" rtl="1"/>
            <a:endParaRPr lang="ar-LB" sz="34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algn="ctr" rtl="1"/>
            <a:r>
              <a:rPr lang="ar-LB" sz="34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وتذكروا </a:t>
            </a:r>
            <a:r>
              <a:rPr lang="ar-JO" sz="36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أ</a:t>
            </a:r>
            <a:r>
              <a:rPr lang="ar-LB" sz="34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نه يمكنكم لعب هذه اللعبة</a:t>
            </a:r>
            <a:endParaRPr lang="en-US" sz="34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algn="ctr" rtl="1"/>
            <a:r>
              <a:rPr lang="ar-LB" sz="34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في المنزل</a:t>
            </a:r>
            <a:r>
              <a:rPr lang="en-US" sz="34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!</a:t>
            </a:r>
            <a:r>
              <a:rPr lang="ar-LB" sz="3400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endParaRPr lang="en-US" sz="34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pic>
        <p:nvPicPr>
          <p:cNvPr id="6" name="25.mp3" descr="25.mp3">
            <a:hlinkClick r:id="" action="ppaction://media"/>
            <a:extLst>
              <a:ext uri="{FF2B5EF4-FFF2-40B4-BE49-F238E27FC236}">
                <a16:creationId xmlns:a16="http://schemas.microsoft.com/office/drawing/2014/main" id="{18C00D03-7E4D-4648-9588-B353D5948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9200" y="-10137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2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6E7E4576-7331-5244-839D-4C0CCD955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9092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20E994D-FC2C-2440-A874-C07C178DD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95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C81CAD-9E7B-334D-A172-4B67E055FE05}"/>
              </a:ext>
            </a:extLst>
          </p:cNvPr>
          <p:cNvSpPr/>
          <p:nvPr/>
        </p:nvSpPr>
        <p:spPr>
          <a:xfrm>
            <a:off x="-609600" y="0"/>
            <a:ext cx="12801600" cy="6858000"/>
          </a:xfrm>
          <a:prstGeom prst="rect">
            <a:avLst/>
          </a:prstGeom>
          <a:solidFill>
            <a:srgbClr val="DFFB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1AA253-22CC-6645-8E5D-95C220FDE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6486" y="392565"/>
            <a:ext cx="11531600" cy="6486525"/>
          </a:xfrm>
          <a:prstGeom prst="rect">
            <a:avLst/>
          </a:prstGeom>
        </p:spPr>
      </p:pic>
      <p:pic>
        <p:nvPicPr>
          <p:cNvPr id="4" name="1.mp3" descr="1.mp3">
            <a:hlinkClick r:id="" action="ppaction://media"/>
            <a:extLst>
              <a:ext uri="{FF2B5EF4-FFF2-40B4-BE49-F238E27FC236}">
                <a16:creationId xmlns:a16="http://schemas.microsoft.com/office/drawing/2014/main" id="{9F4BAA79-91AD-C749-866A-A20ACD72E1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7.17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920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36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7D4A97-4466-F448-8C9D-8BE26F168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3.mp3" descr="3.mp3">
            <a:hlinkClick r:id="" action="ppaction://media"/>
            <a:extLst>
              <a:ext uri="{FF2B5EF4-FFF2-40B4-BE49-F238E27FC236}">
                <a16:creationId xmlns:a16="http://schemas.microsoft.com/office/drawing/2014/main" id="{6431288B-5676-BA4D-BD79-03ED29848D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9200" y="-653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C81CAD-9E7B-334D-A172-4B67E055FE05}"/>
              </a:ext>
            </a:extLst>
          </p:cNvPr>
          <p:cNvSpPr/>
          <p:nvPr/>
        </p:nvSpPr>
        <p:spPr>
          <a:xfrm>
            <a:off x="-609600" y="0"/>
            <a:ext cx="12801600" cy="6858000"/>
          </a:xfrm>
          <a:prstGeom prst="rect">
            <a:avLst/>
          </a:prstGeom>
          <a:solidFill>
            <a:srgbClr val="DFFB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1AA253-22CC-6645-8E5D-95C220FDE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6486" y="403451"/>
            <a:ext cx="11531600" cy="6486525"/>
          </a:xfrm>
          <a:prstGeom prst="rect">
            <a:avLst/>
          </a:prstGeom>
        </p:spPr>
      </p:pic>
      <p:pic>
        <p:nvPicPr>
          <p:cNvPr id="5" name="4.mp3" descr="4.mp3">
            <a:hlinkClick r:id="" action="ppaction://media"/>
            <a:extLst>
              <a:ext uri="{FF2B5EF4-FFF2-40B4-BE49-F238E27FC236}">
                <a16:creationId xmlns:a16="http://schemas.microsoft.com/office/drawing/2014/main" id="{4DD1FFF6-28D6-744F-A7BE-FB300D2829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4.258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9200" y="1156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6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7D4A97-4466-F448-8C9D-8BE26F168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5.mp3" descr="5.mp3">
            <a:hlinkClick r:id="" action="ppaction://media"/>
            <a:extLst>
              <a:ext uri="{FF2B5EF4-FFF2-40B4-BE49-F238E27FC236}">
                <a16:creationId xmlns:a16="http://schemas.microsoft.com/office/drawing/2014/main" id="{6768120A-193D-C24A-8A36-BA5C0B0800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9200" y="-101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0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C81CAD-9E7B-334D-A172-4B67E055FE05}"/>
              </a:ext>
            </a:extLst>
          </p:cNvPr>
          <p:cNvSpPr/>
          <p:nvPr/>
        </p:nvSpPr>
        <p:spPr>
          <a:xfrm>
            <a:off x="-609600" y="0"/>
            <a:ext cx="12801600" cy="6858000"/>
          </a:xfrm>
          <a:prstGeom prst="rect">
            <a:avLst/>
          </a:prstGeom>
          <a:solidFill>
            <a:srgbClr val="DFFB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1AA253-22CC-6645-8E5D-95C220FDE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5999" y="805420"/>
            <a:ext cx="11531600" cy="6486525"/>
          </a:xfrm>
          <a:prstGeom prst="rect">
            <a:avLst/>
          </a:prstGeom>
        </p:spPr>
      </p:pic>
      <p:pic>
        <p:nvPicPr>
          <p:cNvPr id="6" name="6.mp3" descr="6.mp3">
            <a:hlinkClick r:id="" action="ppaction://media"/>
            <a:extLst>
              <a:ext uri="{FF2B5EF4-FFF2-40B4-BE49-F238E27FC236}">
                <a16:creationId xmlns:a16="http://schemas.microsoft.com/office/drawing/2014/main" id="{E382B359-0B21-4B46-A206-851C0BEDC2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8.196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3000" y="0"/>
            <a:ext cx="812800" cy="81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63EF6E-237B-4343-B343-ABE8B18003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5200" y="1022350"/>
            <a:ext cx="48768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56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0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7D4A97-4466-F448-8C9D-8BE26F168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7.mp3" descr="7.mp3">
            <a:hlinkClick r:id="" action="ppaction://media"/>
            <a:extLst>
              <a:ext uri="{FF2B5EF4-FFF2-40B4-BE49-F238E27FC236}">
                <a16:creationId xmlns:a16="http://schemas.microsoft.com/office/drawing/2014/main" id="{D72B1B63-BABD-D14A-8F0C-F4987E660D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920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</TotalTime>
  <Words>65</Words>
  <Application>Microsoft Macintosh PowerPoint</Application>
  <PresentationFormat>Widescreen</PresentationFormat>
  <Paragraphs>19</Paragraphs>
  <Slides>39</Slides>
  <Notes>1</Notes>
  <HiddenSlides>0</HiddenSlides>
  <MMClips>26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Simplified Arabic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Heba Malaeb</dc:creator>
  <cp:lastModifiedBy>Heba Malaeb</cp:lastModifiedBy>
  <cp:revision>56</cp:revision>
  <dcterms:created xsi:type="dcterms:W3CDTF">2021-01-18T09:07:14Z</dcterms:created>
  <dcterms:modified xsi:type="dcterms:W3CDTF">2021-03-23T10:32:56Z</dcterms:modified>
</cp:coreProperties>
</file>