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8"/>
  </p:notesMasterIdLst>
  <p:handoutMasterIdLst>
    <p:handoutMasterId r:id="rId29"/>
  </p:handoutMasterIdLst>
  <p:sldIdLst>
    <p:sldId id="1976" r:id="rId5"/>
    <p:sldId id="719" r:id="rId6"/>
    <p:sldId id="523" r:id="rId7"/>
    <p:sldId id="2207" r:id="rId8"/>
    <p:sldId id="527" r:id="rId9"/>
    <p:sldId id="2082" r:id="rId10"/>
    <p:sldId id="2210" r:id="rId11"/>
    <p:sldId id="2212" r:id="rId12"/>
    <p:sldId id="2214" r:id="rId13"/>
    <p:sldId id="791" r:id="rId14"/>
    <p:sldId id="677" r:id="rId15"/>
    <p:sldId id="2037" r:id="rId16"/>
    <p:sldId id="2217" r:id="rId17"/>
    <p:sldId id="2219" r:id="rId18"/>
    <p:sldId id="2221" r:id="rId19"/>
    <p:sldId id="2189" r:id="rId20"/>
    <p:sldId id="2190" r:id="rId21"/>
    <p:sldId id="2224" r:id="rId22"/>
    <p:sldId id="699" r:id="rId23"/>
    <p:sldId id="2227" r:id="rId24"/>
    <p:sldId id="2229" r:id="rId25"/>
    <p:sldId id="2232" r:id="rId26"/>
    <p:sldId id="1655" r:id="rId27"/>
  </p:sldIdLst>
  <p:sldSz cx="12192000" cy="6858000"/>
  <p:notesSz cx="6858000" cy="9144000"/>
  <p:custDataLst>
    <p:tags r:id="rId30"/>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00" userDrawn="1">
          <p15:clr>
            <a:srgbClr val="A4A3A4"/>
          </p15:clr>
        </p15:guide>
        <p15:guide id="2" pos="3768"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110" clrIdx="14">
    <p:extLst>
      <p:ext uri="{19B8F6BF-5375-455C-9EA6-DF929625EA0E}">
        <p15:presenceInfo xmlns:p15="http://schemas.microsoft.com/office/powerpoint/2012/main" userId="S::Theresia.Tabchi@qitabi.org::04654ed0-3f64-44cb-b32b-c45aabe67a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FFFF99"/>
    <a:srgbClr val="085091"/>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09" autoAdjust="0"/>
    <p:restoredTop sz="57419" autoAdjust="0"/>
  </p:normalViewPr>
  <p:slideViewPr>
    <p:cSldViewPr snapToGrid="0">
      <p:cViewPr varScale="1">
        <p:scale>
          <a:sx n="49" d="100"/>
          <a:sy n="49" d="100"/>
        </p:scale>
        <p:origin x="1704" y="53"/>
      </p:cViewPr>
      <p:guideLst>
        <p:guide orient="horz" pos="1200"/>
        <p:guide pos="3768"/>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20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202" Type="http://schemas.openxmlformats.org/officeDocument/2006/relationships/commentAuthors" Target="commentAuthors.xml"/><Relationship Id="rId8" Type="http://schemas.openxmlformats.org/officeDocument/2006/relationships/slide" Target="slides/slide4.xml"/><Relationship Id="rId20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20-Oct-23</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the fraction of a number, we follow two steps:</a:t>
            </a: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For example, if we want to find five sevenths of 42.</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indent="0">
              <a:buFontTx/>
              <a:buChar char="-"/>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First, we divide the number by the denominator of the fraction. So, we start by dividing 42 by 7.</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buFontTx/>
              <a:buChar char="-"/>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thus obtained by the numerator of the fraction. So, we multiply 6 by 5, we get 30. </a:t>
            </a:r>
          </a:p>
          <a:p>
            <a:pPr marL="228600" indent="0">
              <a:buFontTx/>
              <a:buNone/>
            </a:pPr>
            <a:r>
              <a:rPr lang="en-US" sz="1200" b="1" i="1" dirty="0">
                <a:effectLst/>
                <a:latin typeface="Times New Roman" panose="02020603050405020304" pitchFamily="18" charset="0"/>
                <a:ea typeface="Calibri" panose="020F0502020204030204" pitchFamily="34" charset="0"/>
                <a:cs typeface="Arial" panose="020B0604020202020204" pitchFamily="34" charset="0"/>
              </a:rPr>
              <a:t>So, five sevenths of 42 is 30.</a:t>
            </a:r>
            <a:r>
              <a:rPr lang="en-US" sz="1200" b="1" i="1" u="none" dirty="0">
                <a:latin typeface="Calibri"/>
                <a:ea typeface="Calibri" panose="020F0502020204030204" pitchFamily="34" charset="0"/>
                <a:cs typeface="Calibri"/>
              </a:rPr>
              <a:t>”</a:t>
            </a:r>
          </a:p>
          <a:p>
            <a:pPr marL="228600" indent="0"/>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317806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11</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Giraffes grow to about 600 centimeters.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effectLst/>
                    <a:latin typeface="Times New Roman" panose="02020603050405020304" pitchFamily="18" charset="0"/>
                    <a:ea typeface="Calibri" panose="020F0502020204030204" pitchFamily="34" charset="0"/>
                    <a:cs typeface="Arial" panose="020B0604020202020204" pitchFamily="34" charset="0"/>
                  </a:rPr>
                  <a:t>Their neck is about two fifths of their height. About how long is a giraffe’s neck?</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To find two fifths of 600, we start by dividing 600 by 5.</a:t>
                </a:r>
                <a:r>
                  <a:rPr lang="en-US" sz="1600" b="1" i="1" dirty="0">
                    <a:effectLst/>
                    <a:latin typeface="Calibri" panose="020F0502020204030204" pitchFamily="34" charset="0"/>
                    <a:ea typeface="Times New Roman" panose="02020603050405020304" pitchFamily="18" charset="0"/>
                    <a:cs typeface="Arial" panose="020B0604020202020204" pitchFamily="34" charset="0"/>
                  </a:rPr>
                  <a:t>	</a:t>
                </a:r>
                <a:endParaRPr lang="en-US" sz="1800" b="1" i="1" dirty="0">
                  <a:effectLst/>
                  <a:latin typeface="Cambria Math" panose="02040503050406030204" pitchFamily="18" charset="0"/>
                  <a:ea typeface="Times New Roman" panose="02020603050405020304" pitchFamily="18" charset="0"/>
                  <a:cs typeface="Times New Roman" panose="02020603050405020304" pitchFamily="18" charset="0"/>
                </a:endParaRPr>
              </a:p>
              <a:p>
                <a:pPr marL="228600" indent="0"/>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𝟔𝟎𝟎</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𝟏𝟐𝟎</m:t>
                      </m:r>
                    </m:oMath>
                  </m:oMathPara>
                </a14:m>
                <a:endParaRPr lang="en-US" sz="16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by 2.</a:t>
                </a:r>
                <a:r>
                  <a:rPr lang="en-US" sz="1600" b="1" i="1" dirty="0">
                    <a:effectLst/>
                    <a:latin typeface="Calibri" panose="020F0502020204030204" pitchFamily="34" charset="0"/>
                    <a:ea typeface="Times New Roman" panose="02020603050405020304" pitchFamily="18" charset="0"/>
                    <a:cs typeface="Arial" panose="020B0604020202020204" pitchFamily="34" charset="0"/>
                  </a:rPr>
                  <a:t>	</a:t>
                </a:r>
              </a:p>
              <a:p>
                <a:pPr marL="228600" indent="0"/>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𝟏𝟐𝟎</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𝟐𝟒𝟎</m:t>
                      </m:r>
                    </m:oMath>
                  </m:oMathPara>
                </a14:m>
                <a:endParaRPr lang="en-US" sz="16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So, the answer is 240 cm.”</a:t>
                </a:r>
                <a:endParaRPr lang="en-US" sz="16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Giraffes grow to about 600 centimeters.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effectLst/>
                    <a:latin typeface="Times New Roman" panose="02020603050405020304" pitchFamily="18" charset="0"/>
                    <a:ea typeface="Calibri" panose="020F0502020204030204" pitchFamily="34" charset="0"/>
                    <a:cs typeface="Arial" panose="020B0604020202020204" pitchFamily="34" charset="0"/>
                  </a:rPr>
                  <a:t>Their neck is about two fifths of their height. About how long is a giraffe’s neck?</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To find two fifths of 600, we start by dividing 600 by 5.</a:t>
                </a:r>
                <a:r>
                  <a:rPr lang="en-US" sz="1600" b="1" i="1" dirty="0">
                    <a:effectLst/>
                    <a:latin typeface="Calibri" panose="020F0502020204030204" pitchFamily="34" charset="0"/>
                    <a:ea typeface="Times New Roman" panose="02020603050405020304" pitchFamily="18" charset="0"/>
                    <a:cs typeface="Arial" panose="020B0604020202020204" pitchFamily="34" charset="0"/>
                  </a:rPr>
                  <a:t>	</a:t>
                </a:r>
                <a:r>
                  <a:rPr lang="en-US" sz="1800" b="1" i="0">
                    <a:effectLst/>
                    <a:latin typeface="Cambria Math" panose="02040503050406030204" pitchFamily="18" charset="0"/>
                    <a:ea typeface="Times New Roman" panose="02020603050405020304" pitchFamily="18" charset="0"/>
                    <a:cs typeface="Times New Roman" panose="02020603050405020304" pitchFamily="18" charset="0"/>
                  </a:rPr>
                  <a:t>𝟔𝟎𝟎÷𝟓=𝟏𝟐𝟎</a:t>
                </a:r>
                <a:endParaRPr lang="en-US" sz="16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by 2.</a:t>
                </a:r>
                <a:r>
                  <a:rPr lang="en-US" sz="1600" b="1" i="1" dirty="0">
                    <a:effectLst/>
                    <a:latin typeface="Calibri" panose="020F0502020204030204" pitchFamily="34" charset="0"/>
                    <a:ea typeface="Times New Roman" panose="02020603050405020304" pitchFamily="18" charset="0"/>
                    <a:cs typeface="Arial" panose="020B0604020202020204" pitchFamily="34" charset="0"/>
                  </a:rPr>
                  <a:t>	</a:t>
                </a:r>
                <a:r>
                  <a:rPr lang="en-US" sz="1800" b="1" i="0">
                    <a:effectLst/>
                    <a:latin typeface="Cambria Math" panose="02040503050406030204" pitchFamily="18" charset="0"/>
                    <a:ea typeface="Times New Roman" panose="02020603050405020304" pitchFamily="18" charset="0"/>
                    <a:cs typeface="Times New Roman" panose="02020603050405020304" pitchFamily="18" charset="0"/>
                  </a:rPr>
                  <a:t>𝟏𝟐𝟎×𝟐=𝟐𝟒𝟎</a:t>
                </a:r>
                <a:endParaRPr lang="en-US" sz="16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So, the answer is 240 cm.”</a:t>
                </a:r>
                <a:endParaRPr lang="en-US" sz="16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4054784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solidFill>
                      <a:schemeClr val="tx1">
                        <a:lumMod val="65000"/>
                        <a:lumOff val="35000"/>
                      </a:schemeClr>
                    </a:solidFill>
                    <a:latin typeface="+mn-lt"/>
                    <a:ea typeface="Calibri" panose="020F0502020204030204" pitchFamily="34" charset="0"/>
                    <a:cs typeface="Arial" panose="020B0604020202020204" pitchFamily="34" charset="0"/>
                  </a:rPr>
                  <a:t>There are 200 books on the shelves in a classroom. </a:t>
                </a:r>
              </a:p>
              <a:p>
                <a:pPr marL="228600" indent="0"/>
                <a:r>
                  <a:rPr lang="en-US" sz="1200" b="1" i="1" dirty="0">
                    <a:solidFill>
                      <a:schemeClr val="tx1">
                        <a:lumMod val="65000"/>
                        <a:lumOff val="35000"/>
                      </a:schemeClr>
                    </a:solidFill>
                    <a:latin typeface="+mn-lt"/>
                    <a:ea typeface="Calibri" panose="020F0502020204030204" pitchFamily="34" charset="0"/>
                    <a:cs typeface="Arial" panose="020B0604020202020204" pitchFamily="34" charset="0"/>
                  </a:rPr>
                  <a:t>Three fourths of them are mathematics books. </a:t>
                </a:r>
              </a:p>
              <a:p>
                <a:pPr marL="228600" indent="0"/>
                <a:r>
                  <a:rPr lang="en-US" sz="1200" b="1" i="1" dirty="0">
                    <a:solidFill>
                      <a:schemeClr val="tx1">
                        <a:lumMod val="65000"/>
                        <a:lumOff val="35000"/>
                      </a:schemeClr>
                    </a:solidFill>
                    <a:latin typeface="+mn-lt"/>
                    <a:ea typeface="Calibri" panose="020F0502020204030204" pitchFamily="34" charset="0"/>
                    <a:cs typeface="Arial" panose="020B0604020202020204" pitchFamily="34" charset="0"/>
                  </a:rPr>
                  <a:t>How many mathematics books are on the shelves? </a:t>
                </a:r>
              </a:p>
              <a:p>
                <a:pPr marL="228600" indent="0"/>
                <a:r>
                  <a:rPr lang="en-US" sz="1200" b="1" i="1" dirty="0">
                    <a:solidFill>
                      <a:schemeClr val="bg1"/>
                    </a:solidFill>
                    <a:latin typeface="Comic Sans MS"/>
                    <a:sym typeface="Comic Sans MS"/>
                  </a:rPr>
                  <a:t>Complete the two equations below.</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To find three fourths of 200, we start by dividing 200 by 4.</a:t>
                </a:r>
                <a:r>
                  <a:rPr lang="en-US" sz="1600" b="1" i="1" dirty="0">
                    <a:effectLst/>
                    <a:latin typeface="Calibri" panose="020F0502020204030204" pitchFamily="34" charset="0"/>
                    <a:ea typeface="Times New Roman" panose="02020603050405020304" pitchFamily="18" charset="0"/>
                    <a:cs typeface="Arial" panose="020B0604020202020204" pitchFamily="34" charset="0"/>
                  </a:rPr>
                  <a:t>	</a:t>
                </a:r>
                <a:endParaRPr lang="en-US" sz="1800" b="1" i="1" dirty="0">
                  <a:effectLst/>
                  <a:latin typeface="Cambria Math" panose="02040503050406030204" pitchFamily="18" charset="0"/>
                  <a:ea typeface="Times New Roman" panose="02020603050405020304" pitchFamily="18" charset="0"/>
                  <a:cs typeface="Times New Roman" panose="02020603050405020304" pitchFamily="18" charset="0"/>
                </a:endParaRPr>
              </a:p>
              <a:p>
                <a:pPr marL="228600" indent="0"/>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𝟐𝟎𝟎</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𝟒</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𝟓𝟎</m:t>
                      </m:r>
                    </m:oMath>
                  </m:oMathPara>
                </a14:m>
                <a:endParaRPr lang="en-US" sz="16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by 3.</a:t>
                </a:r>
                <a:r>
                  <a:rPr lang="en-US" sz="1600" b="1" i="1" dirty="0">
                    <a:effectLst/>
                    <a:latin typeface="Calibri" panose="020F0502020204030204" pitchFamily="34" charset="0"/>
                    <a:ea typeface="Times New Roman" panose="02020603050405020304" pitchFamily="18" charset="0"/>
                    <a:cs typeface="Arial" panose="020B0604020202020204" pitchFamily="34" charset="0"/>
                  </a:rPr>
                  <a:t>	</a:t>
                </a:r>
              </a:p>
              <a:p>
                <a:pPr marL="228600" indent="0"/>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𝟓𝟎</m:t>
                      </m:r>
                      <m:r>
                        <a:rPr lang="en-US" sz="1800" b="1" i="1" smtClean="0">
                          <a:effectLst/>
                          <a:latin typeface="Cambria Math" panose="02040503050406030204" pitchFamily="18" charset="0"/>
                          <a:ea typeface="Cambria Math" panose="02040503050406030204" pitchFamily="18" charset="0"/>
                          <a:cs typeface="Times New Roman" panose="02020603050405020304" pitchFamily="18" charset="0"/>
                        </a:rPr>
                        <m:t>×</m:t>
                      </m:r>
                      <m:r>
                        <a:rPr lang="en-US" sz="1800" b="1" i="1" smtClean="0">
                          <a:effectLst/>
                          <a:latin typeface="Cambria Math" panose="02040503050406030204" pitchFamily="18" charset="0"/>
                          <a:ea typeface="Cambria Math" panose="02040503050406030204" pitchFamily="18" charset="0"/>
                          <a:cs typeface="Times New Roman" panose="02020603050405020304" pitchFamily="18" charset="0"/>
                        </a:rPr>
                        <m:t>𝟑</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t>𝟏𝟓𝟎</m:t>
                      </m:r>
                    </m:oMath>
                  </m:oMathPara>
                </a14:m>
                <a:endParaRPr lang="en-US" sz="1800" b="1" i="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indent="0"/>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So, the answer is 150.“</a:t>
                </a:r>
                <a:endParaRPr lang="en-US" sz="1800" b="1" i="1" dirty="0">
                  <a:solidFill>
                    <a:schemeClr val="tx1">
                      <a:lumMod val="65000"/>
                      <a:lumOff val="35000"/>
                    </a:schemeClr>
                  </a:solidFill>
                  <a:effectLst/>
                  <a:latin typeface="+mn-lt"/>
                  <a:ea typeface="Calibri" panose="020F0502020204030204" pitchFamily="34" charset="0"/>
                  <a:cs typeface="Arial" panose="020B0604020202020204" pitchFamily="34" charset="0"/>
                </a:endParaRPr>
              </a:p>
              <a:p>
                <a:pPr marL="228600" indent="0">
                  <a:spcAft>
                    <a:spcPts val="800"/>
                  </a:spcAft>
                </a:pPr>
                <a:endParaRPr lang="en-US" sz="1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solidFill>
                      <a:schemeClr val="tx1">
                        <a:lumMod val="65000"/>
                        <a:lumOff val="35000"/>
                      </a:schemeClr>
                    </a:solidFill>
                    <a:latin typeface="+mn-lt"/>
                    <a:ea typeface="Calibri" panose="020F0502020204030204" pitchFamily="34" charset="0"/>
                    <a:cs typeface="Arial" panose="020B0604020202020204" pitchFamily="34" charset="0"/>
                  </a:rPr>
                  <a:t>There are 200 books on the shelves in a classroom. </a:t>
                </a:r>
              </a:p>
              <a:p>
                <a:pPr marL="228600" indent="0"/>
                <a:r>
                  <a:rPr lang="en-US" sz="1200" b="1" i="1" dirty="0">
                    <a:solidFill>
                      <a:schemeClr val="tx1">
                        <a:lumMod val="65000"/>
                        <a:lumOff val="35000"/>
                      </a:schemeClr>
                    </a:solidFill>
                    <a:latin typeface="+mn-lt"/>
                    <a:ea typeface="Calibri" panose="020F0502020204030204" pitchFamily="34" charset="0"/>
                    <a:cs typeface="Arial" panose="020B0604020202020204" pitchFamily="34" charset="0"/>
                  </a:rPr>
                  <a:t>Three fourths of them are mathematics books. </a:t>
                </a:r>
              </a:p>
              <a:p>
                <a:pPr marL="228600" indent="0"/>
                <a:r>
                  <a:rPr lang="en-US" sz="1200" b="1" i="1" dirty="0">
                    <a:solidFill>
                      <a:schemeClr val="tx1">
                        <a:lumMod val="65000"/>
                        <a:lumOff val="35000"/>
                      </a:schemeClr>
                    </a:solidFill>
                    <a:latin typeface="+mn-lt"/>
                    <a:ea typeface="Calibri" panose="020F0502020204030204" pitchFamily="34" charset="0"/>
                    <a:cs typeface="Arial" panose="020B0604020202020204" pitchFamily="34" charset="0"/>
                  </a:rPr>
                  <a:t>How many mathematics books are on the shelves? </a:t>
                </a:r>
              </a:p>
              <a:p>
                <a:pPr marL="228600" indent="0"/>
                <a:r>
                  <a:rPr lang="en-US" sz="1200" b="1" i="1" dirty="0">
                    <a:solidFill>
                      <a:schemeClr val="bg1"/>
                    </a:solidFill>
                    <a:latin typeface="Comic Sans MS"/>
                    <a:sym typeface="Comic Sans MS"/>
                  </a:rPr>
                  <a:t>Complete the two equations below.</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To find three fourths of 200, we start by dividing 200 by 4.</a:t>
                </a:r>
                <a:r>
                  <a:rPr lang="en-US" sz="1600" b="1" i="1" dirty="0">
                    <a:effectLst/>
                    <a:latin typeface="Calibri" panose="020F0502020204030204" pitchFamily="34" charset="0"/>
                    <a:ea typeface="Times New Roman" panose="02020603050405020304" pitchFamily="18" charset="0"/>
                    <a:cs typeface="Arial" panose="020B0604020202020204" pitchFamily="34" charset="0"/>
                  </a:rPr>
                  <a:t>	</a:t>
                </a:r>
                <a:r>
                  <a:rPr lang="en-US" sz="1800" b="1" i="0">
                    <a:effectLst/>
                    <a:latin typeface="Cambria Math" panose="02040503050406030204" pitchFamily="18" charset="0"/>
                    <a:ea typeface="Times New Roman" panose="02020603050405020304" pitchFamily="18" charset="0"/>
                    <a:cs typeface="Times New Roman" panose="02020603050405020304" pitchFamily="18" charset="0"/>
                  </a:rPr>
                  <a:t>𝟐𝟎𝟎÷𝟒=𝟓𝟎</a:t>
                </a:r>
                <a:endParaRPr lang="en-US" sz="16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by 3.</a:t>
                </a:r>
                <a:r>
                  <a:rPr lang="en-US" sz="1600" b="1" i="1" dirty="0">
                    <a:effectLst/>
                    <a:latin typeface="Calibri" panose="020F0502020204030204" pitchFamily="34" charset="0"/>
                    <a:ea typeface="Times New Roman" panose="02020603050405020304" pitchFamily="18" charset="0"/>
                    <a:cs typeface="Arial" panose="020B0604020202020204" pitchFamily="34" charset="0"/>
                  </a:rPr>
                  <a:t>	</a:t>
                </a:r>
                <a:r>
                  <a:rPr lang="en-US" sz="1800" b="1" i="0">
                    <a:effectLst/>
                    <a:latin typeface="Cambria Math" panose="02040503050406030204" pitchFamily="18" charset="0"/>
                    <a:ea typeface="Times New Roman" panose="02020603050405020304" pitchFamily="18" charset="0"/>
                    <a:cs typeface="Times New Roman" panose="02020603050405020304" pitchFamily="18" charset="0"/>
                  </a:rPr>
                  <a:t>𝟓𝟎</a:t>
                </a:r>
                <a:r>
                  <a:rPr lang="en-US" sz="1800" b="1" i="0">
                    <a:effectLst/>
                    <a:latin typeface="Cambria Math" panose="02040503050406030204" pitchFamily="18" charset="0"/>
                    <a:ea typeface="Cambria Math" panose="02040503050406030204" pitchFamily="18" charset="0"/>
                    <a:cs typeface="Times New Roman" panose="02020603050405020304" pitchFamily="18" charset="0"/>
                  </a:rPr>
                  <a:t>×𝟑</a:t>
                </a:r>
                <a:r>
                  <a:rPr lang="en-US" sz="1800" b="1" i="0">
                    <a:effectLst/>
                    <a:latin typeface="Cambria Math" panose="02040503050406030204" pitchFamily="18" charset="0"/>
                    <a:ea typeface="Times New Roman" panose="02020603050405020304" pitchFamily="18" charset="0"/>
                    <a:cs typeface="Times New Roman" panose="02020603050405020304" pitchFamily="18" charset="0"/>
                  </a:rPr>
                  <a:t>=𝟏𝟓𝟎</a:t>
                </a:r>
                <a:endParaRPr lang="en-US" sz="1800" b="1" i="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indent="0"/>
                <a:r>
                  <a:rPr lang="en-US" sz="1800" b="1" i="1" dirty="0">
                    <a:effectLst/>
                    <a:latin typeface="Times New Roman" panose="02020603050405020304" pitchFamily="18" charset="0"/>
                    <a:ea typeface="Times New Roman" panose="02020603050405020304" pitchFamily="18" charset="0"/>
                    <a:cs typeface="Arial" panose="020B0604020202020204" pitchFamily="34" charset="0"/>
                  </a:rPr>
                  <a:t>So, the answer is 150.“</a:t>
                </a:r>
                <a:endParaRPr lang="en-US" sz="1800" b="1" i="1" dirty="0">
                  <a:solidFill>
                    <a:schemeClr val="tx1">
                      <a:lumMod val="65000"/>
                      <a:lumOff val="35000"/>
                    </a:schemeClr>
                  </a:solidFill>
                  <a:effectLst/>
                  <a:latin typeface="+mn-lt"/>
                  <a:ea typeface="Calibri" panose="020F0502020204030204" pitchFamily="34" charset="0"/>
                  <a:cs typeface="Arial" panose="020B0604020202020204" pitchFamily="34" charset="0"/>
                </a:endParaRPr>
              </a:p>
              <a:p>
                <a:pPr marL="228600" indent="0">
                  <a:spcAft>
                    <a:spcPts val="800"/>
                  </a:spcAft>
                </a:pPr>
                <a:endParaRPr lang="en-US" sz="1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855320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“Sarah has 300 000 L.L. </a:t>
                </a:r>
              </a:p>
              <a:p>
                <a:pPr marL="228600" indent="0"/>
                <a:r>
                  <a:rPr lang="en-US" sz="1200" b="1" i="1" u="none" dirty="0">
                    <a:latin typeface="Calibri"/>
                    <a:ea typeface="Calibri" panose="020F0502020204030204" pitchFamily="34" charset="0"/>
                    <a:cs typeface="Calibri"/>
                  </a:rPr>
                  <a:t>If she spends five sixths of her money to buy a dress, how much money would she still have?”</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14:m>
                  <m:oMath xmlns:m="http://schemas.openxmlformats.org/officeDocument/2006/math">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𝟑𝟎𝟎</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 </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𝟎𝟎𝟎</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𝟔</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𝟓𝟎</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 </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𝟎𝟎𝟎</m:t>
                    </m:r>
                  </m:oMath>
                </a14:m>
                <a:r>
                  <a:rPr lang="en-US" sz="1200" b="1" i="1" dirty="0">
                    <a:effectLst/>
                    <a:highlight>
                      <a:srgbClr val="FFFF00"/>
                    </a:highlight>
                    <a:latin typeface="Times New Roman" panose="02020603050405020304" pitchFamily="18" charset="0"/>
                    <a:ea typeface="Times New Roman" panose="02020603050405020304" pitchFamily="18" charset="0"/>
                    <a:cs typeface="Arial" panose="020B0604020202020204" pitchFamily="34" charset="0"/>
                  </a:rPr>
                  <a:t> and </a:t>
                </a:r>
                <a14:m>
                  <m:oMath xmlns:m="http://schemas.openxmlformats.org/officeDocument/2006/math">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𝟓𝟎</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 </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𝟎𝟎𝟎</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 ×</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𝟓</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𝟐𝟓𝟎</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 </m:t>
                    </m:r>
                    <m:r>
                      <a:rPr lang="en-US" sz="12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𝟎𝟎𝟎</m:t>
                    </m:r>
                  </m:oMath>
                </a14:m>
                <a:r>
                  <a:rPr lang="en-US" sz="1200" b="1" i="1" dirty="0">
                    <a:effectLst/>
                    <a:highlight>
                      <a:srgbClr val="FFFF00"/>
                    </a:highlight>
                    <a:latin typeface="Times New Roman" panose="02020603050405020304" pitchFamily="18" charset="0"/>
                    <a:ea typeface="Times New Roman" panose="02020603050405020304" pitchFamily="18" charset="0"/>
                    <a:cs typeface="Arial" panose="020B0604020202020204" pitchFamily="34" charset="0"/>
                  </a:rPr>
                  <a:t>, so Sarah would spend 250 000 L.L.</a:t>
                </a:r>
                <a:endParaRPr lang="en-US" sz="1100" b="1" i="1" dirty="0">
                  <a:effectLst/>
                  <a:highlight>
                    <a:srgbClr val="FFFF00"/>
                  </a:highligh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highlight>
                      <a:srgbClr val="FFFF00"/>
                    </a:highlight>
                    <a:latin typeface="Times New Roman" panose="02020603050405020304" pitchFamily="18" charset="0"/>
                    <a:ea typeface="Times New Roman" panose="02020603050405020304" pitchFamily="18" charset="0"/>
                    <a:cs typeface="Arial" panose="020B0604020202020204" pitchFamily="34" charset="0"/>
                  </a:rPr>
                  <a:t>She would still have 300 000 – 250 000 = 50 000 L.L.</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i="1" dirty="0">
                  <a:solidFill>
                    <a:srgbClr val="595959"/>
                  </a:solidFill>
                  <a:latin typeface="Comic Sans MS"/>
                  <a:sym typeface="Calibri"/>
                </a:endParaRPr>
              </a:p>
              <a:p>
                <a:pPr marL="228600" marR="0" indent="0">
                  <a:lnSpc>
                    <a:spcPct val="107000"/>
                  </a:lnSpc>
                  <a:spcBef>
                    <a:spcPts val="0"/>
                  </a:spcBef>
                  <a:spcAft>
                    <a:spcPts val="800"/>
                  </a:spcAft>
                </a:pPr>
                <a:endParaRPr lang="en-US" sz="1800" b="1" i="1" dirty="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endParaRPr>
              </a:p>
              <a:p>
                <a:pPr marL="228600" indent="0">
                  <a:spcAft>
                    <a:spcPts val="800"/>
                  </a:spcAft>
                </a:pPr>
                <a:endParaRPr lang="en-US" sz="1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“Sarah has 300 000 L.L. </a:t>
                </a:r>
              </a:p>
              <a:p>
                <a:pPr marL="228600" indent="0"/>
                <a:r>
                  <a:rPr lang="en-US" sz="1200" b="1" i="1" u="none" dirty="0">
                    <a:latin typeface="Calibri"/>
                    <a:ea typeface="Calibri" panose="020F0502020204030204" pitchFamily="34" charset="0"/>
                    <a:cs typeface="Calibri"/>
                  </a:rPr>
                  <a:t>If she spends five sixths of her money to buy a dress, how much money would she still have?”</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a:t>𝟑𝟎𝟎 𝟎𝟎𝟎÷𝟔=𝟓𝟎 𝟎𝟎𝟎</a:t>
                </a:r>
                <a:r>
                  <a:rPr lang="en-US" sz="1200" b="1" i="1" dirty="0">
                    <a:effectLst/>
                    <a:highlight>
                      <a:srgbClr val="FFFF00"/>
                    </a:highlight>
                    <a:latin typeface="Times New Roman" panose="02020603050405020304" pitchFamily="18" charset="0"/>
                    <a:ea typeface="Times New Roman" panose="02020603050405020304" pitchFamily="18" charset="0"/>
                    <a:cs typeface="Arial" panose="020B0604020202020204" pitchFamily="34" charset="0"/>
                  </a:rPr>
                  <a:t> and </a:t>
                </a:r>
                <a:r>
                  <a:rPr lang="en-US" sz="1200" b="1" i="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a:t>𝟓𝟎 𝟎𝟎𝟎 ×𝟓=𝟐𝟓𝟎 𝟎𝟎𝟎</a:t>
                </a:r>
                <a:r>
                  <a:rPr lang="en-US" sz="1200" b="1" i="1" dirty="0">
                    <a:effectLst/>
                    <a:highlight>
                      <a:srgbClr val="FFFF00"/>
                    </a:highlight>
                    <a:latin typeface="Times New Roman" panose="02020603050405020304" pitchFamily="18" charset="0"/>
                    <a:ea typeface="Times New Roman" panose="02020603050405020304" pitchFamily="18" charset="0"/>
                    <a:cs typeface="Arial" panose="020B0604020202020204" pitchFamily="34" charset="0"/>
                  </a:rPr>
                  <a:t>, so Sarah would spend 250 000 L.L.</a:t>
                </a:r>
                <a:endParaRPr lang="en-US" sz="1100" b="1" i="1" dirty="0">
                  <a:effectLst/>
                  <a:highlight>
                    <a:srgbClr val="FFFF00"/>
                  </a:highligh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highlight>
                      <a:srgbClr val="FFFF00"/>
                    </a:highlight>
                    <a:latin typeface="Times New Roman" panose="02020603050405020304" pitchFamily="18" charset="0"/>
                    <a:ea typeface="Times New Roman" panose="02020603050405020304" pitchFamily="18" charset="0"/>
                    <a:cs typeface="Arial" panose="020B0604020202020204" pitchFamily="34" charset="0"/>
                  </a:rPr>
                  <a:t>She would still have 300 000 – 250 000 = 50 000 L.L.</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i="1" dirty="0">
                  <a:solidFill>
                    <a:srgbClr val="595959"/>
                  </a:solidFill>
                  <a:latin typeface="Comic Sans MS"/>
                  <a:sym typeface="Calibri"/>
                </a:endParaRPr>
              </a:p>
              <a:p>
                <a:pPr marL="228600" marR="0" indent="0">
                  <a:lnSpc>
                    <a:spcPct val="107000"/>
                  </a:lnSpc>
                  <a:spcBef>
                    <a:spcPts val="0"/>
                  </a:spcBef>
                  <a:spcAft>
                    <a:spcPts val="800"/>
                  </a:spcAft>
                </a:pPr>
                <a:endParaRPr lang="en-US" sz="1800" b="1" i="1" dirty="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endParaRPr>
              </a:p>
              <a:p>
                <a:pPr marL="228600" indent="0">
                  <a:spcAft>
                    <a:spcPts val="800"/>
                  </a:spcAft>
                </a:pPr>
                <a:endParaRPr lang="en-US" sz="1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2030318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“Karim and Aya both tried to find three eighths of 24. Who was right?”</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“To find three eighths of 24, we start by dividing 24 by 8, then we multiply the quotient thus obtained by 3. </a:t>
            </a:r>
          </a:p>
          <a:p>
            <a:pPr marL="228600" indent="0"/>
            <a:r>
              <a:rPr lang="en-US" sz="1200" b="1" i="1" u="none" dirty="0">
                <a:latin typeface="Calibri"/>
                <a:ea typeface="Calibri" panose="020F0502020204030204" pitchFamily="34" charset="0"/>
                <a:cs typeface="Calibri"/>
              </a:rPr>
              <a:t>So, Karim is right.”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indent="0">
              <a:spcAft>
                <a:spcPts val="800"/>
              </a:spcAft>
            </a:pPr>
            <a:endParaRPr lang="en-US" sz="1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439035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Find seven ninths of 27.”</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seven ninths of 27, we start by dividing 27 by 9.</a:t>
                </a:r>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14:m>
                  <m:oMathPara xmlns:m="http://schemas.openxmlformats.org/officeDocument/2006/math">
                    <m:oMathParaPr>
                      <m:jc m:val="left"/>
                    </m:oMathParaPr>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𝟐𝟕</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𝟗</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𝟑</m:t>
                      </m:r>
                    </m:oMath>
                  </m:oMathPara>
                </a14:m>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by 7.</a:t>
                </a:r>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14:m>
                  <m:oMathPara xmlns:m="http://schemas.openxmlformats.org/officeDocument/2006/math">
                    <m:oMathParaPr>
                      <m:jc m:val="left"/>
                    </m:oMathParaPr>
                    <m:oMath xmlns:m="http://schemas.openxmlformats.org/officeDocument/2006/math">
                      <m:r>
                        <a:rPr lang="en-US" sz="1200" b="1" i="1" smtClean="0">
                          <a:effectLst/>
                          <a:latin typeface="Cambria Math" panose="02040503050406030204" pitchFamily="18" charset="0"/>
                          <a:ea typeface="Cambria Math" panose="02040503050406030204" pitchFamily="18" charset="0"/>
                          <a:cs typeface="Times New Roman" panose="02020603050405020304" pitchFamily="18" charset="0"/>
                        </a:rPr>
                        <m:t>𝟕</m:t>
                      </m:r>
                      <m:r>
                        <a:rPr lang="en-US" sz="1200" b="1" i="1" smtClean="0">
                          <a:effectLst/>
                          <a:latin typeface="Cambria Math" panose="02040503050406030204" pitchFamily="18" charset="0"/>
                          <a:ea typeface="Cambria Math" panose="02040503050406030204" pitchFamily="18" charset="0"/>
                          <a:cs typeface="Times New Roman" panose="02020603050405020304" pitchFamily="18" charset="0"/>
                        </a:rPr>
                        <m:t>×</m:t>
                      </m:r>
                      <m:r>
                        <a:rPr lang="en-US" sz="1200" b="1" i="1" smtClean="0">
                          <a:effectLst/>
                          <a:latin typeface="Cambria Math" panose="02040503050406030204" pitchFamily="18" charset="0"/>
                          <a:ea typeface="Cambria Math" panose="02040503050406030204" pitchFamily="18" charset="0"/>
                          <a:cs typeface="Times New Roman" panose="02020603050405020304" pitchFamily="18" charset="0"/>
                        </a:rPr>
                        <m:t>𝟑</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𝟐𝟏</m:t>
                      </m:r>
                    </m:oMath>
                  </m:oMathPara>
                </a14:m>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So, the answer is 21.</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b="1" i="1"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Find seven ninths of 27.”</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seven ninths of 27, we start by dividing 27 by 9.</a:t>
                </a:r>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𝟐𝟕÷𝟗=𝟑</a:t>
                </a:r>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by 7.</a:t>
                </a:r>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0">
                    <a:effectLst/>
                    <a:latin typeface="Cambria Math" panose="02040503050406030204" pitchFamily="18" charset="0"/>
                    <a:ea typeface="Cambria Math" panose="02040503050406030204" pitchFamily="18" charset="0"/>
                    <a:cs typeface="Times New Roman" panose="02020603050405020304" pitchFamily="18" charset="0"/>
                  </a:rPr>
                  <a:t>𝟕×𝟑</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=𝟐𝟏</a:t>
                </a:r>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So, the answer is 21. </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b="1" i="1"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11850436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following equalities.”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800" b="1" i="1" dirty="0">
                    <a:effectLst/>
                    <a:latin typeface="Calibri" panose="020F0502020204030204" pitchFamily="34" charset="0"/>
                    <a:ea typeface="Calibri" panose="020F0502020204030204" pitchFamily="34" charset="0"/>
                    <a:cs typeface="Arial" panose="020B0604020202020204" pitchFamily="34" charset="0"/>
                  </a:rPr>
                  <a:t>To find two-fifths of 30, we start by dividing 30 by 5, then we multiply the answer by 2.</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Arial" panose="020B0604020202020204" pitchFamily="34" charset="0"/>
                        </a:rPr>
                        <m:t>𝟑𝟎</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𝟓</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𝟔</m:t>
                      </m:r>
                    </m:oMath>
                  </m:oMathPara>
                </a14:m>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𝟔</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𝟐</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𝟏𝟐</m:t>
                      </m:r>
                    </m:oMath>
                  </m:oMathPara>
                </a14:m>
                <a:endParaRPr lang="en-US" sz="18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en-US" sz="1800" b="1" i="1" dirty="0">
                    <a:effectLst/>
                    <a:latin typeface="Calibri" panose="020F0502020204030204" pitchFamily="34" charset="0"/>
                    <a:ea typeface="Times New Roman" panose="02020603050405020304" pitchFamily="18" charset="0"/>
                    <a:cs typeface="Arial" panose="020B0604020202020204" pitchFamily="34" charset="0"/>
                  </a:rPr>
                  <a:t>To find five-ninths of a number, we start by dividing the number by 9, then we multiply the answer by 5. </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i="1" dirty="0">
                    <a:effectLst/>
                    <a:latin typeface="Calibri" panose="020F0502020204030204" pitchFamily="34" charset="0"/>
                    <a:ea typeface="Times New Roman" panose="02020603050405020304" pitchFamily="18" charset="0"/>
                    <a:cs typeface="Arial" panose="020B0604020202020204" pitchFamily="34" charset="0"/>
                  </a:rPr>
                  <a:t>Since we know that the final answer is 25, we need to work backwards to find the initial number. </a:t>
                </a:r>
              </a:p>
              <a:p>
                <a:pPr marL="228600" marR="0" indent="0">
                  <a:lnSpc>
                    <a:spcPct val="107000"/>
                  </a:lnSpc>
                  <a:spcBef>
                    <a:spcPts val="0"/>
                  </a:spcBef>
                  <a:spcAft>
                    <a:spcPts val="800"/>
                  </a:spcAft>
                </a:pPr>
                <a:r>
                  <a:rPr lang="en-US" sz="1800" b="1" i="1" dirty="0">
                    <a:effectLst/>
                    <a:latin typeface="Calibri" panose="020F0502020204030204" pitchFamily="34" charset="0"/>
                    <a:ea typeface="Times New Roman" panose="02020603050405020304" pitchFamily="18" charset="0"/>
                    <a:cs typeface="Arial" panose="020B0604020202020204" pitchFamily="34" charset="0"/>
                  </a:rPr>
                  <a:t>We start by multiplying 25 by 9 then we divide the answer by 5. </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𝟐𝟓</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 ×</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𝟗</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𝟐𝟐𝟓</m:t>
                      </m:r>
                    </m:oMath>
                  </m:oMathPara>
                </a14:m>
                <a:endParaRPr lang="en-US" sz="1800" b="1" i="1" dirty="0">
                  <a:effectLst/>
                  <a:latin typeface="Cambria Math" panose="02040503050406030204" pitchFamily="18" charset="0"/>
                  <a:ea typeface="Times New Roman" panose="02020603050405020304" pitchFamily="18" charset="0"/>
                  <a:cs typeface="Arial" panose="020B0604020202020204" pitchFamily="34" charset="0"/>
                </a:endParaRPr>
              </a:p>
              <a:p>
                <a:pPr marL="228600" marR="0" indent="0" algn="l">
                  <a:lnSpc>
                    <a:spcPct val="107000"/>
                  </a:lnSpc>
                  <a:spcBef>
                    <a:spcPts val="0"/>
                  </a:spcBef>
                  <a:spcAft>
                    <a:spcPts val="800"/>
                  </a:spcAft>
                </a:pPr>
                <a14:m>
                  <m:oMath xmlns:m="http://schemas.openxmlformats.org/officeDocument/2006/math">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𝟐𝟐𝟓</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𝟓</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800" b="1" i="1" smtClean="0">
                        <a:effectLst/>
                        <a:latin typeface="Cambria Math" panose="02040503050406030204" pitchFamily="18" charset="0"/>
                        <a:ea typeface="Times New Roman" panose="02020603050405020304" pitchFamily="18" charset="0"/>
                        <a:cs typeface="Arial" panose="020B0604020202020204" pitchFamily="34" charset="0"/>
                      </a:rPr>
                      <m:t>𝟒𝟓</m:t>
                    </m:r>
                  </m:oMath>
                </a14:m>
                <a:r>
                  <a:rPr lang="en-US" sz="1800" b="1" i="1" dirty="0">
                    <a:effectLst/>
                    <a:latin typeface="Calibri" panose="020F0502020204030204" pitchFamily="34" charset="0"/>
                    <a:ea typeface="Calibri" panose="020F0502020204030204" pitchFamily="34" charset="0"/>
                    <a:cs typeface="Arial" panose="020B0604020202020204" pitchFamily="34" charset="0"/>
                  </a:rPr>
                  <a:t>”</a:t>
                </a: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following equalities.”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800" b="1" i="1" dirty="0">
                    <a:effectLst/>
                    <a:latin typeface="Calibri" panose="020F0502020204030204" pitchFamily="34" charset="0"/>
                    <a:ea typeface="Calibri" panose="020F0502020204030204" pitchFamily="34" charset="0"/>
                    <a:cs typeface="Arial" panose="020B0604020202020204" pitchFamily="34" charset="0"/>
                  </a:rPr>
                  <a:t>To find two-fifths of 30, we start by dividing 30 by 5, then we multiply the answer by 2.</a:t>
                </a:r>
              </a:p>
              <a:p>
                <a:pPr marL="228600" marR="0" indent="0">
                  <a:lnSpc>
                    <a:spcPct val="107000"/>
                  </a:lnSpc>
                  <a:spcBef>
                    <a:spcPts val="0"/>
                  </a:spcBef>
                  <a:spcAft>
                    <a:spcPts val="800"/>
                  </a:spcAft>
                </a:pPr>
                <a:r>
                  <a:rPr lang="en-US" sz="1800" b="1" i="0">
                    <a:effectLst/>
                    <a:latin typeface="Cambria Math" panose="02040503050406030204" pitchFamily="18" charset="0"/>
                    <a:ea typeface="Calibri" panose="020F0502020204030204" pitchFamily="34" charset="0"/>
                    <a:cs typeface="Arial" panose="020B0604020202020204" pitchFamily="34" charset="0"/>
                  </a:rPr>
                  <a:t>𝟑𝟎÷𝟓=𝟔</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i="0">
                    <a:effectLst/>
                    <a:latin typeface="Cambria Math" panose="02040503050406030204" pitchFamily="18" charset="0"/>
                    <a:ea typeface="Times New Roman" panose="02020603050405020304" pitchFamily="18" charset="0"/>
                    <a:cs typeface="Arial" panose="020B0604020202020204" pitchFamily="34" charset="0"/>
                  </a:rPr>
                  <a:t>𝟔×𝟐=𝟏𝟐</a:t>
                </a:r>
                <a:endParaRPr lang="en-US" sz="18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en-US" sz="1800" b="1" i="1" dirty="0">
                    <a:effectLst/>
                    <a:latin typeface="Calibri" panose="020F0502020204030204" pitchFamily="34" charset="0"/>
                    <a:ea typeface="Times New Roman" panose="02020603050405020304" pitchFamily="18" charset="0"/>
                    <a:cs typeface="Arial" panose="020B0604020202020204" pitchFamily="34" charset="0"/>
                  </a:rPr>
                  <a:t>	To find five-ninths of a number, we start by dividing the number by 9, then we multiply the answer by 5. </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i="1" dirty="0">
                    <a:effectLst/>
                    <a:latin typeface="Calibri" panose="020F0502020204030204" pitchFamily="34" charset="0"/>
                    <a:ea typeface="Times New Roman" panose="02020603050405020304" pitchFamily="18" charset="0"/>
                    <a:cs typeface="Arial" panose="020B0604020202020204" pitchFamily="34" charset="0"/>
                  </a:rPr>
                  <a:t>	Since we know that the final answer is 25, we need to work backwards to find the initial number. </a:t>
                </a:r>
              </a:p>
              <a:p>
                <a:pPr marL="228600" marR="0" indent="0">
                  <a:lnSpc>
                    <a:spcPct val="107000"/>
                  </a:lnSpc>
                  <a:spcBef>
                    <a:spcPts val="0"/>
                  </a:spcBef>
                  <a:spcAft>
                    <a:spcPts val="800"/>
                  </a:spcAft>
                </a:pPr>
                <a:r>
                  <a:rPr lang="en-US" sz="1800" b="1" i="1" dirty="0">
                    <a:effectLst/>
                    <a:latin typeface="Calibri" panose="020F0502020204030204" pitchFamily="34" charset="0"/>
                    <a:ea typeface="Times New Roman" panose="02020603050405020304" pitchFamily="18" charset="0"/>
                    <a:cs typeface="Arial" panose="020B0604020202020204" pitchFamily="34" charset="0"/>
                  </a:rPr>
                  <a:t>	We start by multiplying 25 by 9 then we divide the answer by 5. </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b="1" i="0">
                    <a:effectLst/>
                    <a:latin typeface="Cambria Math" panose="02040503050406030204" pitchFamily="18" charset="0"/>
                    <a:ea typeface="Times New Roman" panose="02020603050405020304" pitchFamily="18" charset="0"/>
                    <a:cs typeface="Arial" panose="020B0604020202020204" pitchFamily="34" charset="0"/>
                  </a:rPr>
                  <a:t>𝟐𝟓 ×𝟗=𝟐𝟐𝟓</a:t>
                </a:r>
                <a:endParaRPr lang="en-US" sz="1800" b="1" i="1" dirty="0">
                  <a:effectLst/>
                  <a:latin typeface="Cambria Math" panose="020405030504060302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en-US" sz="1800" b="1" dirty="0">
                    <a:effectLst/>
                    <a:ea typeface="Times New Roman" panose="02020603050405020304" pitchFamily="18" charset="0"/>
                    <a:cs typeface="Arial" panose="020B0604020202020204" pitchFamily="34" charset="0"/>
                  </a:rPr>
                  <a:t>					</a:t>
                </a:r>
                <a:r>
                  <a:rPr lang="en-US" sz="1800" b="1" i="0">
                    <a:effectLst/>
                    <a:latin typeface="Cambria Math" panose="02040503050406030204" pitchFamily="18" charset="0"/>
                    <a:ea typeface="Times New Roman" panose="02020603050405020304" pitchFamily="18" charset="0"/>
                    <a:cs typeface="Arial" panose="020B0604020202020204" pitchFamily="34" charset="0"/>
                  </a:rPr>
                  <a:t>𝟐𝟐𝟓÷𝟓=𝟒𝟓</a:t>
                </a:r>
                <a:r>
                  <a:rPr lang="en-US" sz="1800" b="1" i="1" dirty="0">
                    <a:effectLst/>
                    <a:latin typeface="Calibri" panose="020F0502020204030204" pitchFamily="34" charset="0"/>
                    <a:ea typeface="Calibri" panose="020F0502020204030204" pitchFamily="34" charset="0"/>
                    <a:cs typeface="Arial" panose="020B0604020202020204" pitchFamily="34" charset="0"/>
                  </a:rPr>
                  <a:t>”</a:t>
                </a: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3505202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following equalities.”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dirty="0">
                    <a:effectLst/>
                    <a:latin typeface="Calibri" panose="020F0502020204030204" pitchFamily="34" charset="0"/>
                    <a:ea typeface="Times New Roman" panose="02020603050405020304" pitchFamily="18" charset="0"/>
                    <a:cs typeface="Arial" panose="020B0604020202020204" pitchFamily="34" charset="0"/>
                  </a:rPr>
                  <a:t>To find 18, we start by dividing 24 by the denominator of the fraction, then we multiply the answer by 3. </a:t>
                </a:r>
              </a:p>
              <a:p>
                <a:pPr marL="228600" indent="0"/>
                <a:r>
                  <a:rPr lang="en-US" sz="1200" b="1" dirty="0">
                    <a:effectLst/>
                    <a:latin typeface="Calibri" panose="020F0502020204030204" pitchFamily="34" charset="0"/>
                    <a:ea typeface="Times New Roman" panose="02020603050405020304" pitchFamily="18" charset="0"/>
                    <a:cs typeface="Arial" panose="020B0604020202020204" pitchFamily="34" charset="0"/>
                  </a:rPr>
                  <a:t>So, the answer of the division of 24 by the denominator of the fraction must be 6, since </a:t>
                </a:r>
                <a14:m>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𝟔</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𝟑</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𝟏𝟖</m:t>
                    </m:r>
                  </m:oMath>
                </a14:m>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dirty="0">
                    <a:effectLst/>
                    <a:latin typeface="Calibri" panose="020F0502020204030204" pitchFamily="34" charset="0"/>
                    <a:ea typeface="Times New Roman" panose="02020603050405020304" pitchFamily="18" charset="0"/>
                    <a:cs typeface="Arial" panose="020B0604020202020204" pitchFamily="34" charset="0"/>
                  </a:rPr>
                  <a:t>We know that </a:t>
                </a:r>
                <a14:m>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𝟐𝟒</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𝟒</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𝟔</m:t>
                    </m:r>
                  </m:oMath>
                </a14:m>
                <a:r>
                  <a:rPr lang="en-US" sz="1200" b="1" dirty="0">
                    <a:effectLst/>
                    <a:latin typeface="Calibri" panose="020F0502020204030204" pitchFamily="34" charset="0"/>
                    <a:ea typeface="Times New Roman" panose="02020603050405020304" pitchFamily="18" charset="0"/>
                    <a:cs typeface="Arial" panose="020B0604020202020204" pitchFamily="34" charset="0"/>
                  </a:rPr>
                  <a:t>, so the denominator of the fraction must be 4.</a:t>
                </a:r>
              </a:p>
              <a:p>
                <a:pPr marL="228600" indent="0"/>
                <a:r>
                  <a:rPr lang="en-US" sz="1200" b="1" dirty="0">
                    <a:effectLst/>
                    <a:latin typeface="Calibri" panose="020F0502020204030204" pitchFamily="34" charset="0"/>
                    <a:ea typeface="Times New Roman" panose="02020603050405020304" pitchFamily="18" charset="0"/>
                    <a:cs typeface="Arial" panose="020B0604020202020204" pitchFamily="34" charset="0"/>
                  </a:rPr>
                  <a:t>We know that to get 12, we start by dividing 28 by 7, then we multiply the obtained answer by the numerator of the fraction. </a:t>
                </a:r>
                <a14:m>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𝟐𝟖</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𝟕</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𝟒</m:t>
                    </m:r>
                  </m:oMath>
                </a14:m>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dirty="0">
                    <a:effectLst/>
                    <a:latin typeface="Calibri" panose="020F0502020204030204" pitchFamily="34" charset="0"/>
                    <a:ea typeface="Times New Roman" panose="02020603050405020304" pitchFamily="18" charset="0"/>
                    <a:cs typeface="Arial" panose="020B0604020202020204" pitchFamily="34" charset="0"/>
                  </a:rPr>
                  <a:t>We know that </a:t>
                </a:r>
                <a14:m>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𝟒</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𝟑</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𝟏𝟐</m:t>
                    </m:r>
                    <m:r>
                      <a:rPr lang="en-US" sz="1200" b="1" i="1" smtClean="0">
                        <a:effectLst/>
                        <a:latin typeface="Cambria Math" panose="02040503050406030204" pitchFamily="18" charset="0"/>
                        <a:ea typeface="Times New Roman" panose="02020603050405020304" pitchFamily="18" charset="0"/>
                        <a:cs typeface="Arial" panose="020B0604020202020204" pitchFamily="34" charset="0"/>
                      </a:rPr>
                      <m:t>, </m:t>
                    </m:r>
                  </m:oMath>
                </a14:m>
                <a:r>
                  <a:rPr lang="en-US" sz="1200" b="1" dirty="0">
                    <a:effectLst/>
                    <a:latin typeface="Calibri" panose="020F0502020204030204" pitchFamily="34" charset="0"/>
                    <a:ea typeface="Times New Roman" panose="02020603050405020304" pitchFamily="18" charset="0"/>
                    <a:cs typeface="Arial" panose="020B0604020202020204" pitchFamily="34" charset="0"/>
                  </a:rPr>
                  <a:t>so the numerator of the fraction must be 3.</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You can solve with the students exercises 22 to 25 and problem 7 from the book (pages 78 to 82).</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the following equalities.”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dirty="0">
                    <a:effectLst/>
                    <a:latin typeface="Calibri" panose="020F0502020204030204" pitchFamily="34" charset="0"/>
                    <a:ea typeface="Times New Roman" panose="02020603050405020304" pitchFamily="18" charset="0"/>
                    <a:cs typeface="Arial" panose="020B0604020202020204" pitchFamily="34" charset="0"/>
                  </a:rPr>
                  <a:t>To find 18, we start by dividing 24 by the denominator of the fraction, then we multiply the answer by 3. </a:t>
                </a:r>
              </a:p>
              <a:p>
                <a:pPr marL="228600" indent="0"/>
                <a:r>
                  <a:rPr lang="en-US" sz="1200" b="1" dirty="0">
                    <a:effectLst/>
                    <a:latin typeface="Calibri" panose="020F0502020204030204" pitchFamily="34" charset="0"/>
                    <a:ea typeface="Times New Roman" panose="02020603050405020304" pitchFamily="18" charset="0"/>
                    <a:cs typeface="Arial" panose="020B0604020202020204" pitchFamily="34" charset="0"/>
                  </a:rPr>
                  <a:t>So, the answer of the division of 24 by the denominator of the fraction must be 6, since </a:t>
                </a:r>
                <a:r>
                  <a:rPr lang="en-US" sz="1200" b="1" i="0">
                    <a:effectLst/>
                    <a:latin typeface="Cambria Math" panose="02040503050406030204" pitchFamily="18" charset="0"/>
                    <a:ea typeface="Times New Roman" panose="02020603050405020304" pitchFamily="18" charset="0"/>
                    <a:cs typeface="Arial" panose="020B0604020202020204" pitchFamily="34" charset="0"/>
                  </a:rPr>
                  <a:t>𝟔×𝟑=𝟏𝟖</a:t>
                </a: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dirty="0">
                    <a:effectLst/>
                    <a:latin typeface="Calibri" panose="020F0502020204030204" pitchFamily="34" charset="0"/>
                    <a:ea typeface="Times New Roman" panose="02020603050405020304" pitchFamily="18" charset="0"/>
                    <a:cs typeface="Arial" panose="020B0604020202020204" pitchFamily="34" charset="0"/>
                  </a:rPr>
                  <a:t>We know that </a:t>
                </a:r>
                <a:r>
                  <a:rPr lang="en-US" sz="1200" b="1" i="0">
                    <a:effectLst/>
                    <a:latin typeface="Cambria Math" panose="02040503050406030204" pitchFamily="18" charset="0"/>
                    <a:ea typeface="Times New Roman" panose="02020603050405020304" pitchFamily="18" charset="0"/>
                    <a:cs typeface="Arial" panose="020B0604020202020204" pitchFamily="34" charset="0"/>
                  </a:rPr>
                  <a:t>𝟐𝟒÷𝟒=𝟔</a:t>
                </a:r>
                <a:r>
                  <a:rPr lang="en-US" sz="1200" b="1" dirty="0">
                    <a:effectLst/>
                    <a:latin typeface="Calibri" panose="020F0502020204030204" pitchFamily="34" charset="0"/>
                    <a:ea typeface="Times New Roman" panose="02020603050405020304" pitchFamily="18" charset="0"/>
                    <a:cs typeface="Arial" panose="020B0604020202020204" pitchFamily="34" charset="0"/>
                  </a:rPr>
                  <a:t>, so the denominator of the fraction must be 4.</a:t>
                </a:r>
              </a:p>
              <a:p>
                <a:pPr marL="228600" indent="0"/>
                <a:r>
                  <a:rPr lang="en-US" sz="1200" b="1" dirty="0">
                    <a:effectLst/>
                    <a:latin typeface="Calibri" panose="020F0502020204030204" pitchFamily="34" charset="0"/>
                    <a:ea typeface="Times New Roman" panose="02020603050405020304" pitchFamily="18" charset="0"/>
                    <a:cs typeface="Arial" panose="020B0604020202020204" pitchFamily="34" charset="0"/>
                  </a:rPr>
                  <a:t>We know that to get 12, we start by dividing 28 by 7, then we multiply the obtained answer by the numerator of the fraction. </a:t>
                </a:r>
                <a:r>
                  <a:rPr lang="en-US" sz="1200" b="1" i="0">
                    <a:effectLst/>
                    <a:latin typeface="Cambria Math" panose="02040503050406030204" pitchFamily="18" charset="0"/>
                    <a:ea typeface="Times New Roman" panose="02020603050405020304" pitchFamily="18" charset="0"/>
                    <a:cs typeface="Arial" panose="020B0604020202020204" pitchFamily="34" charset="0"/>
                  </a:rPr>
                  <a:t>𝟐𝟖÷𝟕=𝟒</a:t>
                </a: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dirty="0">
                    <a:effectLst/>
                    <a:latin typeface="Calibri" panose="020F0502020204030204" pitchFamily="34" charset="0"/>
                    <a:ea typeface="Times New Roman" panose="02020603050405020304" pitchFamily="18" charset="0"/>
                    <a:cs typeface="Arial" panose="020B0604020202020204" pitchFamily="34" charset="0"/>
                  </a:rPr>
                  <a:t>We know that </a:t>
                </a:r>
                <a:r>
                  <a:rPr lang="en-US" sz="1200" b="1" i="0">
                    <a:effectLst/>
                    <a:latin typeface="Cambria Math" panose="02040503050406030204" pitchFamily="18" charset="0"/>
                    <a:ea typeface="Times New Roman" panose="02020603050405020304" pitchFamily="18" charset="0"/>
                    <a:cs typeface="Arial" panose="020B0604020202020204" pitchFamily="34" charset="0"/>
                  </a:rPr>
                  <a:t>𝟒×𝟑=𝟏𝟐, </a:t>
                </a:r>
                <a:r>
                  <a:rPr lang="en-US" sz="1200" b="1" dirty="0">
                    <a:effectLst/>
                    <a:latin typeface="Calibri" panose="020F0502020204030204" pitchFamily="34" charset="0"/>
                    <a:ea typeface="Times New Roman" panose="02020603050405020304" pitchFamily="18" charset="0"/>
                    <a:cs typeface="Arial" panose="020B0604020202020204" pitchFamily="34" charset="0"/>
                  </a:rPr>
                  <a:t>so the numerator of the fraction must be 3.</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You can solve with the students exercises 22 to 25 and problem 7 from the book (pages 78 to 82).</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12877652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19</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 and the teacher’s guide</a:t>
                </a:r>
              </a:p>
              <a:p>
                <a:pPr marL="228600" marR="0" indent="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effectLst/>
                            <a:latin typeface="Cambria Math" panose="02040503050406030204" pitchFamily="18" charset="0"/>
                            <a:ea typeface="Calibri" panose="020F0502020204030204" pitchFamily="34" charset="0"/>
                            <a:cs typeface="Times New Roman" panose="02020603050405020304" pitchFamily="18" charset="0"/>
                          </a:rPr>
                          <m:t>𝑎</m:t>
                        </m:r>
                      </m:num>
                      <m:den>
                        <m:r>
                          <a:rPr lang="en-US" sz="1800" i="1">
                            <a:effectLst/>
                            <a:latin typeface="Cambria Math" panose="02040503050406030204" pitchFamily="18" charset="0"/>
                            <a:ea typeface="Calibri" panose="020F0502020204030204" pitchFamily="34" charset="0"/>
                            <a:cs typeface="Times New Roman" panose="02020603050405020304" pitchFamily="18" charset="0"/>
                          </a:rPr>
                          <m:t>𝑏</m:t>
                        </m:r>
                      </m:den>
                    </m:f>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22860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228600" marR="0" indent="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14:m>
                  <m:oMath xmlns:m="http://schemas.openxmlformats.org/officeDocument/2006/math">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effectLst/>
                            <a:latin typeface="Cambria Math" panose="02040503050406030204" pitchFamily="18" charset="0"/>
                            <a:ea typeface="Calibri" panose="020F0502020204030204" pitchFamily="34" charset="0"/>
                            <a:cs typeface="Times New Roman" panose="02020603050405020304" pitchFamily="18" charset="0"/>
                          </a:rPr>
                          <m:t>𝑎</m:t>
                        </m:r>
                      </m:num>
                      <m:den>
                        <m:r>
                          <a:rPr lang="en-US" sz="1800" i="1">
                            <a:effectLst/>
                            <a:latin typeface="Cambria Math" panose="02040503050406030204" pitchFamily="18" charset="0"/>
                            <a:ea typeface="Calibri" panose="020F0502020204030204" pitchFamily="34" charset="0"/>
                            <a:cs typeface="Times New Roman" panose="02020603050405020304" pitchFamily="18" charset="0"/>
                          </a:rPr>
                          <m:t>𝑏</m:t>
                        </m:r>
                      </m:den>
                    </m:f>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Find fractions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Compare two fractions on the number line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that for every integer </a:t>
                </a:r>
                <a:r>
                  <a:rPr lang="en-US" sz="1800" i="1" dirty="0">
                    <a:effectLst/>
                    <a:latin typeface="Times New Roman" panose="02020603050405020304" pitchFamily="18" charset="0"/>
                    <a:ea typeface="Calibri" panose="020F0502020204030204" pitchFamily="34" charset="0"/>
                    <a:cs typeface="Arial" panose="020B0604020202020204" pitchFamily="34" charset="0"/>
                  </a:rPr>
                  <a:t>a</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means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a:t>
                </a:r>
                <a:r>
                  <a:rPr lang="en-US" sz="1800" dirty="0">
                    <a:effectLst/>
                    <a:latin typeface="Times New Roman" panose="02020603050405020304" pitchFamily="18" charset="0"/>
                    <a:ea typeface="Calibri" panose="020F0502020204030204" pitchFamily="34" charset="0"/>
                    <a:cs typeface="Arial" panose="020B0604020202020204" pitchFamily="34" charset="0"/>
                  </a:rPr>
                  <a:t> times </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1/𝑏</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Recognize two equal fractions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Construct a fraction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Write a fraction equivalent to a given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Reduce two fractions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Compare two fractions after reduction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Find two fifths of 35.</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the fraction of a number, we follow two steps:</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First, we divide the number by the denominator of the fraction.</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thus obtained by the numerator of the fraction.</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𝟑𝟓</m:t>
                      </m:r>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𝟓</m:t>
                      </m:r>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𝟕</m:t>
                      </m:r>
                    </m:oMath>
                  </m:oMathPara>
                </a14:m>
                <a:endParaRPr lang="en-US" sz="1200" b="1" i="1" dirty="0">
                  <a:effectLst/>
                  <a:latin typeface="Cambria Math" panose="02040503050406030204" pitchFamily="18" charset="0"/>
                  <a:ea typeface="Calibri" panose="020F0502020204030204" pitchFamily="34" charset="0"/>
                  <a:cs typeface="Times New Roman" panose="02020603050405020304" pitchFamily="18" charset="0"/>
                </a:endParaRPr>
              </a:p>
              <a:p>
                <a:pPr marL="228600" marR="0" indent="0">
                  <a:lnSpc>
                    <a:spcPct val="107000"/>
                  </a:lnSpc>
                  <a:spcBef>
                    <a:spcPts val="0"/>
                  </a:spcBef>
                  <a:spcAft>
                    <a:spcPts val="800"/>
                  </a:spcAft>
                </a:pPr>
                <a14:m>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𝟕</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𝟏𝟒</m:t>
                    </m:r>
                  </m:oMath>
                </a14:m>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Find two fifths of 35.</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the fraction of a number, we follow two steps:</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First, we divide the number by the denominator of the fraction.</a:t>
                </a:r>
                <a:endParaRPr lang="en-US" sz="12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thus obtained by the numerator of the fraction.</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en-US" sz="1200" b="1" i="0">
                    <a:effectLst/>
                    <a:latin typeface="Cambria Math" panose="02040503050406030204" pitchFamily="18" charset="0"/>
                    <a:ea typeface="Calibri" panose="020F0502020204030204" pitchFamily="34" charset="0"/>
                    <a:cs typeface="Times New Roman" panose="02020603050405020304" pitchFamily="18" charset="0"/>
                  </a:rPr>
                  <a:t>𝟑𝟓÷𝟓=𝟕</a:t>
                </a:r>
                <a:endParaRPr lang="en-US" sz="1200" b="1" i="1" dirty="0">
                  <a:effectLst/>
                  <a:latin typeface="Cambria Math" panose="02040503050406030204" pitchFamily="18" charset="0"/>
                  <a:ea typeface="Calibri" panose="020F0502020204030204" pitchFamily="34" charset="0"/>
                  <a:cs typeface="Times New Roman" panose="02020603050405020304" pitchFamily="18" charset="0"/>
                </a:endParaRPr>
              </a:p>
              <a:p>
                <a:pPr marL="228600" marR="0" indent="0">
                  <a:lnSpc>
                    <a:spcPct val="107000"/>
                  </a:lnSpc>
                  <a:spcBef>
                    <a:spcPts val="0"/>
                  </a:spcBef>
                  <a:spcAft>
                    <a:spcPts val="800"/>
                  </a:spcAft>
                </a:pPr>
                <a:r>
                  <a:rPr lang="en-US" sz="1200" b="1" dirty="0">
                    <a:effectLst/>
                    <a:ea typeface="Times New Roman" panose="02020603050405020304" pitchFamily="18" charset="0"/>
                    <a:cs typeface="Times New Roman" panose="02020603050405020304" pitchFamily="18" charset="0"/>
                  </a:rPr>
                  <a:t>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𝟕×𝟐=𝟏𝟒</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2997757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Jihad, Walid, and Rami went cherry picking. </a:t>
                </a: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1 hour after they started, they had picked 200 cherries together. </a:t>
                </a: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If Jihad picked </a:t>
                </a:r>
                <a14:m>
                  <m:oMath xmlns:m="http://schemas.openxmlformats.org/officeDocument/2006/math">
                    <m:f>
                      <m:fPr>
                        <m:ctrlPr>
                          <a:rPr lang="en-US" sz="12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200" b="1" i="1">
                            <a:effectLst/>
                            <a:latin typeface="Cambria Math" panose="02040503050406030204" pitchFamily="18" charset="0"/>
                            <a:ea typeface="Calibri" panose="020F0502020204030204" pitchFamily="34" charset="0"/>
                            <a:cs typeface="Times New Roman" panose="02020603050405020304" pitchFamily="18" charset="0"/>
                          </a:rPr>
                          <m:t>𝟒</m:t>
                        </m:r>
                      </m:num>
                      <m:den>
                        <m:r>
                          <a:rPr lang="en-US" sz="1200" b="1" i="1">
                            <a:effectLst/>
                            <a:latin typeface="Cambria Math" panose="02040503050406030204" pitchFamily="18" charset="0"/>
                            <a:ea typeface="Calibri" panose="020F0502020204030204" pitchFamily="34" charset="0"/>
                            <a:cs typeface="Times New Roman" panose="02020603050405020304" pitchFamily="18" charset="0"/>
                          </a:rPr>
                          <m:t>𝟏𝟎</m:t>
                        </m:r>
                      </m:den>
                    </m:f>
                  </m:oMath>
                </a14:m>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cherries, Walid picked </a:t>
                </a:r>
                <a14:m>
                  <m:oMath xmlns:m="http://schemas.openxmlformats.org/officeDocument/2006/math">
                    <m:f>
                      <m:fPr>
                        <m:ctrlP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𝟐</m:t>
                        </m:r>
                      </m:num>
                      <m:den>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𝟓</m:t>
                        </m:r>
                      </m:den>
                    </m:f>
                  </m:oMath>
                </a14:m>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cherries and Rami picked </a:t>
                </a:r>
                <a14:m>
                  <m:oMath xmlns:m="http://schemas.openxmlformats.org/officeDocument/2006/math">
                    <m:f>
                      <m:fPr>
                        <m:ctrlP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𝟓</m:t>
                        </m:r>
                      </m:den>
                    </m:f>
                  </m:oMath>
                </a14:m>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cherries, find the number of cherries picked by each of Jihad and Walid.</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u="none" strike="noStrike" cap="none" dirty="0">
                    <a:solidFill>
                      <a:schemeClr val="dk1"/>
                    </a:solidFill>
                    <a:effectLst/>
                    <a:latin typeface="Calibri"/>
                    <a:ea typeface="Calibri"/>
                    <a:cs typeface="Calibri"/>
                    <a:sym typeface="Calibri"/>
                  </a:rPr>
                  <a:t>To find the fraction of a number, we follow two steps:</a:t>
                </a:r>
              </a:p>
              <a:p>
                <a:pPr marL="228600" indent="0">
                  <a:buFontTx/>
                  <a:buChar char="-"/>
                </a:pPr>
                <a:r>
                  <a:rPr lang="en-US" sz="1200" b="1" i="1" u="none" strike="noStrike" cap="none" dirty="0">
                    <a:solidFill>
                      <a:schemeClr val="dk1"/>
                    </a:solidFill>
                    <a:effectLst/>
                    <a:latin typeface="Calibri"/>
                    <a:ea typeface="Calibri"/>
                    <a:cs typeface="Calibri"/>
                    <a:sym typeface="Calibri"/>
                  </a:rPr>
                  <a:t>First, we divide the number by the denominator of the fraction.</a:t>
                </a:r>
              </a:p>
              <a:p>
                <a:pPr marL="228600" indent="0">
                  <a:buFontTx/>
                  <a:buChar char="-"/>
                </a:pPr>
                <a:r>
                  <a:rPr lang="en-US" sz="1200" b="1" i="1" u="none" strike="noStrike" cap="none" dirty="0">
                    <a:solidFill>
                      <a:schemeClr val="dk1"/>
                    </a:solidFill>
                    <a:effectLst/>
                    <a:latin typeface="Calibri"/>
                    <a:ea typeface="Calibri"/>
                    <a:cs typeface="Calibri"/>
                    <a:sym typeface="Calibri"/>
                  </a:rPr>
                  <a:t>Then we multiply the result thus obtained by the numerator of the fraction.</a:t>
                </a: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Jihad picked </a:t>
                </a:r>
                <a14:m>
                  <m:oMath xmlns:m="http://schemas.openxmlformats.org/officeDocument/2006/math">
                    <m:f>
                      <m:fPr>
                        <m:ctrlP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𝟒</m:t>
                        </m:r>
                      </m:num>
                      <m:den>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𝟏𝟎</m:t>
                        </m:r>
                      </m:den>
                    </m:f>
                  </m:oMath>
                </a14:m>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200 cherries, so to find the number of cherries he picked, we first divide 200 by 10: </a:t>
                </a:r>
                <a14:m>
                  <m:oMath xmlns:m="http://schemas.openxmlformats.org/officeDocument/2006/math">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𝟐𝟎𝟎</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𝟏𝟎</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𝟐𝟎</m:t>
                    </m:r>
                  </m:oMath>
                </a14:m>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And then we multiply the result of the division, 20, by 4: </a:t>
                </a:r>
                <a14:m>
                  <m:oMath xmlns:m="http://schemas.openxmlformats.org/officeDocument/2006/math">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𝟐𝟎</m:t>
                    </m:r>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𝟒</m:t>
                    </m:r>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𝟖𝟎</m:t>
                    </m:r>
                  </m:oMath>
                </a14:m>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Walid picked </a:t>
                </a:r>
                <a14:m>
                  <m:oMath xmlns:m="http://schemas.openxmlformats.org/officeDocument/2006/math">
                    <m:f>
                      <m:fPr>
                        <m:ctrlP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𝟐</m:t>
                        </m:r>
                      </m:num>
                      <m:den>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𝟓</m:t>
                        </m:r>
                      </m:den>
                    </m:f>
                  </m:oMath>
                </a14:m>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200 cherries, so to find the number of cherries he picked, we first divide 200 by 5: </a:t>
                </a:r>
                <a14:m>
                  <m:oMath xmlns:m="http://schemas.openxmlformats.org/officeDocument/2006/math">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𝟐𝟎𝟎</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𝟓</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m:t>
                    </m:r>
                    <m:r>
                      <a:rPr lang="en-US" sz="1200" b="1" i="1">
                        <a:effectLst/>
                        <a:latin typeface="Cambria Math" panose="02040503050406030204" pitchFamily="18" charset="0"/>
                        <a:ea typeface="Calibri" panose="020F0502020204030204" pitchFamily="34" charset="0"/>
                        <a:cs typeface="Times New Roman" panose="02020603050405020304" pitchFamily="18" charset="0"/>
                      </a:rPr>
                      <m:t>𝟒𝟎</m:t>
                    </m:r>
                  </m:oMath>
                </a14:m>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And then we multiply the result of the division, 40, by 2: </a:t>
                </a:r>
                <a14:m>
                  <m:oMath xmlns:m="http://schemas.openxmlformats.org/officeDocument/2006/math">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𝟒𝟎</m:t>
                    </m:r>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t>𝟖𝟎</m:t>
                    </m:r>
                  </m:oMath>
                </a14:m>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Jihad, Walid, and Rami went cherry picking. </a:t>
                </a: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1 hour after they started, they had picked 200 cherries together. </a:t>
                </a:r>
              </a:p>
              <a:p>
                <a:pPr marL="228600" indent="0"/>
                <a:r>
                  <a:rPr lang="en-US" sz="1200" b="1" i="1" dirty="0">
                    <a:effectLst/>
                    <a:latin typeface="Times New Roman" panose="02020603050405020304" pitchFamily="18" charset="0"/>
                    <a:ea typeface="Calibri" panose="020F0502020204030204" pitchFamily="34" charset="0"/>
                    <a:cs typeface="Arial" panose="020B0604020202020204" pitchFamily="34" charset="0"/>
                  </a:rPr>
                  <a:t>If Jihad picked </a:t>
                </a:r>
                <a:r>
                  <a:rPr lang="en-US" sz="1200" b="1" i="0">
                    <a:effectLst/>
                    <a:latin typeface="Cambria Math" panose="02040503050406030204" pitchFamily="18" charset="0"/>
                    <a:ea typeface="Calibri" panose="020F0502020204030204" pitchFamily="34" charset="0"/>
                    <a:cs typeface="Times New Roman" panose="02020603050405020304" pitchFamily="18" charset="0"/>
                  </a:rPr>
                  <a:t>𝟒/𝟏𝟎</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cherries, Walid picked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𝟐/𝟓</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cherries and Rami picked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𝟏/𝟓</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cherries, find the number of cherries picked by each of Jihad and Walid.</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u="none" strike="noStrike" cap="none" dirty="0">
                    <a:solidFill>
                      <a:schemeClr val="dk1"/>
                    </a:solidFill>
                    <a:effectLst/>
                    <a:latin typeface="Calibri"/>
                    <a:ea typeface="Calibri"/>
                    <a:cs typeface="Calibri"/>
                    <a:sym typeface="Calibri"/>
                  </a:rPr>
                  <a:t>To find the fraction of a number, we follow two steps:</a:t>
                </a:r>
              </a:p>
              <a:p>
                <a:pPr marL="228600" indent="0">
                  <a:buFontTx/>
                  <a:buChar char="-"/>
                </a:pPr>
                <a:r>
                  <a:rPr lang="en-US" sz="1200" b="1" i="1" u="none" strike="noStrike" cap="none" dirty="0">
                    <a:solidFill>
                      <a:schemeClr val="dk1"/>
                    </a:solidFill>
                    <a:effectLst/>
                    <a:latin typeface="Calibri"/>
                    <a:ea typeface="Calibri"/>
                    <a:cs typeface="Calibri"/>
                    <a:sym typeface="Calibri"/>
                  </a:rPr>
                  <a:t>First, we divide the number by the denominator of the fraction.</a:t>
                </a:r>
              </a:p>
              <a:p>
                <a:pPr marL="228600" indent="0">
                  <a:buFontTx/>
                  <a:buChar char="-"/>
                </a:pPr>
                <a:r>
                  <a:rPr lang="en-US" sz="1200" b="1" i="1" u="none" strike="noStrike" cap="none" dirty="0">
                    <a:solidFill>
                      <a:schemeClr val="dk1"/>
                    </a:solidFill>
                    <a:effectLst/>
                    <a:latin typeface="Calibri"/>
                    <a:ea typeface="Calibri"/>
                    <a:cs typeface="Calibri"/>
                    <a:sym typeface="Calibri"/>
                  </a:rPr>
                  <a:t>Then we multiply the result thus obtained by the numerator of the fraction.</a:t>
                </a: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Jihad picked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𝟒/𝟏𝟎</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200 cherries, so to find the number of cherries he picked, we first divide 200 by 10: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𝟐𝟎𝟎</a:t>
                </a:r>
                <a:r>
                  <a:rPr lang="en-US" sz="1200" b="1" i="0">
                    <a:effectLst/>
                    <a:latin typeface="Cambria Math" panose="02040503050406030204" pitchFamily="18" charset="0"/>
                    <a:ea typeface="Calibri" panose="020F0502020204030204" pitchFamily="34" charset="0"/>
                    <a:cs typeface="Times New Roman" panose="02020603050405020304" pitchFamily="18" charset="0"/>
                  </a:rPr>
                  <a:t>÷𝟏𝟎=𝟐𝟎</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And then we multiply the result of the division, 20, by 4: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𝟐𝟎×𝟒=𝟖𝟎</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Walid picked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𝟐/𝟓</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200 cherries, so to find the number of cherries he picked, we first divide 200 by 5: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𝟐𝟎𝟎</a:t>
                </a:r>
                <a:r>
                  <a:rPr lang="en-US" sz="1200" b="1" i="0">
                    <a:effectLst/>
                    <a:latin typeface="Cambria Math" panose="02040503050406030204" pitchFamily="18" charset="0"/>
                    <a:ea typeface="Calibri" panose="020F0502020204030204" pitchFamily="34" charset="0"/>
                    <a:cs typeface="Times New Roman" panose="02020603050405020304" pitchFamily="18" charset="0"/>
                  </a:rPr>
                  <a:t>÷𝟓=𝟒𝟎</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And then we multiply the result of the division, 40, by 2: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𝟒𝟎×𝟐=𝟖𝟎</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1820221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solidFill>
                      <a:schemeClr val="bg1"/>
                    </a:solidFill>
                    <a:latin typeface="Comic Sans MS"/>
                    <a:sym typeface="Comic Sans MS"/>
                  </a:rPr>
                  <a:t>Who picked the least number of cherries? How many cherries did he pick?</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the fraction of a number, we follow two steps:</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buFontTx/>
                  <a:buChar char="-"/>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First, we divide the number by the denominator of the fraction.</a:t>
                </a:r>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buFontTx/>
                  <a:buChar char="-"/>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thus obtained by the numerator of the fraction.</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Rami picked </a:t>
                </a:r>
                <a14:m>
                  <m:oMath xmlns:m="http://schemas.openxmlformats.org/officeDocument/2006/math">
                    <m:f>
                      <m:fPr>
                        <m:ctrlPr>
                          <a:rPr lang="en-US" sz="12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𝟓</m:t>
                        </m:r>
                      </m:den>
                    </m:f>
                  </m:oMath>
                </a14:m>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200 cherries, so to find the number of cherries he picked, we first divide 200 by 5: </a:t>
                </a:r>
                <a14:m>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𝟐𝟎𝟎</m:t>
                    </m:r>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𝟓</m:t>
                    </m:r>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200" b="1" i="1" smtClean="0">
                        <a:effectLst/>
                        <a:latin typeface="Cambria Math" panose="02040503050406030204" pitchFamily="18" charset="0"/>
                        <a:ea typeface="Calibri" panose="020F0502020204030204" pitchFamily="34" charset="0"/>
                        <a:cs typeface="Times New Roman" panose="02020603050405020304" pitchFamily="18" charset="0"/>
                      </a:rPr>
                      <m:t>𝟒𝟎</m:t>
                    </m:r>
                  </m:oMath>
                </a14:m>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And then we multiply the result of the division, 40, by 1: </a:t>
                </a:r>
                <a14:m>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𝟒𝟎</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𝟒𝟎</m:t>
                    </m:r>
                  </m:oMath>
                </a14:m>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100" b="1" i="1" dirty="0">
                    <a:effectLst/>
                    <a:latin typeface="Calibri" panose="020F0502020204030204" pitchFamily="34" charset="0"/>
                    <a:ea typeface="Calibri" panose="020F0502020204030204" pitchFamily="34" charset="0"/>
                    <a:cs typeface="Arial" panose="020B0604020202020204" pitchFamily="34" charset="0"/>
                  </a:rPr>
                  <a:t>So, Rami picked the least number of cherries.</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solidFill>
                      <a:schemeClr val="bg1"/>
                    </a:solidFill>
                    <a:latin typeface="Comic Sans MS"/>
                    <a:sym typeface="Comic Sans MS"/>
                  </a:rPr>
                  <a:t>Who picked the least number of cherries? How many cherries did he pick?</a:t>
                </a:r>
                <a:r>
                  <a:rPr lang="en-US" sz="1200" b="1" i="1" u="none" dirty="0">
                    <a:latin typeface="Calibri"/>
                    <a:ea typeface="Calibri" panose="020F0502020204030204" pitchFamily="34" charset="0"/>
                    <a:cs typeface="Calibri"/>
                  </a:rPr>
                  <a:t>”</a:t>
                </a: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indent="0">
                  <a:lnSpc>
                    <a:spcPct val="107000"/>
                  </a:lnSpc>
                  <a:spcBef>
                    <a:spcPts val="0"/>
                  </a:spcBef>
                  <a:spcAft>
                    <a:spcPts val="800"/>
                  </a:spcAft>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the fraction of a number, we follow two steps:</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buFontTx/>
                  <a:buChar char="-"/>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First, we divide the number by the denominator of the fraction.</a:t>
                </a:r>
                <a:endParaRPr lang="en-US" sz="11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buFontTx/>
                  <a:buChar char="-"/>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Then we multiply the result thus obtained by the numerator of the fraction.</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Rami picked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𝟏/𝟓</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 of the 200 cherries, so to find the number of cherries he picked, we first divide 200 by 5: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𝟐𝟎𝟎</a:t>
                </a:r>
                <a:r>
                  <a:rPr lang="en-US" sz="1200" b="1" i="0">
                    <a:effectLst/>
                    <a:latin typeface="Cambria Math" panose="02040503050406030204" pitchFamily="18" charset="0"/>
                    <a:ea typeface="Calibri" panose="020F0502020204030204" pitchFamily="34" charset="0"/>
                    <a:cs typeface="Times New Roman" panose="02020603050405020304" pitchFamily="18" charset="0"/>
                  </a:rPr>
                  <a:t>÷𝟓=𝟒𝟎</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And then we multiply the result of the division, 40, by 1: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𝟒𝟎×𝟏=𝟒𝟎</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100" b="1" i="1" dirty="0">
                    <a:effectLst/>
                    <a:latin typeface="Calibri" panose="020F0502020204030204" pitchFamily="34" charset="0"/>
                    <a:ea typeface="Calibri" panose="020F0502020204030204" pitchFamily="34" charset="0"/>
                    <a:cs typeface="Arial" panose="020B0604020202020204" pitchFamily="34" charset="0"/>
                  </a:rPr>
                  <a:t>So, Rami picked the least number of cherries.</a:t>
                </a:r>
                <a:r>
                  <a:rPr lang="en-US" sz="12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923840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“In the pond of zone A, there are 36 fish. </a:t>
            </a:r>
          </a:p>
          <a:p>
            <a:pPr marL="228600" indent="0"/>
            <a:r>
              <a:rPr lang="en-US" sz="1200" b="1" i="1" u="none" dirty="0">
                <a:latin typeface="Calibri"/>
                <a:ea typeface="Calibri" panose="020F0502020204030204" pitchFamily="34" charset="0"/>
                <a:cs typeface="Calibri"/>
              </a:rPr>
              <a:t>Three fourths of the fish of that pond are bluegill. </a:t>
            </a:r>
          </a:p>
          <a:p>
            <a:pPr marL="228600" indent="0"/>
            <a:r>
              <a:rPr lang="en-US" sz="1200" b="1" i="1" u="none" dirty="0">
                <a:latin typeface="Calibri"/>
                <a:ea typeface="Calibri" panose="020F0502020204030204" pitchFamily="34" charset="0"/>
                <a:cs typeface="Calibri"/>
              </a:rPr>
              <a:t>How many bluegill fish are in the pond?”</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Calibri" panose="020F0502020204030204" pitchFamily="34" charset="0"/>
                <a:cs typeface="Arial" panose="020B0604020202020204" pitchFamily="34" charset="0"/>
              </a:rPr>
              <a:t>To find the number of fish, we need to find three fourths of 36.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effectLst/>
                <a:latin typeface="Times New Roman" panose="02020603050405020304" pitchFamily="18" charset="0"/>
                <a:ea typeface="Calibri" panose="020F0502020204030204" pitchFamily="34" charset="0"/>
                <a:cs typeface="Arial" panose="020B0604020202020204" pitchFamily="34" charset="0"/>
              </a:rPr>
              <a:t>We start by dividing 36 by 4. The answer is 9.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effectLst/>
                <a:latin typeface="Times New Roman" panose="02020603050405020304" pitchFamily="18" charset="0"/>
                <a:ea typeface="Calibri" panose="020F0502020204030204" pitchFamily="34" charset="0"/>
                <a:cs typeface="Arial" panose="020B0604020202020204" pitchFamily="34" charset="0"/>
              </a:rPr>
              <a:t>Then we multiply 9 by 3. We get 27.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1" dirty="0">
                <a:effectLst/>
                <a:latin typeface="Times New Roman" panose="02020603050405020304" pitchFamily="18" charset="0"/>
                <a:ea typeface="Calibri" panose="020F0502020204030204" pitchFamily="34" charset="0"/>
                <a:cs typeface="Arial" panose="020B0604020202020204" pitchFamily="34" charset="0"/>
              </a:rPr>
              <a:t>So, there are 27 bluegill fish in the pond.</a:t>
            </a:r>
            <a:r>
              <a:rPr lang="en-US" sz="1200" b="1" i="1" u="none" dirty="0">
                <a:latin typeface="Calibri"/>
                <a:ea typeface="Calibri" panose="020F0502020204030204" pitchFamily="34" charset="0"/>
                <a:cs typeface="Calibri"/>
              </a:rPr>
              <a:t>”</a:t>
            </a:r>
          </a:p>
          <a:p>
            <a:pPr marL="228600" indent="0"/>
            <a:endParaRPr lang="en-US" b="1" u="none" dirty="0"/>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latin typeface="Times New Roman" panose="02020603050405020304" pitchFamily="18" charset="0"/>
                <a:ea typeface="Calibri" panose="020F0502020204030204" pitchFamily="34" charset="0"/>
                <a:cs typeface="Arial" panose="020B0604020202020204" pitchFamily="34" charset="0"/>
              </a:rPr>
              <a:t>If students cannot give a correct answer, wait till after the learning activity to give them a second chance before explaining the answer to them. </a:t>
            </a:r>
            <a:endParaRPr lang="en-US" sz="1200" b="0" dirty="0">
              <a:effectLst/>
              <a:latin typeface="Times New Roman" panose="02020603050405020304" pitchFamily="18" charset="0"/>
              <a:ea typeface="Calibri" panose="020F0502020204030204" pitchFamily="34" charset="0"/>
              <a:cs typeface="Arial" panose="020B0604020202020204" pitchFamily="34" charset="0"/>
            </a:endParaRPr>
          </a:p>
          <a:p>
            <a:pPr marL="228600" indent="0"/>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326516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5</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“Henry has a set of 24 toy cars. </a:t>
            </a:r>
          </a:p>
          <a:p>
            <a:pPr marL="228600" indent="0"/>
            <a:r>
              <a:rPr lang="en-US" sz="1200" b="1" i="1" u="none" dirty="0">
                <a:latin typeface="Calibri"/>
                <a:ea typeface="Calibri" panose="020F0502020204030204" pitchFamily="34" charset="0"/>
                <a:cs typeface="Calibri"/>
              </a:rPr>
              <a:t>One third of the cars are blue and two thirds of the cars are red. </a:t>
            </a:r>
          </a:p>
          <a:p>
            <a:pPr marL="228600" indent="0"/>
            <a:r>
              <a:rPr lang="en-US" sz="1200" b="1" i="1" u="none" dirty="0">
                <a:latin typeface="Calibri"/>
                <a:ea typeface="Calibri" panose="020F0502020204030204" pitchFamily="34" charset="0"/>
                <a:cs typeface="Calibri"/>
              </a:rPr>
              <a:t>Let us find the number of cars of each color. </a:t>
            </a:r>
          </a:p>
          <a:p>
            <a:pPr marL="228600" indent="0"/>
            <a:r>
              <a:rPr lang="en-US" sz="1200" b="1" i="1" u="none" dirty="0">
                <a:latin typeface="Calibri"/>
                <a:ea typeface="Calibri" panose="020F0502020204030204" pitchFamily="34" charset="0"/>
                <a:cs typeface="Calibri"/>
              </a:rPr>
              <a:t>Write “B” in the box for the cars that are to be colored in blue, that is one third of the 24 toy cars shown, and write “R” in the box for the cars that are to be colored in red, that is two thirds of the cars shown.”</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“One third of the cars are blue and two thirds are red. So, from every set of 3 cars, 1 should be colored in blue, and two should be colored in red.”</a:t>
            </a:r>
          </a:p>
          <a:p>
            <a:pPr marL="228600" indent="0"/>
            <a:endParaRPr lang="en-US" b="1" u="none" dirty="0"/>
          </a:p>
          <a:p>
            <a:pPr marL="228600" indent="0"/>
            <a:r>
              <a:rPr lang="en-US" sz="1800" dirty="0">
                <a:effectLst/>
                <a:latin typeface="Segoe UI" panose="020B0502040204020203" pitchFamily="34" charset="0"/>
              </a:rPr>
              <a:t>If students fail to give a correct answer, give them the hint below. </a:t>
            </a:r>
            <a:endParaRPr lang="en-US" sz="1800" dirty="0">
              <a:effectLst/>
              <a:latin typeface="Arial" panose="020B0604020202020204" pitchFamily="34" charset="0"/>
            </a:endParaRPr>
          </a:p>
          <a:p>
            <a:pPr marL="228600" indent="0"/>
            <a:r>
              <a:rPr lang="en-US" sz="1800" dirty="0">
                <a:effectLst/>
                <a:latin typeface="Segoe UI" panose="020B0502040204020203" pitchFamily="34" charset="0"/>
              </a:rPr>
              <a:t>One third of the cars are blue, and two thirds are red. So, from every set of three cars, you should color one car in blue, and two cars in red. </a:t>
            </a:r>
          </a:p>
          <a:p>
            <a:pPr marL="228600" indent="0"/>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34094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“Complete by the number of cars of each color.”</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“By counting the number of cars of each color, we find out that 8 cars are blue, and 16 are red. </a:t>
            </a:r>
          </a:p>
          <a:p>
            <a:pPr marL="228600" indent="0"/>
            <a:r>
              <a:rPr lang="en-US" sz="1200" b="1" i="1" u="none" dirty="0">
                <a:latin typeface="Calibri"/>
                <a:ea typeface="Calibri" panose="020F0502020204030204" pitchFamily="34" charset="0"/>
                <a:cs typeface="Calibri"/>
              </a:rPr>
              <a:t>Do you think we can find the numbers of blue and red cars without looking at the figure?”</a:t>
            </a:r>
          </a:p>
          <a:p>
            <a:pPr marL="228600" indent="0"/>
            <a:endParaRPr lang="en-US" b="1" u="none" dirty="0"/>
          </a:p>
          <a:p>
            <a:pPr marL="228600" indent="0"/>
            <a:endParaRPr lang="en-US" b="1" i="1" u="none" dirty="0"/>
          </a:p>
          <a:p>
            <a:pPr marL="228600" marR="0" indent="0">
              <a:lnSpc>
                <a:spcPct val="107000"/>
              </a:lnSpc>
              <a:spcBef>
                <a:spcPts val="0"/>
              </a:spcBef>
              <a:spcAft>
                <a:spcPts val="800"/>
              </a:spcAft>
            </a:pPr>
            <a:endParaRPr lang="en-US" sz="1200" b="1" i="1"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81390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“We know that one third of the 24 cars are blue, so can you think of a way to find the number of blue cars?</a:t>
                </a:r>
              </a:p>
              <a:p>
                <a:pPr marL="228600" indent="0"/>
                <a:r>
                  <a:rPr lang="en-US" sz="1200" b="1" i="1" u="none" dirty="0">
                    <a:latin typeface="Calibri"/>
                    <a:ea typeface="Calibri" panose="020F0502020204030204" pitchFamily="34" charset="0"/>
                    <a:cs typeface="Calibri"/>
                  </a:rPr>
                  <a:t>Select the expression that would give the number of blue cars.”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We know that one third of the cars are blue, so this means that the cars are divided equally into 3 sets. </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the number of blue cars, we divide the number of cars by 3, since the cars in the set are divided into three sets with an equal number of cars. </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So, one third of the 24 cars can be obtained by dividing 24 by 3, which gives 8.</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 number of blue cars is </a:t>
                </a:r>
                <a14:m>
                  <m:oMath xmlns:m="http://schemas.openxmlformats.org/officeDocument/2006/math">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𝟐𝟒</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𝟑</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𝟖</m:t>
                    </m:r>
                  </m:oMath>
                </a14:m>
                <a:r>
                  <a:rPr lang="en-US" sz="1200" b="1" i="1" dirty="0">
                    <a:effectLst/>
                    <a:latin typeface="Calibri" panose="020F0502020204030204" pitchFamily="34" charset="0"/>
                    <a:ea typeface="Calibri" panose="020F0502020204030204" pitchFamily="34" charset="0"/>
                    <a:cs typeface="Arial" panose="020B0604020202020204" pitchFamily="34" charset="0"/>
                  </a:rPr>
                  <a:t>.”</a:t>
                </a:r>
              </a:p>
              <a:p>
                <a:pPr marL="228600" indent="0"/>
                <a:endParaRPr lang="en-US" sz="1200" b="1" i="1" u="none" dirty="0">
                  <a:latin typeface="Calibri"/>
                  <a:ea typeface="Calibri" panose="020F0502020204030204" pitchFamily="34" charset="0"/>
                  <a:cs typeface="Calibri"/>
                </a:endParaRPr>
              </a:p>
              <a:p>
                <a:pPr marL="228600" indent="0"/>
                <a:endParaRPr lang="en-US" b="1" u="none" dirty="0"/>
              </a:p>
            </p:txBody>
          </p:sp>
        </mc:Choice>
        <mc:Fallback xmlns="">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“We know that one third of the 24 cars are blue, so can you think of a way to find the number of blue cars?</a:t>
                </a:r>
              </a:p>
              <a:p>
                <a:pPr marL="228600" indent="0"/>
                <a:r>
                  <a:rPr lang="en-US" sz="1200" b="1" i="1" u="none" dirty="0">
                    <a:latin typeface="Calibri"/>
                    <a:ea typeface="Calibri" panose="020F0502020204030204" pitchFamily="34" charset="0"/>
                    <a:cs typeface="Calibri"/>
                  </a:rPr>
                  <a:t>Select the expression that would give the number of blue cars.”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We know that one third of the cars are blue, so this means that the cars are divided equally into 3 sets. </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To find the number of blue cars, we divide the number of cars by 3, since the cars in the set are divided into three sets with an equal number of cars. </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So, one third of the 24 cars can be obtained by dividing 24 by 3, which gives 8.</a:t>
                </a:r>
                <a:endParaRPr lang="en-US" sz="1200" b="1" i="1" dirty="0">
                  <a:effectLst/>
                  <a:latin typeface="Calibri" panose="020F0502020204030204" pitchFamily="34" charset="0"/>
                  <a:ea typeface="Times New Roman" panose="02020603050405020304" pitchFamily="18" charset="0"/>
                  <a:cs typeface="Arial" panose="020B0604020202020204" pitchFamily="34" charset="0"/>
                </a:endParaRPr>
              </a:p>
              <a:p>
                <a:pPr marL="228600" indent="0"/>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The number of blue cars is </a:t>
                </a:r>
                <a:r>
                  <a:rPr lang="en-US" sz="1200" b="1" i="0">
                    <a:effectLst/>
                    <a:latin typeface="Cambria Math" panose="02040503050406030204" pitchFamily="18" charset="0"/>
                    <a:ea typeface="Times New Roman" panose="02020603050405020304" pitchFamily="18" charset="0"/>
                    <a:cs typeface="Times New Roman" panose="02020603050405020304" pitchFamily="18" charset="0"/>
                  </a:rPr>
                  <a:t>𝟐𝟒÷𝟑=𝟖</a:t>
                </a:r>
                <a:r>
                  <a:rPr lang="en-US" sz="1200" b="1" i="1" dirty="0">
                    <a:effectLst/>
                    <a:latin typeface="Calibri" panose="020F0502020204030204" pitchFamily="34" charset="0"/>
                    <a:ea typeface="Calibri" panose="020F0502020204030204" pitchFamily="34" charset="0"/>
                    <a:cs typeface="Arial" panose="020B0604020202020204" pitchFamily="34" charset="0"/>
                  </a:rPr>
                  <a:t>.”</a:t>
                </a:r>
              </a:p>
              <a:p>
                <a:pPr marL="228600" indent="0"/>
                <a:endParaRPr lang="en-US" sz="1200" b="1" i="1" u="none" dirty="0">
                  <a:latin typeface="Calibri"/>
                  <a:ea typeface="Calibri" panose="020F0502020204030204" pitchFamily="34" charset="0"/>
                  <a:cs typeface="Calibri"/>
                </a:endParaRPr>
              </a:p>
              <a:p>
                <a:pPr marL="228600" indent="0"/>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98525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“We know that two thirds of the 24 cars are red, so can you think of a way to find the number of red cars?</a:t>
            </a:r>
          </a:p>
          <a:p>
            <a:pPr marL="228600" indent="0"/>
            <a:r>
              <a:rPr lang="en-US" sz="1200" b="1" i="1" u="none" dirty="0">
                <a:latin typeface="Calibri"/>
                <a:ea typeface="Calibri" panose="020F0502020204030204" pitchFamily="34" charset="0"/>
                <a:cs typeface="Calibri"/>
              </a:rPr>
              <a:t>Select the expression that would give the number of red cars.”</a:t>
            </a:r>
          </a:p>
          <a:p>
            <a:pPr marL="228600" indent="0"/>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pPr marL="228600" indent="0"/>
            <a:endParaRPr lang="en-GB" sz="1200" dirty="0"/>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“To find the number of red cars, we divide the number of cars by 3, since the cars in the set are divided into three sets with an equal number of cars. </a:t>
            </a:r>
          </a:p>
          <a:p>
            <a:pPr marL="228600" indent="0"/>
            <a:r>
              <a:rPr lang="en-US" sz="1200" b="1" i="1" u="none" dirty="0">
                <a:latin typeface="Calibri"/>
                <a:ea typeface="Calibri" panose="020F0502020204030204" pitchFamily="34" charset="0"/>
                <a:cs typeface="Calibri"/>
              </a:rPr>
              <a:t>24÷3=8</a:t>
            </a:r>
          </a:p>
          <a:p>
            <a:pPr marL="228600" indent="0"/>
            <a:r>
              <a:rPr lang="en-US" sz="1200" b="1" i="1" u="none" dirty="0">
                <a:latin typeface="Calibri"/>
                <a:ea typeface="Calibri" panose="020F0502020204030204" pitchFamily="34" charset="0"/>
                <a:cs typeface="Calibri"/>
              </a:rPr>
              <a:t>Then, to find the number of red cars, we have one additional step, we must multiply the obtained number by 2. </a:t>
            </a:r>
          </a:p>
          <a:p>
            <a:pPr marL="228600" indent="0"/>
            <a:r>
              <a:rPr lang="en-US" sz="1200" b="1" i="1" u="none" dirty="0">
                <a:latin typeface="Calibri"/>
                <a:ea typeface="Calibri" panose="020F0502020204030204" pitchFamily="34" charset="0"/>
                <a:cs typeface="Calibri"/>
              </a:rPr>
              <a:t>The number of red cars is 8×2=16.</a:t>
            </a:r>
          </a:p>
          <a:p>
            <a:pPr marL="228600" indent="0"/>
            <a:r>
              <a:rPr lang="en-US" sz="1200" b="1" i="1" u="none" dirty="0">
                <a:latin typeface="Calibri"/>
                <a:ea typeface="Calibri" panose="020F0502020204030204" pitchFamily="34" charset="0"/>
                <a:cs typeface="Calibri"/>
              </a:rPr>
              <a:t>So, to find two thirds of 24, we start by dividing 24 by 3, and then we multiply the obtained number by 2.”</a:t>
            </a: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0772216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06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9.xml"/><Relationship Id="rId5" Type="http://schemas.openxmlformats.org/officeDocument/2006/relationships/image" Target="../media/image20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image" Target="../media/image21.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1.xml"/><Relationship Id="rId5" Type="http://schemas.openxmlformats.org/officeDocument/2006/relationships/image" Target="../media/image22.png"/><Relationship Id="rId4" Type="http://schemas.openxmlformats.org/officeDocument/2006/relationships/image" Target="../media/image2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 Id="rId6" Type="http://schemas.openxmlformats.org/officeDocument/2006/relationships/image" Target="../media/image23.png"/><Relationship Id="rId5" Type="http://schemas.openxmlformats.org/officeDocument/2006/relationships/image" Target="../media/image230.png"/><Relationship Id="rId4" Type="http://schemas.openxmlformats.org/officeDocument/2006/relationships/image" Target="../media/image20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 Id="rId5" Type="http://schemas.openxmlformats.org/officeDocument/2006/relationships/image" Target="../media/image18.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15.xml"/><Relationship Id="rId7" Type="http://schemas.openxmlformats.org/officeDocument/2006/relationships/image" Target="../media/image270.png"/><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1.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0.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8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1.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310.png"/></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8.xml"/><Relationship Id="rId1" Type="http://schemas.openxmlformats.org/officeDocument/2006/relationships/tags" Target="../tags/tag3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9.sv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10.png"/><Relationship Id="rId4" Type="http://schemas.openxmlformats.org/officeDocument/2006/relationships/image" Target="../media/image8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 Id="rId5" Type="http://schemas.openxmlformats.org/officeDocument/2006/relationships/image" Target="../media/image12.sv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8.xml"/><Relationship Id="rId7"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9.png"/><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image" Target="../media/image18.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a:t>
            </a:r>
            <a:r>
              <a:rPr lang="en-US" sz="900">
                <a:solidFill>
                  <a:srgbClr val="3C3C3B"/>
                </a:solidFill>
                <a:latin typeface="Neo Sans" pitchFamily="2" charset="0"/>
                <a:cs typeface="Neo Sans Arabic Light" panose="020B0304030504040204" pitchFamily="34" charset="-78"/>
              </a:rPr>
              <a:t>Development (CRDP) with </a:t>
            </a:r>
            <a:r>
              <a:rPr lang="en-US" sz="900" dirty="0">
                <a:solidFill>
                  <a:srgbClr val="3C3C3B"/>
                </a:solidFill>
                <a:latin typeface="Neo Sans" pitchFamily="2" charset="0"/>
                <a:cs typeface="Neo Sans Arabic Light" panose="020B0304030504040204" pitchFamily="34" charset="-78"/>
              </a:rPr>
              <a:t>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AACA8CF-BDB0-4CAE-9969-FE7E82DCF403}"/>
              </a:ext>
            </a:extLst>
          </p:cNvPr>
          <p:cNvSpPr txBox="1"/>
          <p:nvPr/>
        </p:nvSpPr>
        <p:spPr>
          <a:xfrm>
            <a:off x="-4330" y="3677639"/>
            <a:ext cx="7625182" cy="707886"/>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en-US" sz="4000" b="1" dirty="0">
                <a:solidFill>
                  <a:schemeClr val="accent2">
                    <a:lumMod val="75000"/>
                  </a:schemeClr>
                </a:solidFill>
                <a:latin typeface="Comic Sans MS"/>
              </a:rPr>
              <a:t>Grade 5 – Chapter 11</a:t>
            </a:r>
            <a:endParaRPr lang="en-US" sz="4000" b="1" dirty="0">
              <a:solidFill>
                <a:schemeClr val="accent2">
                  <a:lumMod val="75000"/>
                </a:schemeClr>
              </a:solidFill>
              <a:latin typeface="Comic Sans MS" panose="030F0702030302020204" pitchFamily="66" charset="0"/>
            </a:endParaRPr>
          </a:p>
        </p:txBody>
      </p:sp>
      <p:sp>
        <p:nvSpPr>
          <p:cNvPr id="18" name="TextBox 17">
            <a:extLst>
              <a:ext uri="{FF2B5EF4-FFF2-40B4-BE49-F238E27FC236}">
                <a16:creationId xmlns:a16="http://schemas.microsoft.com/office/drawing/2014/main" id="{429BF939-77D9-40DC-B419-49B7BC9B2716}"/>
              </a:ext>
            </a:extLst>
          </p:cNvPr>
          <p:cNvSpPr txBox="1"/>
          <p:nvPr/>
        </p:nvSpPr>
        <p:spPr>
          <a:xfrm>
            <a:off x="-8660" y="2363196"/>
            <a:ext cx="7629511" cy="1323439"/>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en-US" sz="4000" b="1" dirty="0">
                <a:solidFill>
                  <a:schemeClr val="bg1"/>
                </a:solidFill>
                <a:latin typeface="Comic Sans MS"/>
              </a:rPr>
              <a:t>Fractions: Equivalence, Simplifying and Comparison</a:t>
            </a:r>
            <a:endParaRPr lang="en-US" sz="1050" b="1" dirty="0">
              <a:solidFill>
                <a:schemeClr val="bg1"/>
              </a:solidFill>
              <a:latin typeface="Comic Sans MS" panose="030F0702030302020204" pitchFamily="66" charset="0"/>
            </a:endParaRPr>
          </a:p>
        </p:txBody>
      </p:sp>
      <p:pic>
        <p:nvPicPr>
          <p:cNvPr id="19" name="Picture 18">
            <a:extLst>
              <a:ext uri="{FF2B5EF4-FFF2-40B4-BE49-F238E27FC236}">
                <a16:creationId xmlns:a16="http://schemas.microsoft.com/office/drawing/2014/main" id="{50C23000-2490-4556-B119-02D4F9B41E45}"/>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16498" y="1371601"/>
            <a:ext cx="3351195" cy="3820885"/>
          </a:xfrm>
          <a:prstGeom prst="rect">
            <a:avLst/>
          </a:prstGeom>
          <a:noFill/>
          <a:ln>
            <a:noFill/>
          </a:ln>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D853B1D9-AD36-41FE-996A-E498CD432EEC}"/>
                  </a:ext>
                </a:extLst>
              </p:cNvPr>
              <p:cNvSpPr txBox="1"/>
              <p:nvPr/>
            </p:nvSpPr>
            <p:spPr>
              <a:xfrm>
                <a:off x="521220" y="4193081"/>
                <a:ext cx="4620406" cy="751552"/>
              </a:xfrm>
              <a:prstGeom prst="rect">
                <a:avLst/>
              </a:prstGeom>
              <a:noFill/>
            </p:spPr>
            <p:txBody>
              <a:bodyPr wrap="square">
                <a:spAutoFit/>
              </a:bodyPr>
              <a:lstStyle/>
              <a:p>
                <a:pPr>
                  <a:lnSpc>
                    <a:spcPct val="107000"/>
                  </a:lnSpc>
                  <a:spcAft>
                    <a:spcPts val="800"/>
                  </a:spcAft>
                </a:pPr>
                <a:r>
                  <a:rPr lang="en-US" sz="2800" dirty="0">
                    <a:solidFill>
                      <a:schemeClr val="tx1">
                        <a:lumMod val="65000"/>
                        <a:lumOff val="35000"/>
                      </a:schemeClr>
                    </a:solidFill>
                    <a:latin typeface="+mn-lt"/>
                    <a:ea typeface="Times New Roman" panose="02020603050405020304" pitchFamily="18" charset="0"/>
                    <a:cs typeface="Times New Roman" panose="02020603050405020304" pitchFamily="18" charset="0"/>
                  </a:rPr>
                  <a:t>Example,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b="0" i="1" smtClean="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5</m:t>
                        </m:r>
                      </m:num>
                      <m:den>
                        <m:r>
                          <a:rPr lang="en-US" sz="2800" b="0" i="1" smtClean="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7</m:t>
                        </m:r>
                      </m:den>
                    </m:f>
                    <m:r>
                      <a:rPr lang="en-US" sz="2800" b="0" i="1" smtClean="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800" dirty="0">
                    <a:solidFill>
                      <a:schemeClr val="tx1">
                        <a:lumMod val="65000"/>
                        <a:lumOff val="35000"/>
                      </a:schemeClr>
                    </a:solidFill>
                    <a:latin typeface="+mn-lt"/>
                    <a:ea typeface="Times New Roman" panose="02020603050405020304" pitchFamily="18" charset="0"/>
                    <a:cs typeface="Times New Roman" panose="02020603050405020304" pitchFamily="18" charset="0"/>
                  </a:rPr>
                  <a:t> of 42 = …</a:t>
                </a:r>
              </a:p>
            </p:txBody>
          </p:sp>
        </mc:Choice>
        <mc:Fallback>
          <p:sp>
            <p:nvSpPr>
              <p:cNvPr id="6" name="TextBox 5">
                <a:extLst>
                  <a:ext uri="{FF2B5EF4-FFF2-40B4-BE49-F238E27FC236}">
                    <a16:creationId xmlns:a16="http://schemas.microsoft.com/office/drawing/2014/main" id="{D853B1D9-AD36-41FE-996A-E498CD432EEC}"/>
                  </a:ext>
                </a:extLst>
              </p:cNvPr>
              <p:cNvSpPr txBox="1">
                <a:spLocks noRot="1" noChangeAspect="1" noMove="1" noResize="1" noEditPoints="1" noAdjustHandles="1" noChangeArrowheads="1" noChangeShapeType="1" noTextEdit="1"/>
              </p:cNvSpPr>
              <p:nvPr/>
            </p:nvSpPr>
            <p:spPr>
              <a:xfrm>
                <a:off x="521220" y="4193081"/>
                <a:ext cx="4620406" cy="751552"/>
              </a:xfrm>
              <a:prstGeom prst="rect">
                <a:avLst/>
              </a:prstGeom>
              <a:blipFill>
                <a:blip r:embed="rId4"/>
                <a:stretch>
                  <a:fillRect l="-2774" b="-10569"/>
                </a:stretch>
              </a:blipFill>
            </p:spPr>
            <p:txBody>
              <a:bodyPr/>
              <a:lstStyle/>
              <a:p>
                <a:r>
                  <a:rPr lang="fr-FR">
                    <a:noFill/>
                  </a:rPr>
                  <a:t> </a:t>
                </a:r>
              </a:p>
            </p:txBody>
          </p:sp>
        </mc:Fallback>
      </mc:AlternateContent>
      <p:sp>
        <p:nvSpPr>
          <p:cNvPr id="20" name="TextBox 19">
            <a:extLst>
              <a:ext uri="{FF2B5EF4-FFF2-40B4-BE49-F238E27FC236}">
                <a16:creationId xmlns:a16="http://schemas.microsoft.com/office/drawing/2014/main" id="{67D2C68F-F88C-4F60-9407-0F3F53FCAD05}"/>
              </a:ext>
            </a:extLst>
          </p:cNvPr>
          <p:cNvSpPr txBox="1"/>
          <p:nvPr/>
        </p:nvSpPr>
        <p:spPr>
          <a:xfrm>
            <a:off x="521220" y="1570689"/>
            <a:ext cx="10076377" cy="528222"/>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To find the fraction of a number, we follow two steps:</a:t>
            </a:r>
          </a:p>
        </p:txBody>
      </p:sp>
      <p:sp>
        <p:nvSpPr>
          <p:cNvPr id="19" name="TextBox 18">
            <a:extLst>
              <a:ext uri="{FF2B5EF4-FFF2-40B4-BE49-F238E27FC236}">
                <a16:creationId xmlns:a16="http://schemas.microsoft.com/office/drawing/2014/main" id="{513D5CE7-2DD5-42CE-AD37-18DCFB90198C}"/>
              </a:ext>
            </a:extLst>
          </p:cNvPr>
          <p:cNvSpPr txBox="1"/>
          <p:nvPr/>
        </p:nvSpPr>
        <p:spPr>
          <a:xfrm>
            <a:off x="1001871" y="2364361"/>
            <a:ext cx="10465604" cy="466025"/>
          </a:xfrm>
          <a:prstGeom prst="rect">
            <a:avLst/>
          </a:prstGeom>
          <a:noFill/>
        </p:spPr>
        <p:txBody>
          <a:bodyPr wrap="square">
            <a:spAutoFit/>
          </a:bodyPr>
          <a:lstStyle/>
          <a:p>
            <a:pPr marL="342900" marR="0" indent="-342900">
              <a:lnSpc>
                <a:spcPct val="107000"/>
              </a:lnSpc>
              <a:spcBef>
                <a:spcPts val="0"/>
              </a:spcBef>
              <a:spcAft>
                <a:spcPts val="800"/>
              </a:spcAft>
              <a:buFont typeface="Arial" panose="020B0604020202020204" pitchFamily="34" charset="0"/>
              <a:buChar char="•"/>
            </a:pPr>
            <a:r>
              <a:rPr lang="en-US" sz="2400" dirty="0">
                <a:solidFill>
                  <a:schemeClr val="tx1">
                    <a:lumMod val="65000"/>
                    <a:lumOff val="35000"/>
                  </a:schemeClr>
                </a:solidFill>
                <a:effectLst/>
                <a:latin typeface="+mn-lt"/>
                <a:ea typeface="Times New Roman" panose="02020603050405020304" pitchFamily="18" charset="0"/>
                <a:cs typeface="Arial" panose="020B0604020202020204" pitchFamily="34" charset="0"/>
              </a:rPr>
              <a:t>First, we divide the number by the denominator of the fraction.</a:t>
            </a:r>
            <a:endParaRPr lang="en-US" sz="2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7F5A00E3-0116-4DDD-862D-9B575EFA0A44}"/>
              </a:ext>
            </a:extLst>
          </p:cNvPr>
          <p:cNvSpPr txBox="1"/>
          <p:nvPr/>
        </p:nvSpPr>
        <p:spPr>
          <a:xfrm>
            <a:off x="1016346" y="3027674"/>
            <a:ext cx="10076376" cy="861198"/>
          </a:xfrm>
          <a:prstGeom prst="rect">
            <a:avLst/>
          </a:prstGeom>
          <a:noFill/>
        </p:spPr>
        <p:txBody>
          <a:bodyPr wrap="square">
            <a:spAutoFit/>
          </a:bodyPr>
          <a:lstStyle/>
          <a:p>
            <a:pPr marL="342900" marR="0" indent="-342900">
              <a:lnSpc>
                <a:spcPct val="107000"/>
              </a:lnSpc>
              <a:spcBef>
                <a:spcPts val="0"/>
              </a:spcBef>
              <a:spcAft>
                <a:spcPts val="800"/>
              </a:spcAft>
              <a:buFont typeface="Arial" panose="020B0604020202020204" pitchFamily="34" charset="0"/>
              <a:buChar char="•"/>
            </a:pPr>
            <a:r>
              <a:rPr lang="en-US" sz="2400" dirty="0">
                <a:solidFill>
                  <a:schemeClr val="tx1">
                    <a:lumMod val="65000"/>
                    <a:lumOff val="35000"/>
                  </a:schemeClr>
                </a:solidFill>
                <a:effectLst/>
                <a:latin typeface="+mn-lt"/>
                <a:ea typeface="Times New Roman" panose="02020603050405020304" pitchFamily="18" charset="0"/>
                <a:cs typeface="Arial" panose="020B0604020202020204" pitchFamily="34" charset="0"/>
              </a:rPr>
              <a:t>Then we multiply the result thus obtained by the numerator of the fraction.</a:t>
            </a:r>
            <a:endParaRPr lang="en-US" sz="2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55609124-6EDE-45E7-B49E-53CA04BAF450}"/>
              </a:ext>
            </a:extLst>
          </p:cNvPr>
          <p:cNvSpPr txBox="1"/>
          <p:nvPr/>
        </p:nvSpPr>
        <p:spPr>
          <a:xfrm>
            <a:off x="2057400" y="5104624"/>
            <a:ext cx="1900004" cy="464935"/>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mn-lt"/>
                <a:ea typeface="Times New Roman" panose="02020603050405020304" pitchFamily="18" charset="0"/>
                <a:cs typeface="Times New Roman" panose="02020603050405020304" pitchFamily="18" charset="0"/>
              </a:rPr>
              <a:t>42 ÷ 7 = 6</a:t>
            </a:r>
            <a:endParaRPr lang="en-US" sz="2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3C8B1A83-CF04-43C8-93C7-34171BAA6510}"/>
              </a:ext>
            </a:extLst>
          </p:cNvPr>
          <p:cNvSpPr txBox="1"/>
          <p:nvPr/>
        </p:nvSpPr>
        <p:spPr>
          <a:xfrm>
            <a:off x="2057400" y="5853664"/>
            <a:ext cx="6093500" cy="466025"/>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mn-lt"/>
                <a:ea typeface="Times New Roman" panose="02020603050405020304" pitchFamily="18" charset="0"/>
                <a:cs typeface="Times New Roman" panose="02020603050405020304" pitchFamily="18" charset="0"/>
              </a:rPr>
              <a:t>6 × 5 = 30</a:t>
            </a:r>
            <a:endParaRPr lang="en-US" sz="2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7F38931-61AE-4DAD-A688-9FB23D20177E}"/>
                  </a:ext>
                </a:extLst>
              </p:cNvPr>
              <p:cNvSpPr txBox="1"/>
              <p:nvPr/>
            </p:nvSpPr>
            <p:spPr>
              <a:xfrm>
                <a:off x="6241908" y="4944633"/>
                <a:ext cx="2788170" cy="708399"/>
              </a:xfrm>
              <a:prstGeom prst="rect">
                <a:avLst/>
              </a:prstGeom>
              <a:noFill/>
            </p:spPr>
            <p:txBody>
              <a:bodyPr wrap="square">
                <a:spAutoFit/>
              </a:bodyPr>
              <a:lstStyle/>
              <a:p>
                <a14:m>
                  <m:oMath xmlns:m="http://schemas.openxmlformats.org/officeDocument/2006/math">
                    <m:f>
                      <m:fPr>
                        <m:ctrlPr>
                          <a:rPr lang="fr-FR" sz="2800" i="1" smtClean="0">
                            <a:solidFill>
                              <a:schemeClr val="tx1">
                                <a:lumMod val="65000"/>
                                <a:lumOff val="35000"/>
                              </a:schemeClr>
                            </a:solidFill>
                            <a:latin typeface="Cambria Math" panose="02040503050406030204" pitchFamily="18" charset="0"/>
                          </a:rPr>
                        </m:ctrlPr>
                      </m:fPr>
                      <m:num>
                        <m:r>
                          <a:rPr lang="fr-FR" sz="2800">
                            <a:solidFill>
                              <a:schemeClr val="tx1">
                                <a:lumMod val="65000"/>
                                <a:lumOff val="35000"/>
                              </a:schemeClr>
                            </a:solidFill>
                            <a:latin typeface="Cambria Math" panose="02040503050406030204" pitchFamily="18" charset="0"/>
                          </a:rPr>
                          <m:t>5</m:t>
                        </m:r>
                      </m:num>
                      <m:den>
                        <m:r>
                          <a:rPr lang="fr-FR" sz="2800" i="0">
                            <a:solidFill>
                              <a:schemeClr val="tx1">
                                <a:lumMod val="65000"/>
                                <a:lumOff val="35000"/>
                              </a:schemeClr>
                            </a:solidFill>
                            <a:latin typeface="Cambria Math" panose="02040503050406030204" pitchFamily="18" charset="0"/>
                          </a:rPr>
                          <m:t>7</m:t>
                        </m:r>
                      </m:den>
                    </m:f>
                    <m:r>
                      <a:rPr lang="fr-FR" sz="2800" i="0">
                        <a:solidFill>
                          <a:schemeClr val="tx1">
                            <a:lumMod val="65000"/>
                            <a:lumOff val="35000"/>
                          </a:schemeClr>
                        </a:solidFill>
                        <a:latin typeface="Cambria Math" panose="02040503050406030204" pitchFamily="18" charset="0"/>
                      </a:rPr>
                      <m:t> </m:t>
                    </m:r>
                  </m:oMath>
                </a14:m>
                <a:r>
                  <a:rPr lang="fr-FR" sz="2800" i="0" dirty="0">
                    <a:solidFill>
                      <a:schemeClr val="tx1">
                        <a:lumMod val="65000"/>
                        <a:lumOff val="35000"/>
                      </a:schemeClr>
                    </a:solidFill>
                    <a:latin typeface="+mj-lt"/>
                  </a:rPr>
                  <a:t>of</a:t>
                </a:r>
                <a14:m>
                  <m:oMath xmlns:m="http://schemas.openxmlformats.org/officeDocument/2006/math">
                    <m:r>
                      <a:rPr lang="fr-FR" sz="2800" i="0">
                        <a:solidFill>
                          <a:schemeClr val="tx1">
                            <a:lumMod val="65000"/>
                            <a:lumOff val="35000"/>
                          </a:schemeClr>
                        </a:solidFill>
                        <a:latin typeface="Cambria Math" panose="02040503050406030204" pitchFamily="18" charset="0"/>
                      </a:rPr>
                      <m:t> 42=30</m:t>
                    </m:r>
                  </m:oMath>
                </a14:m>
                <a:endParaRPr lang="fr-FR" sz="2800" dirty="0">
                  <a:solidFill>
                    <a:schemeClr val="tx1">
                      <a:lumMod val="65000"/>
                      <a:lumOff val="35000"/>
                    </a:schemeClr>
                  </a:solidFill>
                  <a:latin typeface="+mn-lt"/>
                </a:endParaRPr>
              </a:p>
            </p:txBody>
          </p:sp>
        </mc:Choice>
        <mc:Fallback xmlns="">
          <p:sp>
            <p:nvSpPr>
              <p:cNvPr id="24" name="TextBox 23">
                <a:extLst>
                  <a:ext uri="{FF2B5EF4-FFF2-40B4-BE49-F238E27FC236}">
                    <a16:creationId xmlns:a16="http://schemas.microsoft.com/office/drawing/2014/main" id="{47F38931-61AE-4DAD-A688-9FB23D20177E}"/>
                  </a:ext>
                </a:extLst>
              </p:cNvPr>
              <p:cNvSpPr txBox="1">
                <a:spLocks noRot="1" noChangeAspect="1" noMove="1" noResize="1" noEditPoints="1" noAdjustHandles="1" noChangeArrowheads="1" noChangeShapeType="1" noTextEdit="1"/>
              </p:cNvSpPr>
              <p:nvPr/>
            </p:nvSpPr>
            <p:spPr>
              <a:xfrm>
                <a:off x="6241908" y="4944633"/>
                <a:ext cx="2788170" cy="708399"/>
              </a:xfrm>
              <a:prstGeom prst="rect">
                <a:avLst/>
              </a:prstGeom>
              <a:blipFill>
                <a:blip r:embed="rId5"/>
                <a:stretch>
                  <a:fillRect b="-11207"/>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198371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P spid="19" grpId="0"/>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9B454DAD-61CE-33C0-4E55-7B889ADA1683}"/>
              </a:ext>
            </a:extLst>
          </p:cNvPr>
          <p:cNvSpPr txBox="1">
            <a:spLocks/>
          </p:cNvSpPr>
          <p:nvPr/>
        </p:nvSpPr>
        <p:spPr>
          <a:xfrm>
            <a:off x="1024128" y="4295272"/>
            <a:ext cx="10143000" cy="1789084"/>
          </a:xfrm>
          <a:prstGeom prst="rect">
            <a:avLst/>
          </a:prstGeom>
          <a:solidFill>
            <a:srgbClr val="DAF3F6"/>
          </a:solidFill>
          <a:ln>
            <a:noFill/>
            <a:extLst>
              <a:ext uri="{C807C97D-BFC1-408E-A445-0C87EB9F89A2}">
                <ask:lineSketchStyleProps xmlns:ask="http://schemas.microsoft.com/office/drawing/2018/sketchyshapes" sd="2321946582">
                  <a:custGeom>
                    <a:avLst/>
                    <a:gdLst>
                      <a:gd name="connsiteX0" fmla="*/ 0 w 10143000"/>
                      <a:gd name="connsiteY0" fmla="*/ 0 h 1789084"/>
                      <a:gd name="connsiteX1" fmla="*/ 473340 w 10143000"/>
                      <a:gd name="connsiteY1" fmla="*/ 0 h 1789084"/>
                      <a:gd name="connsiteX2" fmla="*/ 1352400 w 10143000"/>
                      <a:gd name="connsiteY2" fmla="*/ 0 h 1789084"/>
                      <a:gd name="connsiteX3" fmla="*/ 1825740 w 10143000"/>
                      <a:gd name="connsiteY3" fmla="*/ 0 h 1789084"/>
                      <a:gd name="connsiteX4" fmla="*/ 2400510 w 10143000"/>
                      <a:gd name="connsiteY4" fmla="*/ 0 h 1789084"/>
                      <a:gd name="connsiteX5" fmla="*/ 2873850 w 10143000"/>
                      <a:gd name="connsiteY5" fmla="*/ 0 h 1789084"/>
                      <a:gd name="connsiteX6" fmla="*/ 3550050 w 10143000"/>
                      <a:gd name="connsiteY6" fmla="*/ 0 h 1789084"/>
                      <a:gd name="connsiteX7" fmla="*/ 4023390 w 10143000"/>
                      <a:gd name="connsiteY7" fmla="*/ 0 h 1789084"/>
                      <a:gd name="connsiteX8" fmla="*/ 4801020 w 10143000"/>
                      <a:gd name="connsiteY8" fmla="*/ 0 h 1789084"/>
                      <a:gd name="connsiteX9" fmla="*/ 5172930 w 10143000"/>
                      <a:gd name="connsiteY9" fmla="*/ 0 h 1789084"/>
                      <a:gd name="connsiteX10" fmla="*/ 5950560 w 10143000"/>
                      <a:gd name="connsiteY10" fmla="*/ 0 h 1789084"/>
                      <a:gd name="connsiteX11" fmla="*/ 6423900 w 10143000"/>
                      <a:gd name="connsiteY11" fmla="*/ 0 h 1789084"/>
                      <a:gd name="connsiteX12" fmla="*/ 7100100 w 10143000"/>
                      <a:gd name="connsiteY12" fmla="*/ 0 h 1789084"/>
                      <a:gd name="connsiteX13" fmla="*/ 7877730 w 10143000"/>
                      <a:gd name="connsiteY13" fmla="*/ 0 h 1789084"/>
                      <a:gd name="connsiteX14" fmla="*/ 8452500 w 10143000"/>
                      <a:gd name="connsiteY14" fmla="*/ 0 h 1789084"/>
                      <a:gd name="connsiteX15" fmla="*/ 9230130 w 10143000"/>
                      <a:gd name="connsiteY15" fmla="*/ 0 h 1789084"/>
                      <a:gd name="connsiteX16" fmla="*/ 10143000 w 10143000"/>
                      <a:gd name="connsiteY16" fmla="*/ 0 h 1789084"/>
                      <a:gd name="connsiteX17" fmla="*/ 10143000 w 10143000"/>
                      <a:gd name="connsiteY17" fmla="*/ 596361 h 1789084"/>
                      <a:gd name="connsiteX18" fmla="*/ 10143000 w 10143000"/>
                      <a:gd name="connsiteY18" fmla="*/ 1174832 h 1789084"/>
                      <a:gd name="connsiteX19" fmla="*/ 10143000 w 10143000"/>
                      <a:gd name="connsiteY19" fmla="*/ 1789084 h 1789084"/>
                      <a:gd name="connsiteX20" fmla="*/ 9771090 w 10143000"/>
                      <a:gd name="connsiteY20" fmla="*/ 1789084 h 1789084"/>
                      <a:gd name="connsiteX21" fmla="*/ 9297750 w 10143000"/>
                      <a:gd name="connsiteY21" fmla="*/ 1789084 h 1789084"/>
                      <a:gd name="connsiteX22" fmla="*/ 8824410 w 10143000"/>
                      <a:gd name="connsiteY22" fmla="*/ 1789084 h 1789084"/>
                      <a:gd name="connsiteX23" fmla="*/ 8148210 w 10143000"/>
                      <a:gd name="connsiteY23" fmla="*/ 1789084 h 1789084"/>
                      <a:gd name="connsiteX24" fmla="*/ 7472010 w 10143000"/>
                      <a:gd name="connsiteY24" fmla="*/ 1789084 h 1789084"/>
                      <a:gd name="connsiteX25" fmla="*/ 6592950 w 10143000"/>
                      <a:gd name="connsiteY25" fmla="*/ 1789084 h 1789084"/>
                      <a:gd name="connsiteX26" fmla="*/ 5713890 w 10143000"/>
                      <a:gd name="connsiteY26" fmla="*/ 1789084 h 1789084"/>
                      <a:gd name="connsiteX27" fmla="*/ 5037690 w 10143000"/>
                      <a:gd name="connsiteY27" fmla="*/ 1789084 h 1789084"/>
                      <a:gd name="connsiteX28" fmla="*/ 4361490 w 10143000"/>
                      <a:gd name="connsiteY28" fmla="*/ 1789084 h 1789084"/>
                      <a:gd name="connsiteX29" fmla="*/ 3989580 w 10143000"/>
                      <a:gd name="connsiteY29" fmla="*/ 1789084 h 1789084"/>
                      <a:gd name="connsiteX30" fmla="*/ 3414810 w 10143000"/>
                      <a:gd name="connsiteY30" fmla="*/ 1789084 h 1789084"/>
                      <a:gd name="connsiteX31" fmla="*/ 2535750 w 10143000"/>
                      <a:gd name="connsiteY31" fmla="*/ 1789084 h 1789084"/>
                      <a:gd name="connsiteX32" fmla="*/ 1758120 w 10143000"/>
                      <a:gd name="connsiteY32" fmla="*/ 1789084 h 1789084"/>
                      <a:gd name="connsiteX33" fmla="*/ 1081920 w 10143000"/>
                      <a:gd name="connsiteY33" fmla="*/ 1789084 h 1789084"/>
                      <a:gd name="connsiteX34" fmla="*/ 0 w 10143000"/>
                      <a:gd name="connsiteY34" fmla="*/ 1789084 h 1789084"/>
                      <a:gd name="connsiteX35" fmla="*/ 0 w 10143000"/>
                      <a:gd name="connsiteY35" fmla="*/ 1246395 h 1789084"/>
                      <a:gd name="connsiteX36" fmla="*/ 0 w 10143000"/>
                      <a:gd name="connsiteY36" fmla="*/ 614252 h 1789084"/>
                      <a:gd name="connsiteX37" fmla="*/ 0 w 10143000"/>
                      <a:gd name="connsiteY37" fmla="*/ 0 h 1789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143000" h="1789084" fill="none" extrusionOk="0">
                        <a:moveTo>
                          <a:pt x="0" y="0"/>
                        </a:moveTo>
                        <a:cubicBezTo>
                          <a:pt x="212080" y="19229"/>
                          <a:pt x="250750" y="-22157"/>
                          <a:pt x="473340" y="0"/>
                        </a:cubicBezTo>
                        <a:cubicBezTo>
                          <a:pt x="695930" y="22157"/>
                          <a:pt x="1141050" y="-31452"/>
                          <a:pt x="1352400" y="0"/>
                        </a:cubicBezTo>
                        <a:cubicBezTo>
                          <a:pt x="1563750" y="31452"/>
                          <a:pt x="1728933" y="3281"/>
                          <a:pt x="1825740" y="0"/>
                        </a:cubicBezTo>
                        <a:cubicBezTo>
                          <a:pt x="1922547" y="-3281"/>
                          <a:pt x="2256887" y="-18398"/>
                          <a:pt x="2400510" y="0"/>
                        </a:cubicBezTo>
                        <a:cubicBezTo>
                          <a:pt x="2544133" y="18398"/>
                          <a:pt x="2735930" y="18617"/>
                          <a:pt x="2873850" y="0"/>
                        </a:cubicBezTo>
                        <a:cubicBezTo>
                          <a:pt x="3011770" y="-18617"/>
                          <a:pt x="3389204" y="23584"/>
                          <a:pt x="3550050" y="0"/>
                        </a:cubicBezTo>
                        <a:cubicBezTo>
                          <a:pt x="3710896" y="-23584"/>
                          <a:pt x="3812557" y="18909"/>
                          <a:pt x="4023390" y="0"/>
                        </a:cubicBezTo>
                        <a:cubicBezTo>
                          <a:pt x="4234223" y="-18909"/>
                          <a:pt x="4560554" y="21562"/>
                          <a:pt x="4801020" y="0"/>
                        </a:cubicBezTo>
                        <a:cubicBezTo>
                          <a:pt x="5041486" y="-21562"/>
                          <a:pt x="5058850" y="9944"/>
                          <a:pt x="5172930" y="0"/>
                        </a:cubicBezTo>
                        <a:cubicBezTo>
                          <a:pt x="5287010" y="-9944"/>
                          <a:pt x="5767338" y="38420"/>
                          <a:pt x="5950560" y="0"/>
                        </a:cubicBezTo>
                        <a:cubicBezTo>
                          <a:pt x="6133782" y="-38420"/>
                          <a:pt x="6202826" y="7866"/>
                          <a:pt x="6423900" y="0"/>
                        </a:cubicBezTo>
                        <a:cubicBezTo>
                          <a:pt x="6644974" y="-7866"/>
                          <a:pt x="6781400" y="-1530"/>
                          <a:pt x="7100100" y="0"/>
                        </a:cubicBezTo>
                        <a:cubicBezTo>
                          <a:pt x="7418800" y="1530"/>
                          <a:pt x="7579266" y="-33248"/>
                          <a:pt x="7877730" y="0"/>
                        </a:cubicBezTo>
                        <a:cubicBezTo>
                          <a:pt x="8176194" y="33248"/>
                          <a:pt x="8257006" y="-27268"/>
                          <a:pt x="8452500" y="0"/>
                        </a:cubicBezTo>
                        <a:cubicBezTo>
                          <a:pt x="8647994" y="27268"/>
                          <a:pt x="8887635" y="11827"/>
                          <a:pt x="9230130" y="0"/>
                        </a:cubicBezTo>
                        <a:cubicBezTo>
                          <a:pt x="9572625" y="-11827"/>
                          <a:pt x="9869691" y="33127"/>
                          <a:pt x="10143000" y="0"/>
                        </a:cubicBezTo>
                        <a:cubicBezTo>
                          <a:pt x="10169777" y="255104"/>
                          <a:pt x="10148001" y="317341"/>
                          <a:pt x="10143000" y="596361"/>
                        </a:cubicBezTo>
                        <a:cubicBezTo>
                          <a:pt x="10137999" y="875381"/>
                          <a:pt x="10148559" y="1037899"/>
                          <a:pt x="10143000" y="1174832"/>
                        </a:cubicBezTo>
                        <a:cubicBezTo>
                          <a:pt x="10137441" y="1311765"/>
                          <a:pt x="10119636" y="1627657"/>
                          <a:pt x="10143000" y="1789084"/>
                        </a:cubicBezTo>
                        <a:cubicBezTo>
                          <a:pt x="10026469" y="1787127"/>
                          <a:pt x="9911748" y="1799456"/>
                          <a:pt x="9771090" y="1789084"/>
                        </a:cubicBezTo>
                        <a:cubicBezTo>
                          <a:pt x="9630432" y="1778713"/>
                          <a:pt x="9523040" y="1803872"/>
                          <a:pt x="9297750" y="1789084"/>
                        </a:cubicBezTo>
                        <a:cubicBezTo>
                          <a:pt x="9072460" y="1774296"/>
                          <a:pt x="8940935" y="1794558"/>
                          <a:pt x="8824410" y="1789084"/>
                        </a:cubicBezTo>
                        <a:cubicBezTo>
                          <a:pt x="8707885" y="1783610"/>
                          <a:pt x="8341059" y="1800032"/>
                          <a:pt x="8148210" y="1789084"/>
                        </a:cubicBezTo>
                        <a:cubicBezTo>
                          <a:pt x="7955361" y="1778136"/>
                          <a:pt x="7658865" y="1785008"/>
                          <a:pt x="7472010" y="1789084"/>
                        </a:cubicBezTo>
                        <a:cubicBezTo>
                          <a:pt x="7285155" y="1793160"/>
                          <a:pt x="6784656" y="1827792"/>
                          <a:pt x="6592950" y="1789084"/>
                        </a:cubicBezTo>
                        <a:cubicBezTo>
                          <a:pt x="6401244" y="1750376"/>
                          <a:pt x="6060670" y="1746977"/>
                          <a:pt x="5713890" y="1789084"/>
                        </a:cubicBezTo>
                        <a:cubicBezTo>
                          <a:pt x="5367110" y="1831191"/>
                          <a:pt x="5315977" y="1821837"/>
                          <a:pt x="5037690" y="1789084"/>
                        </a:cubicBezTo>
                        <a:cubicBezTo>
                          <a:pt x="4759403" y="1756331"/>
                          <a:pt x="4691716" y="1758569"/>
                          <a:pt x="4361490" y="1789084"/>
                        </a:cubicBezTo>
                        <a:cubicBezTo>
                          <a:pt x="4031264" y="1819599"/>
                          <a:pt x="4069679" y="1790837"/>
                          <a:pt x="3989580" y="1789084"/>
                        </a:cubicBezTo>
                        <a:cubicBezTo>
                          <a:pt x="3909481" y="1787332"/>
                          <a:pt x="3668918" y="1789102"/>
                          <a:pt x="3414810" y="1789084"/>
                        </a:cubicBezTo>
                        <a:cubicBezTo>
                          <a:pt x="3160702" y="1789067"/>
                          <a:pt x="2904366" y="1827755"/>
                          <a:pt x="2535750" y="1789084"/>
                        </a:cubicBezTo>
                        <a:cubicBezTo>
                          <a:pt x="2167134" y="1750413"/>
                          <a:pt x="2092258" y="1789741"/>
                          <a:pt x="1758120" y="1789084"/>
                        </a:cubicBezTo>
                        <a:cubicBezTo>
                          <a:pt x="1423982" y="1788428"/>
                          <a:pt x="1273225" y="1802028"/>
                          <a:pt x="1081920" y="1789084"/>
                        </a:cubicBezTo>
                        <a:cubicBezTo>
                          <a:pt x="890615" y="1776140"/>
                          <a:pt x="315974" y="1811566"/>
                          <a:pt x="0" y="1789084"/>
                        </a:cubicBezTo>
                        <a:cubicBezTo>
                          <a:pt x="-20787" y="1569802"/>
                          <a:pt x="-26984" y="1401394"/>
                          <a:pt x="0" y="1246395"/>
                        </a:cubicBezTo>
                        <a:cubicBezTo>
                          <a:pt x="26984" y="1091396"/>
                          <a:pt x="-29540" y="784742"/>
                          <a:pt x="0" y="614252"/>
                        </a:cubicBezTo>
                        <a:cubicBezTo>
                          <a:pt x="29540" y="443762"/>
                          <a:pt x="25091" y="256963"/>
                          <a:pt x="0" y="0"/>
                        </a:cubicBezTo>
                        <a:close/>
                      </a:path>
                      <a:path w="10143000" h="1789084" stroke="0" extrusionOk="0">
                        <a:moveTo>
                          <a:pt x="0" y="0"/>
                        </a:moveTo>
                        <a:cubicBezTo>
                          <a:pt x="320468" y="-27176"/>
                          <a:pt x="496670" y="-4713"/>
                          <a:pt x="879060" y="0"/>
                        </a:cubicBezTo>
                        <a:cubicBezTo>
                          <a:pt x="1261450" y="4713"/>
                          <a:pt x="1565473" y="-18584"/>
                          <a:pt x="1758120" y="0"/>
                        </a:cubicBezTo>
                        <a:cubicBezTo>
                          <a:pt x="1950767" y="18584"/>
                          <a:pt x="1976051" y="-6363"/>
                          <a:pt x="2130030" y="0"/>
                        </a:cubicBezTo>
                        <a:cubicBezTo>
                          <a:pt x="2284009" y="6363"/>
                          <a:pt x="2462284" y="-2302"/>
                          <a:pt x="2603370" y="0"/>
                        </a:cubicBezTo>
                        <a:cubicBezTo>
                          <a:pt x="2744456" y="2302"/>
                          <a:pt x="2813215" y="-5872"/>
                          <a:pt x="2975280" y="0"/>
                        </a:cubicBezTo>
                        <a:cubicBezTo>
                          <a:pt x="3137345" y="5872"/>
                          <a:pt x="3583310" y="28710"/>
                          <a:pt x="3752910" y="0"/>
                        </a:cubicBezTo>
                        <a:cubicBezTo>
                          <a:pt x="3922510" y="-28710"/>
                          <a:pt x="4284214" y="7600"/>
                          <a:pt x="4429110" y="0"/>
                        </a:cubicBezTo>
                        <a:cubicBezTo>
                          <a:pt x="4574006" y="-7600"/>
                          <a:pt x="4616520" y="-4925"/>
                          <a:pt x="4801020" y="0"/>
                        </a:cubicBezTo>
                        <a:cubicBezTo>
                          <a:pt x="4985520" y="4925"/>
                          <a:pt x="5127830" y="-5535"/>
                          <a:pt x="5274360" y="0"/>
                        </a:cubicBezTo>
                        <a:cubicBezTo>
                          <a:pt x="5420890" y="5535"/>
                          <a:pt x="5780146" y="5096"/>
                          <a:pt x="5950560" y="0"/>
                        </a:cubicBezTo>
                        <a:cubicBezTo>
                          <a:pt x="6120974" y="-5096"/>
                          <a:pt x="6405853" y="16533"/>
                          <a:pt x="6728190" y="0"/>
                        </a:cubicBezTo>
                        <a:cubicBezTo>
                          <a:pt x="7050527" y="-16533"/>
                          <a:pt x="7188922" y="4837"/>
                          <a:pt x="7505820" y="0"/>
                        </a:cubicBezTo>
                        <a:cubicBezTo>
                          <a:pt x="7822718" y="-4837"/>
                          <a:pt x="7915525" y="-9400"/>
                          <a:pt x="8283450" y="0"/>
                        </a:cubicBezTo>
                        <a:cubicBezTo>
                          <a:pt x="8651375" y="9400"/>
                          <a:pt x="8823203" y="-9419"/>
                          <a:pt x="8959650" y="0"/>
                        </a:cubicBezTo>
                        <a:cubicBezTo>
                          <a:pt x="9096097" y="9419"/>
                          <a:pt x="9238405" y="2700"/>
                          <a:pt x="9432990" y="0"/>
                        </a:cubicBezTo>
                        <a:cubicBezTo>
                          <a:pt x="9627575" y="-2700"/>
                          <a:pt x="9869766" y="-26660"/>
                          <a:pt x="10143000" y="0"/>
                        </a:cubicBezTo>
                        <a:cubicBezTo>
                          <a:pt x="10160544" y="136414"/>
                          <a:pt x="10133225" y="447579"/>
                          <a:pt x="10143000" y="578470"/>
                        </a:cubicBezTo>
                        <a:cubicBezTo>
                          <a:pt x="10152776" y="709361"/>
                          <a:pt x="10131878" y="943788"/>
                          <a:pt x="10143000" y="1156941"/>
                        </a:cubicBezTo>
                        <a:cubicBezTo>
                          <a:pt x="10154122" y="1370094"/>
                          <a:pt x="10112545" y="1660732"/>
                          <a:pt x="10143000" y="1789084"/>
                        </a:cubicBezTo>
                        <a:cubicBezTo>
                          <a:pt x="9709537" y="1795557"/>
                          <a:pt x="9552033" y="1812513"/>
                          <a:pt x="9263940" y="1789084"/>
                        </a:cubicBezTo>
                        <a:cubicBezTo>
                          <a:pt x="8975847" y="1765655"/>
                          <a:pt x="8809470" y="1803588"/>
                          <a:pt x="8486310" y="1789084"/>
                        </a:cubicBezTo>
                        <a:cubicBezTo>
                          <a:pt x="8163150" y="1774581"/>
                          <a:pt x="8028034" y="1809048"/>
                          <a:pt x="7607250" y="1789084"/>
                        </a:cubicBezTo>
                        <a:cubicBezTo>
                          <a:pt x="7186466" y="1769120"/>
                          <a:pt x="7340323" y="1788987"/>
                          <a:pt x="7235340" y="1789084"/>
                        </a:cubicBezTo>
                        <a:cubicBezTo>
                          <a:pt x="7130357" y="1789182"/>
                          <a:pt x="6873515" y="1778035"/>
                          <a:pt x="6660570" y="1789084"/>
                        </a:cubicBezTo>
                        <a:cubicBezTo>
                          <a:pt x="6447625" y="1800134"/>
                          <a:pt x="6041796" y="1789981"/>
                          <a:pt x="5882940" y="1789084"/>
                        </a:cubicBezTo>
                        <a:cubicBezTo>
                          <a:pt x="5724084" y="1788188"/>
                          <a:pt x="5436749" y="1765645"/>
                          <a:pt x="5308170" y="1789084"/>
                        </a:cubicBezTo>
                        <a:cubicBezTo>
                          <a:pt x="5179591" y="1812524"/>
                          <a:pt x="4852907" y="1799128"/>
                          <a:pt x="4530540" y="1789084"/>
                        </a:cubicBezTo>
                        <a:cubicBezTo>
                          <a:pt x="4208173" y="1779041"/>
                          <a:pt x="3850271" y="1816321"/>
                          <a:pt x="3651480" y="1789084"/>
                        </a:cubicBezTo>
                        <a:cubicBezTo>
                          <a:pt x="3452689" y="1761847"/>
                          <a:pt x="3077164" y="1812141"/>
                          <a:pt x="2873850" y="1789084"/>
                        </a:cubicBezTo>
                        <a:cubicBezTo>
                          <a:pt x="2670536" y="1766028"/>
                          <a:pt x="2196328" y="1788618"/>
                          <a:pt x="1994790" y="1789084"/>
                        </a:cubicBezTo>
                        <a:cubicBezTo>
                          <a:pt x="1793252" y="1789550"/>
                          <a:pt x="1491184" y="1783569"/>
                          <a:pt x="1318590" y="1789084"/>
                        </a:cubicBezTo>
                        <a:cubicBezTo>
                          <a:pt x="1145996" y="1794599"/>
                          <a:pt x="969280" y="1796504"/>
                          <a:pt x="845250" y="1789084"/>
                        </a:cubicBezTo>
                        <a:cubicBezTo>
                          <a:pt x="721220" y="1781664"/>
                          <a:pt x="215743" y="1805150"/>
                          <a:pt x="0" y="1789084"/>
                        </a:cubicBezTo>
                        <a:cubicBezTo>
                          <a:pt x="10914" y="1617403"/>
                          <a:pt x="-15617" y="1382512"/>
                          <a:pt x="0" y="1246395"/>
                        </a:cubicBezTo>
                        <a:cubicBezTo>
                          <a:pt x="15617" y="1110278"/>
                          <a:pt x="3057" y="836578"/>
                          <a:pt x="0" y="667925"/>
                        </a:cubicBezTo>
                        <a:cubicBezTo>
                          <a:pt x="-3057" y="499272"/>
                          <a:pt x="27680" y="320004"/>
                          <a:pt x="0" y="0"/>
                        </a:cubicBezTo>
                        <a:close/>
                      </a:path>
                    </a:pathLst>
                  </a:custGeom>
                  <ask:type>
                    <ask:lineSketchNone/>
                  </ask:type>
                </ask:lineSketchStyleProps>
              </a:ext>
            </a:extLst>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a:t>
            </a:r>
          </a:p>
          <a:p>
            <a:pPr algn="ctr"/>
            <a:r>
              <a:rPr lang="en-US" sz="5400" dirty="0">
                <a:solidFill>
                  <a:schemeClr val="accent1">
                    <a:lumMod val="50000"/>
                  </a:schemeClr>
                </a:solidFill>
                <a:latin typeface="Comic Sans MS"/>
              </a:rPr>
              <a:t>and fluency</a:t>
            </a:r>
            <a:r>
              <a:rPr lang="en-US" sz="5400" b="1" dirty="0">
                <a:solidFill>
                  <a:schemeClr val="accent1">
                    <a:lumMod val="50000"/>
                  </a:schemeClr>
                </a:solidFill>
                <a:latin typeface="Comic Sans MS"/>
              </a:rPr>
              <a:t> </a:t>
            </a:r>
          </a:p>
        </p:txBody>
      </p:sp>
      <p:pic>
        <p:nvPicPr>
          <p:cNvPr id="5" name="Graphic 1">
            <a:extLst>
              <a:ext uri="{FF2B5EF4-FFF2-40B4-BE49-F238E27FC236}">
                <a16:creationId xmlns:a16="http://schemas.microsoft.com/office/drawing/2014/main" id="{CAA7DCF6-5E05-813C-39BC-285A6935E6EA}"/>
              </a:ext>
            </a:extLst>
          </p:cNvPr>
          <p:cNvPicPr>
            <a:picLocks noChangeAspect="1"/>
          </p:cNvPicPr>
          <p:nvPr/>
        </p:nvPicPr>
        <p:blipFill>
          <a:blip r:embed="rId4"/>
          <a:srcRect/>
          <a:stretch/>
        </p:blipFill>
        <p:spPr>
          <a:xfrm>
            <a:off x="4729069" y="995285"/>
            <a:ext cx="2733118" cy="3299987"/>
          </a:xfrm>
          <a:prstGeom prst="rect">
            <a:avLst/>
          </a:prstGeom>
        </p:spPr>
      </p:pic>
    </p:spTree>
    <p:custDataLst>
      <p:tags r:id="rId1"/>
    </p:custDataLst>
    <p:extLst>
      <p:ext uri="{BB962C8B-B14F-4D97-AF65-F5344CB8AC3E}">
        <p14:creationId xmlns:p14="http://schemas.microsoft.com/office/powerpoint/2010/main" val="4274722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dirty="0">
              <a:solidFill>
                <a:schemeClr val="bg1"/>
              </a:solidFill>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DFAE123-F4D2-4D2C-BF20-A47DC7E934A6}"/>
                  </a:ext>
                </a:extLst>
              </p:cNvPr>
              <p:cNvSpPr txBox="1"/>
              <p:nvPr/>
            </p:nvSpPr>
            <p:spPr>
              <a:xfrm>
                <a:off x="563459" y="2152208"/>
                <a:ext cx="6337093" cy="3494803"/>
              </a:xfrm>
              <a:prstGeom prst="rect">
                <a:avLst/>
              </a:prstGeom>
              <a:noFill/>
            </p:spPr>
            <p:txBody>
              <a:bodyPr wrap="square">
                <a:spAutoFit/>
              </a:bodyPr>
              <a:lstStyle/>
              <a:p>
                <a:pPr marL="0" marR="0">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Giraffes grow to about 600 centimeters. Their neck is about </a:t>
                </a:r>
                <a14:m>
                  <m:oMath xmlns:m="http://schemas.openxmlformats.org/officeDocument/2006/math">
                    <m:f>
                      <m:fPr>
                        <m:ctrlPr>
                          <a:rPr lang="en-US" sz="2800" i="1"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ctrlPr>
                      </m:fPr>
                      <m:num>
                        <m:r>
                          <a:rPr lang="en-US" sz="2800" i="1"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2</m:t>
                        </m:r>
                      </m:num>
                      <m:den>
                        <m:r>
                          <a:rPr lang="en-US" sz="2800" i="1"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5</m:t>
                        </m:r>
                      </m:den>
                    </m:f>
                  </m:oMath>
                </a14:m>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 of their height. About how long is a giraffe’s neck?</a:t>
                </a:r>
              </a:p>
              <a:p>
                <a:pPr marL="0" marR="0">
                  <a:spcBef>
                    <a:spcPts val="0"/>
                  </a:spcBef>
                  <a:spcAft>
                    <a:spcPts val="800"/>
                  </a:spcAft>
                </a:pPr>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a:p>
                <a:pPr marL="0" marR="0">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The neck of the giraffe is           cm long.</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9DFAE123-F4D2-4D2C-BF20-A47DC7E934A6}"/>
                  </a:ext>
                </a:extLst>
              </p:cNvPr>
              <p:cNvSpPr txBox="1">
                <a:spLocks noRot="1" noChangeAspect="1" noMove="1" noResize="1" noEditPoints="1" noAdjustHandles="1" noChangeArrowheads="1" noChangeShapeType="1" noTextEdit="1"/>
              </p:cNvSpPr>
              <p:nvPr/>
            </p:nvSpPr>
            <p:spPr>
              <a:xfrm>
                <a:off x="563459" y="2152208"/>
                <a:ext cx="6337093" cy="3494803"/>
              </a:xfrm>
              <a:prstGeom prst="rect">
                <a:avLst/>
              </a:prstGeom>
              <a:blipFill>
                <a:blip r:embed="rId4"/>
                <a:stretch>
                  <a:fillRect l="-1923" t="-1745" r="-3365" b="-4014"/>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A02B9042-3CCF-4A9A-B30C-C96DB8614223}"/>
              </a:ext>
            </a:extLst>
          </p:cNvPr>
          <p:cNvPicPr>
            <a:picLocks noChangeAspect="1"/>
          </p:cNvPicPr>
          <p:nvPr/>
        </p:nvPicPr>
        <p:blipFill>
          <a:blip r:embed="rId5"/>
          <a:srcRect/>
          <a:stretch/>
        </p:blipFill>
        <p:spPr>
          <a:xfrm>
            <a:off x="8339871" y="1945452"/>
            <a:ext cx="2818666" cy="4340247"/>
          </a:xfrm>
          <a:prstGeom prst="rect">
            <a:avLst/>
          </a:prstGeom>
        </p:spPr>
      </p:pic>
      <p:sp>
        <p:nvSpPr>
          <p:cNvPr id="18" name="Rectangle: Rounded Corners 17">
            <a:extLst>
              <a:ext uri="{FF2B5EF4-FFF2-40B4-BE49-F238E27FC236}">
                <a16:creationId xmlns:a16="http://schemas.microsoft.com/office/drawing/2014/main" id="{48DCBEFC-6373-45A2-88AE-62B5E8D6F94D}"/>
              </a:ext>
            </a:extLst>
          </p:cNvPr>
          <p:cNvSpPr/>
          <p:nvPr/>
        </p:nvSpPr>
        <p:spPr>
          <a:xfrm>
            <a:off x="5124394" y="4647573"/>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240</a:t>
            </a:r>
          </a:p>
        </p:txBody>
      </p:sp>
      <p:sp>
        <p:nvSpPr>
          <p:cNvPr id="2" name="TextBox 1">
            <a:extLst>
              <a:ext uri="{FF2B5EF4-FFF2-40B4-BE49-F238E27FC236}">
                <a16:creationId xmlns:a16="http://schemas.microsoft.com/office/drawing/2014/main" id="{125498DD-428D-91CD-8473-4FACA292CD90}"/>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Applications</a:t>
            </a:r>
            <a:endParaRPr lang="en-US" dirty="0"/>
          </a:p>
        </p:txBody>
      </p:sp>
    </p:spTree>
    <p:custDataLst>
      <p:tags r:id="rId1"/>
    </p:custDataLst>
    <p:extLst>
      <p:ext uri="{BB962C8B-B14F-4D97-AF65-F5344CB8AC3E}">
        <p14:creationId xmlns:p14="http://schemas.microsoft.com/office/powerpoint/2010/main" val="158562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18"/>
                                        </p:tgtEl>
                                        <p:attrNameLst>
                                          <p:attrName>stroke.color</p:attrName>
                                        </p:attrNameLst>
                                      </p:cBhvr>
                                      <p:to>
                                        <p:clrVal>
                                          <a:srgbClr val="74C274"/>
                                        </p:clrVal>
                                      </p:to>
                                    </p:set>
                                    <p:set>
                                      <p:cBhvr>
                                        <p:cTn id="7" dur="indefinite"/>
                                        <p:tgtEl>
                                          <p:spTgt spid="18"/>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18"/>
                                        </p:tgtEl>
                                        <p:attrNameLst>
                                          <p:attrName>fillcolor</p:attrName>
                                        </p:attrNameLst>
                                      </p:cBhvr>
                                      <p:to>
                                        <p:clrVal>
                                          <a:srgbClr val="74C274"/>
                                        </p:clrVal>
                                      </p:to>
                                    </p:set>
                                    <p:set>
                                      <p:cBhvr>
                                        <p:cTn id="10" dur="indefinite"/>
                                        <p:tgtEl>
                                          <p:spTgt spid="18"/>
                                        </p:tgtEl>
                                        <p:attrNameLst>
                                          <p:attrName>fill.type</p:attrName>
                                        </p:attrNameLst>
                                      </p:cBhvr>
                                      <p:to>
                                        <p:strVal val="solid"/>
                                      </p:to>
                                    </p:set>
                                    <p:set>
                                      <p:cBhvr>
                                        <p:cTn id="11" dur="indefinite"/>
                                        <p:tgtEl>
                                          <p:spTgt spid="1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the two equations below.</a:t>
            </a:r>
            <a:endParaRPr lang="en-GB"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535224" y="1482856"/>
            <a:ext cx="6337093" cy="2246769"/>
          </a:xfrm>
          <a:prstGeom prst="rect">
            <a:avLst/>
          </a:prstGeom>
          <a:noFill/>
        </p:spPr>
        <p:txBody>
          <a:bodyPr wrap="square">
            <a:spAutoFit/>
          </a:bodyPr>
          <a:lstStyle/>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There are 200 books on the shelves in a classroom. Three fourths of them are mathematics books. How many mathematics books are there on the shelves?</a:t>
            </a:r>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48DCBEFC-6373-45A2-88AE-62B5E8D6F94D}"/>
              </a:ext>
            </a:extLst>
          </p:cNvPr>
          <p:cNvSpPr/>
          <p:nvPr/>
        </p:nvSpPr>
        <p:spPr>
          <a:xfrm>
            <a:off x="4251222" y="5126862"/>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150</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871765F-E30D-4E91-9DB2-4C24E4F64116}"/>
                  </a:ext>
                </a:extLst>
              </p:cNvPr>
              <p:cNvSpPr txBox="1"/>
              <p:nvPr/>
            </p:nvSpPr>
            <p:spPr>
              <a:xfrm>
                <a:off x="2500" y="5098451"/>
                <a:ext cx="6093500"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2800" smtClean="0">
                          <a:solidFill>
                            <a:schemeClr val="tx1">
                              <a:lumMod val="65000"/>
                              <a:lumOff val="35000"/>
                            </a:schemeClr>
                          </a:solidFill>
                          <a:latin typeface="Cambria Math" panose="02040503050406030204" pitchFamily="18" charset="0"/>
                        </a:rPr>
                        <m:t> </m:t>
                      </m:r>
                      <m:r>
                        <a:rPr lang="en-US" sz="2800" b="0" i="0" smtClean="0">
                          <a:solidFill>
                            <a:schemeClr val="tx1">
                              <a:lumMod val="65000"/>
                              <a:lumOff val="35000"/>
                            </a:schemeClr>
                          </a:solidFill>
                          <a:latin typeface="Cambria Math" panose="02040503050406030204" pitchFamily="18" charset="0"/>
                        </a:rPr>
                        <m:t>       </m:t>
                      </m:r>
                      <m:r>
                        <a:rPr lang="fr-FR" sz="2800" i="0">
                          <a:solidFill>
                            <a:schemeClr val="tx1">
                              <a:lumMod val="65000"/>
                              <a:lumOff val="35000"/>
                            </a:schemeClr>
                          </a:solidFill>
                          <a:latin typeface="Cambria Math" panose="02040503050406030204" pitchFamily="18" charset="0"/>
                        </a:rPr>
                        <m:t>×</m:t>
                      </m:r>
                      <m:r>
                        <a:rPr lang="en-US" sz="2800" b="0" i="0" smtClean="0">
                          <a:solidFill>
                            <a:schemeClr val="tx1">
                              <a:lumMod val="65000"/>
                              <a:lumOff val="35000"/>
                            </a:schemeClr>
                          </a:solidFill>
                          <a:latin typeface="Cambria Math" panose="02040503050406030204" pitchFamily="18" charset="0"/>
                        </a:rPr>
                        <m:t>              </m:t>
                      </m:r>
                      <m:r>
                        <a:rPr lang="fr-FR" sz="2800" i="0">
                          <a:solidFill>
                            <a:schemeClr val="tx1">
                              <a:lumMod val="65000"/>
                              <a:lumOff val="35000"/>
                            </a:schemeClr>
                          </a:solidFill>
                          <a:latin typeface="Cambria Math" panose="02040503050406030204" pitchFamily="18" charset="0"/>
                        </a:rPr>
                        <m:t>= </m:t>
                      </m:r>
                    </m:oMath>
                  </m:oMathPara>
                </a14:m>
                <a:endParaRPr lang="fr-FR" sz="2800" dirty="0">
                  <a:solidFill>
                    <a:schemeClr val="tx1">
                      <a:lumMod val="65000"/>
                      <a:lumOff val="35000"/>
                    </a:schemeClr>
                  </a:solidFill>
                  <a:latin typeface="+mn-lt"/>
                </a:endParaRPr>
              </a:p>
            </p:txBody>
          </p:sp>
        </mc:Choice>
        <mc:Fallback xmlns="">
          <p:sp>
            <p:nvSpPr>
              <p:cNvPr id="11" name="TextBox 10">
                <a:extLst>
                  <a:ext uri="{FF2B5EF4-FFF2-40B4-BE49-F238E27FC236}">
                    <a16:creationId xmlns:a16="http://schemas.microsoft.com/office/drawing/2014/main" id="{2871765F-E30D-4E91-9DB2-4C24E4F64116}"/>
                  </a:ext>
                </a:extLst>
              </p:cNvPr>
              <p:cNvSpPr txBox="1">
                <a:spLocks noRot="1" noChangeAspect="1" noMove="1" noResize="1" noEditPoints="1" noAdjustHandles="1" noChangeArrowheads="1" noChangeShapeType="1" noTextEdit="1"/>
              </p:cNvSpPr>
              <p:nvPr/>
            </p:nvSpPr>
            <p:spPr>
              <a:xfrm>
                <a:off x="2500" y="5098451"/>
                <a:ext cx="6093500" cy="523220"/>
              </a:xfrm>
              <a:prstGeom prst="rect">
                <a:avLst/>
              </a:prstGeom>
              <a:blipFill>
                <a:blip r:embed="rId4"/>
                <a:stretch>
                  <a:fillRect/>
                </a:stretch>
              </a:blipFill>
            </p:spPr>
            <p:txBody>
              <a:bodyPr/>
              <a:lstStyle/>
              <a:p>
                <a:r>
                  <a:rPr lang="en-US">
                    <a:noFill/>
                  </a:rPr>
                  <a:t> </a:t>
                </a:r>
              </a:p>
            </p:txBody>
          </p:sp>
        </mc:Fallback>
      </mc:AlternateContent>
      <p:sp>
        <p:nvSpPr>
          <p:cNvPr id="12" name="Rectangle: Rounded Corners 11">
            <a:extLst>
              <a:ext uri="{FF2B5EF4-FFF2-40B4-BE49-F238E27FC236}">
                <a16:creationId xmlns:a16="http://schemas.microsoft.com/office/drawing/2014/main" id="{80C7D262-D08D-409E-B080-533587B98DD8}"/>
              </a:ext>
            </a:extLst>
          </p:cNvPr>
          <p:cNvSpPr/>
          <p:nvPr/>
        </p:nvSpPr>
        <p:spPr>
          <a:xfrm>
            <a:off x="2818237" y="5126862"/>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13" name="Rectangle: Rounded Corners 12">
            <a:extLst>
              <a:ext uri="{FF2B5EF4-FFF2-40B4-BE49-F238E27FC236}">
                <a16:creationId xmlns:a16="http://schemas.microsoft.com/office/drawing/2014/main" id="{226CB914-48D7-4D4B-BD82-24EFDE280E9E}"/>
              </a:ext>
            </a:extLst>
          </p:cNvPr>
          <p:cNvSpPr/>
          <p:nvPr/>
        </p:nvSpPr>
        <p:spPr>
          <a:xfrm>
            <a:off x="1486187" y="5114371"/>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50</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1F01AD5-DFFB-4A38-B32E-6DEEB2D60A0D}"/>
                  </a:ext>
                </a:extLst>
              </p:cNvPr>
              <p:cNvSpPr txBox="1"/>
              <p:nvPr/>
            </p:nvSpPr>
            <p:spPr>
              <a:xfrm>
                <a:off x="1611059" y="4152621"/>
                <a:ext cx="4943006" cy="528158"/>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Times New Roman" panose="02020603050405020304" pitchFamily="18" charset="0"/>
                  </a:rPr>
                  <a:t>200</a:t>
                </a:r>
                <a14:m>
                  <m:oMath xmlns:m="http://schemas.openxmlformats.org/officeDocument/2006/math">
                    <m:r>
                      <a:rPr lang="en-US" sz="2800" i="1" smtClean="0">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800" b="0" i="1" smtClean="0">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31F01AD5-DFFB-4A38-B32E-6DEEB2D60A0D}"/>
                  </a:ext>
                </a:extLst>
              </p:cNvPr>
              <p:cNvSpPr txBox="1">
                <a:spLocks noRot="1" noChangeAspect="1" noMove="1" noResize="1" noEditPoints="1" noAdjustHandles="1" noChangeArrowheads="1" noChangeShapeType="1" noTextEdit="1"/>
              </p:cNvSpPr>
              <p:nvPr/>
            </p:nvSpPr>
            <p:spPr>
              <a:xfrm>
                <a:off x="1611059" y="4152621"/>
                <a:ext cx="4943006" cy="528158"/>
              </a:xfrm>
              <a:prstGeom prst="rect">
                <a:avLst/>
              </a:prstGeom>
              <a:blipFill>
                <a:blip r:embed="rId5"/>
                <a:stretch>
                  <a:fillRect l="-2466" t="-10345" b="-31034"/>
                </a:stretch>
              </a:blipFill>
            </p:spPr>
            <p:txBody>
              <a:bodyPr/>
              <a:lstStyle/>
              <a:p>
                <a:r>
                  <a:rPr lang="en-US">
                    <a:noFill/>
                  </a:rPr>
                  <a:t> </a:t>
                </a:r>
              </a:p>
            </p:txBody>
          </p:sp>
        </mc:Fallback>
      </mc:AlternateContent>
      <p:sp>
        <p:nvSpPr>
          <p:cNvPr id="15" name="Rectangle: Rounded Corners 14">
            <a:extLst>
              <a:ext uri="{FF2B5EF4-FFF2-40B4-BE49-F238E27FC236}">
                <a16:creationId xmlns:a16="http://schemas.microsoft.com/office/drawing/2014/main" id="{395E2FC8-1071-4C88-9DDC-9CC3039978CA}"/>
              </a:ext>
            </a:extLst>
          </p:cNvPr>
          <p:cNvSpPr/>
          <p:nvPr/>
        </p:nvSpPr>
        <p:spPr>
          <a:xfrm>
            <a:off x="4058501" y="4180556"/>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50</a:t>
            </a:r>
          </a:p>
        </p:txBody>
      </p:sp>
      <p:sp>
        <p:nvSpPr>
          <p:cNvPr id="16" name="Rectangle: Rounded Corners 15">
            <a:extLst>
              <a:ext uri="{FF2B5EF4-FFF2-40B4-BE49-F238E27FC236}">
                <a16:creationId xmlns:a16="http://schemas.microsoft.com/office/drawing/2014/main" id="{6D622F75-068E-4EF3-88AC-62A7DC1B0708}"/>
              </a:ext>
            </a:extLst>
          </p:cNvPr>
          <p:cNvSpPr/>
          <p:nvPr/>
        </p:nvSpPr>
        <p:spPr>
          <a:xfrm>
            <a:off x="2707274" y="4180797"/>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a:t>
            </a:r>
          </a:p>
        </p:txBody>
      </p:sp>
      <p:pic>
        <p:nvPicPr>
          <p:cNvPr id="9" name="Picture 8">
            <a:extLst>
              <a:ext uri="{FF2B5EF4-FFF2-40B4-BE49-F238E27FC236}">
                <a16:creationId xmlns:a16="http://schemas.microsoft.com/office/drawing/2014/main" id="{0BBCC5CC-2033-48A9-A77D-24675E771ABE}"/>
              </a:ext>
            </a:extLst>
          </p:cNvPr>
          <p:cNvPicPr>
            <a:picLocks noChangeAspect="1"/>
          </p:cNvPicPr>
          <p:nvPr/>
        </p:nvPicPr>
        <p:blipFill>
          <a:blip r:embed="rId6"/>
          <a:srcRect/>
          <a:stretch/>
        </p:blipFill>
        <p:spPr>
          <a:xfrm>
            <a:off x="7405190" y="1354823"/>
            <a:ext cx="4251586" cy="4928831"/>
          </a:xfrm>
          <a:prstGeom prst="rect">
            <a:avLst/>
          </a:prstGeom>
        </p:spPr>
      </p:pic>
    </p:spTree>
    <p:custDataLst>
      <p:tags r:id="rId1"/>
    </p:custDataLst>
    <p:extLst>
      <p:ext uri="{BB962C8B-B14F-4D97-AF65-F5344CB8AC3E}">
        <p14:creationId xmlns:p14="http://schemas.microsoft.com/office/powerpoint/2010/main" val="1151977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16"/>
                                        </p:tgtEl>
                                        <p:attrNameLst>
                                          <p:attrName>stroke.color</p:attrName>
                                        </p:attrNameLst>
                                      </p:cBhvr>
                                      <p:to>
                                        <p:clrVal>
                                          <a:srgbClr val="74C274"/>
                                        </p:clrVal>
                                      </p:to>
                                    </p:set>
                                    <p:set>
                                      <p:cBhvr>
                                        <p:cTn id="7" dur="indefinite"/>
                                        <p:tgtEl>
                                          <p:spTgt spid="16"/>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16"/>
                                        </p:tgtEl>
                                        <p:attrNameLst>
                                          <p:attrName>fillcolor</p:attrName>
                                        </p:attrNameLst>
                                      </p:cBhvr>
                                      <p:to>
                                        <p:clrVal>
                                          <a:srgbClr val="74C274"/>
                                        </p:clrVal>
                                      </p:to>
                                    </p:set>
                                    <p:set>
                                      <p:cBhvr>
                                        <p:cTn id="10" dur="indefinite"/>
                                        <p:tgtEl>
                                          <p:spTgt spid="16"/>
                                        </p:tgtEl>
                                        <p:attrNameLst>
                                          <p:attrName>fill.type</p:attrName>
                                        </p:attrNameLst>
                                      </p:cBhvr>
                                      <p:to>
                                        <p:strVal val="solid"/>
                                      </p:to>
                                    </p:set>
                                    <p:set>
                                      <p:cBhvr>
                                        <p:cTn id="11" dur="indefinite"/>
                                        <p:tgtEl>
                                          <p:spTgt spid="16"/>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7" presetClass="emph" presetSubtype="1" nodeType="clickEffect">
                                  <p:stCondLst>
                                    <p:cond delay="0"/>
                                  </p:stCondLst>
                                  <p:childTnLst>
                                    <p:set>
                                      <p:cBhvr>
                                        <p:cTn id="15" dur="indefinite"/>
                                        <p:tgtEl>
                                          <p:spTgt spid="15"/>
                                        </p:tgtEl>
                                        <p:attrNameLst>
                                          <p:attrName>stroke.color</p:attrName>
                                        </p:attrNameLst>
                                      </p:cBhvr>
                                      <p:to>
                                        <p:clrVal>
                                          <a:srgbClr val="74C274"/>
                                        </p:clrVal>
                                      </p:to>
                                    </p:set>
                                    <p:set>
                                      <p:cBhvr>
                                        <p:cTn id="16" dur="indefinite"/>
                                        <p:tgtEl>
                                          <p:spTgt spid="15"/>
                                        </p:tgtEl>
                                        <p:attrNameLst>
                                          <p:attrName>stroke.on</p:attrName>
                                        </p:attrNameLst>
                                      </p:cBhvr>
                                      <p:to>
                                        <p:strVal val="true"/>
                                      </p:to>
                                    </p:set>
                                  </p:childTnLst>
                                </p:cTn>
                              </p:par>
                              <p:par>
                                <p:cTn id="17" presetID="1" presetClass="emph" presetSubtype="1" nodeType="withEffect">
                                  <p:stCondLst>
                                    <p:cond delay="0"/>
                                  </p:stCondLst>
                                  <p:childTnLst>
                                    <p:set>
                                      <p:cBhvr>
                                        <p:cTn id="18" dur="indefinite"/>
                                        <p:tgtEl>
                                          <p:spTgt spid="15"/>
                                        </p:tgtEl>
                                        <p:attrNameLst>
                                          <p:attrName>fillcolor</p:attrName>
                                        </p:attrNameLst>
                                      </p:cBhvr>
                                      <p:to>
                                        <p:clrVal>
                                          <a:srgbClr val="74C274"/>
                                        </p:clrVal>
                                      </p:to>
                                    </p:set>
                                    <p:set>
                                      <p:cBhvr>
                                        <p:cTn id="19" dur="indefinite"/>
                                        <p:tgtEl>
                                          <p:spTgt spid="15"/>
                                        </p:tgtEl>
                                        <p:attrNameLst>
                                          <p:attrName>fill.type</p:attrName>
                                        </p:attrNameLst>
                                      </p:cBhvr>
                                      <p:to>
                                        <p:strVal val="solid"/>
                                      </p:to>
                                    </p:set>
                                    <p:set>
                                      <p:cBhvr>
                                        <p:cTn id="20" dur="indefinite"/>
                                        <p:tgtEl>
                                          <p:spTgt spid="15"/>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7" presetClass="emph" presetSubtype="1" nodeType="clickEffect">
                                  <p:stCondLst>
                                    <p:cond delay="0"/>
                                  </p:stCondLst>
                                  <p:childTnLst>
                                    <p:set>
                                      <p:cBhvr>
                                        <p:cTn id="24" dur="indefinite"/>
                                        <p:tgtEl>
                                          <p:spTgt spid="13"/>
                                        </p:tgtEl>
                                        <p:attrNameLst>
                                          <p:attrName>stroke.color</p:attrName>
                                        </p:attrNameLst>
                                      </p:cBhvr>
                                      <p:to>
                                        <p:clrVal>
                                          <a:srgbClr val="74C274"/>
                                        </p:clrVal>
                                      </p:to>
                                    </p:set>
                                    <p:set>
                                      <p:cBhvr>
                                        <p:cTn id="25" dur="indefinite"/>
                                        <p:tgtEl>
                                          <p:spTgt spid="13"/>
                                        </p:tgtEl>
                                        <p:attrNameLst>
                                          <p:attrName>stroke.on</p:attrName>
                                        </p:attrNameLst>
                                      </p:cBhvr>
                                      <p:to>
                                        <p:strVal val="true"/>
                                      </p:to>
                                    </p:set>
                                  </p:childTnLst>
                                </p:cTn>
                              </p:par>
                              <p:par>
                                <p:cTn id="26" presetID="1" presetClass="emph" presetSubtype="1" nodeType="withEffect">
                                  <p:stCondLst>
                                    <p:cond delay="0"/>
                                  </p:stCondLst>
                                  <p:childTnLst>
                                    <p:set>
                                      <p:cBhvr>
                                        <p:cTn id="27" dur="indefinite"/>
                                        <p:tgtEl>
                                          <p:spTgt spid="13"/>
                                        </p:tgtEl>
                                        <p:attrNameLst>
                                          <p:attrName>fillcolor</p:attrName>
                                        </p:attrNameLst>
                                      </p:cBhvr>
                                      <p:to>
                                        <p:clrVal>
                                          <a:srgbClr val="74C274"/>
                                        </p:clrVal>
                                      </p:to>
                                    </p:set>
                                    <p:set>
                                      <p:cBhvr>
                                        <p:cTn id="28" dur="indefinite"/>
                                        <p:tgtEl>
                                          <p:spTgt spid="13"/>
                                        </p:tgtEl>
                                        <p:attrNameLst>
                                          <p:attrName>fill.type</p:attrName>
                                        </p:attrNameLst>
                                      </p:cBhvr>
                                      <p:to>
                                        <p:strVal val="solid"/>
                                      </p:to>
                                    </p:set>
                                    <p:set>
                                      <p:cBhvr>
                                        <p:cTn id="29" dur="indefinite"/>
                                        <p:tgtEl>
                                          <p:spTgt spid="13"/>
                                        </p:tgtEl>
                                        <p:attrNameLst>
                                          <p:attrName>fill.on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7" presetClass="emph" presetSubtype="1" nodeType="clickEffect">
                                  <p:stCondLst>
                                    <p:cond delay="0"/>
                                  </p:stCondLst>
                                  <p:childTnLst>
                                    <p:set>
                                      <p:cBhvr>
                                        <p:cTn id="33" dur="indefinite"/>
                                        <p:tgtEl>
                                          <p:spTgt spid="12"/>
                                        </p:tgtEl>
                                        <p:attrNameLst>
                                          <p:attrName>stroke.color</p:attrName>
                                        </p:attrNameLst>
                                      </p:cBhvr>
                                      <p:to>
                                        <p:clrVal>
                                          <a:srgbClr val="74C274"/>
                                        </p:clrVal>
                                      </p:to>
                                    </p:set>
                                    <p:set>
                                      <p:cBhvr>
                                        <p:cTn id="34" dur="indefinite"/>
                                        <p:tgtEl>
                                          <p:spTgt spid="12"/>
                                        </p:tgtEl>
                                        <p:attrNameLst>
                                          <p:attrName>stroke.on</p:attrName>
                                        </p:attrNameLst>
                                      </p:cBhvr>
                                      <p:to>
                                        <p:strVal val="true"/>
                                      </p:to>
                                    </p:set>
                                  </p:childTnLst>
                                </p:cTn>
                              </p:par>
                              <p:par>
                                <p:cTn id="35" presetID="1" presetClass="emph" presetSubtype="1" nodeType="withEffect">
                                  <p:stCondLst>
                                    <p:cond delay="0"/>
                                  </p:stCondLst>
                                  <p:childTnLst>
                                    <p:set>
                                      <p:cBhvr>
                                        <p:cTn id="36" dur="indefinite"/>
                                        <p:tgtEl>
                                          <p:spTgt spid="12"/>
                                        </p:tgtEl>
                                        <p:attrNameLst>
                                          <p:attrName>fillcolor</p:attrName>
                                        </p:attrNameLst>
                                      </p:cBhvr>
                                      <p:to>
                                        <p:clrVal>
                                          <a:srgbClr val="74C274"/>
                                        </p:clrVal>
                                      </p:to>
                                    </p:set>
                                    <p:set>
                                      <p:cBhvr>
                                        <p:cTn id="37" dur="indefinite"/>
                                        <p:tgtEl>
                                          <p:spTgt spid="12"/>
                                        </p:tgtEl>
                                        <p:attrNameLst>
                                          <p:attrName>fill.type</p:attrName>
                                        </p:attrNameLst>
                                      </p:cBhvr>
                                      <p:to>
                                        <p:strVal val="solid"/>
                                      </p:to>
                                    </p:set>
                                    <p:set>
                                      <p:cBhvr>
                                        <p:cTn id="38" dur="indefinite"/>
                                        <p:tgtEl>
                                          <p:spTgt spid="12"/>
                                        </p:tgtEl>
                                        <p:attrNameLst>
                                          <p:attrName>fill.on</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7" presetClass="emph" presetSubtype="1" nodeType="clickEffect">
                                  <p:stCondLst>
                                    <p:cond delay="0"/>
                                  </p:stCondLst>
                                  <p:childTnLst>
                                    <p:set>
                                      <p:cBhvr>
                                        <p:cTn id="42" dur="indefinite"/>
                                        <p:tgtEl>
                                          <p:spTgt spid="18"/>
                                        </p:tgtEl>
                                        <p:attrNameLst>
                                          <p:attrName>stroke.color</p:attrName>
                                        </p:attrNameLst>
                                      </p:cBhvr>
                                      <p:to>
                                        <p:clrVal>
                                          <a:srgbClr val="74C274"/>
                                        </p:clrVal>
                                      </p:to>
                                    </p:set>
                                    <p:set>
                                      <p:cBhvr>
                                        <p:cTn id="43" dur="indefinite"/>
                                        <p:tgtEl>
                                          <p:spTgt spid="18"/>
                                        </p:tgtEl>
                                        <p:attrNameLst>
                                          <p:attrName>stroke.on</p:attrName>
                                        </p:attrNameLst>
                                      </p:cBhvr>
                                      <p:to>
                                        <p:strVal val="true"/>
                                      </p:to>
                                    </p:set>
                                  </p:childTnLst>
                                </p:cTn>
                              </p:par>
                              <p:par>
                                <p:cTn id="44" presetID="1" presetClass="emph" presetSubtype="1" nodeType="withEffect">
                                  <p:stCondLst>
                                    <p:cond delay="0"/>
                                  </p:stCondLst>
                                  <p:childTnLst>
                                    <p:set>
                                      <p:cBhvr>
                                        <p:cTn id="45" dur="indefinite"/>
                                        <p:tgtEl>
                                          <p:spTgt spid="18"/>
                                        </p:tgtEl>
                                        <p:attrNameLst>
                                          <p:attrName>fillcolor</p:attrName>
                                        </p:attrNameLst>
                                      </p:cBhvr>
                                      <p:to>
                                        <p:clrVal>
                                          <a:srgbClr val="74C274"/>
                                        </p:clrVal>
                                      </p:to>
                                    </p:set>
                                    <p:set>
                                      <p:cBhvr>
                                        <p:cTn id="46" dur="indefinite"/>
                                        <p:tgtEl>
                                          <p:spTgt spid="18"/>
                                        </p:tgtEl>
                                        <p:attrNameLst>
                                          <p:attrName>fill.type</p:attrName>
                                        </p:attrNameLst>
                                      </p:cBhvr>
                                      <p:to>
                                        <p:strVal val="solid"/>
                                      </p:to>
                                    </p:set>
                                    <p:set>
                                      <p:cBhvr>
                                        <p:cTn id="47" dur="indefinite"/>
                                        <p:tgtEl>
                                          <p:spTgt spid="1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Select the correct answer.</a:t>
            </a:r>
            <a:endParaRPr lang="en-GB"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442437" y="1444147"/>
            <a:ext cx="8541304" cy="1384995"/>
          </a:xfrm>
          <a:prstGeom prst="rect">
            <a:avLst/>
          </a:prstGeom>
          <a:noFill/>
        </p:spPr>
        <p:txBody>
          <a:bodyPr wrap="square">
            <a:spAutoFit/>
          </a:bodyPr>
          <a:lstStyle/>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Sarah has 300 000 L.L. If she spends five sixths of her money to buy a dress, how much money would she still have? </a:t>
            </a:r>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06DB0481-94E5-406E-8759-BBFD5D7D445D}"/>
              </a:ext>
            </a:extLst>
          </p:cNvPr>
          <p:cNvPicPr>
            <a:picLocks noChangeAspect="1"/>
          </p:cNvPicPr>
          <p:nvPr/>
        </p:nvPicPr>
        <p:blipFill>
          <a:blip r:embed="rId4"/>
          <a:srcRect/>
          <a:stretch/>
        </p:blipFill>
        <p:spPr>
          <a:xfrm>
            <a:off x="8604290" y="2139161"/>
            <a:ext cx="3022960" cy="4146538"/>
          </a:xfrm>
          <a:prstGeom prst="rect">
            <a:avLst/>
          </a:prstGeom>
        </p:spPr>
      </p:pic>
      <p:sp>
        <p:nvSpPr>
          <p:cNvPr id="20" name="Rectangle: Rounded Corners 19">
            <a:extLst>
              <a:ext uri="{FF2B5EF4-FFF2-40B4-BE49-F238E27FC236}">
                <a16:creationId xmlns:a16="http://schemas.microsoft.com/office/drawing/2014/main" id="{CBDA96ED-1A7C-478E-80C3-531C0E88D764}"/>
              </a:ext>
            </a:extLst>
          </p:cNvPr>
          <p:cNvSpPr/>
          <p:nvPr/>
        </p:nvSpPr>
        <p:spPr>
          <a:xfrm>
            <a:off x="1037411" y="3132077"/>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50 000 LL.</a:t>
            </a:r>
          </a:p>
        </p:txBody>
      </p:sp>
      <p:sp>
        <p:nvSpPr>
          <p:cNvPr id="23" name="Rectangle: Rounded Corners 22">
            <a:extLst>
              <a:ext uri="{FF2B5EF4-FFF2-40B4-BE49-F238E27FC236}">
                <a16:creationId xmlns:a16="http://schemas.microsoft.com/office/drawing/2014/main" id="{93017CE5-06C2-45DA-B680-72B45EDAE124}"/>
              </a:ext>
            </a:extLst>
          </p:cNvPr>
          <p:cNvSpPr/>
          <p:nvPr/>
        </p:nvSpPr>
        <p:spPr>
          <a:xfrm>
            <a:off x="1037412" y="4038128"/>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100 000 LL.</a:t>
            </a:r>
          </a:p>
        </p:txBody>
      </p:sp>
      <p:sp>
        <p:nvSpPr>
          <p:cNvPr id="24" name="Rectangle: Rounded Corners 23">
            <a:extLst>
              <a:ext uri="{FF2B5EF4-FFF2-40B4-BE49-F238E27FC236}">
                <a16:creationId xmlns:a16="http://schemas.microsoft.com/office/drawing/2014/main" id="{A7A5D829-9E78-4084-B147-B2BC42128CD4}"/>
              </a:ext>
            </a:extLst>
          </p:cNvPr>
          <p:cNvSpPr/>
          <p:nvPr/>
        </p:nvSpPr>
        <p:spPr>
          <a:xfrm>
            <a:off x="1037411" y="4944179"/>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150 000 LL.</a:t>
            </a:r>
          </a:p>
        </p:txBody>
      </p:sp>
      <p:sp>
        <p:nvSpPr>
          <p:cNvPr id="25" name="Rectangle: Rounded Corners 24">
            <a:extLst>
              <a:ext uri="{FF2B5EF4-FFF2-40B4-BE49-F238E27FC236}">
                <a16:creationId xmlns:a16="http://schemas.microsoft.com/office/drawing/2014/main" id="{E6855BAE-60A8-48A5-A918-190318428641}"/>
              </a:ext>
            </a:extLst>
          </p:cNvPr>
          <p:cNvSpPr/>
          <p:nvPr/>
        </p:nvSpPr>
        <p:spPr>
          <a:xfrm>
            <a:off x="4474748" y="4038128"/>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250 000 LL.</a:t>
            </a:r>
          </a:p>
        </p:txBody>
      </p:sp>
      <p:sp>
        <p:nvSpPr>
          <p:cNvPr id="26" name="Rectangle: Rounded Corners 25">
            <a:extLst>
              <a:ext uri="{FF2B5EF4-FFF2-40B4-BE49-F238E27FC236}">
                <a16:creationId xmlns:a16="http://schemas.microsoft.com/office/drawing/2014/main" id="{D0D5F143-A99E-4305-92E6-7BFE44F62C01}"/>
              </a:ext>
            </a:extLst>
          </p:cNvPr>
          <p:cNvSpPr/>
          <p:nvPr/>
        </p:nvSpPr>
        <p:spPr>
          <a:xfrm>
            <a:off x="4474748" y="3132077"/>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200 000 LL.</a:t>
            </a:r>
          </a:p>
        </p:txBody>
      </p:sp>
      <p:pic>
        <p:nvPicPr>
          <p:cNvPr id="11" name="Picture 10">
            <a:extLst>
              <a:ext uri="{FF2B5EF4-FFF2-40B4-BE49-F238E27FC236}">
                <a16:creationId xmlns:a16="http://schemas.microsoft.com/office/drawing/2014/main" id="{B9D342CB-7B2A-4CE1-BAEE-8D2C1658FD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260350" flipH="1">
            <a:off x="11323841" y="6005733"/>
            <a:ext cx="753307" cy="753307"/>
          </a:xfrm>
          <a:prstGeom prst="rect">
            <a:avLst/>
          </a:prstGeom>
        </p:spPr>
      </p:pic>
    </p:spTree>
    <p:custDataLst>
      <p:tags r:id="rId1"/>
    </p:custDataLst>
    <p:extLst>
      <p:ext uri="{BB962C8B-B14F-4D97-AF65-F5344CB8AC3E}">
        <p14:creationId xmlns:p14="http://schemas.microsoft.com/office/powerpoint/2010/main" val="350071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26"/>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26"/>
                                        </p:tgtEl>
                                      </p:cBhvr>
                                    </p:animEffect>
                                    <p:animScale>
                                      <p:cBhvr>
                                        <p:cTn id="13" dur="250" autoRev="1" fill="hold"/>
                                        <p:tgtEl>
                                          <p:spTgt spid="26"/>
                                        </p:tgtEl>
                                      </p:cBhvr>
                                      <p:by x="105000" y="105000"/>
                                    </p:animScale>
                                  </p:childTnLst>
                                </p:cTn>
                              </p:par>
                            </p:childTnLst>
                          </p:cTn>
                        </p:par>
                      </p:childTnLst>
                    </p:cTn>
                  </p:par>
                </p:childTnLst>
              </p:cTn>
              <p:nextCondLst>
                <p:cond evt="onClick" delay="0">
                  <p:tgtEl>
                    <p:spTgt spid="26"/>
                  </p:tgtEl>
                </p:cond>
              </p:nextCondLst>
            </p:seq>
            <p:seq concurrent="1" nextAc="seek">
              <p:cTn id="14" restart="whenNotActive" fill="hold" evtFilter="cancelBubble" nodeType="interactiveSeq">
                <p:stCondLst>
                  <p:cond evt="onClick" delay="0">
                    <p:tgtEl>
                      <p:spTgt spid="25"/>
                    </p:tgtEl>
                  </p:cond>
                </p:stCondLst>
                <p:endSync evt="end" delay="0">
                  <p:rtn val="all"/>
                </p:endSync>
                <p:childTnLst>
                  <p:par>
                    <p:cTn id="15" fill="hold">
                      <p:stCondLst>
                        <p:cond delay="0"/>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25"/>
                                        </p:tgtEl>
                                      </p:cBhvr>
                                    </p:animEffect>
                                    <p:animScale>
                                      <p:cBhvr>
                                        <p:cTn id="19" dur="250" autoRev="1" fill="hold"/>
                                        <p:tgtEl>
                                          <p:spTgt spid="25"/>
                                        </p:tgtEl>
                                      </p:cBhvr>
                                      <p:by x="105000" y="105000"/>
                                    </p:animScale>
                                  </p:childTnLst>
                                </p:cTn>
                              </p:par>
                            </p:childTnLst>
                          </p:cTn>
                        </p:par>
                      </p:childTnLst>
                    </p:cTn>
                  </p:par>
                </p:childTnLst>
              </p:cTn>
              <p:nextCondLst>
                <p:cond evt="onClick" delay="0">
                  <p:tgtEl>
                    <p:spTgt spid="25"/>
                  </p:tgtEl>
                </p:cond>
              </p:nextCondLst>
            </p:seq>
            <p:seq concurrent="1" nextAc="seek">
              <p:cTn id="20" restart="whenNotActive" fill="hold" evtFilter="cancelBubble" nodeType="interactiveSeq">
                <p:stCondLst>
                  <p:cond evt="onClick" delay="0">
                    <p:tgtEl>
                      <p:spTgt spid="23"/>
                    </p:tgtEl>
                  </p:cond>
                </p:stCondLst>
                <p:endSync evt="end" delay="0">
                  <p:rtn val="all"/>
                </p:endSync>
                <p:childTnLst>
                  <p:par>
                    <p:cTn id="21" fill="hold">
                      <p:stCondLst>
                        <p:cond delay="0"/>
                      </p:stCondLst>
                      <p:childTnLst>
                        <p:par>
                          <p:cTn id="22" fill="hold">
                            <p:stCondLst>
                              <p:cond delay="0"/>
                            </p:stCondLst>
                            <p:childTnLst>
                              <p:par>
                                <p:cTn id="23" presetID="26" presetClass="emph" presetSubtype="0" fill="hold" grpId="0" nodeType="clickEffect">
                                  <p:stCondLst>
                                    <p:cond delay="0"/>
                                  </p:stCondLst>
                                  <p:childTnLst>
                                    <p:animEffect transition="out" filter="fade">
                                      <p:cBhvr>
                                        <p:cTn id="24" dur="500" tmFilter="0, 0; .2, .5; .8, .5; 1, 0"/>
                                        <p:tgtEl>
                                          <p:spTgt spid="23"/>
                                        </p:tgtEl>
                                      </p:cBhvr>
                                    </p:animEffect>
                                    <p:animScale>
                                      <p:cBhvr>
                                        <p:cTn id="25" dur="250" autoRev="1" fill="hold"/>
                                        <p:tgtEl>
                                          <p:spTgt spid="23"/>
                                        </p:tgtEl>
                                      </p:cBhvr>
                                      <p:by x="105000" y="105000"/>
                                    </p:animScale>
                                  </p:childTnLst>
                                </p:cTn>
                              </p:par>
                            </p:childTnLst>
                          </p:cTn>
                        </p:par>
                      </p:childTnLst>
                    </p:cTn>
                  </p:par>
                </p:childTnLst>
              </p:cTn>
              <p:nextCondLst>
                <p:cond evt="onClick" delay="0">
                  <p:tgtEl>
                    <p:spTgt spid="23"/>
                  </p:tgtEl>
                </p:cond>
              </p:nextCondLst>
            </p:seq>
            <p:seq concurrent="1" nextAc="seek">
              <p:cTn id="26" restart="whenNotActive" fill="hold" evtFilter="cancelBubble" nodeType="interactiveSeq">
                <p:stCondLst>
                  <p:cond evt="onClick" delay="0">
                    <p:tgtEl>
                      <p:spTgt spid="24"/>
                    </p:tgtEl>
                  </p:cond>
                </p:stCondLst>
                <p:endSync evt="end" delay="0">
                  <p:rtn val="all"/>
                </p:endSync>
                <p:childTnLst>
                  <p:par>
                    <p:cTn id="27" fill="hold">
                      <p:stCondLst>
                        <p:cond delay="0"/>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24"/>
                                        </p:tgtEl>
                                      </p:cBhvr>
                                    </p:animEffect>
                                    <p:animScale>
                                      <p:cBhvr>
                                        <p:cTn id="31" dur="250" autoRev="1" fill="hold"/>
                                        <p:tgtEl>
                                          <p:spTgt spid="24"/>
                                        </p:tgtEl>
                                      </p:cBhvr>
                                      <p:by x="105000" y="105000"/>
                                    </p:animScale>
                                  </p:childTnLst>
                                </p:cTn>
                              </p:par>
                            </p:childTnLst>
                          </p:cTn>
                        </p:par>
                      </p:childTnLst>
                    </p:cTn>
                  </p:par>
                </p:childTnLst>
              </p:cTn>
              <p:nextCondLst>
                <p:cond evt="onClick" delay="0">
                  <p:tgtEl>
                    <p:spTgt spid="24"/>
                  </p:tgtEl>
                </p:cond>
              </p:nextCondLst>
            </p:seq>
            <p:seq concurrent="1" nextAc="seek">
              <p:cTn id="32" restart="whenNotActive" fill="hold" evtFilter="cancelBubble" nodeType="interactiveSeq">
                <p:stCondLst>
                  <p:cond evt="onClick" delay="0">
                    <p:tgtEl>
                      <p:spTgt spid="20"/>
                    </p:tgtEl>
                  </p:cond>
                </p:stCondLst>
                <p:endSync evt="end" delay="0">
                  <p:rtn val="all"/>
                </p:endSync>
                <p:childTnLst>
                  <p:par>
                    <p:cTn id="33" fill="hold">
                      <p:stCondLst>
                        <p:cond delay="0"/>
                      </p:stCondLst>
                      <p:childTnLst>
                        <p:par>
                          <p:cTn id="34" fill="hold">
                            <p:stCondLst>
                              <p:cond delay="0"/>
                            </p:stCondLst>
                            <p:childTnLst>
                              <p:par>
                                <p:cTn id="35" presetID="19" presetClass="emph" presetSubtype="0" fill="hold" grpId="0" nodeType="clickEffect">
                                  <p:stCondLst>
                                    <p:cond delay="0"/>
                                  </p:stCondLst>
                                  <p:childTnLst>
                                    <p:animClr clrSpc="rgb" dir="cw">
                                      <p:cBhvr override="childStyle">
                                        <p:cTn id="36" dur="500" fill="hold"/>
                                        <p:tgtEl>
                                          <p:spTgt spid="20"/>
                                        </p:tgtEl>
                                        <p:attrNameLst>
                                          <p:attrName>style.color</p:attrName>
                                        </p:attrNameLst>
                                      </p:cBhvr>
                                      <p:to>
                                        <a:srgbClr val="74C274"/>
                                      </p:to>
                                    </p:animClr>
                                    <p:animClr clrSpc="rgb" dir="cw">
                                      <p:cBhvr>
                                        <p:cTn id="37" dur="500" fill="hold"/>
                                        <p:tgtEl>
                                          <p:spTgt spid="20"/>
                                        </p:tgtEl>
                                        <p:attrNameLst>
                                          <p:attrName>fillcolor</p:attrName>
                                        </p:attrNameLst>
                                      </p:cBhvr>
                                      <p:to>
                                        <a:srgbClr val="74C274"/>
                                      </p:to>
                                    </p:animClr>
                                    <p:set>
                                      <p:cBhvr>
                                        <p:cTn id="38" dur="500" fill="hold"/>
                                        <p:tgtEl>
                                          <p:spTgt spid="20"/>
                                        </p:tgtEl>
                                        <p:attrNameLst>
                                          <p:attrName>fill.type</p:attrName>
                                        </p:attrNameLst>
                                      </p:cBhvr>
                                      <p:to>
                                        <p:strVal val="solid"/>
                                      </p:to>
                                    </p:set>
                                    <p:set>
                                      <p:cBhvr>
                                        <p:cTn id="39" dur="500" fill="hold"/>
                                        <p:tgtEl>
                                          <p:spTgt spid="20"/>
                                        </p:tgtEl>
                                        <p:attrNameLst>
                                          <p:attrName>fill.on</p:attrName>
                                        </p:attrNameLst>
                                      </p:cBhvr>
                                      <p:to>
                                        <p:strVal val="true"/>
                                      </p:to>
                                    </p:set>
                                  </p:childTnLst>
                                </p:cTn>
                              </p:par>
                              <p:par>
                                <p:cTn id="40" presetID="3" presetClass="emph" presetSubtype="2" fill="hold" grpId="1" nodeType="withEffect">
                                  <p:stCondLst>
                                    <p:cond delay="0"/>
                                  </p:stCondLst>
                                  <p:childTnLst>
                                    <p:animClr clrSpc="rgb" dir="cw">
                                      <p:cBhvr override="childStyle">
                                        <p:cTn id="41" dur="500" fill="hold"/>
                                        <p:tgtEl>
                                          <p:spTgt spid="20"/>
                                        </p:tgtEl>
                                        <p:attrNameLst>
                                          <p:attrName>style.color</p:attrName>
                                        </p:attrNameLst>
                                      </p:cBhvr>
                                      <p:to>
                                        <a:srgbClr val="FFFFFF"/>
                                      </p:to>
                                    </p:animClr>
                                  </p:childTnLst>
                                </p:cTn>
                              </p:par>
                            </p:childTnLst>
                          </p:cTn>
                        </p:par>
                      </p:childTnLst>
                    </p:cTn>
                  </p:par>
                </p:childTnLst>
              </p:cTn>
              <p:nextCondLst>
                <p:cond evt="onClick" delay="0">
                  <p:tgtEl>
                    <p:spTgt spid="20"/>
                  </p:tgtEl>
                </p:cond>
              </p:nextCondLst>
            </p:seq>
          </p:childTnLst>
        </p:cTn>
      </p:par>
    </p:tnLst>
    <p:bldLst>
      <p:bldP spid="20" grpId="0" animBg="1"/>
      <p:bldP spid="20" grpId="1" animBg="1"/>
      <p:bldP spid="23" grpId="0" animBg="1"/>
      <p:bldP spid="24" grpId="0" animBg="1"/>
      <p:bldP spid="25" grpId="0"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Who is correct?</a:t>
            </a:r>
            <a:endParaRPr lang="en-GB"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389044" y="1345920"/>
            <a:ext cx="9440757" cy="954107"/>
          </a:xfrm>
          <a:prstGeom prst="rect">
            <a:avLst/>
          </a:prstGeom>
          <a:noFill/>
        </p:spPr>
        <p:txBody>
          <a:bodyPr wrap="square">
            <a:spAutoFit/>
          </a:bodyPr>
          <a:lstStyle/>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Karim and Aya both tried to find three eighths of 24. Who was right?</a:t>
            </a:r>
          </a:p>
        </p:txBody>
      </p:sp>
      <p:sp>
        <p:nvSpPr>
          <p:cNvPr id="20" name="Rectangle: Rounded Corners 19">
            <a:extLst>
              <a:ext uri="{FF2B5EF4-FFF2-40B4-BE49-F238E27FC236}">
                <a16:creationId xmlns:a16="http://schemas.microsoft.com/office/drawing/2014/main" id="{CBDA96ED-1A7C-478E-80C3-531C0E88D764}"/>
              </a:ext>
            </a:extLst>
          </p:cNvPr>
          <p:cNvSpPr/>
          <p:nvPr/>
        </p:nvSpPr>
        <p:spPr>
          <a:xfrm>
            <a:off x="5771213" y="2720723"/>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Karim</a:t>
            </a:r>
          </a:p>
        </p:txBody>
      </p:sp>
      <p:sp>
        <p:nvSpPr>
          <p:cNvPr id="26" name="Rectangle: Rounded Corners 25">
            <a:extLst>
              <a:ext uri="{FF2B5EF4-FFF2-40B4-BE49-F238E27FC236}">
                <a16:creationId xmlns:a16="http://schemas.microsoft.com/office/drawing/2014/main" id="{D0D5F143-A99E-4305-92E6-7BFE44F62C01}"/>
              </a:ext>
            </a:extLst>
          </p:cNvPr>
          <p:cNvSpPr/>
          <p:nvPr/>
        </p:nvSpPr>
        <p:spPr>
          <a:xfrm>
            <a:off x="555077" y="2720723"/>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Aya</a:t>
            </a:r>
          </a:p>
        </p:txBody>
      </p:sp>
      <mc:AlternateContent xmlns:mc="http://schemas.openxmlformats.org/markup-compatibility/2006" xmlns:a14="http://schemas.microsoft.com/office/drawing/2010/main">
        <mc:Choice Requires="a14">
          <p:sp>
            <p:nvSpPr>
              <p:cNvPr id="11" name="Oval Callout 32">
                <a:extLst>
                  <a:ext uri="{FF2B5EF4-FFF2-40B4-BE49-F238E27FC236}">
                    <a16:creationId xmlns:a16="http://schemas.microsoft.com/office/drawing/2014/main" id="{BA2DB51D-6EF3-4B7A-A453-350CE93ADE34}"/>
                  </a:ext>
                </a:extLst>
              </p:cNvPr>
              <p:cNvSpPr/>
              <p:nvPr/>
            </p:nvSpPr>
            <p:spPr>
              <a:xfrm>
                <a:off x="2604453" y="3451451"/>
                <a:ext cx="2823599" cy="1343025"/>
              </a:xfrm>
              <a:prstGeom prst="wedgeEllipseCallout">
                <a:avLst>
                  <a:gd name="adj1" fmla="val -69337"/>
                  <a:gd name="adj2" fmla="val 219"/>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800" i="1"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24÷3=8</m:t>
                      </m:r>
                    </m:oMath>
                  </m:oMathPara>
                </a14:m>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Arial" panose="020B0604020202020204" pitchFamily="34" charset="0"/>
                        </a:rPr>
                        <m:t>8×8=64</m:t>
                      </m:r>
                    </m:oMath>
                  </m:oMathPara>
                </a14:m>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Oval Callout 32">
                <a:extLst>
                  <a:ext uri="{FF2B5EF4-FFF2-40B4-BE49-F238E27FC236}">
                    <a16:creationId xmlns:a16="http://schemas.microsoft.com/office/drawing/2014/main" id="{BA2DB51D-6EF3-4B7A-A453-350CE93ADE34}"/>
                  </a:ext>
                </a:extLst>
              </p:cNvPr>
              <p:cNvSpPr>
                <a:spLocks noRot="1" noChangeAspect="1" noMove="1" noResize="1" noEditPoints="1" noAdjustHandles="1" noChangeArrowheads="1" noChangeShapeType="1" noTextEdit="1"/>
              </p:cNvSpPr>
              <p:nvPr/>
            </p:nvSpPr>
            <p:spPr>
              <a:xfrm>
                <a:off x="2604453" y="3451451"/>
                <a:ext cx="2823599" cy="1343025"/>
              </a:xfrm>
              <a:prstGeom prst="wedgeEllipseCallout">
                <a:avLst>
                  <a:gd name="adj1" fmla="val -69337"/>
                  <a:gd name="adj2" fmla="val 219"/>
                </a:avLst>
              </a:prstGeom>
              <a:blipFill>
                <a:blip r:embed="rId4"/>
                <a:stretch>
                  <a:fillRect/>
                </a:stretch>
              </a:blipFill>
              <a:ln w="12700" cap="flat" cmpd="sng" algn="ctr">
                <a:solidFill>
                  <a:srgbClr val="5B9BD5">
                    <a:shade val="50000"/>
                  </a:srgbClr>
                </a:solidFill>
                <a:prstDash val="solid"/>
                <a:miter lim="800000"/>
              </a:ln>
              <a:effectLst/>
            </p:spPr>
            <p:txBody>
              <a:bodyPr/>
              <a:lstStyle/>
              <a:p>
                <a:r>
                  <a:rPr lang="en-US">
                    <a:noFill/>
                  </a:rPr>
                  <a:t> </a:t>
                </a:r>
              </a:p>
            </p:txBody>
          </p:sp>
        </mc:Fallback>
      </mc:AlternateContent>
      <p:pic>
        <p:nvPicPr>
          <p:cNvPr id="12" name="Picture 11">
            <a:extLst>
              <a:ext uri="{FF2B5EF4-FFF2-40B4-BE49-F238E27FC236}">
                <a16:creationId xmlns:a16="http://schemas.microsoft.com/office/drawing/2014/main" id="{E309D17C-C08E-41CF-ADCA-6CED6536C1DC}"/>
              </a:ext>
            </a:extLst>
          </p:cNvPr>
          <p:cNvPicPr/>
          <p:nvPr/>
        </p:nvPicPr>
        <p:blipFill>
          <a:blip r:embed="rId5"/>
          <a:srcRect/>
          <a:stretch/>
        </p:blipFill>
        <p:spPr>
          <a:xfrm>
            <a:off x="968913" y="3429000"/>
            <a:ext cx="1329125" cy="2971130"/>
          </a:xfrm>
          <a:prstGeom prst="rect">
            <a:avLst/>
          </a:prstGeom>
        </p:spPr>
      </p:pic>
      <p:pic>
        <p:nvPicPr>
          <p:cNvPr id="13" name="Picture 12">
            <a:extLst>
              <a:ext uri="{FF2B5EF4-FFF2-40B4-BE49-F238E27FC236}">
                <a16:creationId xmlns:a16="http://schemas.microsoft.com/office/drawing/2014/main" id="{36EACD7E-693A-47BA-9089-05B8E45C4E28}"/>
              </a:ext>
            </a:extLst>
          </p:cNvPr>
          <p:cNvPicPr/>
          <p:nvPr/>
        </p:nvPicPr>
        <p:blipFill>
          <a:blip r:embed="rId6"/>
          <a:srcRect/>
          <a:stretch/>
        </p:blipFill>
        <p:spPr>
          <a:xfrm>
            <a:off x="6565187" y="3314570"/>
            <a:ext cx="1528702" cy="2971129"/>
          </a:xfrm>
          <a:prstGeom prst="rect">
            <a:avLst/>
          </a:prstGeom>
        </p:spPr>
      </p:pic>
      <mc:AlternateContent xmlns:mc="http://schemas.openxmlformats.org/markup-compatibility/2006" xmlns:a14="http://schemas.microsoft.com/office/drawing/2010/main">
        <mc:Choice Requires="a14">
          <p:sp>
            <p:nvSpPr>
              <p:cNvPr id="14" name="Oval Callout 33">
                <a:extLst>
                  <a:ext uri="{FF2B5EF4-FFF2-40B4-BE49-F238E27FC236}">
                    <a16:creationId xmlns:a16="http://schemas.microsoft.com/office/drawing/2014/main" id="{B7E3891D-750A-452E-9C12-85A74ADF1C4B}"/>
                  </a:ext>
                </a:extLst>
              </p:cNvPr>
              <p:cNvSpPr/>
              <p:nvPr/>
            </p:nvSpPr>
            <p:spPr>
              <a:xfrm>
                <a:off x="8175747" y="3182030"/>
                <a:ext cx="2823599" cy="1600199"/>
              </a:xfrm>
              <a:prstGeom prst="wedgeEllipseCallout">
                <a:avLst>
                  <a:gd name="adj1" fmla="val -66941"/>
                  <a:gd name="adj2" fmla="val 4605"/>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800" i="1"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24÷8=3</m:t>
                      </m:r>
                    </m:oMath>
                  </m:oMathPara>
                </a14:m>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Arial" panose="020B0604020202020204" pitchFamily="34" charset="0"/>
                        </a:rPr>
                        <m:t>3×3=9</m:t>
                      </m:r>
                    </m:oMath>
                  </m:oMathPara>
                </a14:m>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4" name="Oval Callout 33">
                <a:extLst>
                  <a:ext uri="{FF2B5EF4-FFF2-40B4-BE49-F238E27FC236}">
                    <a16:creationId xmlns:a16="http://schemas.microsoft.com/office/drawing/2014/main" id="{B7E3891D-750A-452E-9C12-85A74ADF1C4B}"/>
                  </a:ext>
                </a:extLst>
              </p:cNvPr>
              <p:cNvSpPr>
                <a:spLocks noRot="1" noChangeAspect="1" noMove="1" noResize="1" noEditPoints="1" noAdjustHandles="1" noChangeArrowheads="1" noChangeShapeType="1" noTextEdit="1"/>
              </p:cNvSpPr>
              <p:nvPr/>
            </p:nvSpPr>
            <p:spPr>
              <a:xfrm>
                <a:off x="8175747" y="3182030"/>
                <a:ext cx="2823599" cy="1600199"/>
              </a:xfrm>
              <a:prstGeom prst="wedgeEllipseCallout">
                <a:avLst>
                  <a:gd name="adj1" fmla="val -66941"/>
                  <a:gd name="adj2" fmla="val 4605"/>
                </a:avLst>
              </a:prstGeom>
              <a:blipFill>
                <a:blip r:embed="rId7"/>
                <a:stretch>
                  <a:fillRect/>
                </a:stretch>
              </a:blipFill>
              <a:ln w="12700" cap="flat" cmpd="sng" algn="ctr">
                <a:solidFill>
                  <a:srgbClr val="5B9BD5">
                    <a:shade val="50000"/>
                  </a:srgbClr>
                </a:solidFill>
                <a:prstDash val="solid"/>
                <a:miter lim="800000"/>
              </a:ln>
              <a:effectLst/>
            </p:spPr>
            <p:txBody>
              <a:bodyPr/>
              <a:lstStyle/>
              <a:p>
                <a:r>
                  <a:rPr lang="en-US">
                    <a:noFill/>
                  </a:rPr>
                  <a:t> </a:t>
                </a:r>
              </a:p>
            </p:txBody>
          </p:sp>
        </mc:Fallback>
      </mc:AlternateContent>
      <p:pic>
        <p:nvPicPr>
          <p:cNvPr id="15" name="Picture 14">
            <a:extLst>
              <a:ext uri="{FF2B5EF4-FFF2-40B4-BE49-F238E27FC236}">
                <a16:creationId xmlns:a16="http://schemas.microsoft.com/office/drawing/2014/main" id="{FDDAE626-8725-44EE-ACCE-02C8106EC2D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260350" flipH="1">
            <a:off x="11323841" y="6005733"/>
            <a:ext cx="753307" cy="753307"/>
          </a:xfrm>
          <a:prstGeom prst="rect">
            <a:avLst/>
          </a:prstGeom>
        </p:spPr>
      </p:pic>
    </p:spTree>
    <p:custDataLst>
      <p:tags r:id="rId1"/>
    </p:custDataLst>
    <p:extLst>
      <p:ext uri="{BB962C8B-B14F-4D97-AF65-F5344CB8AC3E}">
        <p14:creationId xmlns:p14="http://schemas.microsoft.com/office/powerpoint/2010/main" val="86276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20"/>
                    </p:tgtEl>
                  </p:cond>
                </p:stCondLst>
                <p:endSync evt="end" delay="0">
                  <p:rtn val="all"/>
                </p:endSync>
                <p:childTnLst>
                  <p:par>
                    <p:cTn id="9" fill="hold">
                      <p:stCondLst>
                        <p:cond delay="0"/>
                      </p:stCondLst>
                      <p:childTnLst>
                        <p:par>
                          <p:cTn id="10" fill="hold">
                            <p:stCondLst>
                              <p:cond delay="0"/>
                            </p:stCondLst>
                            <p:childTnLst>
                              <p:par>
                                <p:cTn id="11" presetID="19" presetClass="emph" presetSubtype="0" fill="hold" grpId="0" nodeType="clickEffect">
                                  <p:stCondLst>
                                    <p:cond delay="0"/>
                                  </p:stCondLst>
                                  <p:childTnLst>
                                    <p:animClr clrSpc="rgb" dir="cw">
                                      <p:cBhvr override="childStyle">
                                        <p:cTn id="12" dur="500" fill="hold"/>
                                        <p:tgtEl>
                                          <p:spTgt spid="20"/>
                                        </p:tgtEl>
                                        <p:attrNameLst>
                                          <p:attrName>style.color</p:attrName>
                                        </p:attrNameLst>
                                      </p:cBhvr>
                                      <p:to>
                                        <a:srgbClr val="74C274"/>
                                      </p:to>
                                    </p:animClr>
                                    <p:animClr clrSpc="rgb" dir="cw">
                                      <p:cBhvr>
                                        <p:cTn id="13" dur="500" fill="hold"/>
                                        <p:tgtEl>
                                          <p:spTgt spid="20"/>
                                        </p:tgtEl>
                                        <p:attrNameLst>
                                          <p:attrName>fillcolor</p:attrName>
                                        </p:attrNameLst>
                                      </p:cBhvr>
                                      <p:to>
                                        <a:srgbClr val="74C274"/>
                                      </p:to>
                                    </p:animClr>
                                    <p:set>
                                      <p:cBhvr>
                                        <p:cTn id="14" dur="500" fill="hold"/>
                                        <p:tgtEl>
                                          <p:spTgt spid="20"/>
                                        </p:tgtEl>
                                        <p:attrNameLst>
                                          <p:attrName>fill.type</p:attrName>
                                        </p:attrNameLst>
                                      </p:cBhvr>
                                      <p:to>
                                        <p:strVal val="solid"/>
                                      </p:to>
                                    </p:set>
                                    <p:set>
                                      <p:cBhvr>
                                        <p:cTn id="15" dur="500" fill="hold"/>
                                        <p:tgtEl>
                                          <p:spTgt spid="20"/>
                                        </p:tgtEl>
                                        <p:attrNameLst>
                                          <p:attrName>fill.on</p:attrName>
                                        </p:attrNameLst>
                                      </p:cBhvr>
                                      <p:to>
                                        <p:strVal val="true"/>
                                      </p:to>
                                    </p:set>
                                  </p:childTnLst>
                                </p:cTn>
                              </p:par>
                              <p:par>
                                <p:cTn id="16" presetID="3" presetClass="emph" presetSubtype="2" fill="hold" grpId="1" nodeType="withEffect">
                                  <p:stCondLst>
                                    <p:cond delay="0"/>
                                  </p:stCondLst>
                                  <p:childTnLst>
                                    <p:animClr clrSpc="rgb" dir="cw">
                                      <p:cBhvr override="childStyle">
                                        <p:cTn id="17" dur="500" fill="hold"/>
                                        <p:tgtEl>
                                          <p:spTgt spid="20"/>
                                        </p:tgtEl>
                                        <p:attrNameLst>
                                          <p:attrName>style.color</p:attrName>
                                        </p:attrNameLst>
                                      </p:cBhvr>
                                      <p:to>
                                        <a:srgbClr val="FFFFFF"/>
                                      </p:to>
                                    </p:animClr>
                                  </p:childTnLst>
                                </p:cTn>
                              </p:par>
                            </p:childTnLst>
                          </p:cTn>
                        </p:par>
                      </p:childTnLst>
                    </p:cTn>
                  </p:par>
                </p:childTnLst>
              </p:cTn>
              <p:nextCondLst>
                <p:cond evt="onClick" delay="0">
                  <p:tgtEl>
                    <p:spTgt spid="20"/>
                  </p:tgtEl>
                </p:cond>
              </p:nextCondLst>
            </p:seq>
            <p:seq concurrent="1" nextAc="seek">
              <p:cTn id="18" restart="whenNotActive" fill="hold" evtFilter="cancelBubble" nodeType="interactiveSeq">
                <p:stCondLst>
                  <p:cond evt="onClick" delay="0">
                    <p:tgtEl>
                      <p:spTgt spid="26"/>
                    </p:tgtEl>
                  </p:cond>
                </p:stCondLst>
                <p:endSync evt="end" delay="0">
                  <p:rtn val="all"/>
                </p:endSync>
                <p:childTnLst>
                  <p:par>
                    <p:cTn id="19" fill="hold">
                      <p:stCondLst>
                        <p:cond delay="0"/>
                      </p:stCondLst>
                      <p:childTnLst>
                        <p:par>
                          <p:cTn id="20" fill="hold">
                            <p:stCondLst>
                              <p:cond delay="0"/>
                            </p:stCondLst>
                            <p:childTnLst>
                              <p:par>
                                <p:cTn id="21" presetID="26" presetClass="emph" presetSubtype="0" fill="hold" grpId="0" nodeType="clickEffect">
                                  <p:stCondLst>
                                    <p:cond delay="0"/>
                                  </p:stCondLst>
                                  <p:childTnLst>
                                    <p:animEffect transition="out" filter="fade">
                                      <p:cBhvr>
                                        <p:cTn id="22" dur="500" tmFilter="0, 0; .2, .5; .8, .5; 1, 0"/>
                                        <p:tgtEl>
                                          <p:spTgt spid="26"/>
                                        </p:tgtEl>
                                      </p:cBhvr>
                                    </p:animEffect>
                                    <p:animScale>
                                      <p:cBhvr>
                                        <p:cTn id="23" dur="250" autoRev="1" fill="hold"/>
                                        <p:tgtEl>
                                          <p:spTgt spid="26"/>
                                        </p:tgtEl>
                                      </p:cBhvr>
                                      <p:by x="105000" y="105000"/>
                                    </p:animScale>
                                  </p:childTnLst>
                                </p:cTn>
                              </p:par>
                            </p:childTnLst>
                          </p:cTn>
                        </p:par>
                      </p:childTnLst>
                    </p:cTn>
                  </p:par>
                </p:childTnLst>
              </p:cTn>
              <p:nextCondLst>
                <p:cond evt="onClick" delay="0">
                  <p:tgtEl>
                    <p:spTgt spid="26"/>
                  </p:tgtEl>
                </p:cond>
              </p:nextCondLst>
            </p:seq>
          </p:childTnLst>
        </p:cTn>
      </p:par>
    </p:tnLst>
    <p:bldLst>
      <p:bldP spid="20" grpId="0" animBg="1"/>
      <p:bldP spid="20" grpId="1"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seven ninths of 27.</a:t>
            </a:r>
            <a:endParaRPr lang="en-GB"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2458253" y="2431478"/>
            <a:ext cx="7275495" cy="646331"/>
          </a:xfrm>
          <a:prstGeom prst="rect">
            <a:avLst/>
          </a:prstGeom>
          <a:noFill/>
        </p:spPr>
        <p:txBody>
          <a:bodyPr wrap="square">
            <a:spAutoFit/>
          </a:bodyPr>
          <a:lstStyle/>
          <a:p>
            <a:pPr marL="0" marR="0">
              <a:spcBef>
                <a:spcPts val="0"/>
              </a:spcBef>
              <a:spcAft>
                <a:spcPts val="800"/>
              </a:spcAft>
            </a:pPr>
            <a:r>
              <a:rPr lang="en-US" sz="3600" dirty="0">
                <a:solidFill>
                  <a:schemeClr val="tx1">
                    <a:lumMod val="65000"/>
                    <a:lumOff val="35000"/>
                  </a:schemeClr>
                </a:solidFill>
                <a:effectLst/>
                <a:latin typeface="+mn-lt"/>
                <a:ea typeface="Calibri" panose="020F0502020204030204" pitchFamily="34" charset="0"/>
                <a:cs typeface="Arial" panose="020B0604020202020204" pitchFamily="34" charset="0"/>
              </a:rPr>
              <a:t>Seven ninths of 27 is equal to </a:t>
            </a:r>
            <a:endParaRPr lang="en-US" sz="32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C267FEEE-D703-44E9-BC3A-6C1AC3694EFF}"/>
              </a:ext>
            </a:extLst>
          </p:cNvPr>
          <p:cNvSpPr/>
          <p:nvPr/>
        </p:nvSpPr>
        <p:spPr>
          <a:xfrm>
            <a:off x="5547360" y="3350004"/>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21</a:t>
            </a:r>
          </a:p>
        </p:txBody>
      </p:sp>
    </p:spTree>
    <p:custDataLst>
      <p:tags r:id="rId1"/>
    </p:custDataLst>
    <p:extLst>
      <p:ext uri="{BB962C8B-B14F-4D97-AF65-F5344CB8AC3E}">
        <p14:creationId xmlns:p14="http://schemas.microsoft.com/office/powerpoint/2010/main" val="224673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14"/>
                                        </p:tgtEl>
                                        <p:attrNameLst>
                                          <p:attrName>stroke.color</p:attrName>
                                        </p:attrNameLst>
                                      </p:cBhvr>
                                      <p:to>
                                        <p:clrVal>
                                          <a:srgbClr val="74C274"/>
                                        </p:clrVal>
                                      </p:to>
                                    </p:set>
                                    <p:set>
                                      <p:cBhvr>
                                        <p:cTn id="7" dur="indefinite"/>
                                        <p:tgtEl>
                                          <p:spTgt spid="14"/>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14"/>
                                        </p:tgtEl>
                                        <p:attrNameLst>
                                          <p:attrName>fillcolor</p:attrName>
                                        </p:attrNameLst>
                                      </p:cBhvr>
                                      <p:to>
                                        <p:clrVal>
                                          <a:srgbClr val="74C274"/>
                                        </p:clrVal>
                                      </p:to>
                                    </p:set>
                                    <p:set>
                                      <p:cBhvr>
                                        <p:cTn id="10" dur="indefinite"/>
                                        <p:tgtEl>
                                          <p:spTgt spid="14"/>
                                        </p:tgtEl>
                                        <p:attrNameLst>
                                          <p:attrName>fill.type</p:attrName>
                                        </p:attrNameLst>
                                      </p:cBhvr>
                                      <p:to>
                                        <p:strVal val="solid"/>
                                      </p:to>
                                    </p:set>
                                    <p:set>
                                      <p:cBhvr>
                                        <p:cTn id="11" dur="indefinite"/>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the following equalities.</a:t>
            </a:r>
            <a:endParaRPr lang="en-GB" sz="3200" dirty="0">
              <a:solidFill>
                <a:schemeClr val="bg1"/>
              </a:solidFill>
              <a:sym typeface="Comic Sans MS"/>
            </a:endParaRPr>
          </a:p>
        </p:txBody>
      </p:sp>
      <p:grpSp>
        <p:nvGrpSpPr>
          <p:cNvPr id="12" name="Group 11">
            <a:extLst>
              <a:ext uri="{FF2B5EF4-FFF2-40B4-BE49-F238E27FC236}">
                <a16:creationId xmlns:a16="http://schemas.microsoft.com/office/drawing/2014/main" id="{9D4762CE-FA9E-47A1-B2BF-DC4BA0CDB2B5}"/>
              </a:ext>
            </a:extLst>
          </p:cNvPr>
          <p:cNvGrpSpPr/>
          <p:nvPr/>
        </p:nvGrpSpPr>
        <p:grpSpPr>
          <a:xfrm>
            <a:off x="3198099" y="2393166"/>
            <a:ext cx="1099920" cy="1382257"/>
            <a:chOff x="2345635" y="2768024"/>
            <a:chExt cx="1099920" cy="1382257"/>
          </a:xfrm>
        </p:grpSpPr>
        <p:cxnSp>
          <p:nvCxnSpPr>
            <p:cNvPr id="13" name="Straight Connector 12">
              <a:extLst>
                <a:ext uri="{FF2B5EF4-FFF2-40B4-BE49-F238E27FC236}">
                  <a16:creationId xmlns:a16="http://schemas.microsoft.com/office/drawing/2014/main" id="{407B193C-8A19-42F5-BB72-33B8E573F173}"/>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93D7E05-9662-4F2D-95B3-5AAE6E489E28}"/>
                </a:ext>
              </a:extLst>
            </p:cNvPr>
            <p:cNvSpPr txBox="1"/>
            <p:nvPr/>
          </p:nvSpPr>
          <p:spPr>
            <a:xfrm>
              <a:off x="2713677" y="2768024"/>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2</a:t>
              </a:r>
              <a:endParaRPr lang="fr-FR" sz="3600" dirty="0"/>
            </a:p>
          </p:txBody>
        </p:sp>
        <p:sp>
          <p:nvSpPr>
            <p:cNvPr id="15" name="TextBox 14">
              <a:extLst>
                <a:ext uri="{FF2B5EF4-FFF2-40B4-BE49-F238E27FC236}">
                  <a16:creationId xmlns:a16="http://schemas.microsoft.com/office/drawing/2014/main" id="{DC4A843C-1650-4246-8D0F-D8AE28673C65}"/>
                </a:ext>
              </a:extLst>
            </p:cNvPr>
            <p:cNvSpPr txBox="1"/>
            <p:nvPr/>
          </p:nvSpPr>
          <p:spPr>
            <a:xfrm>
              <a:off x="2696193" y="3503950"/>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5</a:t>
              </a:r>
              <a:endParaRPr lang="fr-FR" sz="3600" dirty="0"/>
            </a:p>
          </p:txBody>
        </p:sp>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C8F3185-DB8C-4519-B261-0865E4F274A0}"/>
                  </a:ext>
                </a:extLst>
              </p:cNvPr>
              <p:cNvSpPr txBox="1"/>
              <p:nvPr/>
            </p:nvSpPr>
            <p:spPr>
              <a:xfrm>
                <a:off x="4504848" y="2651083"/>
                <a:ext cx="6093500" cy="646331"/>
              </a:xfrm>
              <a:prstGeom prst="rect">
                <a:avLst/>
              </a:prstGeom>
              <a:noFill/>
            </p:spPr>
            <p:txBody>
              <a:bodyPr wrap="square">
                <a:spAutoFit/>
              </a:bodyPr>
              <a:lstStyle/>
              <a:p>
                <a14:m>
                  <m:oMath xmlns:m="http://schemas.openxmlformats.org/officeDocument/2006/math">
                    <m:r>
                      <a:rPr lang="fr-FR" sz="36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3600" dirty="0">
                    <a:solidFill>
                      <a:schemeClr val="tx1">
                        <a:lumMod val="65000"/>
                        <a:lumOff val="35000"/>
                      </a:schemeClr>
                    </a:solidFill>
                    <a:latin typeface="+mn-lt"/>
                  </a:rPr>
                  <a:t> 30 = </a:t>
                </a:r>
              </a:p>
            </p:txBody>
          </p:sp>
        </mc:Choice>
        <mc:Fallback xmlns="">
          <p:sp>
            <p:nvSpPr>
              <p:cNvPr id="16" name="TextBox 15">
                <a:extLst>
                  <a:ext uri="{FF2B5EF4-FFF2-40B4-BE49-F238E27FC236}">
                    <a16:creationId xmlns:a16="http://schemas.microsoft.com/office/drawing/2014/main" id="{3C8F3185-DB8C-4519-B261-0865E4F274A0}"/>
                  </a:ext>
                </a:extLst>
              </p:cNvPr>
              <p:cNvSpPr txBox="1">
                <a:spLocks noRot="1" noChangeAspect="1" noMove="1" noResize="1" noEditPoints="1" noAdjustHandles="1" noChangeArrowheads="1" noChangeShapeType="1" noTextEdit="1"/>
              </p:cNvSpPr>
              <p:nvPr/>
            </p:nvSpPr>
            <p:spPr>
              <a:xfrm>
                <a:off x="4504848" y="2651083"/>
                <a:ext cx="6093500" cy="646331"/>
              </a:xfrm>
              <a:prstGeom prst="rect">
                <a:avLst/>
              </a:prstGeom>
              <a:blipFill>
                <a:blip r:embed="rId4"/>
                <a:stretch>
                  <a:fillRect t="-15094" b="-34906"/>
                </a:stretch>
              </a:blipFill>
            </p:spPr>
            <p:txBody>
              <a:bodyPr/>
              <a:lstStyle/>
              <a:p>
                <a:r>
                  <a:rPr lang="en-US">
                    <a:noFill/>
                  </a:rPr>
                  <a:t> </a:t>
                </a:r>
              </a:p>
            </p:txBody>
          </p:sp>
        </mc:Fallback>
      </mc:AlternateContent>
      <p:grpSp>
        <p:nvGrpSpPr>
          <p:cNvPr id="19" name="Group 18">
            <a:extLst>
              <a:ext uri="{FF2B5EF4-FFF2-40B4-BE49-F238E27FC236}">
                <a16:creationId xmlns:a16="http://schemas.microsoft.com/office/drawing/2014/main" id="{ABD13397-1515-47D0-A042-60DFB5AC8298}"/>
              </a:ext>
            </a:extLst>
          </p:cNvPr>
          <p:cNvGrpSpPr/>
          <p:nvPr/>
        </p:nvGrpSpPr>
        <p:grpSpPr>
          <a:xfrm>
            <a:off x="3320201" y="4134137"/>
            <a:ext cx="1099920" cy="1382257"/>
            <a:chOff x="2345635" y="2768024"/>
            <a:chExt cx="1099920" cy="1382257"/>
          </a:xfrm>
        </p:grpSpPr>
        <p:cxnSp>
          <p:nvCxnSpPr>
            <p:cNvPr id="22" name="Straight Connector 21">
              <a:extLst>
                <a:ext uri="{FF2B5EF4-FFF2-40B4-BE49-F238E27FC236}">
                  <a16:creationId xmlns:a16="http://schemas.microsoft.com/office/drawing/2014/main" id="{3609867F-FBA8-47D3-AD2B-753D24D7919A}"/>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3DEC371-FDAD-4859-B252-39537B4E0167}"/>
                </a:ext>
              </a:extLst>
            </p:cNvPr>
            <p:cNvSpPr txBox="1"/>
            <p:nvPr/>
          </p:nvSpPr>
          <p:spPr>
            <a:xfrm>
              <a:off x="2713677" y="2768024"/>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5</a:t>
              </a:r>
              <a:endParaRPr lang="fr-FR" sz="3600" dirty="0"/>
            </a:p>
          </p:txBody>
        </p:sp>
        <p:sp>
          <p:nvSpPr>
            <p:cNvPr id="24" name="TextBox 23">
              <a:extLst>
                <a:ext uri="{FF2B5EF4-FFF2-40B4-BE49-F238E27FC236}">
                  <a16:creationId xmlns:a16="http://schemas.microsoft.com/office/drawing/2014/main" id="{ECCE3C09-6D2C-48CB-8187-6F25560A6095}"/>
                </a:ext>
              </a:extLst>
            </p:cNvPr>
            <p:cNvSpPr txBox="1"/>
            <p:nvPr/>
          </p:nvSpPr>
          <p:spPr>
            <a:xfrm>
              <a:off x="2696193" y="3503950"/>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9</a:t>
              </a:r>
              <a:endParaRPr lang="fr-FR" sz="3600" dirty="0"/>
            </a:p>
          </p:txBody>
        </p:sp>
      </p:gr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3FFA92E-B67F-4F0C-9117-9B70A69C67B1}"/>
                  </a:ext>
                </a:extLst>
              </p:cNvPr>
              <p:cNvSpPr txBox="1"/>
              <p:nvPr/>
            </p:nvSpPr>
            <p:spPr>
              <a:xfrm>
                <a:off x="4420121" y="4426524"/>
                <a:ext cx="6093500" cy="646331"/>
              </a:xfrm>
              <a:prstGeom prst="rect">
                <a:avLst/>
              </a:prstGeom>
              <a:noFill/>
            </p:spPr>
            <p:txBody>
              <a:bodyPr wrap="square">
                <a:spAutoFit/>
              </a:bodyPr>
              <a:lstStyle/>
              <a:p>
                <a14:m>
                  <m:oMath xmlns:m="http://schemas.openxmlformats.org/officeDocument/2006/math">
                    <m:r>
                      <a:rPr lang="fr-FR" sz="36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3600" dirty="0">
                    <a:solidFill>
                      <a:schemeClr val="tx1">
                        <a:lumMod val="65000"/>
                        <a:lumOff val="35000"/>
                      </a:schemeClr>
                    </a:solidFill>
                    <a:latin typeface="+mn-lt"/>
                  </a:rPr>
                  <a:t>           = 25 </a:t>
                </a:r>
              </a:p>
            </p:txBody>
          </p:sp>
        </mc:Choice>
        <mc:Fallback xmlns="">
          <p:sp>
            <p:nvSpPr>
              <p:cNvPr id="20" name="TextBox 19">
                <a:extLst>
                  <a:ext uri="{FF2B5EF4-FFF2-40B4-BE49-F238E27FC236}">
                    <a16:creationId xmlns:a16="http://schemas.microsoft.com/office/drawing/2014/main" id="{73FFA92E-B67F-4F0C-9117-9B70A69C67B1}"/>
                  </a:ext>
                </a:extLst>
              </p:cNvPr>
              <p:cNvSpPr txBox="1">
                <a:spLocks noRot="1" noChangeAspect="1" noMove="1" noResize="1" noEditPoints="1" noAdjustHandles="1" noChangeArrowheads="1" noChangeShapeType="1" noTextEdit="1"/>
              </p:cNvSpPr>
              <p:nvPr/>
            </p:nvSpPr>
            <p:spPr>
              <a:xfrm>
                <a:off x="4420121" y="4426524"/>
                <a:ext cx="6093500" cy="646331"/>
              </a:xfrm>
              <a:prstGeom prst="rect">
                <a:avLst/>
              </a:prstGeom>
              <a:blipFill>
                <a:blip r:embed="rId5"/>
                <a:stretch>
                  <a:fillRect t="-14151" b="-34906"/>
                </a:stretch>
              </a:blipFill>
            </p:spPr>
            <p:txBody>
              <a:bodyPr/>
              <a:lstStyle/>
              <a:p>
                <a:r>
                  <a:rPr lang="en-US">
                    <a:noFill/>
                  </a:rPr>
                  <a:t> </a:t>
                </a:r>
              </a:p>
            </p:txBody>
          </p:sp>
        </mc:Fallback>
      </mc:AlternateContent>
      <p:sp>
        <p:nvSpPr>
          <p:cNvPr id="25" name="Rectangle: Rounded Corners 24">
            <a:extLst>
              <a:ext uri="{FF2B5EF4-FFF2-40B4-BE49-F238E27FC236}">
                <a16:creationId xmlns:a16="http://schemas.microsoft.com/office/drawing/2014/main" id="{68023C94-9106-4578-8691-BDF61C6E0C57}"/>
              </a:ext>
            </a:extLst>
          </p:cNvPr>
          <p:cNvSpPr/>
          <p:nvPr/>
        </p:nvSpPr>
        <p:spPr>
          <a:xfrm>
            <a:off x="6096000" y="2498060"/>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12</a:t>
            </a:r>
          </a:p>
        </p:txBody>
      </p:sp>
      <p:sp>
        <p:nvSpPr>
          <p:cNvPr id="26" name="Rectangle: Rounded Corners 25">
            <a:extLst>
              <a:ext uri="{FF2B5EF4-FFF2-40B4-BE49-F238E27FC236}">
                <a16:creationId xmlns:a16="http://schemas.microsoft.com/office/drawing/2014/main" id="{94179A29-66C7-4C1F-9D47-30BDC3C3CDFA}"/>
              </a:ext>
            </a:extLst>
          </p:cNvPr>
          <p:cNvSpPr/>
          <p:nvPr/>
        </p:nvSpPr>
        <p:spPr>
          <a:xfrm>
            <a:off x="4971401" y="4158455"/>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45</a:t>
            </a:r>
          </a:p>
        </p:txBody>
      </p:sp>
    </p:spTree>
    <p:custDataLst>
      <p:tags r:id="rId1"/>
    </p:custDataLst>
    <p:extLst>
      <p:ext uri="{BB962C8B-B14F-4D97-AF65-F5344CB8AC3E}">
        <p14:creationId xmlns:p14="http://schemas.microsoft.com/office/powerpoint/2010/main" val="174370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25"/>
                                        </p:tgtEl>
                                        <p:attrNameLst>
                                          <p:attrName>stroke.color</p:attrName>
                                        </p:attrNameLst>
                                      </p:cBhvr>
                                      <p:to>
                                        <p:clrVal>
                                          <a:srgbClr val="74C274"/>
                                        </p:clrVal>
                                      </p:to>
                                    </p:set>
                                    <p:set>
                                      <p:cBhvr>
                                        <p:cTn id="7" dur="indefinite"/>
                                        <p:tgtEl>
                                          <p:spTgt spid="25"/>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25"/>
                                        </p:tgtEl>
                                        <p:attrNameLst>
                                          <p:attrName>fillcolor</p:attrName>
                                        </p:attrNameLst>
                                      </p:cBhvr>
                                      <p:to>
                                        <p:clrVal>
                                          <a:srgbClr val="74C274"/>
                                        </p:clrVal>
                                      </p:to>
                                    </p:set>
                                    <p:set>
                                      <p:cBhvr>
                                        <p:cTn id="10" dur="indefinite"/>
                                        <p:tgtEl>
                                          <p:spTgt spid="25"/>
                                        </p:tgtEl>
                                        <p:attrNameLst>
                                          <p:attrName>fill.type</p:attrName>
                                        </p:attrNameLst>
                                      </p:cBhvr>
                                      <p:to>
                                        <p:strVal val="solid"/>
                                      </p:to>
                                    </p:set>
                                    <p:set>
                                      <p:cBhvr>
                                        <p:cTn id="11" dur="indefinite"/>
                                        <p:tgtEl>
                                          <p:spTgt spid="25"/>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7" presetClass="emph" presetSubtype="1" nodeType="clickEffect">
                                  <p:stCondLst>
                                    <p:cond delay="0"/>
                                  </p:stCondLst>
                                  <p:childTnLst>
                                    <p:set>
                                      <p:cBhvr>
                                        <p:cTn id="15" dur="indefinite"/>
                                        <p:tgtEl>
                                          <p:spTgt spid="26"/>
                                        </p:tgtEl>
                                        <p:attrNameLst>
                                          <p:attrName>stroke.color</p:attrName>
                                        </p:attrNameLst>
                                      </p:cBhvr>
                                      <p:to>
                                        <p:clrVal>
                                          <a:srgbClr val="74C274"/>
                                        </p:clrVal>
                                      </p:to>
                                    </p:set>
                                    <p:set>
                                      <p:cBhvr>
                                        <p:cTn id="16" dur="indefinite"/>
                                        <p:tgtEl>
                                          <p:spTgt spid="26"/>
                                        </p:tgtEl>
                                        <p:attrNameLst>
                                          <p:attrName>stroke.on</p:attrName>
                                        </p:attrNameLst>
                                      </p:cBhvr>
                                      <p:to>
                                        <p:strVal val="true"/>
                                      </p:to>
                                    </p:set>
                                  </p:childTnLst>
                                </p:cTn>
                              </p:par>
                              <p:par>
                                <p:cTn id="17" presetID="1" presetClass="emph" presetSubtype="1" nodeType="withEffect">
                                  <p:stCondLst>
                                    <p:cond delay="0"/>
                                  </p:stCondLst>
                                  <p:childTnLst>
                                    <p:set>
                                      <p:cBhvr>
                                        <p:cTn id="18" dur="indefinite"/>
                                        <p:tgtEl>
                                          <p:spTgt spid="26"/>
                                        </p:tgtEl>
                                        <p:attrNameLst>
                                          <p:attrName>fillcolor</p:attrName>
                                        </p:attrNameLst>
                                      </p:cBhvr>
                                      <p:to>
                                        <p:clrVal>
                                          <a:srgbClr val="74C274"/>
                                        </p:clrVal>
                                      </p:to>
                                    </p:set>
                                    <p:set>
                                      <p:cBhvr>
                                        <p:cTn id="19" dur="indefinite"/>
                                        <p:tgtEl>
                                          <p:spTgt spid="26"/>
                                        </p:tgtEl>
                                        <p:attrNameLst>
                                          <p:attrName>fill.type</p:attrName>
                                        </p:attrNameLst>
                                      </p:cBhvr>
                                      <p:to>
                                        <p:strVal val="solid"/>
                                      </p:to>
                                    </p:set>
                                    <p:set>
                                      <p:cBhvr>
                                        <p:cTn id="20" dur="indefinite"/>
                                        <p:tgtEl>
                                          <p:spTgt spid="2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the following equalities.</a:t>
            </a:r>
            <a:endParaRPr lang="en-GB" sz="3200" dirty="0">
              <a:solidFill>
                <a:schemeClr val="bg1"/>
              </a:solidFill>
              <a:sym typeface="Comic Sans MS"/>
            </a:endParaRPr>
          </a:p>
        </p:txBody>
      </p:sp>
      <p:grpSp>
        <p:nvGrpSpPr>
          <p:cNvPr id="12" name="Group 11">
            <a:extLst>
              <a:ext uri="{FF2B5EF4-FFF2-40B4-BE49-F238E27FC236}">
                <a16:creationId xmlns:a16="http://schemas.microsoft.com/office/drawing/2014/main" id="{9D4762CE-FA9E-47A1-B2BF-DC4BA0CDB2B5}"/>
              </a:ext>
            </a:extLst>
          </p:cNvPr>
          <p:cNvGrpSpPr/>
          <p:nvPr/>
        </p:nvGrpSpPr>
        <p:grpSpPr>
          <a:xfrm>
            <a:off x="1489342" y="2813447"/>
            <a:ext cx="1099920" cy="660976"/>
            <a:chOff x="2345635" y="2768024"/>
            <a:chExt cx="1099920" cy="660976"/>
          </a:xfrm>
        </p:grpSpPr>
        <p:cxnSp>
          <p:nvCxnSpPr>
            <p:cNvPr id="13" name="Straight Connector 12">
              <a:extLst>
                <a:ext uri="{FF2B5EF4-FFF2-40B4-BE49-F238E27FC236}">
                  <a16:creationId xmlns:a16="http://schemas.microsoft.com/office/drawing/2014/main" id="{407B193C-8A19-42F5-BB72-33B8E573F173}"/>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93D7E05-9662-4F2D-95B3-5AAE6E489E28}"/>
                </a:ext>
              </a:extLst>
            </p:cNvPr>
            <p:cNvSpPr txBox="1"/>
            <p:nvPr/>
          </p:nvSpPr>
          <p:spPr>
            <a:xfrm>
              <a:off x="2713677" y="2768024"/>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3</a:t>
              </a:r>
              <a:endParaRPr lang="fr-FR" sz="1800" dirty="0"/>
            </a:p>
          </p:txBody>
        </p:sp>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C8F3185-DB8C-4519-B261-0865E4F274A0}"/>
                  </a:ext>
                </a:extLst>
              </p:cNvPr>
              <p:cNvSpPr txBox="1"/>
              <p:nvPr/>
            </p:nvSpPr>
            <p:spPr>
              <a:xfrm>
                <a:off x="2589262" y="3105834"/>
                <a:ext cx="6093500" cy="646331"/>
              </a:xfrm>
              <a:prstGeom prst="rect">
                <a:avLst/>
              </a:prstGeom>
              <a:noFill/>
            </p:spPr>
            <p:txBody>
              <a:bodyPr wrap="square">
                <a:spAutoFit/>
              </a:bodyPr>
              <a:lstStyle/>
              <a:p>
                <a14:m>
                  <m:oMath xmlns:m="http://schemas.openxmlformats.org/officeDocument/2006/math">
                    <m:r>
                      <a:rPr lang="fr-FR" sz="36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3600" dirty="0">
                    <a:solidFill>
                      <a:schemeClr val="tx1">
                        <a:lumMod val="65000"/>
                        <a:lumOff val="35000"/>
                      </a:schemeClr>
                    </a:solidFill>
                    <a:latin typeface="+mn-lt"/>
                  </a:rPr>
                  <a:t> 24 = 18 </a:t>
                </a:r>
              </a:p>
            </p:txBody>
          </p:sp>
        </mc:Choice>
        <mc:Fallback xmlns="">
          <p:sp>
            <p:nvSpPr>
              <p:cNvPr id="16" name="TextBox 15">
                <a:extLst>
                  <a:ext uri="{FF2B5EF4-FFF2-40B4-BE49-F238E27FC236}">
                    <a16:creationId xmlns:a16="http://schemas.microsoft.com/office/drawing/2014/main" id="{3C8F3185-DB8C-4519-B261-0865E4F274A0}"/>
                  </a:ext>
                </a:extLst>
              </p:cNvPr>
              <p:cNvSpPr txBox="1">
                <a:spLocks noRot="1" noChangeAspect="1" noMove="1" noResize="1" noEditPoints="1" noAdjustHandles="1" noChangeArrowheads="1" noChangeShapeType="1" noTextEdit="1"/>
              </p:cNvSpPr>
              <p:nvPr/>
            </p:nvSpPr>
            <p:spPr>
              <a:xfrm>
                <a:off x="2589262" y="3105834"/>
                <a:ext cx="6093500" cy="646331"/>
              </a:xfrm>
              <a:prstGeom prst="rect">
                <a:avLst/>
              </a:prstGeom>
              <a:blipFill>
                <a:blip r:embed="rId4"/>
                <a:stretch>
                  <a:fillRect t="-14019" b="-33645"/>
                </a:stretch>
              </a:blipFill>
            </p:spPr>
            <p:txBody>
              <a:bodyPr/>
              <a:lstStyle/>
              <a:p>
                <a:r>
                  <a:rPr lang="en-US">
                    <a:noFill/>
                  </a:rPr>
                  <a:t> </a:t>
                </a:r>
              </a:p>
            </p:txBody>
          </p:sp>
        </mc:Fallback>
      </mc:AlternateContent>
      <p:grpSp>
        <p:nvGrpSpPr>
          <p:cNvPr id="19" name="Group 18">
            <a:extLst>
              <a:ext uri="{FF2B5EF4-FFF2-40B4-BE49-F238E27FC236}">
                <a16:creationId xmlns:a16="http://schemas.microsoft.com/office/drawing/2014/main" id="{ABD13397-1515-47D0-A042-60DFB5AC8298}"/>
              </a:ext>
            </a:extLst>
          </p:cNvPr>
          <p:cNvGrpSpPr/>
          <p:nvPr/>
        </p:nvGrpSpPr>
        <p:grpSpPr>
          <a:xfrm>
            <a:off x="7585482" y="3470365"/>
            <a:ext cx="1099920" cy="721281"/>
            <a:chOff x="2345635" y="3429000"/>
            <a:chExt cx="1099920" cy="721281"/>
          </a:xfrm>
        </p:grpSpPr>
        <p:cxnSp>
          <p:nvCxnSpPr>
            <p:cNvPr id="22" name="Straight Connector 21">
              <a:extLst>
                <a:ext uri="{FF2B5EF4-FFF2-40B4-BE49-F238E27FC236}">
                  <a16:creationId xmlns:a16="http://schemas.microsoft.com/office/drawing/2014/main" id="{3609867F-FBA8-47D3-AD2B-753D24D7919A}"/>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CCE3C09-6D2C-48CB-8187-6F25560A6095}"/>
                </a:ext>
              </a:extLst>
            </p:cNvPr>
            <p:cNvSpPr txBox="1"/>
            <p:nvPr/>
          </p:nvSpPr>
          <p:spPr>
            <a:xfrm>
              <a:off x="2696193" y="3503950"/>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7</a:t>
              </a:r>
              <a:endParaRPr lang="fr-FR" sz="1800" dirty="0"/>
            </a:p>
          </p:txBody>
        </p:sp>
      </p:gr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3FFA92E-B67F-4F0C-9117-9B70A69C67B1}"/>
                  </a:ext>
                </a:extLst>
              </p:cNvPr>
              <p:cNvSpPr txBox="1"/>
              <p:nvPr/>
            </p:nvSpPr>
            <p:spPr>
              <a:xfrm>
                <a:off x="8682762" y="3105834"/>
                <a:ext cx="2360376" cy="646331"/>
              </a:xfrm>
              <a:prstGeom prst="rect">
                <a:avLst/>
              </a:prstGeom>
              <a:noFill/>
            </p:spPr>
            <p:txBody>
              <a:bodyPr wrap="square">
                <a:spAutoFit/>
              </a:bodyPr>
              <a:lstStyle/>
              <a:p>
                <a14:m>
                  <m:oMath xmlns:m="http://schemas.openxmlformats.org/officeDocument/2006/math">
                    <m:r>
                      <a:rPr lang="fr-FR" sz="36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3600" dirty="0">
                    <a:solidFill>
                      <a:schemeClr val="tx1">
                        <a:lumMod val="65000"/>
                        <a:lumOff val="35000"/>
                      </a:schemeClr>
                    </a:solidFill>
                    <a:latin typeface="+mn-lt"/>
                  </a:rPr>
                  <a:t> 28 = 12 </a:t>
                </a:r>
              </a:p>
            </p:txBody>
          </p:sp>
        </mc:Choice>
        <mc:Fallback xmlns="">
          <p:sp>
            <p:nvSpPr>
              <p:cNvPr id="20" name="TextBox 19">
                <a:extLst>
                  <a:ext uri="{FF2B5EF4-FFF2-40B4-BE49-F238E27FC236}">
                    <a16:creationId xmlns:a16="http://schemas.microsoft.com/office/drawing/2014/main" id="{73FFA92E-B67F-4F0C-9117-9B70A69C67B1}"/>
                  </a:ext>
                </a:extLst>
              </p:cNvPr>
              <p:cNvSpPr txBox="1">
                <a:spLocks noRot="1" noChangeAspect="1" noMove="1" noResize="1" noEditPoints="1" noAdjustHandles="1" noChangeArrowheads="1" noChangeShapeType="1" noTextEdit="1"/>
              </p:cNvSpPr>
              <p:nvPr/>
            </p:nvSpPr>
            <p:spPr>
              <a:xfrm>
                <a:off x="8682762" y="3105834"/>
                <a:ext cx="2360376" cy="646331"/>
              </a:xfrm>
              <a:prstGeom prst="rect">
                <a:avLst/>
              </a:prstGeom>
              <a:blipFill>
                <a:blip r:embed="rId5"/>
                <a:stretch>
                  <a:fillRect t="-14019" r="-6701" b="-33645"/>
                </a:stretch>
              </a:blipFill>
            </p:spPr>
            <p:txBody>
              <a:bodyPr/>
              <a:lstStyle/>
              <a:p>
                <a:r>
                  <a:rPr lang="en-US">
                    <a:noFill/>
                  </a:rPr>
                  <a:t> </a:t>
                </a:r>
              </a:p>
            </p:txBody>
          </p:sp>
        </mc:Fallback>
      </mc:AlternateContent>
      <p:sp>
        <p:nvSpPr>
          <p:cNvPr id="15" name="Rectangle: Rounded Corners 14">
            <a:extLst>
              <a:ext uri="{FF2B5EF4-FFF2-40B4-BE49-F238E27FC236}">
                <a16:creationId xmlns:a16="http://schemas.microsoft.com/office/drawing/2014/main" id="{F0188AA4-1D3F-457E-A5A9-8FFF19D3F8E6}"/>
              </a:ext>
            </a:extLst>
          </p:cNvPr>
          <p:cNvSpPr/>
          <p:nvPr/>
        </p:nvSpPr>
        <p:spPr>
          <a:xfrm>
            <a:off x="7585482" y="2449326"/>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3</a:t>
            </a:r>
          </a:p>
        </p:txBody>
      </p:sp>
      <p:sp>
        <p:nvSpPr>
          <p:cNvPr id="23" name="Rectangle: Rounded Corners 22">
            <a:extLst>
              <a:ext uri="{FF2B5EF4-FFF2-40B4-BE49-F238E27FC236}">
                <a16:creationId xmlns:a16="http://schemas.microsoft.com/office/drawing/2014/main" id="{1DAF1303-EDD3-48F1-B4F7-A66DA08D24CB}"/>
              </a:ext>
            </a:extLst>
          </p:cNvPr>
          <p:cNvSpPr/>
          <p:nvPr/>
        </p:nvSpPr>
        <p:spPr>
          <a:xfrm>
            <a:off x="1489342" y="3635957"/>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spTree>
    <p:custDataLst>
      <p:tags r:id="rId1"/>
    </p:custDataLst>
    <p:extLst>
      <p:ext uri="{BB962C8B-B14F-4D97-AF65-F5344CB8AC3E}">
        <p14:creationId xmlns:p14="http://schemas.microsoft.com/office/powerpoint/2010/main" val="3098793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23"/>
                                        </p:tgtEl>
                                        <p:attrNameLst>
                                          <p:attrName>stroke.color</p:attrName>
                                        </p:attrNameLst>
                                      </p:cBhvr>
                                      <p:to>
                                        <p:clrVal>
                                          <a:srgbClr val="74C274"/>
                                        </p:clrVal>
                                      </p:to>
                                    </p:set>
                                    <p:set>
                                      <p:cBhvr>
                                        <p:cTn id="7" dur="indefinite"/>
                                        <p:tgtEl>
                                          <p:spTgt spid="23"/>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23"/>
                                        </p:tgtEl>
                                        <p:attrNameLst>
                                          <p:attrName>fillcolor</p:attrName>
                                        </p:attrNameLst>
                                      </p:cBhvr>
                                      <p:to>
                                        <p:clrVal>
                                          <a:srgbClr val="74C274"/>
                                        </p:clrVal>
                                      </p:to>
                                    </p:set>
                                    <p:set>
                                      <p:cBhvr>
                                        <p:cTn id="10" dur="indefinite"/>
                                        <p:tgtEl>
                                          <p:spTgt spid="23"/>
                                        </p:tgtEl>
                                        <p:attrNameLst>
                                          <p:attrName>fill.type</p:attrName>
                                        </p:attrNameLst>
                                      </p:cBhvr>
                                      <p:to>
                                        <p:strVal val="solid"/>
                                      </p:to>
                                    </p:set>
                                    <p:set>
                                      <p:cBhvr>
                                        <p:cTn id="11" dur="indefinite"/>
                                        <p:tgtEl>
                                          <p:spTgt spid="23"/>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7" presetClass="emph" presetSubtype="1" nodeType="clickEffect">
                                  <p:stCondLst>
                                    <p:cond delay="0"/>
                                  </p:stCondLst>
                                  <p:childTnLst>
                                    <p:set>
                                      <p:cBhvr>
                                        <p:cTn id="15" dur="indefinite"/>
                                        <p:tgtEl>
                                          <p:spTgt spid="15"/>
                                        </p:tgtEl>
                                        <p:attrNameLst>
                                          <p:attrName>stroke.color</p:attrName>
                                        </p:attrNameLst>
                                      </p:cBhvr>
                                      <p:to>
                                        <p:clrVal>
                                          <a:srgbClr val="74C274"/>
                                        </p:clrVal>
                                      </p:to>
                                    </p:set>
                                    <p:set>
                                      <p:cBhvr>
                                        <p:cTn id="16" dur="indefinite"/>
                                        <p:tgtEl>
                                          <p:spTgt spid="15"/>
                                        </p:tgtEl>
                                        <p:attrNameLst>
                                          <p:attrName>stroke.on</p:attrName>
                                        </p:attrNameLst>
                                      </p:cBhvr>
                                      <p:to>
                                        <p:strVal val="true"/>
                                      </p:to>
                                    </p:set>
                                  </p:childTnLst>
                                </p:cTn>
                              </p:par>
                              <p:par>
                                <p:cTn id="17" presetID="1" presetClass="emph" presetSubtype="1" nodeType="withEffect">
                                  <p:stCondLst>
                                    <p:cond delay="0"/>
                                  </p:stCondLst>
                                  <p:childTnLst>
                                    <p:set>
                                      <p:cBhvr>
                                        <p:cTn id="18" dur="indefinite"/>
                                        <p:tgtEl>
                                          <p:spTgt spid="15"/>
                                        </p:tgtEl>
                                        <p:attrNameLst>
                                          <p:attrName>fillcolor</p:attrName>
                                        </p:attrNameLst>
                                      </p:cBhvr>
                                      <p:to>
                                        <p:clrVal>
                                          <a:srgbClr val="74C274"/>
                                        </p:clrVal>
                                      </p:to>
                                    </p:set>
                                    <p:set>
                                      <p:cBhvr>
                                        <p:cTn id="19" dur="indefinite"/>
                                        <p:tgtEl>
                                          <p:spTgt spid="15"/>
                                        </p:tgtEl>
                                        <p:attrNameLst>
                                          <p:attrName>fill.type</p:attrName>
                                        </p:attrNameLst>
                                      </p:cBhvr>
                                      <p:to>
                                        <p:strVal val="solid"/>
                                      </p:to>
                                    </p:set>
                                    <p:set>
                                      <p:cBhvr>
                                        <p:cTn id="20" dur="indefinite"/>
                                        <p:tgtEl>
                                          <p:spTgt spid="1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97;gb06ce43697_0_0">
            <a:extLst>
              <a:ext uri="{FF2B5EF4-FFF2-40B4-BE49-F238E27FC236}">
                <a16:creationId xmlns:a16="http://schemas.microsoft.com/office/drawing/2014/main" id="{2579925A-3746-D58B-45F1-FF88B192D071}"/>
              </a:ext>
            </a:extLst>
          </p:cNvPr>
          <p:cNvSpPr txBox="1">
            <a:spLocks/>
          </p:cNvSpPr>
          <p:nvPr/>
        </p:nvSpPr>
        <p:spPr>
          <a:xfrm>
            <a:off x="1024500" y="4655669"/>
            <a:ext cx="10143000" cy="1267670"/>
          </a:xfrm>
          <a:custGeom>
            <a:avLst/>
            <a:gdLst>
              <a:gd name="connsiteX0" fmla="*/ 0 w 10143000"/>
              <a:gd name="connsiteY0" fmla="*/ 0 h 1267670"/>
              <a:gd name="connsiteX1" fmla="*/ 473340 w 10143000"/>
              <a:gd name="connsiteY1" fmla="*/ 0 h 1267670"/>
              <a:gd name="connsiteX2" fmla="*/ 1250970 w 10143000"/>
              <a:gd name="connsiteY2" fmla="*/ 0 h 1267670"/>
              <a:gd name="connsiteX3" fmla="*/ 1927170 w 10143000"/>
              <a:gd name="connsiteY3" fmla="*/ 0 h 1267670"/>
              <a:gd name="connsiteX4" fmla="*/ 2400510 w 10143000"/>
              <a:gd name="connsiteY4" fmla="*/ 0 h 1267670"/>
              <a:gd name="connsiteX5" fmla="*/ 3279570 w 10143000"/>
              <a:gd name="connsiteY5" fmla="*/ 0 h 1267670"/>
              <a:gd name="connsiteX6" fmla="*/ 4057200 w 10143000"/>
              <a:gd name="connsiteY6" fmla="*/ 0 h 1267670"/>
              <a:gd name="connsiteX7" fmla="*/ 4936260 w 10143000"/>
              <a:gd name="connsiteY7" fmla="*/ 0 h 1267670"/>
              <a:gd name="connsiteX8" fmla="*/ 5713890 w 10143000"/>
              <a:gd name="connsiteY8" fmla="*/ 0 h 1267670"/>
              <a:gd name="connsiteX9" fmla="*/ 6390090 w 10143000"/>
              <a:gd name="connsiteY9" fmla="*/ 0 h 1267670"/>
              <a:gd name="connsiteX10" fmla="*/ 7269150 w 10143000"/>
              <a:gd name="connsiteY10" fmla="*/ 0 h 1267670"/>
              <a:gd name="connsiteX11" fmla="*/ 8148210 w 10143000"/>
              <a:gd name="connsiteY11" fmla="*/ 0 h 1267670"/>
              <a:gd name="connsiteX12" fmla="*/ 8621550 w 10143000"/>
              <a:gd name="connsiteY12" fmla="*/ 0 h 1267670"/>
              <a:gd name="connsiteX13" fmla="*/ 9500610 w 10143000"/>
              <a:gd name="connsiteY13" fmla="*/ 0 h 1267670"/>
              <a:gd name="connsiteX14" fmla="*/ 10143000 w 10143000"/>
              <a:gd name="connsiteY14" fmla="*/ 0 h 1267670"/>
              <a:gd name="connsiteX15" fmla="*/ 10143000 w 10143000"/>
              <a:gd name="connsiteY15" fmla="*/ 608482 h 1267670"/>
              <a:gd name="connsiteX16" fmla="*/ 10143000 w 10143000"/>
              <a:gd name="connsiteY16" fmla="*/ 1267670 h 1267670"/>
              <a:gd name="connsiteX17" fmla="*/ 9568230 w 10143000"/>
              <a:gd name="connsiteY17" fmla="*/ 1267670 h 1267670"/>
              <a:gd name="connsiteX18" fmla="*/ 8892030 w 10143000"/>
              <a:gd name="connsiteY18" fmla="*/ 1267670 h 1267670"/>
              <a:gd name="connsiteX19" fmla="*/ 8215830 w 10143000"/>
              <a:gd name="connsiteY19" fmla="*/ 1267670 h 1267670"/>
              <a:gd name="connsiteX20" fmla="*/ 7742490 w 10143000"/>
              <a:gd name="connsiteY20" fmla="*/ 1267670 h 1267670"/>
              <a:gd name="connsiteX21" fmla="*/ 7066290 w 10143000"/>
              <a:gd name="connsiteY21" fmla="*/ 1267670 h 1267670"/>
              <a:gd name="connsiteX22" fmla="*/ 6592950 w 10143000"/>
              <a:gd name="connsiteY22" fmla="*/ 1267670 h 1267670"/>
              <a:gd name="connsiteX23" fmla="*/ 5713890 w 10143000"/>
              <a:gd name="connsiteY23" fmla="*/ 1267670 h 1267670"/>
              <a:gd name="connsiteX24" fmla="*/ 5139120 w 10143000"/>
              <a:gd name="connsiteY24" fmla="*/ 1267670 h 1267670"/>
              <a:gd name="connsiteX25" fmla="*/ 4564350 w 10143000"/>
              <a:gd name="connsiteY25" fmla="*/ 1267670 h 1267670"/>
              <a:gd name="connsiteX26" fmla="*/ 3989580 w 10143000"/>
              <a:gd name="connsiteY26" fmla="*/ 1267670 h 1267670"/>
              <a:gd name="connsiteX27" fmla="*/ 3313380 w 10143000"/>
              <a:gd name="connsiteY27" fmla="*/ 1267670 h 1267670"/>
              <a:gd name="connsiteX28" fmla="*/ 2738610 w 10143000"/>
              <a:gd name="connsiteY28" fmla="*/ 1267670 h 1267670"/>
              <a:gd name="connsiteX29" fmla="*/ 2366700 w 10143000"/>
              <a:gd name="connsiteY29" fmla="*/ 1267670 h 1267670"/>
              <a:gd name="connsiteX30" fmla="*/ 1589070 w 10143000"/>
              <a:gd name="connsiteY30" fmla="*/ 1267670 h 1267670"/>
              <a:gd name="connsiteX31" fmla="*/ 1014300 w 10143000"/>
              <a:gd name="connsiteY31" fmla="*/ 1267670 h 1267670"/>
              <a:gd name="connsiteX32" fmla="*/ 0 w 10143000"/>
              <a:gd name="connsiteY32" fmla="*/ 1267670 h 1267670"/>
              <a:gd name="connsiteX33" fmla="*/ 0 w 10143000"/>
              <a:gd name="connsiteY33" fmla="*/ 671865 h 1267670"/>
              <a:gd name="connsiteX34" fmla="*/ 0 w 10143000"/>
              <a:gd name="connsiteY34" fmla="*/ 0 h 126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143000" h="1267670" fill="none" extrusionOk="0">
                <a:moveTo>
                  <a:pt x="0" y="0"/>
                </a:moveTo>
                <a:cubicBezTo>
                  <a:pt x="188578" y="-8184"/>
                  <a:pt x="254438" y="-9994"/>
                  <a:pt x="473340" y="0"/>
                </a:cubicBezTo>
                <a:cubicBezTo>
                  <a:pt x="692242" y="9994"/>
                  <a:pt x="1020979" y="30915"/>
                  <a:pt x="1250970" y="0"/>
                </a:cubicBezTo>
                <a:cubicBezTo>
                  <a:pt x="1480961" y="-30915"/>
                  <a:pt x="1598511" y="23059"/>
                  <a:pt x="1927170" y="0"/>
                </a:cubicBezTo>
                <a:cubicBezTo>
                  <a:pt x="2255829" y="-23059"/>
                  <a:pt x="2214535" y="-2495"/>
                  <a:pt x="2400510" y="0"/>
                </a:cubicBezTo>
                <a:cubicBezTo>
                  <a:pt x="2586485" y="2495"/>
                  <a:pt x="3055119" y="-3621"/>
                  <a:pt x="3279570" y="0"/>
                </a:cubicBezTo>
                <a:cubicBezTo>
                  <a:pt x="3504021" y="3621"/>
                  <a:pt x="3734711" y="-9699"/>
                  <a:pt x="4057200" y="0"/>
                </a:cubicBezTo>
                <a:cubicBezTo>
                  <a:pt x="4379689" y="9699"/>
                  <a:pt x="4566903" y="1546"/>
                  <a:pt x="4936260" y="0"/>
                </a:cubicBezTo>
                <a:cubicBezTo>
                  <a:pt x="5305617" y="-1546"/>
                  <a:pt x="5520850" y="26361"/>
                  <a:pt x="5713890" y="0"/>
                </a:cubicBezTo>
                <a:cubicBezTo>
                  <a:pt x="5906930" y="-26361"/>
                  <a:pt x="6227794" y="27558"/>
                  <a:pt x="6390090" y="0"/>
                </a:cubicBezTo>
                <a:cubicBezTo>
                  <a:pt x="6552386" y="-27558"/>
                  <a:pt x="7070703" y="-8487"/>
                  <a:pt x="7269150" y="0"/>
                </a:cubicBezTo>
                <a:cubicBezTo>
                  <a:pt x="7467597" y="8487"/>
                  <a:pt x="7784602" y="31225"/>
                  <a:pt x="8148210" y="0"/>
                </a:cubicBezTo>
                <a:cubicBezTo>
                  <a:pt x="8511818" y="-31225"/>
                  <a:pt x="8472730" y="-1907"/>
                  <a:pt x="8621550" y="0"/>
                </a:cubicBezTo>
                <a:cubicBezTo>
                  <a:pt x="8770370" y="1907"/>
                  <a:pt x="9213257" y="-28858"/>
                  <a:pt x="9500610" y="0"/>
                </a:cubicBezTo>
                <a:cubicBezTo>
                  <a:pt x="9787963" y="28858"/>
                  <a:pt x="9933558" y="29564"/>
                  <a:pt x="10143000" y="0"/>
                </a:cubicBezTo>
                <a:cubicBezTo>
                  <a:pt x="10118092" y="222879"/>
                  <a:pt x="10132313" y="458093"/>
                  <a:pt x="10143000" y="608482"/>
                </a:cubicBezTo>
                <a:cubicBezTo>
                  <a:pt x="10153687" y="758871"/>
                  <a:pt x="10131734" y="986495"/>
                  <a:pt x="10143000" y="1267670"/>
                </a:cubicBezTo>
                <a:cubicBezTo>
                  <a:pt x="10005865" y="1245137"/>
                  <a:pt x="9690186" y="1276403"/>
                  <a:pt x="9568230" y="1267670"/>
                </a:cubicBezTo>
                <a:cubicBezTo>
                  <a:pt x="9446274" y="1258938"/>
                  <a:pt x="9214848" y="1280724"/>
                  <a:pt x="8892030" y="1267670"/>
                </a:cubicBezTo>
                <a:cubicBezTo>
                  <a:pt x="8569212" y="1254616"/>
                  <a:pt x="8365288" y="1271891"/>
                  <a:pt x="8215830" y="1267670"/>
                </a:cubicBezTo>
                <a:cubicBezTo>
                  <a:pt x="8066372" y="1263449"/>
                  <a:pt x="7864606" y="1285491"/>
                  <a:pt x="7742490" y="1267670"/>
                </a:cubicBezTo>
                <a:cubicBezTo>
                  <a:pt x="7620374" y="1249849"/>
                  <a:pt x="7234188" y="1247305"/>
                  <a:pt x="7066290" y="1267670"/>
                </a:cubicBezTo>
                <a:cubicBezTo>
                  <a:pt x="6898392" y="1288035"/>
                  <a:pt x="6795325" y="1252189"/>
                  <a:pt x="6592950" y="1267670"/>
                </a:cubicBezTo>
                <a:cubicBezTo>
                  <a:pt x="6390575" y="1283151"/>
                  <a:pt x="6010896" y="1304699"/>
                  <a:pt x="5713890" y="1267670"/>
                </a:cubicBezTo>
                <a:cubicBezTo>
                  <a:pt x="5416884" y="1230641"/>
                  <a:pt x="5343136" y="1259672"/>
                  <a:pt x="5139120" y="1267670"/>
                </a:cubicBezTo>
                <a:cubicBezTo>
                  <a:pt x="4935104" y="1275669"/>
                  <a:pt x="4728917" y="1286988"/>
                  <a:pt x="4564350" y="1267670"/>
                </a:cubicBezTo>
                <a:cubicBezTo>
                  <a:pt x="4399783" y="1248353"/>
                  <a:pt x="4239801" y="1284959"/>
                  <a:pt x="3989580" y="1267670"/>
                </a:cubicBezTo>
                <a:cubicBezTo>
                  <a:pt x="3739359" y="1250382"/>
                  <a:pt x="3512644" y="1287006"/>
                  <a:pt x="3313380" y="1267670"/>
                </a:cubicBezTo>
                <a:cubicBezTo>
                  <a:pt x="3114116" y="1248334"/>
                  <a:pt x="2990594" y="1264238"/>
                  <a:pt x="2738610" y="1267670"/>
                </a:cubicBezTo>
                <a:cubicBezTo>
                  <a:pt x="2486626" y="1271103"/>
                  <a:pt x="2476689" y="1283450"/>
                  <a:pt x="2366700" y="1267670"/>
                </a:cubicBezTo>
                <a:cubicBezTo>
                  <a:pt x="2256711" y="1251891"/>
                  <a:pt x="1960919" y="1293998"/>
                  <a:pt x="1589070" y="1267670"/>
                </a:cubicBezTo>
                <a:cubicBezTo>
                  <a:pt x="1217221" y="1241343"/>
                  <a:pt x="1205566" y="1251354"/>
                  <a:pt x="1014300" y="1267670"/>
                </a:cubicBezTo>
                <a:cubicBezTo>
                  <a:pt x="823034" y="1283987"/>
                  <a:pt x="461043" y="1274745"/>
                  <a:pt x="0" y="1267670"/>
                </a:cubicBezTo>
                <a:cubicBezTo>
                  <a:pt x="21291" y="1039052"/>
                  <a:pt x="-12885" y="890272"/>
                  <a:pt x="0" y="671865"/>
                </a:cubicBezTo>
                <a:cubicBezTo>
                  <a:pt x="12885" y="453459"/>
                  <a:pt x="3580" y="322413"/>
                  <a:pt x="0" y="0"/>
                </a:cubicBezTo>
                <a:close/>
              </a:path>
              <a:path w="10143000" h="1267670" stroke="0" extrusionOk="0">
                <a:moveTo>
                  <a:pt x="0" y="0"/>
                </a:moveTo>
                <a:cubicBezTo>
                  <a:pt x="187237" y="23393"/>
                  <a:pt x="420861" y="-17082"/>
                  <a:pt x="574770" y="0"/>
                </a:cubicBezTo>
                <a:cubicBezTo>
                  <a:pt x="728679" y="17082"/>
                  <a:pt x="885396" y="-17768"/>
                  <a:pt x="1048110" y="0"/>
                </a:cubicBezTo>
                <a:cubicBezTo>
                  <a:pt x="1210824" y="17768"/>
                  <a:pt x="1289044" y="15384"/>
                  <a:pt x="1521450" y="0"/>
                </a:cubicBezTo>
                <a:cubicBezTo>
                  <a:pt x="1753856" y="-15384"/>
                  <a:pt x="1828816" y="-24508"/>
                  <a:pt x="2096220" y="0"/>
                </a:cubicBezTo>
                <a:cubicBezTo>
                  <a:pt x="2363624" y="24508"/>
                  <a:pt x="2468280" y="-18808"/>
                  <a:pt x="2670990" y="0"/>
                </a:cubicBezTo>
                <a:cubicBezTo>
                  <a:pt x="2873700" y="18808"/>
                  <a:pt x="3156127" y="34040"/>
                  <a:pt x="3550050" y="0"/>
                </a:cubicBezTo>
                <a:cubicBezTo>
                  <a:pt x="3943973" y="-34040"/>
                  <a:pt x="3973655" y="22933"/>
                  <a:pt x="4226250" y="0"/>
                </a:cubicBezTo>
                <a:cubicBezTo>
                  <a:pt x="4478845" y="-22933"/>
                  <a:pt x="4832978" y="35740"/>
                  <a:pt x="5003880" y="0"/>
                </a:cubicBezTo>
                <a:cubicBezTo>
                  <a:pt x="5174782" y="-35740"/>
                  <a:pt x="5435730" y="5307"/>
                  <a:pt x="5680080" y="0"/>
                </a:cubicBezTo>
                <a:cubicBezTo>
                  <a:pt x="5924430" y="-5307"/>
                  <a:pt x="6055618" y="18637"/>
                  <a:pt x="6254850" y="0"/>
                </a:cubicBezTo>
                <a:cubicBezTo>
                  <a:pt x="6454082" y="-18637"/>
                  <a:pt x="6619612" y="-22873"/>
                  <a:pt x="6829620" y="0"/>
                </a:cubicBezTo>
                <a:cubicBezTo>
                  <a:pt x="7039628" y="22873"/>
                  <a:pt x="7301248" y="-239"/>
                  <a:pt x="7505820" y="0"/>
                </a:cubicBezTo>
                <a:cubicBezTo>
                  <a:pt x="7710392" y="239"/>
                  <a:pt x="7765275" y="-13015"/>
                  <a:pt x="7979160" y="0"/>
                </a:cubicBezTo>
                <a:cubicBezTo>
                  <a:pt x="8193045" y="13015"/>
                  <a:pt x="8597310" y="-14593"/>
                  <a:pt x="8756790" y="0"/>
                </a:cubicBezTo>
                <a:cubicBezTo>
                  <a:pt x="8916270" y="14593"/>
                  <a:pt x="9049487" y="-2255"/>
                  <a:pt x="9128700" y="0"/>
                </a:cubicBezTo>
                <a:cubicBezTo>
                  <a:pt x="9207913" y="2255"/>
                  <a:pt x="9705309" y="-13670"/>
                  <a:pt x="10143000" y="0"/>
                </a:cubicBezTo>
                <a:cubicBezTo>
                  <a:pt x="10124366" y="272577"/>
                  <a:pt x="10159723" y="319867"/>
                  <a:pt x="10143000" y="621158"/>
                </a:cubicBezTo>
                <a:cubicBezTo>
                  <a:pt x="10126277" y="922449"/>
                  <a:pt x="10173044" y="1090667"/>
                  <a:pt x="10143000" y="1267670"/>
                </a:cubicBezTo>
                <a:cubicBezTo>
                  <a:pt x="9967087" y="1248153"/>
                  <a:pt x="9609683" y="1253063"/>
                  <a:pt x="9365370" y="1267670"/>
                </a:cubicBezTo>
                <a:cubicBezTo>
                  <a:pt x="9121057" y="1282278"/>
                  <a:pt x="9005509" y="1292213"/>
                  <a:pt x="8790600" y="1267670"/>
                </a:cubicBezTo>
                <a:cubicBezTo>
                  <a:pt x="8575691" y="1243128"/>
                  <a:pt x="8210256" y="1226759"/>
                  <a:pt x="7911540" y="1267670"/>
                </a:cubicBezTo>
                <a:cubicBezTo>
                  <a:pt x="7612824" y="1308581"/>
                  <a:pt x="7436447" y="1232728"/>
                  <a:pt x="7032480" y="1267670"/>
                </a:cubicBezTo>
                <a:cubicBezTo>
                  <a:pt x="6628513" y="1302612"/>
                  <a:pt x="6720817" y="1263215"/>
                  <a:pt x="6559140" y="1267670"/>
                </a:cubicBezTo>
                <a:cubicBezTo>
                  <a:pt x="6397463" y="1272125"/>
                  <a:pt x="5903043" y="1285373"/>
                  <a:pt x="5680080" y="1267670"/>
                </a:cubicBezTo>
                <a:cubicBezTo>
                  <a:pt x="5457117" y="1249967"/>
                  <a:pt x="5317029" y="1270476"/>
                  <a:pt x="5206740" y="1267670"/>
                </a:cubicBezTo>
                <a:cubicBezTo>
                  <a:pt x="5096451" y="1264864"/>
                  <a:pt x="4905245" y="1263549"/>
                  <a:pt x="4733400" y="1267670"/>
                </a:cubicBezTo>
                <a:cubicBezTo>
                  <a:pt x="4561555" y="1271791"/>
                  <a:pt x="4365715" y="1251829"/>
                  <a:pt x="4158630" y="1267670"/>
                </a:cubicBezTo>
                <a:cubicBezTo>
                  <a:pt x="3951545" y="1283512"/>
                  <a:pt x="3814237" y="1250157"/>
                  <a:pt x="3685290" y="1267670"/>
                </a:cubicBezTo>
                <a:cubicBezTo>
                  <a:pt x="3556343" y="1285183"/>
                  <a:pt x="3314421" y="1259120"/>
                  <a:pt x="3110520" y="1267670"/>
                </a:cubicBezTo>
                <a:cubicBezTo>
                  <a:pt x="2906619" y="1276221"/>
                  <a:pt x="2771413" y="1261203"/>
                  <a:pt x="2535750" y="1267670"/>
                </a:cubicBezTo>
                <a:cubicBezTo>
                  <a:pt x="2300087" y="1274138"/>
                  <a:pt x="1909017" y="1230104"/>
                  <a:pt x="1656690" y="1267670"/>
                </a:cubicBezTo>
                <a:cubicBezTo>
                  <a:pt x="1404363" y="1305236"/>
                  <a:pt x="1310725" y="1289372"/>
                  <a:pt x="980490" y="1267670"/>
                </a:cubicBezTo>
                <a:cubicBezTo>
                  <a:pt x="650255" y="1245968"/>
                  <a:pt x="204218" y="1225651"/>
                  <a:pt x="0" y="1267670"/>
                </a:cubicBezTo>
                <a:cubicBezTo>
                  <a:pt x="27277" y="973192"/>
                  <a:pt x="-24376" y="936667"/>
                  <a:pt x="0" y="633835"/>
                </a:cubicBezTo>
                <a:cubicBezTo>
                  <a:pt x="24376" y="331004"/>
                  <a:pt x="19756" y="310383"/>
                  <a:pt x="0" y="0"/>
                </a:cubicBezTo>
                <a:close/>
              </a:path>
            </a:pathLst>
          </a:custGeom>
          <a:solidFill>
            <a:srgbClr val="DAF3F6"/>
          </a:solidFill>
          <a:ln>
            <a:noFill/>
            <a:extLst>
              <a:ext uri="{C807C97D-BFC1-408E-A445-0C87EB9F89A2}">
                <ask:lineSketchStyleProps xmlns:ask="http://schemas.microsoft.com/office/drawing/2018/sketchyshapes" sd="855099791">
                  <a:prstGeom prst="rect">
                    <a:avLst/>
                  </a:prstGeom>
                  <ask:type>
                    <ask:lineSketchFreehand/>
                  </ask:type>
                </ask:lineSketchStyleProps>
              </a:ext>
            </a:extLst>
          </a:ln>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mj-lt"/>
              </a:rPr>
              <a:t>Common formative assessment</a:t>
            </a:r>
          </a:p>
        </p:txBody>
      </p:sp>
      <p:grpSp>
        <p:nvGrpSpPr>
          <p:cNvPr id="5" name="Group 4">
            <a:extLst>
              <a:ext uri="{FF2B5EF4-FFF2-40B4-BE49-F238E27FC236}">
                <a16:creationId xmlns:a16="http://schemas.microsoft.com/office/drawing/2014/main" id="{58119A52-A9E2-BE08-9556-66DA7B11336C}"/>
              </a:ext>
            </a:extLst>
          </p:cNvPr>
          <p:cNvGrpSpPr/>
          <p:nvPr/>
        </p:nvGrpSpPr>
        <p:grpSpPr>
          <a:xfrm>
            <a:off x="4452101" y="1099685"/>
            <a:ext cx="3287797" cy="3341373"/>
            <a:chOff x="4198069" y="1281644"/>
            <a:chExt cx="3287797" cy="3341373"/>
          </a:xfrm>
        </p:grpSpPr>
        <p:sp>
          <p:nvSpPr>
            <p:cNvPr id="14" name="Freeform: Shape 13">
              <a:extLst>
                <a:ext uri="{FF2B5EF4-FFF2-40B4-BE49-F238E27FC236}">
                  <a16:creationId xmlns:a16="http://schemas.microsoft.com/office/drawing/2014/main" id="{6F57D2AD-095C-40BC-DEE1-196865DDC6A2}"/>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3636373-15A8-043B-B5CF-7B413CEF7F34}"/>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0B60E919-7016-FB2F-4EF4-2625E01D0088}"/>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A5770F0B-C2EA-650E-39D7-6FA21FD242A3}"/>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ABED2DA-66C9-0507-03AC-918EBB66005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11D08BCD-33AB-AE19-3D7C-0FF243A774BD}"/>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0DC5AD6E-F08E-AEF5-373A-96E5FCA8101D}"/>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8AADE644-B0C1-81D1-52D4-FE43D094391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016132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a:t>
            </a:r>
          </a:p>
        </p:txBody>
      </p:sp>
      <mc:AlternateContent xmlns:mc="http://schemas.openxmlformats.org/markup-compatibility/2006" xmlns:a14="http://schemas.microsoft.com/office/drawing/2010/main">
        <mc:Choice Requires="a14">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04172" y="1304342"/>
                <a:ext cx="10895424"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600" b="1" dirty="0">
                    <a:solidFill>
                      <a:srgbClr val="3A729A"/>
                    </a:solidFill>
                    <a:latin typeface="Comic Sans MS"/>
                  </a:rPr>
                  <a:t>Equality and simplification of fractions</a:t>
                </a:r>
              </a:p>
              <a:p>
                <a:pPr marL="457200">
                  <a:lnSpc>
                    <a:spcPct val="150000"/>
                  </a:lnSpc>
                  <a:buClr>
                    <a:srgbClr val="0076A3"/>
                  </a:buClr>
                  <a:buSzPts val="1100"/>
                </a:pPr>
                <a:r>
                  <a:rPr lang="en-US" sz="3200" dirty="0">
                    <a:solidFill>
                      <a:schemeClr val="tx1">
                        <a:lumMod val="65000"/>
                        <a:lumOff val="35000"/>
                      </a:schemeClr>
                    </a:solidFill>
                    <a:latin typeface="Comic Sans MS"/>
                  </a:rPr>
                  <a:t>Recognize a fraction of type</a:t>
                </a:r>
                <a14:m>
                  <m:oMath xmlns:m="http://schemas.openxmlformats.org/officeDocument/2006/math">
                    <m:r>
                      <a:rPr lang="en-US" sz="3200">
                        <a:solidFill>
                          <a:schemeClr val="tx1">
                            <a:lumMod val="65000"/>
                            <a:lumOff val="35000"/>
                          </a:schemeClr>
                        </a:solidFill>
                        <a:latin typeface="Cambria Math" panose="02040503050406030204" pitchFamily="18" charset="0"/>
                      </a:rPr>
                      <m:t> </m:t>
                    </m:r>
                    <m:f>
                      <m:fPr>
                        <m:ctrlPr>
                          <a:rPr lang="en-US" sz="3200" i="1">
                            <a:solidFill>
                              <a:schemeClr val="tx1">
                                <a:lumMod val="65000"/>
                                <a:lumOff val="35000"/>
                              </a:schemeClr>
                            </a:solidFill>
                            <a:latin typeface="Cambria Math" panose="02040503050406030204" pitchFamily="18" charset="0"/>
                          </a:rPr>
                        </m:ctrlPr>
                      </m:fPr>
                      <m:num>
                        <m:r>
                          <a:rPr lang="en-US" sz="3200">
                            <a:solidFill>
                              <a:schemeClr val="tx1">
                                <a:lumMod val="65000"/>
                                <a:lumOff val="35000"/>
                              </a:schemeClr>
                            </a:solidFill>
                            <a:latin typeface="Cambria Math" panose="02040503050406030204" pitchFamily="18" charset="0"/>
                          </a:rPr>
                          <m:t>𝑎</m:t>
                        </m:r>
                      </m:num>
                      <m:den>
                        <m:r>
                          <a:rPr lang="en-US" sz="3200">
                            <a:solidFill>
                              <a:schemeClr val="tx1">
                                <a:lumMod val="65000"/>
                                <a:lumOff val="35000"/>
                              </a:schemeClr>
                            </a:solidFill>
                            <a:latin typeface="Cambria Math" panose="02040503050406030204" pitchFamily="18" charset="0"/>
                          </a:rPr>
                          <m:t>𝑏</m:t>
                        </m:r>
                      </m:den>
                    </m:f>
                    <m:r>
                      <a:rPr lang="en-US" sz="3200">
                        <a:solidFill>
                          <a:schemeClr val="tx1">
                            <a:lumMod val="65000"/>
                            <a:lumOff val="35000"/>
                          </a:schemeClr>
                        </a:solidFill>
                        <a:latin typeface="Cambria Math" panose="02040503050406030204" pitchFamily="18" charset="0"/>
                      </a:rPr>
                      <m:t> </m:t>
                    </m:r>
                    <m:r>
                      <a:rPr lang="en-US" sz="3200" b="0" i="0" smtClean="0">
                        <a:solidFill>
                          <a:schemeClr val="tx1">
                            <a:lumMod val="65000"/>
                            <a:lumOff val="35000"/>
                          </a:schemeClr>
                        </a:solidFill>
                        <a:latin typeface="Cambria Math" panose="02040503050406030204" pitchFamily="18" charset="0"/>
                      </a:rPr>
                      <m:t> </m:t>
                    </m:r>
                  </m:oMath>
                </a14:m>
                <a:r>
                  <a:rPr lang="en-US" sz="3200" dirty="0">
                    <a:solidFill>
                      <a:schemeClr val="tx1">
                        <a:lumMod val="65000"/>
                        <a:lumOff val="35000"/>
                      </a:schemeClr>
                    </a:solidFill>
                    <a:latin typeface="Comic Sans MS"/>
                  </a:rPr>
                  <a:t>(a &gt;b and b </a:t>
                </a:r>
                <a14:m>
                  <m:oMath xmlns:m="http://schemas.openxmlformats.org/officeDocument/2006/math">
                    <m:r>
                      <a:rPr lang="en-US" sz="3200">
                        <a:solidFill>
                          <a:schemeClr val="tx1">
                            <a:lumMod val="65000"/>
                            <a:lumOff val="35000"/>
                          </a:schemeClr>
                        </a:solidFill>
                        <a:latin typeface="Cambria Math" panose="02040503050406030204" pitchFamily="18" charset="0"/>
                      </a:rPr>
                      <m:t>≠ </m:t>
                    </m:r>
                  </m:oMath>
                </a14:m>
                <a:r>
                  <a:rPr lang="en-US" sz="3200" dirty="0">
                    <a:solidFill>
                      <a:schemeClr val="tx1">
                        <a:lumMod val="65000"/>
                        <a:lumOff val="35000"/>
                      </a:schemeClr>
                    </a:solidFill>
                    <a:latin typeface="Comic Sans MS"/>
                  </a:rPr>
                  <a:t>0)</a:t>
                </a:r>
              </a:p>
              <a:p>
                <a:pPr marL="971550" lvl="8" indent="-457200">
                  <a:lnSpc>
                    <a:spcPct val="150000"/>
                  </a:lnSpc>
                  <a:buClr>
                    <a:srgbClr val="0076A3"/>
                  </a:buClr>
                  <a:buSzPct val="100000"/>
                  <a:buFont typeface="Arial" panose="020B0604020202020204" pitchFamily="34" charset="0"/>
                  <a:buChar char="•"/>
                </a:pPr>
                <a:r>
                  <a:rPr lang="en-US" sz="2800" dirty="0">
                    <a:solidFill>
                      <a:schemeClr val="tx1">
                        <a:lumMod val="65000"/>
                        <a:lumOff val="35000"/>
                      </a:schemeClr>
                    </a:solidFill>
                    <a:latin typeface="Comic Sans MS"/>
                  </a:rPr>
                  <a:t>Calculate the fraction</a:t>
                </a:r>
                <a14:m>
                  <m:oMath xmlns:m="http://schemas.openxmlformats.org/officeDocument/2006/math">
                    <m:r>
                      <a:rPr lang="en-US" sz="2800">
                        <a:solidFill>
                          <a:schemeClr val="tx1">
                            <a:lumMod val="65000"/>
                            <a:lumOff val="35000"/>
                          </a:schemeClr>
                        </a:solidFill>
                        <a:latin typeface="Cambria Math" panose="02040503050406030204" pitchFamily="18" charset="0"/>
                      </a:rPr>
                      <m:t>  </m:t>
                    </m:r>
                    <m:f>
                      <m:fPr>
                        <m:ctrlPr>
                          <a:rPr lang="en-US" sz="2800" i="1">
                            <a:solidFill>
                              <a:schemeClr val="tx1">
                                <a:lumMod val="65000"/>
                                <a:lumOff val="35000"/>
                              </a:schemeClr>
                            </a:solidFill>
                            <a:latin typeface="Cambria Math" panose="02040503050406030204" pitchFamily="18" charset="0"/>
                          </a:rPr>
                        </m:ctrlPr>
                      </m:fPr>
                      <m:num>
                        <m:r>
                          <a:rPr lang="en-US" sz="2800">
                            <a:solidFill>
                              <a:schemeClr val="tx1">
                                <a:lumMod val="65000"/>
                                <a:lumOff val="35000"/>
                              </a:schemeClr>
                            </a:solidFill>
                            <a:latin typeface="Cambria Math" panose="02040503050406030204" pitchFamily="18" charset="0"/>
                          </a:rPr>
                          <m:t>𝑎</m:t>
                        </m:r>
                      </m:num>
                      <m:den>
                        <m:r>
                          <a:rPr lang="en-US" sz="2800">
                            <a:solidFill>
                              <a:schemeClr val="tx1">
                                <a:lumMod val="65000"/>
                                <a:lumOff val="35000"/>
                              </a:schemeClr>
                            </a:solidFill>
                            <a:latin typeface="Cambria Math" panose="02040503050406030204" pitchFamily="18" charset="0"/>
                          </a:rPr>
                          <m:t>𝑏</m:t>
                        </m:r>
                      </m:den>
                    </m:f>
                  </m:oMath>
                </a14:m>
                <a:r>
                  <a:rPr lang="en-US" sz="2800" dirty="0">
                    <a:solidFill>
                      <a:schemeClr val="tx1">
                        <a:lumMod val="65000"/>
                        <a:lumOff val="35000"/>
                      </a:schemeClr>
                    </a:solidFill>
                    <a:latin typeface="Comic Sans MS"/>
                  </a:rPr>
                  <a:t> of a number n using the result of two successive operations “divide by b”, “multiply by a”</a:t>
                </a:r>
              </a:p>
              <a:p>
                <a:pPr marL="514350" lvl="8">
                  <a:buClr>
                    <a:srgbClr val="0076A3"/>
                  </a:buClr>
                  <a:buSzPct val="100000"/>
                </a:pPr>
                <a:endParaRPr lang="fr-FR" sz="36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600" dirty="0">
                  <a:latin typeface="Comic Sans MS" panose="030F0702030302020204" pitchFamily="66" charset="0"/>
                </a:endParaRPr>
              </a:p>
              <a:p>
                <a:pPr>
                  <a:spcBef>
                    <a:spcPts val="1400"/>
                  </a:spcBef>
                  <a:buSzPts val="2200"/>
                </a:pPr>
                <a:endParaRPr lang="fr-FR" sz="3600" dirty="0">
                  <a:latin typeface="Comic Sans MS" panose="030F0702030302020204" pitchFamily="66" charset="0"/>
                </a:endParaRPr>
              </a:p>
            </p:txBody>
          </p:sp>
        </mc:Choice>
        <mc:Fallback xmlns="">
          <p:sp>
            <p:nvSpPr>
              <p:cNvPr id="9" name="Google Shape;86;ga338da080d_1_6">
                <a:extLst>
                  <a:ext uri="{FF2B5EF4-FFF2-40B4-BE49-F238E27FC236}">
                    <a16:creationId xmlns:a16="http://schemas.microsoft.com/office/drawing/2014/main" id="{D8CC48AA-D7CE-4BD6-A9BA-C6C4132AD253}"/>
                  </a:ext>
                </a:extLst>
              </p:cNvPr>
              <p:cNvSpPr txBox="1">
                <a:spLocks noRot="1" noChangeAspect="1" noMove="1" noResize="1" noEditPoints="1" noAdjustHandles="1" noChangeArrowheads="1" noChangeShapeType="1" noTextEdit="1"/>
              </p:cNvSpPr>
              <p:nvPr/>
            </p:nvSpPr>
            <p:spPr>
              <a:xfrm>
                <a:off x="104172" y="1304342"/>
                <a:ext cx="10895424" cy="4837325"/>
              </a:xfrm>
              <a:prstGeom prst="rect">
                <a:avLst/>
              </a:prstGeom>
              <a:blipFill>
                <a:blip r:embed="rId4"/>
                <a:stretch>
                  <a:fillRect/>
                </a:stretch>
              </a:blipFill>
              <a:ln>
                <a:noFill/>
              </a:ln>
            </p:spPr>
            <p:txBody>
              <a:bodyPr/>
              <a:lstStyle/>
              <a:p>
                <a:r>
                  <a:rPr lang="en-US">
                    <a:noFill/>
                  </a:rPr>
                  <a:t> </a:t>
                </a:r>
              </a:p>
            </p:txBody>
          </p:sp>
        </mc:Fallback>
      </mc:AlternateContent>
      <p:pic>
        <p:nvPicPr>
          <p:cNvPr id="5" name="Picture 4">
            <a:extLst>
              <a:ext uri="{FF2B5EF4-FFF2-40B4-BE49-F238E27FC236}">
                <a16:creationId xmlns:a16="http://schemas.microsoft.com/office/drawing/2014/main" id="{9F85A790-9B23-4219-9B92-88398FC9978E}"/>
              </a:ext>
            </a:extLst>
          </p:cNvPr>
          <p:cNvPicPr>
            <a:picLocks noChangeAspect="1"/>
          </p:cNvPicPr>
          <p:nvPr/>
        </p:nvPicPr>
        <p:blipFill>
          <a:blip r:embed="rId5"/>
          <a:stretch>
            <a:fillRect/>
          </a:stretch>
        </p:blipFill>
        <p:spPr>
          <a:xfrm>
            <a:off x="10903242" y="0"/>
            <a:ext cx="932074" cy="1956413"/>
          </a:xfrm>
          <a:prstGeom prst="rect">
            <a:avLst/>
          </a:prstGeom>
        </p:spPr>
      </p:pic>
    </p:spTree>
    <p:custDataLst>
      <p:tags r:id="rId1"/>
    </p:custDataLst>
    <p:extLst>
      <p:ext uri="{BB962C8B-B14F-4D97-AF65-F5344CB8AC3E}">
        <p14:creationId xmlns:p14="http://schemas.microsoft.com/office/powerpoint/2010/main" val="930095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two fifths of 35.</a:t>
            </a:r>
            <a:endParaRPr lang="en-GB" sz="3200" dirty="0">
              <a:solidFill>
                <a:schemeClr val="bg1"/>
              </a:solidFill>
              <a:sym typeface="Comic Sans MS"/>
            </a:endParaRPr>
          </a:p>
        </p:txBody>
      </p:sp>
      <p:sp>
        <p:nvSpPr>
          <p:cNvPr id="7" name="TextBox 6">
            <a:extLst>
              <a:ext uri="{FF2B5EF4-FFF2-40B4-BE49-F238E27FC236}">
                <a16:creationId xmlns:a16="http://schemas.microsoft.com/office/drawing/2014/main" id="{DFC22700-C35F-4CD3-8215-7E3FC74D472C}"/>
              </a:ext>
            </a:extLst>
          </p:cNvPr>
          <p:cNvSpPr txBox="1"/>
          <p:nvPr/>
        </p:nvSpPr>
        <p:spPr>
          <a:xfrm>
            <a:off x="432820" y="1668977"/>
            <a:ext cx="6824699" cy="646331"/>
          </a:xfrm>
          <a:prstGeom prst="rect">
            <a:avLst/>
          </a:prstGeom>
          <a:noFill/>
        </p:spPr>
        <p:txBody>
          <a:bodyPr wrap="square">
            <a:spAutoFit/>
          </a:bodyPr>
          <a:lstStyle/>
          <a:p>
            <a:pPr marL="0" marR="0">
              <a:spcBef>
                <a:spcPts val="0"/>
              </a:spcBef>
              <a:spcAft>
                <a:spcPts val="800"/>
              </a:spcAft>
            </a:pPr>
            <a:r>
              <a:rPr lang="en-US" sz="3600" dirty="0">
                <a:solidFill>
                  <a:schemeClr val="tx1">
                    <a:lumMod val="65000"/>
                    <a:lumOff val="35000"/>
                  </a:schemeClr>
                </a:solidFill>
                <a:effectLst/>
                <a:latin typeface="+mn-lt"/>
                <a:ea typeface="Calibri" panose="020F0502020204030204" pitchFamily="34" charset="0"/>
                <a:cs typeface="Arial" panose="020B0604020202020204" pitchFamily="34" charset="0"/>
              </a:rPr>
              <a:t>Two fifths of 35 is equal to </a:t>
            </a:r>
          </a:p>
        </p:txBody>
      </p:sp>
      <p:sp>
        <p:nvSpPr>
          <p:cNvPr id="8" name="Rectangle: Rounded Corners 7">
            <a:extLst>
              <a:ext uri="{FF2B5EF4-FFF2-40B4-BE49-F238E27FC236}">
                <a16:creationId xmlns:a16="http://schemas.microsoft.com/office/drawing/2014/main" id="{F851AB62-4B1D-45A9-8282-B42441D573F9}"/>
              </a:ext>
            </a:extLst>
          </p:cNvPr>
          <p:cNvSpPr/>
          <p:nvPr/>
        </p:nvSpPr>
        <p:spPr>
          <a:xfrm>
            <a:off x="6963526" y="1534942"/>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14</a:t>
            </a:r>
          </a:p>
        </p:txBody>
      </p:sp>
      <p:sp>
        <p:nvSpPr>
          <p:cNvPr id="2" name="TextBox 1">
            <a:extLst>
              <a:ext uri="{FF2B5EF4-FFF2-40B4-BE49-F238E27FC236}">
                <a16:creationId xmlns:a16="http://schemas.microsoft.com/office/drawing/2014/main" id="{5BC5BD42-64F0-1127-2E57-47FAE149E5F1}"/>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Check your understanding</a:t>
            </a:r>
            <a:endParaRPr lang="en-US" dirty="0"/>
          </a:p>
        </p:txBody>
      </p:sp>
    </p:spTree>
    <p:custDataLst>
      <p:tags r:id="rId1"/>
    </p:custDataLst>
    <p:extLst>
      <p:ext uri="{BB962C8B-B14F-4D97-AF65-F5344CB8AC3E}">
        <p14:creationId xmlns:p14="http://schemas.microsoft.com/office/powerpoint/2010/main" val="32183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8"/>
                                        </p:tgtEl>
                                        <p:attrNameLst>
                                          <p:attrName>stroke.color</p:attrName>
                                        </p:attrNameLst>
                                      </p:cBhvr>
                                      <p:to>
                                        <p:clrVal>
                                          <a:srgbClr val="74C274"/>
                                        </p:clrVal>
                                      </p:to>
                                    </p:set>
                                    <p:set>
                                      <p:cBhvr>
                                        <p:cTn id="7" dur="indefinite"/>
                                        <p:tgtEl>
                                          <p:spTgt spid="8"/>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8"/>
                                        </p:tgtEl>
                                        <p:attrNameLst>
                                          <p:attrName>fillcolor</p:attrName>
                                        </p:attrNameLst>
                                      </p:cBhvr>
                                      <p:to>
                                        <p:clrVal>
                                          <a:srgbClr val="74C274"/>
                                        </p:clrVal>
                                      </p:to>
                                    </p:set>
                                    <p:set>
                                      <p:cBhvr>
                                        <p:cTn id="10" dur="indefinite"/>
                                        <p:tgtEl>
                                          <p:spTgt spid="8"/>
                                        </p:tgtEl>
                                        <p:attrNameLst>
                                          <p:attrName>fill.type</p:attrName>
                                        </p:attrNameLst>
                                      </p:cBhvr>
                                      <p:to>
                                        <p:strVal val="solid"/>
                                      </p:to>
                                    </p:set>
                                    <p:set>
                                      <p:cBhvr>
                                        <p:cTn id="11" dur="indefinite"/>
                                        <p:tgtEl>
                                          <p:spTgt spid="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number of cherries picked by each of Jihad  and Walid.</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DFAE123-F4D2-4D2C-BF20-A47DC7E934A6}"/>
                  </a:ext>
                </a:extLst>
              </p:cNvPr>
              <p:cNvSpPr txBox="1"/>
              <p:nvPr/>
            </p:nvSpPr>
            <p:spPr>
              <a:xfrm>
                <a:off x="519566" y="1905000"/>
                <a:ext cx="8360766" cy="3854260"/>
              </a:xfrm>
              <a:prstGeom prst="rect">
                <a:avLst/>
              </a:prstGeom>
              <a:noFill/>
            </p:spPr>
            <p:txBody>
              <a:bodyPr wrap="square">
                <a:spAutoFit/>
              </a:bodyPr>
              <a:lstStyle/>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Jihad, Walid, and Rami went cherry picking. 1 hour after they started, they had picked 200 cherries together. If Jihad picked </a:t>
                </a:r>
                <a14:m>
                  <m:oMath xmlns:m="http://schemas.openxmlformats.org/officeDocument/2006/math">
                    <m:f>
                      <m:fPr>
                        <m:ctrlP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4</m:t>
                        </m:r>
                      </m:num>
                      <m:den>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10</m:t>
                        </m:r>
                      </m:den>
                    </m:f>
                  </m:oMath>
                </a14:m>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of the cherries, Walid picked </a:t>
                </a:r>
                <a14:m>
                  <m:oMath xmlns:m="http://schemas.openxmlformats.org/officeDocument/2006/math">
                    <m:f>
                      <m:fPr>
                        <m:ctrlP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2</m:t>
                        </m:r>
                      </m:num>
                      <m:den>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of the cherries and Rami picked </a:t>
                </a:r>
                <a14:m>
                  <m:oMath xmlns:m="http://schemas.openxmlformats.org/officeDocument/2006/math">
                    <m:f>
                      <m:fPr>
                        <m:ctrlP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1</m:t>
                        </m:r>
                      </m:num>
                      <m:den>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of the cherries.</a:t>
                </a:r>
              </a:p>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Jihad picked            cherries.</a:t>
                </a:r>
              </a:p>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Walid picked            cherries. </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9DFAE123-F4D2-4D2C-BF20-A47DC7E934A6}"/>
                  </a:ext>
                </a:extLst>
              </p:cNvPr>
              <p:cNvSpPr txBox="1">
                <a:spLocks noRot="1" noChangeAspect="1" noMove="1" noResize="1" noEditPoints="1" noAdjustHandles="1" noChangeArrowheads="1" noChangeShapeType="1" noTextEdit="1"/>
              </p:cNvSpPr>
              <p:nvPr/>
            </p:nvSpPr>
            <p:spPr>
              <a:xfrm>
                <a:off x="519566" y="1905000"/>
                <a:ext cx="8360766" cy="3854260"/>
              </a:xfrm>
              <a:prstGeom prst="rect">
                <a:avLst/>
              </a:prstGeom>
              <a:blipFill>
                <a:blip r:embed="rId4"/>
                <a:stretch>
                  <a:fillRect l="-1458" t="-1741" b="-3481"/>
                </a:stretch>
              </a:blipFill>
            </p:spPr>
            <p:txBody>
              <a:bodyPr/>
              <a:lstStyle/>
              <a:p>
                <a:r>
                  <a:rPr lang="en-US">
                    <a:noFill/>
                  </a:rPr>
                  <a:t> </a:t>
                </a:r>
              </a:p>
            </p:txBody>
          </p:sp>
        </mc:Fallback>
      </mc:AlternateContent>
      <p:sp>
        <p:nvSpPr>
          <p:cNvPr id="18" name="Rectangle: Rounded Corners 17">
            <a:extLst>
              <a:ext uri="{FF2B5EF4-FFF2-40B4-BE49-F238E27FC236}">
                <a16:creationId xmlns:a16="http://schemas.microsoft.com/office/drawing/2014/main" id="{48DCBEFC-6373-45A2-88AE-62B5E8D6F94D}"/>
              </a:ext>
            </a:extLst>
          </p:cNvPr>
          <p:cNvSpPr/>
          <p:nvPr/>
        </p:nvSpPr>
        <p:spPr>
          <a:xfrm>
            <a:off x="2841721" y="4653989"/>
            <a:ext cx="102683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80</a:t>
            </a:r>
          </a:p>
        </p:txBody>
      </p:sp>
      <p:sp>
        <p:nvSpPr>
          <p:cNvPr id="9" name="Rectangle: Rounded Corners 8">
            <a:extLst>
              <a:ext uri="{FF2B5EF4-FFF2-40B4-BE49-F238E27FC236}">
                <a16:creationId xmlns:a16="http://schemas.microsoft.com/office/drawing/2014/main" id="{0AC3C759-6414-4C5B-9B1D-40BDBE9EC409}"/>
              </a:ext>
            </a:extLst>
          </p:cNvPr>
          <p:cNvSpPr/>
          <p:nvPr/>
        </p:nvSpPr>
        <p:spPr>
          <a:xfrm>
            <a:off x="2835655" y="5245295"/>
            <a:ext cx="102683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80</a:t>
            </a:r>
          </a:p>
        </p:txBody>
      </p:sp>
      <p:pic>
        <p:nvPicPr>
          <p:cNvPr id="7" name="Graphic 6">
            <a:extLst>
              <a:ext uri="{FF2B5EF4-FFF2-40B4-BE49-F238E27FC236}">
                <a16:creationId xmlns:a16="http://schemas.microsoft.com/office/drawing/2014/main" id="{B3BD9319-C144-49F0-9F39-7B14E0E0D0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98464" y="2464725"/>
            <a:ext cx="2076157" cy="2284256"/>
          </a:xfrm>
          <a:prstGeom prst="rect">
            <a:avLst/>
          </a:prstGeom>
        </p:spPr>
      </p:pic>
    </p:spTree>
    <p:custDataLst>
      <p:tags r:id="rId1"/>
    </p:custDataLst>
    <p:extLst>
      <p:ext uri="{BB962C8B-B14F-4D97-AF65-F5344CB8AC3E}">
        <p14:creationId xmlns:p14="http://schemas.microsoft.com/office/powerpoint/2010/main" val="283896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8"/>
                                        </p:tgtEl>
                                        <p:attrNameLst>
                                          <p:attrName>fillcolor</p:attrName>
                                        </p:attrNameLst>
                                      </p:cBhvr>
                                      <p:to>
                                        <p:clrVal>
                                          <a:srgbClr val="74C274"/>
                                        </p:clrVal>
                                      </p:to>
                                    </p:set>
                                    <p:set>
                                      <p:cBhvr>
                                        <p:cTn id="7" dur="indefinite"/>
                                        <p:tgtEl>
                                          <p:spTgt spid="18"/>
                                        </p:tgtEl>
                                        <p:attrNameLst>
                                          <p:attrName>fill.type</p:attrName>
                                        </p:attrNameLst>
                                      </p:cBhvr>
                                      <p:to>
                                        <p:strVal val="solid"/>
                                      </p:to>
                                    </p:set>
                                    <p:set>
                                      <p:cBhvr>
                                        <p:cTn id="8" dur="indefinite"/>
                                        <p:tgtEl>
                                          <p:spTgt spid="18"/>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8"/>
                                        </p:tgtEl>
                                        <p:attrNameLst>
                                          <p:attrName>stroke.color</p:attrName>
                                        </p:attrNameLst>
                                      </p:cBhvr>
                                      <p:to>
                                        <p:clrVal>
                                          <a:srgbClr val="74C274"/>
                                        </p:clrVal>
                                      </p:to>
                                    </p:set>
                                    <p:set>
                                      <p:cBhvr>
                                        <p:cTn id="11" dur="indefinite"/>
                                        <p:tgtEl>
                                          <p:spTgt spid="18"/>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9"/>
                                        </p:tgtEl>
                                        <p:attrNameLst>
                                          <p:attrName>fillcolor</p:attrName>
                                        </p:attrNameLst>
                                      </p:cBhvr>
                                      <p:to>
                                        <p:clrVal>
                                          <a:srgbClr val="74C274"/>
                                        </p:clrVal>
                                      </p:to>
                                    </p:set>
                                    <p:set>
                                      <p:cBhvr>
                                        <p:cTn id="16" dur="indefinite"/>
                                        <p:tgtEl>
                                          <p:spTgt spid="9"/>
                                        </p:tgtEl>
                                        <p:attrNameLst>
                                          <p:attrName>fill.type</p:attrName>
                                        </p:attrNameLst>
                                      </p:cBhvr>
                                      <p:to>
                                        <p:strVal val="solid"/>
                                      </p:to>
                                    </p:set>
                                    <p:set>
                                      <p:cBhvr>
                                        <p:cTn id="17" dur="indefinite"/>
                                        <p:tgtEl>
                                          <p:spTgt spid="9"/>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9"/>
                                        </p:tgtEl>
                                        <p:attrNameLst>
                                          <p:attrName>stroke.color</p:attrName>
                                        </p:attrNameLst>
                                      </p:cBhvr>
                                      <p:to>
                                        <p:clrVal>
                                          <a:srgbClr val="74C274"/>
                                        </p:clrVal>
                                      </p:to>
                                    </p:set>
                                    <p:set>
                                      <p:cBhvr>
                                        <p:cTn id="20" dur="indefinite"/>
                                        <p:tgtEl>
                                          <p:spTgt spid="9"/>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Who picked the least number of cherries? How many cherries did he pick? </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BF48A8F-3BDF-409F-929E-ADFA4AE4AD05}"/>
                  </a:ext>
                </a:extLst>
              </p:cNvPr>
              <p:cNvSpPr txBox="1"/>
              <p:nvPr/>
            </p:nvSpPr>
            <p:spPr>
              <a:xfrm>
                <a:off x="548711" y="1905000"/>
                <a:ext cx="8360766" cy="3854260"/>
              </a:xfrm>
              <a:prstGeom prst="rect">
                <a:avLst/>
              </a:prstGeom>
              <a:noFill/>
            </p:spPr>
            <p:txBody>
              <a:bodyPr wrap="square">
                <a:spAutoFit/>
              </a:bodyPr>
              <a:lstStyle/>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Jihad, Walid, and Rami went cherry picking. 1 hour after they started, they had picked 200 cherries together. If Jihad picked </a:t>
                </a:r>
                <a14:m>
                  <m:oMath xmlns:m="http://schemas.openxmlformats.org/officeDocument/2006/math">
                    <m:f>
                      <m:fPr>
                        <m:ctrlP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4</m:t>
                        </m:r>
                      </m:num>
                      <m:den>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10</m:t>
                        </m:r>
                      </m:den>
                    </m:f>
                  </m:oMath>
                </a14:m>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of the cherries, Walid picked </a:t>
                </a:r>
                <a14:m>
                  <m:oMath xmlns:m="http://schemas.openxmlformats.org/officeDocument/2006/math">
                    <m:f>
                      <m:fPr>
                        <m:ctrlP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2</m:t>
                        </m:r>
                      </m:num>
                      <m:den>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of the cherries and Rami picked </a:t>
                </a:r>
                <a14:m>
                  <m:oMath xmlns:m="http://schemas.openxmlformats.org/officeDocument/2006/math">
                    <m:f>
                      <m:fPr>
                        <m:ctrlP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1</m:t>
                        </m:r>
                      </m:num>
                      <m:den>
                        <m:r>
                          <a:rPr lang="en-US" sz="2800" i="1" dirty="0"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of the cherries.</a:t>
                </a:r>
              </a:p>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picked the least number of cherries.</a:t>
                </a:r>
              </a:p>
              <a:p>
                <a:pPr>
                  <a:spcAft>
                    <a:spcPts val="800"/>
                  </a:spcAft>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He picked            cherries. </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id="{7BF48A8F-3BDF-409F-929E-ADFA4AE4AD05}"/>
                  </a:ext>
                </a:extLst>
              </p:cNvPr>
              <p:cNvSpPr txBox="1">
                <a:spLocks noRot="1" noChangeAspect="1" noMove="1" noResize="1" noEditPoints="1" noAdjustHandles="1" noChangeArrowheads="1" noChangeShapeType="1" noTextEdit="1"/>
              </p:cNvSpPr>
              <p:nvPr/>
            </p:nvSpPr>
            <p:spPr>
              <a:xfrm>
                <a:off x="548711" y="1905000"/>
                <a:ext cx="8360766" cy="3854260"/>
              </a:xfrm>
              <a:prstGeom prst="rect">
                <a:avLst/>
              </a:prstGeom>
              <a:blipFill>
                <a:blip r:embed="rId4"/>
                <a:stretch>
                  <a:fillRect l="-1458" t="-1741" b="-3481"/>
                </a:stretch>
              </a:blipFill>
            </p:spPr>
            <p:txBody>
              <a:bodyPr/>
              <a:lstStyle/>
              <a:p>
                <a:r>
                  <a:rPr lang="en-US">
                    <a:noFill/>
                  </a:rPr>
                  <a:t> </a:t>
                </a:r>
              </a:p>
            </p:txBody>
          </p:sp>
        </mc:Fallback>
      </mc:AlternateContent>
      <p:sp>
        <p:nvSpPr>
          <p:cNvPr id="13" name="Rectangle: Rounded Corners 12">
            <a:extLst>
              <a:ext uri="{FF2B5EF4-FFF2-40B4-BE49-F238E27FC236}">
                <a16:creationId xmlns:a16="http://schemas.microsoft.com/office/drawing/2014/main" id="{9A922525-73C3-4A0C-9944-790A6E4EEFF9}"/>
              </a:ext>
            </a:extLst>
          </p:cNvPr>
          <p:cNvSpPr/>
          <p:nvPr/>
        </p:nvSpPr>
        <p:spPr>
          <a:xfrm>
            <a:off x="2415097" y="5245295"/>
            <a:ext cx="102683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40</a:t>
            </a:r>
          </a:p>
        </p:txBody>
      </p:sp>
      <p:sp>
        <p:nvSpPr>
          <p:cNvPr id="11" name="Rectangle: Rounded Corners 10">
            <a:extLst>
              <a:ext uri="{FF2B5EF4-FFF2-40B4-BE49-F238E27FC236}">
                <a16:creationId xmlns:a16="http://schemas.microsoft.com/office/drawing/2014/main" id="{8D056393-5F14-4751-9C7C-B0A99BAF8361}"/>
              </a:ext>
            </a:extLst>
          </p:cNvPr>
          <p:cNvSpPr/>
          <p:nvPr/>
        </p:nvSpPr>
        <p:spPr>
          <a:xfrm>
            <a:off x="698501" y="4690526"/>
            <a:ext cx="1357691"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Rami</a:t>
            </a:r>
          </a:p>
        </p:txBody>
      </p:sp>
      <p:pic>
        <p:nvPicPr>
          <p:cNvPr id="7" name="Graphic 6">
            <a:extLst>
              <a:ext uri="{FF2B5EF4-FFF2-40B4-BE49-F238E27FC236}">
                <a16:creationId xmlns:a16="http://schemas.microsoft.com/office/drawing/2014/main" id="{4EA6035F-C349-45F0-AFEA-38A4902FF91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98464" y="2464725"/>
            <a:ext cx="2076157" cy="2284256"/>
          </a:xfrm>
          <a:prstGeom prst="rect">
            <a:avLst/>
          </a:prstGeom>
        </p:spPr>
      </p:pic>
    </p:spTree>
    <p:custDataLst>
      <p:tags r:id="rId1"/>
    </p:custDataLst>
    <p:extLst>
      <p:ext uri="{BB962C8B-B14F-4D97-AF65-F5344CB8AC3E}">
        <p14:creationId xmlns:p14="http://schemas.microsoft.com/office/powerpoint/2010/main" val="10494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1"/>
                                        </p:tgtEl>
                                        <p:attrNameLst>
                                          <p:attrName>fillcolor</p:attrName>
                                        </p:attrNameLst>
                                      </p:cBhvr>
                                      <p:to>
                                        <p:clrVal>
                                          <a:srgbClr val="74C274"/>
                                        </p:clrVal>
                                      </p:to>
                                    </p:set>
                                    <p:set>
                                      <p:cBhvr>
                                        <p:cTn id="7" dur="indefinite"/>
                                        <p:tgtEl>
                                          <p:spTgt spid="11"/>
                                        </p:tgtEl>
                                        <p:attrNameLst>
                                          <p:attrName>fill.type</p:attrName>
                                        </p:attrNameLst>
                                      </p:cBhvr>
                                      <p:to>
                                        <p:strVal val="solid"/>
                                      </p:to>
                                    </p:set>
                                    <p:set>
                                      <p:cBhvr>
                                        <p:cTn id="8" dur="indefinite"/>
                                        <p:tgtEl>
                                          <p:spTgt spid="11"/>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1"/>
                                        </p:tgtEl>
                                        <p:attrNameLst>
                                          <p:attrName>stroke.color</p:attrName>
                                        </p:attrNameLst>
                                      </p:cBhvr>
                                      <p:to>
                                        <p:clrVal>
                                          <a:srgbClr val="74C274"/>
                                        </p:clrVal>
                                      </p:to>
                                    </p:set>
                                    <p:set>
                                      <p:cBhvr>
                                        <p:cTn id="11" dur="indefinite"/>
                                        <p:tgtEl>
                                          <p:spTgt spid="11"/>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13"/>
                                        </p:tgtEl>
                                        <p:attrNameLst>
                                          <p:attrName>fillcolor</p:attrName>
                                        </p:attrNameLst>
                                      </p:cBhvr>
                                      <p:to>
                                        <p:clrVal>
                                          <a:srgbClr val="74C274"/>
                                        </p:clrVal>
                                      </p:to>
                                    </p:set>
                                    <p:set>
                                      <p:cBhvr>
                                        <p:cTn id="16" dur="indefinite"/>
                                        <p:tgtEl>
                                          <p:spTgt spid="13"/>
                                        </p:tgtEl>
                                        <p:attrNameLst>
                                          <p:attrName>fill.type</p:attrName>
                                        </p:attrNameLst>
                                      </p:cBhvr>
                                      <p:to>
                                        <p:strVal val="solid"/>
                                      </p:to>
                                    </p:set>
                                    <p:set>
                                      <p:cBhvr>
                                        <p:cTn id="17" dur="indefinite"/>
                                        <p:tgtEl>
                                          <p:spTgt spid="13"/>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13"/>
                                        </p:tgtEl>
                                        <p:attrNameLst>
                                          <p:attrName>stroke.color</p:attrName>
                                        </p:attrNameLst>
                                      </p:cBhvr>
                                      <p:to>
                                        <p:clrVal>
                                          <a:srgbClr val="74C274"/>
                                        </p:clrVal>
                                      </p:to>
                                    </p:set>
                                    <p:set>
                                      <p:cBhvr>
                                        <p:cTn id="20" dur="indefinite"/>
                                        <p:tgtEl>
                                          <p:spTgt spid="13"/>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53624" y="4438159"/>
            <a:ext cx="10143000" cy="1267670"/>
          </a:xfrm>
          <a:custGeom>
            <a:avLst/>
            <a:gdLst>
              <a:gd name="connsiteX0" fmla="*/ 0 w 10143000"/>
              <a:gd name="connsiteY0" fmla="*/ 0 h 1267670"/>
              <a:gd name="connsiteX1" fmla="*/ 473340 w 10143000"/>
              <a:gd name="connsiteY1" fmla="*/ 0 h 1267670"/>
              <a:gd name="connsiteX2" fmla="*/ 946680 w 10143000"/>
              <a:gd name="connsiteY2" fmla="*/ 0 h 1267670"/>
              <a:gd name="connsiteX3" fmla="*/ 1521450 w 10143000"/>
              <a:gd name="connsiteY3" fmla="*/ 0 h 1267670"/>
              <a:gd name="connsiteX4" fmla="*/ 2096220 w 10143000"/>
              <a:gd name="connsiteY4" fmla="*/ 0 h 1267670"/>
              <a:gd name="connsiteX5" fmla="*/ 2975280 w 10143000"/>
              <a:gd name="connsiteY5" fmla="*/ 0 h 1267670"/>
              <a:gd name="connsiteX6" fmla="*/ 3550050 w 10143000"/>
              <a:gd name="connsiteY6" fmla="*/ 0 h 1267670"/>
              <a:gd name="connsiteX7" fmla="*/ 4023390 w 10143000"/>
              <a:gd name="connsiteY7" fmla="*/ 0 h 1267670"/>
              <a:gd name="connsiteX8" fmla="*/ 4395300 w 10143000"/>
              <a:gd name="connsiteY8" fmla="*/ 0 h 1267670"/>
              <a:gd name="connsiteX9" fmla="*/ 4767210 w 10143000"/>
              <a:gd name="connsiteY9" fmla="*/ 0 h 1267670"/>
              <a:gd name="connsiteX10" fmla="*/ 5443410 w 10143000"/>
              <a:gd name="connsiteY10" fmla="*/ 0 h 1267670"/>
              <a:gd name="connsiteX11" fmla="*/ 5916750 w 10143000"/>
              <a:gd name="connsiteY11" fmla="*/ 0 h 1267670"/>
              <a:gd name="connsiteX12" fmla="*/ 6491520 w 10143000"/>
              <a:gd name="connsiteY12" fmla="*/ 0 h 1267670"/>
              <a:gd name="connsiteX13" fmla="*/ 7066290 w 10143000"/>
              <a:gd name="connsiteY13" fmla="*/ 0 h 1267670"/>
              <a:gd name="connsiteX14" fmla="*/ 7843920 w 10143000"/>
              <a:gd name="connsiteY14" fmla="*/ 0 h 1267670"/>
              <a:gd name="connsiteX15" fmla="*/ 8215830 w 10143000"/>
              <a:gd name="connsiteY15" fmla="*/ 0 h 1267670"/>
              <a:gd name="connsiteX16" fmla="*/ 8587740 w 10143000"/>
              <a:gd name="connsiteY16" fmla="*/ 0 h 1267670"/>
              <a:gd name="connsiteX17" fmla="*/ 9365370 w 10143000"/>
              <a:gd name="connsiteY17" fmla="*/ 0 h 1267670"/>
              <a:gd name="connsiteX18" fmla="*/ 10143000 w 10143000"/>
              <a:gd name="connsiteY18" fmla="*/ 0 h 1267670"/>
              <a:gd name="connsiteX19" fmla="*/ 10143000 w 10143000"/>
              <a:gd name="connsiteY19" fmla="*/ 633835 h 1267670"/>
              <a:gd name="connsiteX20" fmla="*/ 10143000 w 10143000"/>
              <a:gd name="connsiteY20" fmla="*/ 1267670 h 1267670"/>
              <a:gd name="connsiteX21" fmla="*/ 9263940 w 10143000"/>
              <a:gd name="connsiteY21" fmla="*/ 1267670 h 1267670"/>
              <a:gd name="connsiteX22" fmla="*/ 8689170 w 10143000"/>
              <a:gd name="connsiteY22" fmla="*/ 1267670 h 1267670"/>
              <a:gd name="connsiteX23" fmla="*/ 8114400 w 10143000"/>
              <a:gd name="connsiteY23" fmla="*/ 1267670 h 1267670"/>
              <a:gd name="connsiteX24" fmla="*/ 7235340 w 10143000"/>
              <a:gd name="connsiteY24" fmla="*/ 1267670 h 1267670"/>
              <a:gd name="connsiteX25" fmla="*/ 6863430 w 10143000"/>
              <a:gd name="connsiteY25" fmla="*/ 1267670 h 1267670"/>
              <a:gd name="connsiteX26" fmla="*/ 6288660 w 10143000"/>
              <a:gd name="connsiteY26" fmla="*/ 1267670 h 1267670"/>
              <a:gd name="connsiteX27" fmla="*/ 5916750 w 10143000"/>
              <a:gd name="connsiteY27" fmla="*/ 1267670 h 1267670"/>
              <a:gd name="connsiteX28" fmla="*/ 5341980 w 10143000"/>
              <a:gd name="connsiteY28" fmla="*/ 1267670 h 1267670"/>
              <a:gd name="connsiteX29" fmla="*/ 4767210 w 10143000"/>
              <a:gd name="connsiteY29" fmla="*/ 1267670 h 1267670"/>
              <a:gd name="connsiteX30" fmla="*/ 4091010 w 10143000"/>
              <a:gd name="connsiteY30" fmla="*/ 1267670 h 1267670"/>
              <a:gd name="connsiteX31" fmla="*/ 3414810 w 10143000"/>
              <a:gd name="connsiteY31" fmla="*/ 1267670 h 1267670"/>
              <a:gd name="connsiteX32" fmla="*/ 2637180 w 10143000"/>
              <a:gd name="connsiteY32" fmla="*/ 1267670 h 1267670"/>
              <a:gd name="connsiteX33" fmla="*/ 1960980 w 10143000"/>
              <a:gd name="connsiteY33" fmla="*/ 1267670 h 1267670"/>
              <a:gd name="connsiteX34" fmla="*/ 1081920 w 10143000"/>
              <a:gd name="connsiteY34" fmla="*/ 1267670 h 1267670"/>
              <a:gd name="connsiteX35" fmla="*/ 608580 w 10143000"/>
              <a:gd name="connsiteY35" fmla="*/ 1267670 h 1267670"/>
              <a:gd name="connsiteX36" fmla="*/ 0 w 10143000"/>
              <a:gd name="connsiteY36" fmla="*/ 1267670 h 1267670"/>
              <a:gd name="connsiteX37" fmla="*/ 0 w 10143000"/>
              <a:gd name="connsiteY37" fmla="*/ 621158 h 1267670"/>
              <a:gd name="connsiteX38" fmla="*/ 0 w 10143000"/>
              <a:gd name="connsiteY38" fmla="*/ 0 h 126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143000" h="1267670" fill="none" extrusionOk="0">
                <a:moveTo>
                  <a:pt x="0" y="0"/>
                </a:moveTo>
                <a:cubicBezTo>
                  <a:pt x="125238" y="11705"/>
                  <a:pt x="355404" y="22910"/>
                  <a:pt x="473340" y="0"/>
                </a:cubicBezTo>
                <a:cubicBezTo>
                  <a:pt x="591276" y="-22910"/>
                  <a:pt x="784357" y="-11841"/>
                  <a:pt x="946680" y="0"/>
                </a:cubicBezTo>
                <a:cubicBezTo>
                  <a:pt x="1109003" y="11841"/>
                  <a:pt x="1242866" y="-23015"/>
                  <a:pt x="1521450" y="0"/>
                </a:cubicBezTo>
                <a:cubicBezTo>
                  <a:pt x="1800034" y="23015"/>
                  <a:pt x="1816130" y="11781"/>
                  <a:pt x="2096220" y="0"/>
                </a:cubicBezTo>
                <a:cubicBezTo>
                  <a:pt x="2376310" y="-11781"/>
                  <a:pt x="2674001" y="6009"/>
                  <a:pt x="2975280" y="0"/>
                </a:cubicBezTo>
                <a:cubicBezTo>
                  <a:pt x="3276559" y="-6009"/>
                  <a:pt x="3417927" y="9486"/>
                  <a:pt x="3550050" y="0"/>
                </a:cubicBezTo>
                <a:cubicBezTo>
                  <a:pt x="3682173" y="-9486"/>
                  <a:pt x="3848193" y="-14538"/>
                  <a:pt x="4023390" y="0"/>
                </a:cubicBezTo>
                <a:cubicBezTo>
                  <a:pt x="4198587" y="14538"/>
                  <a:pt x="4251242" y="2890"/>
                  <a:pt x="4395300" y="0"/>
                </a:cubicBezTo>
                <a:cubicBezTo>
                  <a:pt x="4539358" y="-2890"/>
                  <a:pt x="4692394" y="-15940"/>
                  <a:pt x="4767210" y="0"/>
                </a:cubicBezTo>
                <a:cubicBezTo>
                  <a:pt x="4842026" y="15940"/>
                  <a:pt x="5291567" y="-2113"/>
                  <a:pt x="5443410" y="0"/>
                </a:cubicBezTo>
                <a:cubicBezTo>
                  <a:pt x="5595253" y="2113"/>
                  <a:pt x="5761038" y="23364"/>
                  <a:pt x="5916750" y="0"/>
                </a:cubicBezTo>
                <a:cubicBezTo>
                  <a:pt x="6072462" y="-23364"/>
                  <a:pt x="6374460" y="26942"/>
                  <a:pt x="6491520" y="0"/>
                </a:cubicBezTo>
                <a:cubicBezTo>
                  <a:pt x="6608580" y="-26942"/>
                  <a:pt x="6925843" y="-21293"/>
                  <a:pt x="7066290" y="0"/>
                </a:cubicBezTo>
                <a:cubicBezTo>
                  <a:pt x="7206737" y="21293"/>
                  <a:pt x="7552025" y="-16955"/>
                  <a:pt x="7843920" y="0"/>
                </a:cubicBezTo>
                <a:cubicBezTo>
                  <a:pt x="8135815" y="16955"/>
                  <a:pt x="8065862" y="-6212"/>
                  <a:pt x="8215830" y="0"/>
                </a:cubicBezTo>
                <a:cubicBezTo>
                  <a:pt x="8365798" y="6212"/>
                  <a:pt x="8455160" y="15730"/>
                  <a:pt x="8587740" y="0"/>
                </a:cubicBezTo>
                <a:cubicBezTo>
                  <a:pt x="8720320" y="-15730"/>
                  <a:pt x="9025971" y="6549"/>
                  <a:pt x="9365370" y="0"/>
                </a:cubicBezTo>
                <a:cubicBezTo>
                  <a:pt x="9704769" y="-6549"/>
                  <a:pt x="9787551" y="17525"/>
                  <a:pt x="10143000" y="0"/>
                </a:cubicBezTo>
                <a:cubicBezTo>
                  <a:pt x="10163647" y="143907"/>
                  <a:pt x="10123481" y="473440"/>
                  <a:pt x="10143000" y="633835"/>
                </a:cubicBezTo>
                <a:cubicBezTo>
                  <a:pt x="10162519" y="794230"/>
                  <a:pt x="10117629" y="1001249"/>
                  <a:pt x="10143000" y="1267670"/>
                </a:cubicBezTo>
                <a:cubicBezTo>
                  <a:pt x="9808492" y="1261424"/>
                  <a:pt x="9693376" y="1292536"/>
                  <a:pt x="9263940" y="1267670"/>
                </a:cubicBezTo>
                <a:cubicBezTo>
                  <a:pt x="8834504" y="1242804"/>
                  <a:pt x="8898870" y="1273485"/>
                  <a:pt x="8689170" y="1267670"/>
                </a:cubicBezTo>
                <a:cubicBezTo>
                  <a:pt x="8479470" y="1261856"/>
                  <a:pt x="8363828" y="1256296"/>
                  <a:pt x="8114400" y="1267670"/>
                </a:cubicBezTo>
                <a:cubicBezTo>
                  <a:pt x="7864972" y="1279045"/>
                  <a:pt x="7606962" y="1279414"/>
                  <a:pt x="7235340" y="1267670"/>
                </a:cubicBezTo>
                <a:cubicBezTo>
                  <a:pt x="6863718" y="1255926"/>
                  <a:pt x="6939913" y="1270228"/>
                  <a:pt x="6863430" y="1267670"/>
                </a:cubicBezTo>
                <a:cubicBezTo>
                  <a:pt x="6786947" y="1265113"/>
                  <a:pt x="6542836" y="1258620"/>
                  <a:pt x="6288660" y="1267670"/>
                </a:cubicBezTo>
                <a:cubicBezTo>
                  <a:pt x="6034484" y="1276721"/>
                  <a:pt x="6101255" y="1283771"/>
                  <a:pt x="5916750" y="1267670"/>
                </a:cubicBezTo>
                <a:cubicBezTo>
                  <a:pt x="5732245" y="1251570"/>
                  <a:pt x="5518082" y="1282235"/>
                  <a:pt x="5341980" y="1267670"/>
                </a:cubicBezTo>
                <a:cubicBezTo>
                  <a:pt x="5165878" y="1253106"/>
                  <a:pt x="4912054" y="1258507"/>
                  <a:pt x="4767210" y="1267670"/>
                </a:cubicBezTo>
                <a:cubicBezTo>
                  <a:pt x="4622366" y="1276834"/>
                  <a:pt x="4362791" y="1253171"/>
                  <a:pt x="4091010" y="1267670"/>
                </a:cubicBezTo>
                <a:cubicBezTo>
                  <a:pt x="3819229" y="1282169"/>
                  <a:pt x="3658371" y="1290735"/>
                  <a:pt x="3414810" y="1267670"/>
                </a:cubicBezTo>
                <a:cubicBezTo>
                  <a:pt x="3171249" y="1244605"/>
                  <a:pt x="2834471" y="1261383"/>
                  <a:pt x="2637180" y="1267670"/>
                </a:cubicBezTo>
                <a:cubicBezTo>
                  <a:pt x="2439889" y="1273958"/>
                  <a:pt x="2181257" y="1296315"/>
                  <a:pt x="1960980" y="1267670"/>
                </a:cubicBezTo>
                <a:cubicBezTo>
                  <a:pt x="1740703" y="1239025"/>
                  <a:pt x="1455475" y="1238539"/>
                  <a:pt x="1081920" y="1267670"/>
                </a:cubicBezTo>
                <a:cubicBezTo>
                  <a:pt x="708365" y="1296801"/>
                  <a:pt x="734896" y="1274376"/>
                  <a:pt x="608580" y="1267670"/>
                </a:cubicBezTo>
                <a:cubicBezTo>
                  <a:pt x="482264" y="1260964"/>
                  <a:pt x="200783" y="1278771"/>
                  <a:pt x="0" y="1267670"/>
                </a:cubicBezTo>
                <a:cubicBezTo>
                  <a:pt x="-21949" y="1005987"/>
                  <a:pt x="-27661" y="781378"/>
                  <a:pt x="0" y="621158"/>
                </a:cubicBezTo>
                <a:cubicBezTo>
                  <a:pt x="27661" y="460938"/>
                  <a:pt x="29346" y="225693"/>
                  <a:pt x="0" y="0"/>
                </a:cubicBezTo>
                <a:close/>
              </a:path>
              <a:path w="10143000" h="1267670" stroke="0" extrusionOk="0">
                <a:moveTo>
                  <a:pt x="0" y="0"/>
                </a:moveTo>
                <a:cubicBezTo>
                  <a:pt x="262845" y="-15446"/>
                  <a:pt x="413800" y="-27540"/>
                  <a:pt x="574770" y="0"/>
                </a:cubicBezTo>
                <a:cubicBezTo>
                  <a:pt x="735740" y="27540"/>
                  <a:pt x="1108794" y="6935"/>
                  <a:pt x="1250970" y="0"/>
                </a:cubicBezTo>
                <a:cubicBezTo>
                  <a:pt x="1393146" y="-6935"/>
                  <a:pt x="1523820" y="3459"/>
                  <a:pt x="1622880" y="0"/>
                </a:cubicBezTo>
                <a:cubicBezTo>
                  <a:pt x="1721940" y="-3459"/>
                  <a:pt x="1898190" y="-15585"/>
                  <a:pt x="1994790" y="0"/>
                </a:cubicBezTo>
                <a:cubicBezTo>
                  <a:pt x="2091390" y="15585"/>
                  <a:pt x="2384639" y="-7320"/>
                  <a:pt x="2670990" y="0"/>
                </a:cubicBezTo>
                <a:cubicBezTo>
                  <a:pt x="2957341" y="7320"/>
                  <a:pt x="3091583" y="21649"/>
                  <a:pt x="3448620" y="0"/>
                </a:cubicBezTo>
                <a:cubicBezTo>
                  <a:pt x="3805657" y="-21649"/>
                  <a:pt x="3822217" y="-15923"/>
                  <a:pt x="4124820" y="0"/>
                </a:cubicBezTo>
                <a:cubicBezTo>
                  <a:pt x="4427423" y="15923"/>
                  <a:pt x="4364586" y="598"/>
                  <a:pt x="4496730" y="0"/>
                </a:cubicBezTo>
                <a:cubicBezTo>
                  <a:pt x="4628874" y="-598"/>
                  <a:pt x="4754943" y="10195"/>
                  <a:pt x="4868640" y="0"/>
                </a:cubicBezTo>
                <a:cubicBezTo>
                  <a:pt x="4982337" y="-10195"/>
                  <a:pt x="5280028" y="-499"/>
                  <a:pt x="5443410" y="0"/>
                </a:cubicBezTo>
                <a:cubicBezTo>
                  <a:pt x="5606792" y="499"/>
                  <a:pt x="5913458" y="12340"/>
                  <a:pt x="6322470" y="0"/>
                </a:cubicBezTo>
                <a:cubicBezTo>
                  <a:pt x="6731482" y="-12340"/>
                  <a:pt x="6687719" y="-1907"/>
                  <a:pt x="6897240" y="0"/>
                </a:cubicBezTo>
                <a:cubicBezTo>
                  <a:pt x="7106761" y="1907"/>
                  <a:pt x="7215091" y="6232"/>
                  <a:pt x="7370580" y="0"/>
                </a:cubicBezTo>
                <a:cubicBezTo>
                  <a:pt x="7526069" y="-6232"/>
                  <a:pt x="8011540" y="-3082"/>
                  <a:pt x="8249640" y="0"/>
                </a:cubicBezTo>
                <a:cubicBezTo>
                  <a:pt x="8487740" y="3082"/>
                  <a:pt x="8654128" y="-16246"/>
                  <a:pt x="8925840" y="0"/>
                </a:cubicBezTo>
                <a:cubicBezTo>
                  <a:pt x="9197552" y="16246"/>
                  <a:pt x="9351456" y="23757"/>
                  <a:pt x="9500610" y="0"/>
                </a:cubicBezTo>
                <a:cubicBezTo>
                  <a:pt x="9649764" y="-23757"/>
                  <a:pt x="9972617" y="12797"/>
                  <a:pt x="10143000" y="0"/>
                </a:cubicBezTo>
                <a:cubicBezTo>
                  <a:pt x="10172450" y="220378"/>
                  <a:pt x="10160492" y="438959"/>
                  <a:pt x="10143000" y="659188"/>
                </a:cubicBezTo>
                <a:cubicBezTo>
                  <a:pt x="10125508" y="879417"/>
                  <a:pt x="10115667" y="1127057"/>
                  <a:pt x="10143000" y="1267670"/>
                </a:cubicBezTo>
                <a:cubicBezTo>
                  <a:pt x="9904079" y="1231993"/>
                  <a:pt x="9490197" y="1225675"/>
                  <a:pt x="9263940" y="1267670"/>
                </a:cubicBezTo>
                <a:cubicBezTo>
                  <a:pt x="9037683" y="1309665"/>
                  <a:pt x="8804548" y="1244148"/>
                  <a:pt x="8689170" y="1267670"/>
                </a:cubicBezTo>
                <a:cubicBezTo>
                  <a:pt x="8573792" y="1291193"/>
                  <a:pt x="8018661" y="1311554"/>
                  <a:pt x="7810110" y="1267670"/>
                </a:cubicBezTo>
                <a:cubicBezTo>
                  <a:pt x="7601559" y="1223786"/>
                  <a:pt x="7580974" y="1264058"/>
                  <a:pt x="7438200" y="1267670"/>
                </a:cubicBezTo>
                <a:cubicBezTo>
                  <a:pt x="7295426" y="1271283"/>
                  <a:pt x="6823012" y="1299464"/>
                  <a:pt x="6660570" y="1267670"/>
                </a:cubicBezTo>
                <a:cubicBezTo>
                  <a:pt x="6498128" y="1235877"/>
                  <a:pt x="6299688" y="1264372"/>
                  <a:pt x="6085800" y="1267670"/>
                </a:cubicBezTo>
                <a:cubicBezTo>
                  <a:pt x="5871912" y="1270969"/>
                  <a:pt x="5861311" y="1265805"/>
                  <a:pt x="5713890" y="1267670"/>
                </a:cubicBezTo>
                <a:cubicBezTo>
                  <a:pt x="5566469" y="1269536"/>
                  <a:pt x="5323749" y="1237858"/>
                  <a:pt x="4936260" y="1267670"/>
                </a:cubicBezTo>
                <a:cubicBezTo>
                  <a:pt x="4548771" y="1297483"/>
                  <a:pt x="4484227" y="1246881"/>
                  <a:pt x="4260060" y="1267670"/>
                </a:cubicBezTo>
                <a:cubicBezTo>
                  <a:pt x="4035893" y="1288459"/>
                  <a:pt x="3618474" y="1311475"/>
                  <a:pt x="3381000" y="1267670"/>
                </a:cubicBezTo>
                <a:cubicBezTo>
                  <a:pt x="3143526" y="1223865"/>
                  <a:pt x="3107659" y="1276962"/>
                  <a:pt x="3009090" y="1267670"/>
                </a:cubicBezTo>
                <a:cubicBezTo>
                  <a:pt x="2910521" y="1258379"/>
                  <a:pt x="2543156" y="1264732"/>
                  <a:pt x="2332890" y="1267670"/>
                </a:cubicBezTo>
                <a:cubicBezTo>
                  <a:pt x="2122624" y="1270608"/>
                  <a:pt x="1995802" y="1275800"/>
                  <a:pt x="1758120" y="1267670"/>
                </a:cubicBezTo>
                <a:cubicBezTo>
                  <a:pt x="1520438" y="1259541"/>
                  <a:pt x="1158681" y="1235951"/>
                  <a:pt x="879060" y="1267670"/>
                </a:cubicBezTo>
                <a:cubicBezTo>
                  <a:pt x="599439" y="1299389"/>
                  <a:pt x="188131" y="1226732"/>
                  <a:pt x="0" y="1267670"/>
                </a:cubicBezTo>
                <a:cubicBezTo>
                  <a:pt x="22817" y="988165"/>
                  <a:pt x="9817" y="952177"/>
                  <a:pt x="0" y="659188"/>
                </a:cubicBezTo>
                <a:cubicBezTo>
                  <a:pt x="-9817" y="366199"/>
                  <a:pt x="7181" y="197887"/>
                  <a:pt x="0" y="0"/>
                </a:cubicBezTo>
                <a:close/>
              </a:path>
            </a:pathLst>
          </a:custGeom>
          <a:solidFill>
            <a:srgbClr val="DAF3F6"/>
          </a:solidFill>
          <a:ln>
            <a:noFill/>
            <a:extLst>
              <a:ext uri="{C807C97D-BFC1-408E-A445-0C87EB9F89A2}">
                <ask:lineSketchStyleProps xmlns:ask="http://schemas.microsoft.com/office/drawing/2018/sketchyshapes" sd="1894357731">
                  <a:prstGeom prst="rect">
                    <a:avLst/>
                  </a:prstGeom>
                  <ask:type>
                    <ask:lineSketchFreehand/>
                  </ask:type>
                </ask:lineSketchStyleProps>
              </a:ext>
            </a:extLst>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Math review</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36868" y="1036948"/>
            <a:ext cx="5717519" cy="3211693"/>
          </a:xfrm>
          <a:prstGeom prst="rect">
            <a:avLst/>
          </a:prstGeom>
        </p:spPr>
      </p:pic>
    </p:spTree>
    <p:custDataLst>
      <p:tags r:id="rId1"/>
    </p:custDataLst>
    <p:extLst>
      <p:ext uri="{BB962C8B-B14F-4D97-AF65-F5344CB8AC3E}">
        <p14:creationId xmlns:p14="http://schemas.microsoft.com/office/powerpoint/2010/main" val="959718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What fraction of the area of the zoo is covered by water?</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9CF2AA8-A98F-4A27-852F-308DF5AAC9F5}"/>
                  </a:ext>
                </a:extLst>
              </p:cNvPr>
              <p:cNvSpPr txBox="1"/>
              <p:nvPr/>
            </p:nvSpPr>
            <p:spPr>
              <a:xfrm>
                <a:off x="520861" y="1967960"/>
                <a:ext cx="6991913" cy="2873735"/>
              </a:xfrm>
              <a:prstGeom prst="rect">
                <a:avLst/>
              </a:prstGeom>
              <a:noFill/>
            </p:spPr>
            <p:txBody>
              <a:bodyPr wrap="square">
                <a:spAutoFit/>
              </a:bodyPr>
              <a:lstStyle/>
              <a:p>
                <a:pPr>
                  <a:lnSpc>
                    <a:spcPct val="150000"/>
                  </a:lnSpc>
                </a:pPr>
                <a:r>
                  <a:rPr lang="en-US" sz="2800" dirty="0">
                    <a:solidFill>
                      <a:schemeClr val="tx1">
                        <a:lumMod val="65000"/>
                        <a:lumOff val="35000"/>
                      </a:schemeClr>
                    </a:solidFill>
                    <a:latin typeface="Comic Sans MS"/>
                  </a:rPr>
                  <a:t>In the pond of zone A, there are 36 fish.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rPr>
                        </m:ctrlPr>
                      </m:fPr>
                      <m:num>
                        <m:r>
                          <a:rPr lang="en-US" sz="2800" b="0" i="1" smtClean="0">
                            <a:solidFill>
                              <a:schemeClr val="tx1">
                                <a:lumMod val="65000"/>
                                <a:lumOff val="35000"/>
                              </a:schemeClr>
                            </a:solidFill>
                            <a:latin typeface="Cambria Math" panose="02040503050406030204" pitchFamily="18" charset="0"/>
                          </a:rPr>
                          <m:t>3</m:t>
                        </m:r>
                      </m:num>
                      <m:den>
                        <m:r>
                          <a:rPr lang="en-US" sz="2800" b="0" i="1" smtClean="0">
                            <a:solidFill>
                              <a:schemeClr val="tx1">
                                <a:lumMod val="65000"/>
                                <a:lumOff val="35000"/>
                              </a:schemeClr>
                            </a:solidFill>
                            <a:latin typeface="Cambria Math" panose="02040503050406030204" pitchFamily="18" charset="0"/>
                          </a:rPr>
                          <m:t>4</m:t>
                        </m:r>
                      </m:den>
                    </m:f>
                  </m:oMath>
                </a14:m>
                <a:r>
                  <a:rPr lang="en-US" sz="2800" dirty="0">
                    <a:solidFill>
                      <a:schemeClr val="tx1">
                        <a:lumMod val="65000"/>
                        <a:lumOff val="35000"/>
                      </a:schemeClr>
                    </a:solidFill>
                    <a:latin typeface="Comic Sans MS"/>
                  </a:rPr>
                  <a:t> of the fish of that pond are bluegill. How many bluegill fish are in the pond?</a:t>
                </a:r>
              </a:p>
            </p:txBody>
          </p:sp>
        </mc:Choice>
        <mc:Fallback xmlns="">
          <p:sp>
            <p:nvSpPr>
              <p:cNvPr id="7" name="TextBox 6">
                <a:extLst>
                  <a:ext uri="{FF2B5EF4-FFF2-40B4-BE49-F238E27FC236}">
                    <a16:creationId xmlns:a16="http://schemas.microsoft.com/office/drawing/2014/main" id="{C9CF2AA8-A98F-4A27-852F-308DF5AAC9F5}"/>
                  </a:ext>
                </a:extLst>
              </p:cNvPr>
              <p:cNvSpPr txBox="1">
                <a:spLocks noRot="1" noChangeAspect="1" noMove="1" noResize="1" noEditPoints="1" noAdjustHandles="1" noChangeArrowheads="1" noChangeShapeType="1" noTextEdit="1"/>
              </p:cNvSpPr>
              <p:nvPr/>
            </p:nvSpPr>
            <p:spPr>
              <a:xfrm>
                <a:off x="520861" y="1967960"/>
                <a:ext cx="6991913" cy="2873735"/>
              </a:xfrm>
              <a:prstGeom prst="rect">
                <a:avLst/>
              </a:prstGeom>
              <a:blipFill>
                <a:blip r:embed="rId4"/>
                <a:stretch>
                  <a:fillRect l="-1744" r="-2790" b="-5096"/>
                </a:stretch>
              </a:blipFill>
            </p:spPr>
            <p:txBody>
              <a:bodyPr/>
              <a:lstStyle/>
              <a:p>
                <a:r>
                  <a:rPr lang="en-US">
                    <a:noFill/>
                  </a:rPr>
                  <a:t> </a:t>
                </a:r>
              </a:p>
            </p:txBody>
          </p:sp>
        </mc:Fallback>
      </mc:AlternateContent>
      <p:sp>
        <p:nvSpPr>
          <p:cNvPr id="13" name="Rectangle: Rounded Corners 12">
            <a:extLst>
              <a:ext uri="{FF2B5EF4-FFF2-40B4-BE49-F238E27FC236}">
                <a16:creationId xmlns:a16="http://schemas.microsoft.com/office/drawing/2014/main" id="{3358FF13-F901-42D6-A8A4-2C0972E78502}"/>
              </a:ext>
            </a:extLst>
          </p:cNvPr>
          <p:cNvSpPr/>
          <p:nvPr/>
        </p:nvSpPr>
        <p:spPr>
          <a:xfrm>
            <a:off x="3007392" y="4841695"/>
            <a:ext cx="1393158" cy="81615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27</a:t>
            </a:r>
          </a:p>
        </p:txBody>
      </p:sp>
      <p:pic>
        <p:nvPicPr>
          <p:cNvPr id="4" name="Picture 3" descr="A picture containing text, plant&#10;&#10;Description automatically generated">
            <a:extLst>
              <a:ext uri="{FF2B5EF4-FFF2-40B4-BE49-F238E27FC236}">
                <a16:creationId xmlns:a16="http://schemas.microsoft.com/office/drawing/2014/main" id="{C76AC8E4-25D1-462D-A704-49A40798A84B}"/>
              </a:ext>
            </a:extLst>
          </p:cNvPr>
          <p:cNvPicPr>
            <a:picLocks noChangeAspect="1"/>
          </p:cNvPicPr>
          <p:nvPr/>
        </p:nvPicPr>
        <p:blipFill>
          <a:blip r:embed="rId5"/>
          <a:stretch>
            <a:fillRect/>
          </a:stretch>
        </p:blipFill>
        <p:spPr>
          <a:xfrm>
            <a:off x="7315200" y="2192300"/>
            <a:ext cx="4355939" cy="3465550"/>
          </a:xfrm>
          <a:prstGeom prst="rect">
            <a:avLst/>
          </a:prstGeom>
        </p:spPr>
      </p:pic>
      <p:sp>
        <p:nvSpPr>
          <p:cNvPr id="2" name="TextBox 1">
            <a:extLst>
              <a:ext uri="{FF2B5EF4-FFF2-40B4-BE49-F238E27FC236}">
                <a16:creationId xmlns:a16="http://schemas.microsoft.com/office/drawing/2014/main" id="{273D467A-A9BC-8F8A-A2EE-92B312245B17}"/>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Problem solving</a:t>
            </a:r>
            <a:endParaRPr lang="en-US" dirty="0"/>
          </a:p>
        </p:txBody>
      </p:sp>
    </p:spTree>
    <p:custDataLst>
      <p:tags r:id="rId1"/>
    </p:custDataLst>
    <p:extLst>
      <p:ext uri="{BB962C8B-B14F-4D97-AF65-F5344CB8AC3E}">
        <p14:creationId xmlns:p14="http://schemas.microsoft.com/office/powerpoint/2010/main" val="334996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3"/>
                                        </p:tgtEl>
                                        <p:attrNameLst>
                                          <p:attrName>fillcolor</p:attrName>
                                        </p:attrNameLst>
                                      </p:cBhvr>
                                      <p:to>
                                        <p:clrVal>
                                          <a:srgbClr val="74C274"/>
                                        </p:clrVal>
                                      </p:to>
                                    </p:set>
                                    <p:set>
                                      <p:cBhvr>
                                        <p:cTn id="7" dur="indefinite"/>
                                        <p:tgtEl>
                                          <p:spTgt spid="13"/>
                                        </p:tgtEl>
                                        <p:attrNameLst>
                                          <p:attrName>fill.type</p:attrName>
                                        </p:attrNameLst>
                                      </p:cBhvr>
                                      <p:to>
                                        <p:strVal val="solid"/>
                                      </p:to>
                                    </p:set>
                                    <p:set>
                                      <p:cBhvr>
                                        <p:cTn id="8" dur="indefinite"/>
                                        <p:tgtEl>
                                          <p:spTgt spid="13"/>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3"/>
                                        </p:tgtEl>
                                        <p:attrNameLst>
                                          <p:attrName>stroke.color</p:attrName>
                                        </p:attrNameLst>
                                      </p:cBhvr>
                                      <p:to>
                                        <p:clrVal>
                                          <a:srgbClr val="74C274"/>
                                        </p:clrVal>
                                      </p:to>
                                    </p:set>
                                    <p:set>
                                      <p:cBhvr>
                                        <p:cTn id="11" dur="indefinite"/>
                                        <p:tgtEl>
                                          <p:spTgt spid="13"/>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0851D-C05D-773B-4C9D-65B37AD08078}"/>
              </a:ext>
            </a:extLst>
          </p:cNvPr>
          <p:cNvSpPr txBox="1"/>
          <p:nvPr/>
        </p:nvSpPr>
        <p:spPr>
          <a:xfrm>
            <a:off x="4242494" y="1641230"/>
            <a:ext cx="4368504" cy="830997"/>
          </a:xfrm>
          <a:prstGeom prst="rect">
            <a:avLst/>
          </a:prstGeom>
          <a:noFill/>
        </p:spPr>
        <p:txBody>
          <a:bodyPr wrap="none" rtlCol="0">
            <a:spAutoFit/>
          </a:bodyPr>
          <a:lstStyle/>
          <a:p>
            <a:r>
              <a:rPr lang="en-US" sz="4800" b="1">
                <a:solidFill>
                  <a:schemeClr val="bg1"/>
                </a:solidFill>
                <a:latin typeface="+mj-lt"/>
              </a:rPr>
              <a:t>Understanding</a:t>
            </a:r>
          </a:p>
        </p:txBody>
      </p:sp>
      <p:pic>
        <p:nvPicPr>
          <p:cNvPr id="3" name="Picture 5">
            <a:extLst>
              <a:ext uri="{FF2B5EF4-FFF2-40B4-BE49-F238E27FC236}">
                <a16:creationId xmlns:a16="http://schemas.microsoft.com/office/drawing/2014/main" id="{2747140D-3182-41FA-4745-54E557FC1E7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2385060" y="585483"/>
            <a:ext cx="7421880" cy="3773488"/>
          </a:xfrm>
          <a:prstGeom prst="rect">
            <a:avLst/>
          </a:prstGeom>
        </p:spPr>
      </p:pic>
      <p:sp>
        <p:nvSpPr>
          <p:cNvPr id="5" name="TextBox 4">
            <a:extLst>
              <a:ext uri="{FF2B5EF4-FFF2-40B4-BE49-F238E27FC236}">
                <a16:creationId xmlns:a16="http://schemas.microsoft.com/office/drawing/2014/main" id="{4EF8D27A-7427-39E5-9A68-E84F11878194}"/>
              </a:ext>
            </a:extLst>
          </p:cNvPr>
          <p:cNvSpPr txBox="1"/>
          <p:nvPr/>
        </p:nvSpPr>
        <p:spPr>
          <a:xfrm>
            <a:off x="4242494" y="1641229"/>
            <a:ext cx="397256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dirty="0">
                <a:ln>
                  <a:noFill/>
                </a:ln>
                <a:solidFill>
                  <a:prstClr val="white"/>
                </a:solidFill>
                <a:effectLst/>
                <a:uLnTx/>
                <a:uFillTx/>
                <a:latin typeface="Comic Sans MS"/>
                <a:cs typeface="Arial"/>
                <a:sym typeface="Arial"/>
              </a:rPr>
              <a:t>Understanding</a:t>
            </a:r>
          </a:p>
        </p:txBody>
      </p:sp>
      <p:sp>
        <p:nvSpPr>
          <p:cNvPr id="8" name="Google Shape;97;gb06ce43697_0_0">
            <a:extLst>
              <a:ext uri="{FF2B5EF4-FFF2-40B4-BE49-F238E27FC236}">
                <a16:creationId xmlns:a16="http://schemas.microsoft.com/office/drawing/2014/main" id="{9F32F388-0CFD-7E5D-9BDD-B8C903AD76CE}"/>
              </a:ext>
            </a:extLst>
          </p:cNvPr>
          <p:cNvSpPr txBox="1">
            <a:spLocks/>
          </p:cNvSpPr>
          <p:nvPr/>
        </p:nvSpPr>
        <p:spPr>
          <a:xfrm>
            <a:off x="1037563" y="4441036"/>
            <a:ext cx="10143000" cy="1612684"/>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1200"/>
              </a:spcBef>
              <a:spcAft>
                <a:spcPts val="1200"/>
              </a:spcAft>
              <a:buClr>
                <a:srgbClr val="000000"/>
              </a:buClr>
              <a:buSzTx/>
              <a:buFont typeface="Arial"/>
              <a:buNone/>
              <a:tabLst/>
              <a:defRPr/>
            </a:pPr>
            <a:r>
              <a:rPr kumimoji="0" lang="en-US" sz="5400" b="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rPr>
              <a:t>Conceptual 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number of cars of each color.</a:t>
            </a:r>
          </a:p>
        </p:txBody>
      </p:sp>
      <p:pic>
        <p:nvPicPr>
          <p:cNvPr id="41" name="Picture 40">
            <a:extLst>
              <a:ext uri="{FF2B5EF4-FFF2-40B4-BE49-F238E27FC236}">
                <a16:creationId xmlns:a16="http://schemas.microsoft.com/office/drawing/2014/main" id="{3F9049A3-63B2-4D02-8CDF-47B19DC5323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0033" y="1931079"/>
            <a:ext cx="910044" cy="802774"/>
          </a:xfrm>
          <a:prstGeom prst="rect">
            <a:avLst/>
          </a:prstGeom>
          <a:noFill/>
          <a:ln>
            <a:noFill/>
          </a:ln>
        </p:spPr>
      </p:pic>
      <p:sp>
        <p:nvSpPr>
          <p:cNvPr id="2" name="Rectangle: Rounded Corners 1">
            <a:extLst>
              <a:ext uri="{FF2B5EF4-FFF2-40B4-BE49-F238E27FC236}">
                <a16:creationId xmlns:a16="http://schemas.microsoft.com/office/drawing/2014/main" id="{7B2EC736-A03D-41C1-B5C0-7E75CD629D4B}"/>
              </a:ext>
            </a:extLst>
          </p:cNvPr>
          <p:cNvSpPr/>
          <p:nvPr/>
        </p:nvSpPr>
        <p:spPr>
          <a:xfrm>
            <a:off x="571862"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01" name="Picture 100">
            <a:extLst>
              <a:ext uri="{FF2B5EF4-FFF2-40B4-BE49-F238E27FC236}">
                <a16:creationId xmlns:a16="http://schemas.microsoft.com/office/drawing/2014/main" id="{EFBB248A-CBB5-4105-AAA5-3A614CC7AA0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0033" y="2858427"/>
            <a:ext cx="910044" cy="802774"/>
          </a:xfrm>
          <a:prstGeom prst="rect">
            <a:avLst/>
          </a:prstGeom>
          <a:noFill/>
          <a:ln>
            <a:noFill/>
          </a:ln>
        </p:spPr>
      </p:pic>
      <p:sp>
        <p:nvSpPr>
          <p:cNvPr id="102" name="Rectangle: Rounded Corners 101">
            <a:extLst>
              <a:ext uri="{FF2B5EF4-FFF2-40B4-BE49-F238E27FC236}">
                <a16:creationId xmlns:a16="http://schemas.microsoft.com/office/drawing/2014/main" id="{A30ACFE4-A145-4314-B467-9A10DBD6FE3A}"/>
              </a:ext>
            </a:extLst>
          </p:cNvPr>
          <p:cNvSpPr/>
          <p:nvPr/>
        </p:nvSpPr>
        <p:spPr>
          <a:xfrm>
            <a:off x="571862"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04" name="Picture 103">
            <a:extLst>
              <a:ext uri="{FF2B5EF4-FFF2-40B4-BE49-F238E27FC236}">
                <a16:creationId xmlns:a16="http://schemas.microsoft.com/office/drawing/2014/main" id="{5C88BFAD-A671-4EFD-AED1-ED3114E7498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0033" y="3785775"/>
            <a:ext cx="910044" cy="802774"/>
          </a:xfrm>
          <a:prstGeom prst="rect">
            <a:avLst/>
          </a:prstGeom>
          <a:noFill/>
          <a:ln>
            <a:noFill/>
          </a:ln>
        </p:spPr>
      </p:pic>
      <p:sp>
        <p:nvSpPr>
          <p:cNvPr id="105" name="Rectangle: Rounded Corners 104">
            <a:extLst>
              <a:ext uri="{FF2B5EF4-FFF2-40B4-BE49-F238E27FC236}">
                <a16:creationId xmlns:a16="http://schemas.microsoft.com/office/drawing/2014/main" id="{61841262-4824-44A5-8BA8-3A62B7C5D88D}"/>
              </a:ext>
            </a:extLst>
          </p:cNvPr>
          <p:cNvSpPr/>
          <p:nvPr/>
        </p:nvSpPr>
        <p:spPr>
          <a:xfrm>
            <a:off x="571862"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07" name="Picture 106">
            <a:extLst>
              <a:ext uri="{FF2B5EF4-FFF2-40B4-BE49-F238E27FC236}">
                <a16:creationId xmlns:a16="http://schemas.microsoft.com/office/drawing/2014/main" id="{AA582BE2-B307-49D0-AE98-11DED82AE66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0033" y="4713123"/>
            <a:ext cx="910044" cy="802774"/>
          </a:xfrm>
          <a:prstGeom prst="rect">
            <a:avLst/>
          </a:prstGeom>
          <a:noFill/>
          <a:ln>
            <a:noFill/>
          </a:ln>
        </p:spPr>
      </p:pic>
      <p:sp>
        <p:nvSpPr>
          <p:cNvPr id="108" name="Rectangle: Rounded Corners 107">
            <a:extLst>
              <a:ext uri="{FF2B5EF4-FFF2-40B4-BE49-F238E27FC236}">
                <a16:creationId xmlns:a16="http://schemas.microsoft.com/office/drawing/2014/main" id="{BC3C792D-D9F6-470B-B00C-24138D314C7D}"/>
              </a:ext>
            </a:extLst>
          </p:cNvPr>
          <p:cNvSpPr/>
          <p:nvPr/>
        </p:nvSpPr>
        <p:spPr>
          <a:xfrm>
            <a:off x="571862"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13" name="Picture 112">
            <a:extLst>
              <a:ext uri="{FF2B5EF4-FFF2-40B4-BE49-F238E27FC236}">
                <a16:creationId xmlns:a16="http://schemas.microsoft.com/office/drawing/2014/main" id="{73728A1C-E13F-496C-BB15-A78A183E5BD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3101" y="1931079"/>
            <a:ext cx="910044" cy="802774"/>
          </a:xfrm>
          <a:prstGeom prst="rect">
            <a:avLst/>
          </a:prstGeom>
          <a:noFill/>
          <a:ln>
            <a:noFill/>
          </a:ln>
        </p:spPr>
      </p:pic>
      <p:sp>
        <p:nvSpPr>
          <p:cNvPr id="114" name="Rectangle: Rounded Corners 113">
            <a:extLst>
              <a:ext uri="{FF2B5EF4-FFF2-40B4-BE49-F238E27FC236}">
                <a16:creationId xmlns:a16="http://schemas.microsoft.com/office/drawing/2014/main" id="{B224DBAD-D3B4-4E9F-9D71-D94956254804}"/>
              </a:ext>
            </a:extLst>
          </p:cNvPr>
          <p:cNvSpPr/>
          <p:nvPr/>
        </p:nvSpPr>
        <p:spPr>
          <a:xfrm>
            <a:off x="2495090"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16" name="Picture 115">
            <a:extLst>
              <a:ext uri="{FF2B5EF4-FFF2-40B4-BE49-F238E27FC236}">
                <a16:creationId xmlns:a16="http://schemas.microsoft.com/office/drawing/2014/main" id="{CE3144C1-31A1-4695-B42E-25E6C67AC59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3101" y="2858427"/>
            <a:ext cx="910044" cy="802774"/>
          </a:xfrm>
          <a:prstGeom prst="rect">
            <a:avLst/>
          </a:prstGeom>
          <a:noFill/>
          <a:ln>
            <a:noFill/>
          </a:ln>
        </p:spPr>
      </p:pic>
      <p:sp>
        <p:nvSpPr>
          <p:cNvPr id="117" name="Rectangle: Rounded Corners 116">
            <a:extLst>
              <a:ext uri="{FF2B5EF4-FFF2-40B4-BE49-F238E27FC236}">
                <a16:creationId xmlns:a16="http://schemas.microsoft.com/office/drawing/2014/main" id="{FFBA2832-9303-4036-9823-040C52555DCA}"/>
              </a:ext>
            </a:extLst>
          </p:cNvPr>
          <p:cNvSpPr/>
          <p:nvPr/>
        </p:nvSpPr>
        <p:spPr>
          <a:xfrm>
            <a:off x="2495090"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19" name="Picture 118">
            <a:extLst>
              <a:ext uri="{FF2B5EF4-FFF2-40B4-BE49-F238E27FC236}">
                <a16:creationId xmlns:a16="http://schemas.microsoft.com/office/drawing/2014/main" id="{346F5F5F-8917-4C1F-9B7A-5AC910675AC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3101" y="3785775"/>
            <a:ext cx="910044" cy="802774"/>
          </a:xfrm>
          <a:prstGeom prst="rect">
            <a:avLst/>
          </a:prstGeom>
          <a:noFill/>
          <a:ln>
            <a:noFill/>
          </a:ln>
        </p:spPr>
      </p:pic>
      <p:sp>
        <p:nvSpPr>
          <p:cNvPr id="120" name="Rectangle: Rounded Corners 119">
            <a:extLst>
              <a:ext uri="{FF2B5EF4-FFF2-40B4-BE49-F238E27FC236}">
                <a16:creationId xmlns:a16="http://schemas.microsoft.com/office/drawing/2014/main" id="{ED7ABAF6-D842-4427-AE8F-0440B2B33A9F}"/>
              </a:ext>
            </a:extLst>
          </p:cNvPr>
          <p:cNvSpPr/>
          <p:nvPr/>
        </p:nvSpPr>
        <p:spPr>
          <a:xfrm>
            <a:off x="2495090"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22" name="Picture 121">
            <a:extLst>
              <a:ext uri="{FF2B5EF4-FFF2-40B4-BE49-F238E27FC236}">
                <a16:creationId xmlns:a16="http://schemas.microsoft.com/office/drawing/2014/main" id="{35CBBC97-057F-4984-9581-4B29C022EAC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3101" y="4713123"/>
            <a:ext cx="910044" cy="802774"/>
          </a:xfrm>
          <a:prstGeom prst="rect">
            <a:avLst/>
          </a:prstGeom>
          <a:noFill/>
          <a:ln>
            <a:noFill/>
          </a:ln>
        </p:spPr>
      </p:pic>
      <p:sp>
        <p:nvSpPr>
          <p:cNvPr id="123" name="Rectangle: Rounded Corners 122">
            <a:extLst>
              <a:ext uri="{FF2B5EF4-FFF2-40B4-BE49-F238E27FC236}">
                <a16:creationId xmlns:a16="http://schemas.microsoft.com/office/drawing/2014/main" id="{41C19C69-EB7F-4DBA-8502-A8FE19E911E2}"/>
              </a:ext>
            </a:extLst>
          </p:cNvPr>
          <p:cNvSpPr/>
          <p:nvPr/>
        </p:nvSpPr>
        <p:spPr>
          <a:xfrm>
            <a:off x="2495090"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25" name="Picture 124">
            <a:extLst>
              <a:ext uri="{FF2B5EF4-FFF2-40B4-BE49-F238E27FC236}">
                <a16:creationId xmlns:a16="http://schemas.microsoft.com/office/drawing/2014/main" id="{DBCB3766-CDFC-48A3-B3F0-0471E3C1EA0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6534" y="1931079"/>
            <a:ext cx="910044" cy="802774"/>
          </a:xfrm>
          <a:prstGeom prst="rect">
            <a:avLst/>
          </a:prstGeom>
          <a:noFill/>
          <a:ln>
            <a:noFill/>
          </a:ln>
        </p:spPr>
      </p:pic>
      <p:sp>
        <p:nvSpPr>
          <p:cNvPr id="126" name="Rectangle: Rounded Corners 125">
            <a:extLst>
              <a:ext uri="{FF2B5EF4-FFF2-40B4-BE49-F238E27FC236}">
                <a16:creationId xmlns:a16="http://schemas.microsoft.com/office/drawing/2014/main" id="{D9221C0A-9808-4BC1-9B80-54FE18E04A87}"/>
              </a:ext>
            </a:extLst>
          </p:cNvPr>
          <p:cNvSpPr/>
          <p:nvPr/>
        </p:nvSpPr>
        <p:spPr>
          <a:xfrm>
            <a:off x="4408523"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28" name="Picture 127">
            <a:extLst>
              <a:ext uri="{FF2B5EF4-FFF2-40B4-BE49-F238E27FC236}">
                <a16:creationId xmlns:a16="http://schemas.microsoft.com/office/drawing/2014/main" id="{D764BDD3-0A78-4AA0-80BA-6AD76B7A370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6534" y="2858427"/>
            <a:ext cx="910044" cy="802774"/>
          </a:xfrm>
          <a:prstGeom prst="rect">
            <a:avLst/>
          </a:prstGeom>
          <a:noFill/>
          <a:ln>
            <a:noFill/>
          </a:ln>
        </p:spPr>
      </p:pic>
      <p:sp>
        <p:nvSpPr>
          <p:cNvPr id="129" name="Rectangle: Rounded Corners 128">
            <a:extLst>
              <a:ext uri="{FF2B5EF4-FFF2-40B4-BE49-F238E27FC236}">
                <a16:creationId xmlns:a16="http://schemas.microsoft.com/office/drawing/2014/main" id="{49D7FB38-8BDA-43AA-8740-9610C1170186}"/>
              </a:ext>
            </a:extLst>
          </p:cNvPr>
          <p:cNvSpPr/>
          <p:nvPr/>
        </p:nvSpPr>
        <p:spPr>
          <a:xfrm>
            <a:off x="4408523"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31" name="Picture 130">
            <a:extLst>
              <a:ext uri="{FF2B5EF4-FFF2-40B4-BE49-F238E27FC236}">
                <a16:creationId xmlns:a16="http://schemas.microsoft.com/office/drawing/2014/main" id="{EF4E14ED-3397-4280-88A0-A30D2707873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6534" y="3785775"/>
            <a:ext cx="910044" cy="802774"/>
          </a:xfrm>
          <a:prstGeom prst="rect">
            <a:avLst/>
          </a:prstGeom>
          <a:noFill/>
          <a:ln>
            <a:noFill/>
          </a:ln>
        </p:spPr>
      </p:pic>
      <p:sp>
        <p:nvSpPr>
          <p:cNvPr id="132" name="Rectangle: Rounded Corners 131">
            <a:extLst>
              <a:ext uri="{FF2B5EF4-FFF2-40B4-BE49-F238E27FC236}">
                <a16:creationId xmlns:a16="http://schemas.microsoft.com/office/drawing/2014/main" id="{8B4C3EB3-E7B0-4DA1-8F39-A12A9831A264}"/>
              </a:ext>
            </a:extLst>
          </p:cNvPr>
          <p:cNvSpPr/>
          <p:nvPr/>
        </p:nvSpPr>
        <p:spPr>
          <a:xfrm>
            <a:off x="4408523"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34" name="Picture 133">
            <a:extLst>
              <a:ext uri="{FF2B5EF4-FFF2-40B4-BE49-F238E27FC236}">
                <a16:creationId xmlns:a16="http://schemas.microsoft.com/office/drawing/2014/main" id="{749B2930-D615-4750-A830-A4F30FA8A90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6534" y="4713123"/>
            <a:ext cx="910044" cy="802774"/>
          </a:xfrm>
          <a:prstGeom prst="rect">
            <a:avLst/>
          </a:prstGeom>
          <a:noFill/>
          <a:ln>
            <a:noFill/>
          </a:ln>
        </p:spPr>
      </p:pic>
      <p:sp>
        <p:nvSpPr>
          <p:cNvPr id="135" name="Rectangle: Rounded Corners 134">
            <a:extLst>
              <a:ext uri="{FF2B5EF4-FFF2-40B4-BE49-F238E27FC236}">
                <a16:creationId xmlns:a16="http://schemas.microsoft.com/office/drawing/2014/main" id="{7CBBC65C-F297-4738-A4ED-52067DDE38B6}"/>
              </a:ext>
            </a:extLst>
          </p:cNvPr>
          <p:cNvSpPr/>
          <p:nvPr/>
        </p:nvSpPr>
        <p:spPr>
          <a:xfrm>
            <a:off x="4408523"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37" name="Picture 136">
            <a:extLst>
              <a:ext uri="{FF2B5EF4-FFF2-40B4-BE49-F238E27FC236}">
                <a16:creationId xmlns:a16="http://schemas.microsoft.com/office/drawing/2014/main" id="{2DB42570-DF8F-4ACD-99C2-3399603B482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0403" y="1931079"/>
            <a:ext cx="910044" cy="802774"/>
          </a:xfrm>
          <a:prstGeom prst="rect">
            <a:avLst/>
          </a:prstGeom>
          <a:noFill/>
          <a:ln>
            <a:noFill/>
          </a:ln>
        </p:spPr>
      </p:pic>
      <p:sp>
        <p:nvSpPr>
          <p:cNvPr id="138" name="Rectangle: Rounded Corners 137">
            <a:extLst>
              <a:ext uri="{FF2B5EF4-FFF2-40B4-BE49-F238E27FC236}">
                <a16:creationId xmlns:a16="http://schemas.microsoft.com/office/drawing/2014/main" id="{0C9EC608-52D5-4470-8E20-5AE320B5F8D2}"/>
              </a:ext>
            </a:extLst>
          </p:cNvPr>
          <p:cNvSpPr/>
          <p:nvPr/>
        </p:nvSpPr>
        <p:spPr>
          <a:xfrm>
            <a:off x="6322232"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40" name="Picture 139">
            <a:extLst>
              <a:ext uri="{FF2B5EF4-FFF2-40B4-BE49-F238E27FC236}">
                <a16:creationId xmlns:a16="http://schemas.microsoft.com/office/drawing/2014/main" id="{834CDFA7-4E81-4911-8305-88BFF58E293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0403" y="2858427"/>
            <a:ext cx="910044" cy="802774"/>
          </a:xfrm>
          <a:prstGeom prst="rect">
            <a:avLst/>
          </a:prstGeom>
          <a:noFill/>
          <a:ln>
            <a:noFill/>
          </a:ln>
        </p:spPr>
      </p:pic>
      <p:sp>
        <p:nvSpPr>
          <p:cNvPr id="141" name="Rectangle: Rounded Corners 140">
            <a:extLst>
              <a:ext uri="{FF2B5EF4-FFF2-40B4-BE49-F238E27FC236}">
                <a16:creationId xmlns:a16="http://schemas.microsoft.com/office/drawing/2014/main" id="{AC25E212-6FEB-437F-8C39-0113A5B676FD}"/>
              </a:ext>
            </a:extLst>
          </p:cNvPr>
          <p:cNvSpPr/>
          <p:nvPr/>
        </p:nvSpPr>
        <p:spPr>
          <a:xfrm>
            <a:off x="6322232"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43" name="Picture 142">
            <a:extLst>
              <a:ext uri="{FF2B5EF4-FFF2-40B4-BE49-F238E27FC236}">
                <a16:creationId xmlns:a16="http://schemas.microsoft.com/office/drawing/2014/main" id="{5FC44A19-5525-4B77-99E8-A6E83CF78D7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0403" y="3785775"/>
            <a:ext cx="910044" cy="802774"/>
          </a:xfrm>
          <a:prstGeom prst="rect">
            <a:avLst/>
          </a:prstGeom>
          <a:noFill/>
          <a:ln>
            <a:noFill/>
          </a:ln>
        </p:spPr>
      </p:pic>
      <p:sp>
        <p:nvSpPr>
          <p:cNvPr id="144" name="Rectangle: Rounded Corners 143">
            <a:extLst>
              <a:ext uri="{FF2B5EF4-FFF2-40B4-BE49-F238E27FC236}">
                <a16:creationId xmlns:a16="http://schemas.microsoft.com/office/drawing/2014/main" id="{ADBB01FE-457E-47A0-ADE1-49201FD3E7A4}"/>
              </a:ext>
            </a:extLst>
          </p:cNvPr>
          <p:cNvSpPr/>
          <p:nvPr/>
        </p:nvSpPr>
        <p:spPr>
          <a:xfrm>
            <a:off x="6322232"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46" name="Picture 145">
            <a:extLst>
              <a:ext uri="{FF2B5EF4-FFF2-40B4-BE49-F238E27FC236}">
                <a16:creationId xmlns:a16="http://schemas.microsoft.com/office/drawing/2014/main" id="{BB930D14-A38B-47B7-9C78-CB3E395C9DF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0403" y="4713123"/>
            <a:ext cx="910044" cy="802774"/>
          </a:xfrm>
          <a:prstGeom prst="rect">
            <a:avLst/>
          </a:prstGeom>
          <a:noFill/>
          <a:ln>
            <a:noFill/>
          </a:ln>
        </p:spPr>
      </p:pic>
      <p:sp>
        <p:nvSpPr>
          <p:cNvPr id="147" name="Rectangle: Rounded Corners 146">
            <a:extLst>
              <a:ext uri="{FF2B5EF4-FFF2-40B4-BE49-F238E27FC236}">
                <a16:creationId xmlns:a16="http://schemas.microsoft.com/office/drawing/2014/main" id="{CEFD2927-BCEC-499E-B87F-915756E08B9E}"/>
              </a:ext>
            </a:extLst>
          </p:cNvPr>
          <p:cNvSpPr/>
          <p:nvPr/>
        </p:nvSpPr>
        <p:spPr>
          <a:xfrm>
            <a:off x="6322232"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49" name="Picture 148">
            <a:extLst>
              <a:ext uri="{FF2B5EF4-FFF2-40B4-BE49-F238E27FC236}">
                <a16:creationId xmlns:a16="http://schemas.microsoft.com/office/drawing/2014/main" id="{4DCDC6C0-5DBB-478C-A6AE-6F393D8A8EF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3420" y="1931079"/>
            <a:ext cx="910044" cy="802774"/>
          </a:xfrm>
          <a:prstGeom prst="rect">
            <a:avLst/>
          </a:prstGeom>
          <a:noFill/>
          <a:ln>
            <a:noFill/>
          </a:ln>
        </p:spPr>
      </p:pic>
      <p:sp>
        <p:nvSpPr>
          <p:cNvPr id="150" name="Rectangle: Rounded Corners 149">
            <a:extLst>
              <a:ext uri="{FF2B5EF4-FFF2-40B4-BE49-F238E27FC236}">
                <a16:creationId xmlns:a16="http://schemas.microsoft.com/office/drawing/2014/main" id="{32698BE7-0262-43FF-93F5-C88144148DF9}"/>
              </a:ext>
            </a:extLst>
          </p:cNvPr>
          <p:cNvSpPr/>
          <p:nvPr/>
        </p:nvSpPr>
        <p:spPr>
          <a:xfrm>
            <a:off x="8247205"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52" name="Picture 151">
            <a:extLst>
              <a:ext uri="{FF2B5EF4-FFF2-40B4-BE49-F238E27FC236}">
                <a16:creationId xmlns:a16="http://schemas.microsoft.com/office/drawing/2014/main" id="{71666211-F223-41E4-807D-7003FB5034E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3420" y="2858427"/>
            <a:ext cx="910044" cy="802774"/>
          </a:xfrm>
          <a:prstGeom prst="rect">
            <a:avLst/>
          </a:prstGeom>
          <a:noFill/>
          <a:ln>
            <a:noFill/>
          </a:ln>
        </p:spPr>
      </p:pic>
      <p:sp>
        <p:nvSpPr>
          <p:cNvPr id="153" name="Rectangle: Rounded Corners 152">
            <a:extLst>
              <a:ext uri="{FF2B5EF4-FFF2-40B4-BE49-F238E27FC236}">
                <a16:creationId xmlns:a16="http://schemas.microsoft.com/office/drawing/2014/main" id="{C992F405-0D8C-486F-895B-F0920E7648CA}"/>
              </a:ext>
            </a:extLst>
          </p:cNvPr>
          <p:cNvSpPr/>
          <p:nvPr/>
        </p:nvSpPr>
        <p:spPr>
          <a:xfrm>
            <a:off x="8247205"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55" name="Picture 154">
            <a:extLst>
              <a:ext uri="{FF2B5EF4-FFF2-40B4-BE49-F238E27FC236}">
                <a16:creationId xmlns:a16="http://schemas.microsoft.com/office/drawing/2014/main" id="{3B3C860B-77A7-40F2-9687-BF97EBF5309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3420" y="3785775"/>
            <a:ext cx="910044" cy="802774"/>
          </a:xfrm>
          <a:prstGeom prst="rect">
            <a:avLst/>
          </a:prstGeom>
          <a:noFill/>
          <a:ln>
            <a:noFill/>
          </a:ln>
        </p:spPr>
      </p:pic>
      <p:sp>
        <p:nvSpPr>
          <p:cNvPr id="156" name="Rectangle: Rounded Corners 155">
            <a:extLst>
              <a:ext uri="{FF2B5EF4-FFF2-40B4-BE49-F238E27FC236}">
                <a16:creationId xmlns:a16="http://schemas.microsoft.com/office/drawing/2014/main" id="{DC20F7FC-D191-4216-8DF5-C18943176984}"/>
              </a:ext>
            </a:extLst>
          </p:cNvPr>
          <p:cNvSpPr/>
          <p:nvPr/>
        </p:nvSpPr>
        <p:spPr>
          <a:xfrm>
            <a:off x="8247205"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58" name="Picture 157">
            <a:extLst>
              <a:ext uri="{FF2B5EF4-FFF2-40B4-BE49-F238E27FC236}">
                <a16:creationId xmlns:a16="http://schemas.microsoft.com/office/drawing/2014/main" id="{A1000DD2-56AF-416E-B00C-C828668A81C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3420" y="4713123"/>
            <a:ext cx="910044" cy="802774"/>
          </a:xfrm>
          <a:prstGeom prst="rect">
            <a:avLst/>
          </a:prstGeom>
          <a:noFill/>
          <a:ln>
            <a:noFill/>
          </a:ln>
        </p:spPr>
      </p:pic>
      <p:sp>
        <p:nvSpPr>
          <p:cNvPr id="159" name="Rectangle: Rounded Corners 158">
            <a:extLst>
              <a:ext uri="{FF2B5EF4-FFF2-40B4-BE49-F238E27FC236}">
                <a16:creationId xmlns:a16="http://schemas.microsoft.com/office/drawing/2014/main" id="{3E4D8E31-58BF-4094-A5DD-52D0D7564FE7}"/>
              </a:ext>
            </a:extLst>
          </p:cNvPr>
          <p:cNvSpPr/>
          <p:nvPr/>
        </p:nvSpPr>
        <p:spPr>
          <a:xfrm>
            <a:off x="8247205"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61" name="Picture 160">
            <a:extLst>
              <a:ext uri="{FF2B5EF4-FFF2-40B4-BE49-F238E27FC236}">
                <a16:creationId xmlns:a16="http://schemas.microsoft.com/office/drawing/2014/main" id="{CFFE5C17-C052-4824-83E0-079DA5E1881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26437" y="1931079"/>
            <a:ext cx="910044" cy="802774"/>
          </a:xfrm>
          <a:prstGeom prst="rect">
            <a:avLst/>
          </a:prstGeom>
          <a:noFill/>
          <a:ln>
            <a:noFill/>
          </a:ln>
        </p:spPr>
      </p:pic>
      <p:sp>
        <p:nvSpPr>
          <p:cNvPr id="162" name="Rectangle: Rounded Corners 161">
            <a:extLst>
              <a:ext uri="{FF2B5EF4-FFF2-40B4-BE49-F238E27FC236}">
                <a16:creationId xmlns:a16="http://schemas.microsoft.com/office/drawing/2014/main" id="{15C8FA3D-2C27-4242-85C1-F71BB06AB4A7}"/>
              </a:ext>
            </a:extLst>
          </p:cNvPr>
          <p:cNvSpPr/>
          <p:nvPr/>
        </p:nvSpPr>
        <p:spPr>
          <a:xfrm>
            <a:off x="10150222"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64" name="Picture 163">
            <a:extLst>
              <a:ext uri="{FF2B5EF4-FFF2-40B4-BE49-F238E27FC236}">
                <a16:creationId xmlns:a16="http://schemas.microsoft.com/office/drawing/2014/main" id="{0CE65396-4510-46BE-9620-3A00006CDD1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26437" y="2858427"/>
            <a:ext cx="910044" cy="802774"/>
          </a:xfrm>
          <a:prstGeom prst="rect">
            <a:avLst/>
          </a:prstGeom>
          <a:noFill/>
          <a:ln>
            <a:noFill/>
          </a:ln>
        </p:spPr>
      </p:pic>
      <p:sp>
        <p:nvSpPr>
          <p:cNvPr id="165" name="Rectangle: Rounded Corners 164">
            <a:extLst>
              <a:ext uri="{FF2B5EF4-FFF2-40B4-BE49-F238E27FC236}">
                <a16:creationId xmlns:a16="http://schemas.microsoft.com/office/drawing/2014/main" id="{41379E53-3F04-408A-8924-6C50AC5A3867}"/>
              </a:ext>
            </a:extLst>
          </p:cNvPr>
          <p:cNvSpPr/>
          <p:nvPr/>
        </p:nvSpPr>
        <p:spPr>
          <a:xfrm>
            <a:off x="10150222"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67" name="Picture 166">
            <a:extLst>
              <a:ext uri="{FF2B5EF4-FFF2-40B4-BE49-F238E27FC236}">
                <a16:creationId xmlns:a16="http://schemas.microsoft.com/office/drawing/2014/main" id="{BB9E7634-C0D7-4C25-8442-3F785229693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26437" y="3785775"/>
            <a:ext cx="910044" cy="802774"/>
          </a:xfrm>
          <a:prstGeom prst="rect">
            <a:avLst/>
          </a:prstGeom>
          <a:noFill/>
          <a:ln>
            <a:noFill/>
          </a:ln>
        </p:spPr>
      </p:pic>
      <p:sp>
        <p:nvSpPr>
          <p:cNvPr id="168" name="Rectangle: Rounded Corners 167">
            <a:extLst>
              <a:ext uri="{FF2B5EF4-FFF2-40B4-BE49-F238E27FC236}">
                <a16:creationId xmlns:a16="http://schemas.microsoft.com/office/drawing/2014/main" id="{335B9E7C-E14D-4AD7-875D-75EC04C3E3EC}"/>
              </a:ext>
            </a:extLst>
          </p:cNvPr>
          <p:cNvSpPr/>
          <p:nvPr/>
        </p:nvSpPr>
        <p:spPr>
          <a:xfrm>
            <a:off x="10150222"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70" name="Picture 169">
            <a:extLst>
              <a:ext uri="{FF2B5EF4-FFF2-40B4-BE49-F238E27FC236}">
                <a16:creationId xmlns:a16="http://schemas.microsoft.com/office/drawing/2014/main" id="{CFD31E0A-DFC8-4EDF-ACE5-646D9E65057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26437" y="4713123"/>
            <a:ext cx="910044" cy="802774"/>
          </a:xfrm>
          <a:prstGeom prst="rect">
            <a:avLst/>
          </a:prstGeom>
          <a:noFill/>
          <a:ln>
            <a:noFill/>
          </a:ln>
        </p:spPr>
      </p:pic>
      <p:sp>
        <p:nvSpPr>
          <p:cNvPr id="171" name="Rectangle: Rounded Corners 170">
            <a:extLst>
              <a:ext uri="{FF2B5EF4-FFF2-40B4-BE49-F238E27FC236}">
                <a16:creationId xmlns:a16="http://schemas.microsoft.com/office/drawing/2014/main" id="{7DCA6019-611E-4765-BF35-9A911E483EC1}"/>
              </a:ext>
            </a:extLst>
          </p:cNvPr>
          <p:cNvSpPr/>
          <p:nvPr/>
        </p:nvSpPr>
        <p:spPr>
          <a:xfrm>
            <a:off x="10150222"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sp>
        <p:nvSpPr>
          <p:cNvPr id="4" name="TextBox 3">
            <a:extLst>
              <a:ext uri="{FF2B5EF4-FFF2-40B4-BE49-F238E27FC236}">
                <a16:creationId xmlns:a16="http://schemas.microsoft.com/office/drawing/2014/main" id="{48077F76-CCCB-45B1-63A7-DA255D2E4190}"/>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Learning Activity</a:t>
            </a:r>
            <a:endParaRPr lang="en-US" dirty="0"/>
          </a:p>
        </p:txBody>
      </p:sp>
    </p:spTree>
    <p:custDataLst>
      <p:tags r:id="rId1"/>
    </p:custDataLst>
    <p:extLst>
      <p:ext uri="{BB962C8B-B14F-4D97-AF65-F5344CB8AC3E}">
        <p14:creationId xmlns:p14="http://schemas.microsoft.com/office/powerpoint/2010/main" val="1019287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2"/>
                                        </p:tgtEl>
                                        <p:attrNameLst>
                                          <p:attrName>stroke.color</p:attrName>
                                        </p:attrNameLst>
                                      </p:cBhvr>
                                      <p:to>
                                        <p:clrVal>
                                          <a:srgbClr val="8EB3C2"/>
                                        </p:clrVal>
                                      </p:to>
                                    </p:set>
                                    <p:set>
                                      <p:cBhvr>
                                        <p:cTn id="7" dur="indefinite"/>
                                        <p:tgtEl>
                                          <p:spTgt spid="2"/>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2"/>
                                        </p:tgtEl>
                                        <p:attrNameLst>
                                          <p:attrName>fillcolor</p:attrName>
                                        </p:attrNameLst>
                                      </p:cBhvr>
                                      <p:to>
                                        <p:clrVal>
                                          <a:srgbClr val="8EB3C2"/>
                                        </p:clrVal>
                                      </p:to>
                                    </p:set>
                                    <p:set>
                                      <p:cBhvr>
                                        <p:cTn id="10" dur="indefinite"/>
                                        <p:tgtEl>
                                          <p:spTgt spid="2"/>
                                        </p:tgtEl>
                                        <p:attrNameLst>
                                          <p:attrName>fill.type</p:attrName>
                                        </p:attrNameLst>
                                      </p:cBhvr>
                                      <p:to>
                                        <p:strVal val="solid"/>
                                      </p:to>
                                    </p:set>
                                    <p:set>
                                      <p:cBhvr>
                                        <p:cTn id="11" dur="indefinite"/>
                                        <p:tgtEl>
                                          <p:spTgt spid="2"/>
                                        </p:tgtEl>
                                        <p:attrNameLst>
                                          <p:attrName>fill.on</p:attrName>
                                        </p:attrNameLst>
                                      </p:cBhvr>
                                      <p:to>
                                        <p:strVal val="true"/>
                                      </p:to>
                                    </p:set>
                                  </p:childTnLst>
                                </p:cTn>
                              </p:par>
                              <p:par>
                                <p:cTn id="12" presetID="7" presetClass="emph" presetSubtype="1" nodeType="withEffect">
                                  <p:stCondLst>
                                    <p:cond delay="0"/>
                                  </p:stCondLst>
                                  <p:childTnLst>
                                    <p:set>
                                      <p:cBhvr>
                                        <p:cTn id="13" dur="indefinite"/>
                                        <p:tgtEl>
                                          <p:spTgt spid="102"/>
                                        </p:tgtEl>
                                        <p:attrNameLst>
                                          <p:attrName>stroke.color</p:attrName>
                                        </p:attrNameLst>
                                      </p:cBhvr>
                                      <p:to>
                                        <p:clrVal>
                                          <a:srgbClr val="8EB3C2"/>
                                        </p:clrVal>
                                      </p:to>
                                    </p:set>
                                    <p:set>
                                      <p:cBhvr>
                                        <p:cTn id="14" dur="indefinite"/>
                                        <p:tgtEl>
                                          <p:spTgt spid="102"/>
                                        </p:tgtEl>
                                        <p:attrNameLst>
                                          <p:attrName>stroke.on</p:attrName>
                                        </p:attrNameLst>
                                      </p:cBhvr>
                                      <p:to>
                                        <p:strVal val="true"/>
                                      </p:to>
                                    </p:set>
                                  </p:childTnLst>
                                </p:cTn>
                              </p:par>
                              <p:par>
                                <p:cTn id="15" presetID="1" presetClass="emph" presetSubtype="1" nodeType="withEffect">
                                  <p:stCondLst>
                                    <p:cond delay="0"/>
                                  </p:stCondLst>
                                  <p:childTnLst>
                                    <p:set>
                                      <p:cBhvr>
                                        <p:cTn id="16" dur="indefinite"/>
                                        <p:tgtEl>
                                          <p:spTgt spid="102"/>
                                        </p:tgtEl>
                                        <p:attrNameLst>
                                          <p:attrName>fillcolor</p:attrName>
                                        </p:attrNameLst>
                                      </p:cBhvr>
                                      <p:to>
                                        <p:clrVal>
                                          <a:srgbClr val="8EB3C2"/>
                                        </p:clrVal>
                                      </p:to>
                                    </p:set>
                                    <p:set>
                                      <p:cBhvr>
                                        <p:cTn id="17" dur="indefinite"/>
                                        <p:tgtEl>
                                          <p:spTgt spid="102"/>
                                        </p:tgtEl>
                                        <p:attrNameLst>
                                          <p:attrName>fill.type</p:attrName>
                                        </p:attrNameLst>
                                      </p:cBhvr>
                                      <p:to>
                                        <p:strVal val="solid"/>
                                      </p:to>
                                    </p:set>
                                    <p:set>
                                      <p:cBhvr>
                                        <p:cTn id="18" dur="indefinite"/>
                                        <p:tgtEl>
                                          <p:spTgt spid="102"/>
                                        </p:tgtEl>
                                        <p:attrNameLst>
                                          <p:attrName>fill.on</p:attrName>
                                        </p:attrNameLst>
                                      </p:cBhvr>
                                      <p:to>
                                        <p:strVal val="true"/>
                                      </p:to>
                                    </p:set>
                                  </p:childTnLst>
                                </p:cTn>
                              </p:par>
                              <p:par>
                                <p:cTn id="19" presetID="7" presetClass="emph" presetSubtype="1" nodeType="withEffect">
                                  <p:stCondLst>
                                    <p:cond delay="0"/>
                                  </p:stCondLst>
                                  <p:childTnLst>
                                    <p:set>
                                      <p:cBhvr>
                                        <p:cTn id="20" dur="indefinite"/>
                                        <p:tgtEl>
                                          <p:spTgt spid="105"/>
                                        </p:tgtEl>
                                        <p:attrNameLst>
                                          <p:attrName>stroke.color</p:attrName>
                                        </p:attrNameLst>
                                      </p:cBhvr>
                                      <p:to>
                                        <p:clrVal>
                                          <a:srgbClr val="8EB3C2"/>
                                        </p:clrVal>
                                      </p:to>
                                    </p:set>
                                    <p:set>
                                      <p:cBhvr>
                                        <p:cTn id="21" dur="indefinite"/>
                                        <p:tgtEl>
                                          <p:spTgt spid="105"/>
                                        </p:tgtEl>
                                        <p:attrNameLst>
                                          <p:attrName>stroke.on</p:attrName>
                                        </p:attrNameLst>
                                      </p:cBhvr>
                                      <p:to>
                                        <p:strVal val="true"/>
                                      </p:to>
                                    </p:set>
                                  </p:childTnLst>
                                </p:cTn>
                              </p:par>
                              <p:par>
                                <p:cTn id="22" presetID="1" presetClass="emph" presetSubtype="1" nodeType="withEffect">
                                  <p:stCondLst>
                                    <p:cond delay="0"/>
                                  </p:stCondLst>
                                  <p:childTnLst>
                                    <p:set>
                                      <p:cBhvr>
                                        <p:cTn id="23" dur="indefinite"/>
                                        <p:tgtEl>
                                          <p:spTgt spid="105"/>
                                        </p:tgtEl>
                                        <p:attrNameLst>
                                          <p:attrName>fillcolor</p:attrName>
                                        </p:attrNameLst>
                                      </p:cBhvr>
                                      <p:to>
                                        <p:clrVal>
                                          <a:srgbClr val="8EB3C2"/>
                                        </p:clrVal>
                                      </p:to>
                                    </p:set>
                                    <p:set>
                                      <p:cBhvr>
                                        <p:cTn id="24" dur="indefinite"/>
                                        <p:tgtEl>
                                          <p:spTgt spid="105"/>
                                        </p:tgtEl>
                                        <p:attrNameLst>
                                          <p:attrName>fill.type</p:attrName>
                                        </p:attrNameLst>
                                      </p:cBhvr>
                                      <p:to>
                                        <p:strVal val="solid"/>
                                      </p:to>
                                    </p:set>
                                    <p:set>
                                      <p:cBhvr>
                                        <p:cTn id="25" dur="indefinite"/>
                                        <p:tgtEl>
                                          <p:spTgt spid="105"/>
                                        </p:tgtEl>
                                        <p:attrNameLst>
                                          <p:attrName>fill.on</p:attrName>
                                        </p:attrNameLst>
                                      </p:cBhvr>
                                      <p:to>
                                        <p:strVal val="true"/>
                                      </p:to>
                                    </p:set>
                                  </p:childTnLst>
                                </p:cTn>
                              </p:par>
                              <p:par>
                                <p:cTn id="26" presetID="7" presetClass="emph" presetSubtype="1" nodeType="withEffect">
                                  <p:stCondLst>
                                    <p:cond delay="0"/>
                                  </p:stCondLst>
                                  <p:childTnLst>
                                    <p:set>
                                      <p:cBhvr>
                                        <p:cTn id="27" dur="indefinite"/>
                                        <p:tgtEl>
                                          <p:spTgt spid="108"/>
                                        </p:tgtEl>
                                        <p:attrNameLst>
                                          <p:attrName>stroke.color</p:attrName>
                                        </p:attrNameLst>
                                      </p:cBhvr>
                                      <p:to>
                                        <p:clrVal>
                                          <a:srgbClr val="8EB3C2"/>
                                        </p:clrVal>
                                      </p:to>
                                    </p:set>
                                    <p:set>
                                      <p:cBhvr>
                                        <p:cTn id="28" dur="indefinite"/>
                                        <p:tgtEl>
                                          <p:spTgt spid="108"/>
                                        </p:tgtEl>
                                        <p:attrNameLst>
                                          <p:attrName>stroke.on</p:attrName>
                                        </p:attrNameLst>
                                      </p:cBhvr>
                                      <p:to>
                                        <p:strVal val="true"/>
                                      </p:to>
                                    </p:set>
                                  </p:childTnLst>
                                </p:cTn>
                              </p:par>
                              <p:par>
                                <p:cTn id="29" presetID="1" presetClass="emph" presetSubtype="1" nodeType="withEffect">
                                  <p:stCondLst>
                                    <p:cond delay="0"/>
                                  </p:stCondLst>
                                  <p:childTnLst>
                                    <p:set>
                                      <p:cBhvr>
                                        <p:cTn id="30" dur="indefinite"/>
                                        <p:tgtEl>
                                          <p:spTgt spid="108"/>
                                        </p:tgtEl>
                                        <p:attrNameLst>
                                          <p:attrName>fillcolor</p:attrName>
                                        </p:attrNameLst>
                                      </p:cBhvr>
                                      <p:to>
                                        <p:clrVal>
                                          <a:srgbClr val="8EB3C2"/>
                                        </p:clrVal>
                                      </p:to>
                                    </p:set>
                                    <p:set>
                                      <p:cBhvr>
                                        <p:cTn id="31" dur="indefinite"/>
                                        <p:tgtEl>
                                          <p:spTgt spid="108"/>
                                        </p:tgtEl>
                                        <p:attrNameLst>
                                          <p:attrName>fill.type</p:attrName>
                                        </p:attrNameLst>
                                      </p:cBhvr>
                                      <p:to>
                                        <p:strVal val="solid"/>
                                      </p:to>
                                    </p:set>
                                    <p:set>
                                      <p:cBhvr>
                                        <p:cTn id="32" dur="indefinite"/>
                                        <p:tgtEl>
                                          <p:spTgt spid="108"/>
                                        </p:tgtEl>
                                        <p:attrNameLst>
                                          <p:attrName>fill.on</p:attrName>
                                        </p:attrNameLst>
                                      </p:cBhvr>
                                      <p:to>
                                        <p:strVal val="true"/>
                                      </p:to>
                                    </p:set>
                                  </p:childTnLst>
                                </p:cTn>
                              </p:par>
                              <p:par>
                                <p:cTn id="33" presetID="7" presetClass="emph" presetSubtype="1" nodeType="withEffect">
                                  <p:stCondLst>
                                    <p:cond delay="0"/>
                                  </p:stCondLst>
                                  <p:childTnLst>
                                    <p:set>
                                      <p:cBhvr>
                                        <p:cTn id="34" dur="indefinite"/>
                                        <p:tgtEl>
                                          <p:spTgt spid="138"/>
                                        </p:tgtEl>
                                        <p:attrNameLst>
                                          <p:attrName>stroke.color</p:attrName>
                                        </p:attrNameLst>
                                      </p:cBhvr>
                                      <p:to>
                                        <p:clrVal>
                                          <a:srgbClr val="8EB3C2"/>
                                        </p:clrVal>
                                      </p:to>
                                    </p:set>
                                    <p:set>
                                      <p:cBhvr>
                                        <p:cTn id="35" dur="indefinite"/>
                                        <p:tgtEl>
                                          <p:spTgt spid="138"/>
                                        </p:tgtEl>
                                        <p:attrNameLst>
                                          <p:attrName>stroke.on</p:attrName>
                                        </p:attrNameLst>
                                      </p:cBhvr>
                                      <p:to>
                                        <p:strVal val="true"/>
                                      </p:to>
                                    </p:set>
                                  </p:childTnLst>
                                </p:cTn>
                              </p:par>
                              <p:par>
                                <p:cTn id="36" presetID="1" presetClass="emph" presetSubtype="1" nodeType="withEffect">
                                  <p:stCondLst>
                                    <p:cond delay="0"/>
                                  </p:stCondLst>
                                  <p:childTnLst>
                                    <p:set>
                                      <p:cBhvr>
                                        <p:cTn id="37" dur="indefinite"/>
                                        <p:tgtEl>
                                          <p:spTgt spid="138"/>
                                        </p:tgtEl>
                                        <p:attrNameLst>
                                          <p:attrName>fillcolor</p:attrName>
                                        </p:attrNameLst>
                                      </p:cBhvr>
                                      <p:to>
                                        <p:clrVal>
                                          <a:srgbClr val="8EB3C2"/>
                                        </p:clrVal>
                                      </p:to>
                                    </p:set>
                                    <p:set>
                                      <p:cBhvr>
                                        <p:cTn id="38" dur="indefinite"/>
                                        <p:tgtEl>
                                          <p:spTgt spid="138"/>
                                        </p:tgtEl>
                                        <p:attrNameLst>
                                          <p:attrName>fill.type</p:attrName>
                                        </p:attrNameLst>
                                      </p:cBhvr>
                                      <p:to>
                                        <p:strVal val="solid"/>
                                      </p:to>
                                    </p:set>
                                    <p:set>
                                      <p:cBhvr>
                                        <p:cTn id="39" dur="indefinite"/>
                                        <p:tgtEl>
                                          <p:spTgt spid="138"/>
                                        </p:tgtEl>
                                        <p:attrNameLst>
                                          <p:attrName>fill.on</p:attrName>
                                        </p:attrNameLst>
                                      </p:cBhvr>
                                      <p:to>
                                        <p:strVal val="true"/>
                                      </p:to>
                                    </p:set>
                                  </p:childTnLst>
                                </p:cTn>
                              </p:par>
                              <p:par>
                                <p:cTn id="40" presetID="7" presetClass="emph" presetSubtype="1" nodeType="withEffect">
                                  <p:stCondLst>
                                    <p:cond delay="0"/>
                                  </p:stCondLst>
                                  <p:childTnLst>
                                    <p:set>
                                      <p:cBhvr>
                                        <p:cTn id="41" dur="indefinite"/>
                                        <p:tgtEl>
                                          <p:spTgt spid="141"/>
                                        </p:tgtEl>
                                        <p:attrNameLst>
                                          <p:attrName>stroke.color</p:attrName>
                                        </p:attrNameLst>
                                      </p:cBhvr>
                                      <p:to>
                                        <p:clrVal>
                                          <a:srgbClr val="8EB3C2"/>
                                        </p:clrVal>
                                      </p:to>
                                    </p:set>
                                    <p:set>
                                      <p:cBhvr>
                                        <p:cTn id="42" dur="indefinite"/>
                                        <p:tgtEl>
                                          <p:spTgt spid="141"/>
                                        </p:tgtEl>
                                        <p:attrNameLst>
                                          <p:attrName>stroke.on</p:attrName>
                                        </p:attrNameLst>
                                      </p:cBhvr>
                                      <p:to>
                                        <p:strVal val="true"/>
                                      </p:to>
                                    </p:set>
                                  </p:childTnLst>
                                </p:cTn>
                              </p:par>
                              <p:par>
                                <p:cTn id="43" presetID="1" presetClass="emph" presetSubtype="1" nodeType="withEffect">
                                  <p:stCondLst>
                                    <p:cond delay="0"/>
                                  </p:stCondLst>
                                  <p:childTnLst>
                                    <p:set>
                                      <p:cBhvr>
                                        <p:cTn id="44" dur="indefinite"/>
                                        <p:tgtEl>
                                          <p:spTgt spid="141"/>
                                        </p:tgtEl>
                                        <p:attrNameLst>
                                          <p:attrName>fillcolor</p:attrName>
                                        </p:attrNameLst>
                                      </p:cBhvr>
                                      <p:to>
                                        <p:clrVal>
                                          <a:srgbClr val="8EB3C2"/>
                                        </p:clrVal>
                                      </p:to>
                                    </p:set>
                                    <p:set>
                                      <p:cBhvr>
                                        <p:cTn id="45" dur="indefinite"/>
                                        <p:tgtEl>
                                          <p:spTgt spid="141"/>
                                        </p:tgtEl>
                                        <p:attrNameLst>
                                          <p:attrName>fill.type</p:attrName>
                                        </p:attrNameLst>
                                      </p:cBhvr>
                                      <p:to>
                                        <p:strVal val="solid"/>
                                      </p:to>
                                    </p:set>
                                    <p:set>
                                      <p:cBhvr>
                                        <p:cTn id="46" dur="indefinite"/>
                                        <p:tgtEl>
                                          <p:spTgt spid="141"/>
                                        </p:tgtEl>
                                        <p:attrNameLst>
                                          <p:attrName>fill.on</p:attrName>
                                        </p:attrNameLst>
                                      </p:cBhvr>
                                      <p:to>
                                        <p:strVal val="true"/>
                                      </p:to>
                                    </p:set>
                                  </p:childTnLst>
                                </p:cTn>
                              </p:par>
                              <p:par>
                                <p:cTn id="47" presetID="7" presetClass="emph" presetSubtype="1" nodeType="withEffect">
                                  <p:stCondLst>
                                    <p:cond delay="0"/>
                                  </p:stCondLst>
                                  <p:childTnLst>
                                    <p:set>
                                      <p:cBhvr>
                                        <p:cTn id="48" dur="indefinite"/>
                                        <p:tgtEl>
                                          <p:spTgt spid="147"/>
                                        </p:tgtEl>
                                        <p:attrNameLst>
                                          <p:attrName>stroke.color</p:attrName>
                                        </p:attrNameLst>
                                      </p:cBhvr>
                                      <p:to>
                                        <p:clrVal>
                                          <a:srgbClr val="8EB3C2"/>
                                        </p:clrVal>
                                      </p:to>
                                    </p:set>
                                    <p:set>
                                      <p:cBhvr>
                                        <p:cTn id="49" dur="indefinite"/>
                                        <p:tgtEl>
                                          <p:spTgt spid="147"/>
                                        </p:tgtEl>
                                        <p:attrNameLst>
                                          <p:attrName>stroke.on</p:attrName>
                                        </p:attrNameLst>
                                      </p:cBhvr>
                                      <p:to>
                                        <p:strVal val="true"/>
                                      </p:to>
                                    </p:set>
                                  </p:childTnLst>
                                </p:cTn>
                              </p:par>
                              <p:par>
                                <p:cTn id="50" presetID="1" presetClass="emph" presetSubtype="1" nodeType="withEffect">
                                  <p:stCondLst>
                                    <p:cond delay="0"/>
                                  </p:stCondLst>
                                  <p:childTnLst>
                                    <p:set>
                                      <p:cBhvr>
                                        <p:cTn id="51" dur="indefinite"/>
                                        <p:tgtEl>
                                          <p:spTgt spid="147"/>
                                        </p:tgtEl>
                                        <p:attrNameLst>
                                          <p:attrName>fillcolor</p:attrName>
                                        </p:attrNameLst>
                                      </p:cBhvr>
                                      <p:to>
                                        <p:clrVal>
                                          <a:srgbClr val="8EB3C2"/>
                                        </p:clrVal>
                                      </p:to>
                                    </p:set>
                                    <p:set>
                                      <p:cBhvr>
                                        <p:cTn id="52" dur="indefinite"/>
                                        <p:tgtEl>
                                          <p:spTgt spid="147"/>
                                        </p:tgtEl>
                                        <p:attrNameLst>
                                          <p:attrName>fill.type</p:attrName>
                                        </p:attrNameLst>
                                      </p:cBhvr>
                                      <p:to>
                                        <p:strVal val="solid"/>
                                      </p:to>
                                    </p:set>
                                    <p:set>
                                      <p:cBhvr>
                                        <p:cTn id="53" dur="indefinite"/>
                                        <p:tgtEl>
                                          <p:spTgt spid="147"/>
                                        </p:tgtEl>
                                        <p:attrNameLst>
                                          <p:attrName>fill.on</p:attrName>
                                        </p:attrNameLst>
                                      </p:cBhvr>
                                      <p:to>
                                        <p:strVal val="true"/>
                                      </p:to>
                                    </p:set>
                                  </p:childTnLst>
                                </p:cTn>
                              </p:par>
                              <p:par>
                                <p:cTn id="54" presetID="7" presetClass="emph" presetSubtype="1" nodeType="withEffect">
                                  <p:stCondLst>
                                    <p:cond delay="0"/>
                                  </p:stCondLst>
                                  <p:childTnLst>
                                    <p:set>
                                      <p:cBhvr>
                                        <p:cTn id="55" dur="indefinite"/>
                                        <p:tgtEl>
                                          <p:spTgt spid="144"/>
                                        </p:tgtEl>
                                        <p:attrNameLst>
                                          <p:attrName>stroke.color</p:attrName>
                                        </p:attrNameLst>
                                      </p:cBhvr>
                                      <p:to>
                                        <p:clrVal>
                                          <a:srgbClr val="8EB3C2"/>
                                        </p:clrVal>
                                      </p:to>
                                    </p:set>
                                    <p:set>
                                      <p:cBhvr>
                                        <p:cTn id="56" dur="indefinite"/>
                                        <p:tgtEl>
                                          <p:spTgt spid="144"/>
                                        </p:tgtEl>
                                        <p:attrNameLst>
                                          <p:attrName>stroke.on</p:attrName>
                                        </p:attrNameLst>
                                      </p:cBhvr>
                                      <p:to>
                                        <p:strVal val="true"/>
                                      </p:to>
                                    </p:set>
                                  </p:childTnLst>
                                </p:cTn>
                              </p:par>
                              <p:par>
                                <p:cTn id="57" presetID="1" presetClass="emph" presetSubtype="1" nodeType="withEffect">
                                  <p:stCondLst>
                                    <p:cond delay="0"/>
                                  </p:stCondLst>
                                  <p:childTnLst>
                                    <p:set>
                                      <p:cBhvr>
                                        <p:cTn id="58" dur="indefinite"/>
                                        <p:tgtEl>
                                          <p:spTgt spid="144"/>
                                        </p:tgtEl>
                                        <p:attrNameLst>
                                          <p:attrName>fillcolor</p:attrName>
                                        </p:attrNameLst>
                                      </p:cBhvr>
                                      <p:to>
                                        <p:clrVal>
                                          <a:srgbClr val="8EB3C2"/>
                                        </p:clrVal>
                                      </p:to>
                                    </p:set>
                                    <p:set>
                                      <p:cBhvr>
                                        <p:cTn id="59" dur="indefinite"/>
                                        <p:tgtEl>
                                          <p:spTgt spid="144"/>
                                        </p:tgtEl>
                                        <p:attrNameLst>
                                          <p:attrName>fill.type</p:attrName>
                                        </p:attrNameLst>
                                      </p:cBhvr>
                                      <p:to>
                                        <p:strVal val="solid"/>
                                      </p:to>
                                    </p:set>
                                    <p:set>
                                      <p:cBhvr>
                                        <p:cTn id="60" dur="indefinite"/>
                                        <p:tgtEl>
                                          <p:spTgt spid="144"/>
                                        </p:tgtEl>
                                        <p:attrNameLst>
                                          <p:attrName>fill.on</p:attrName>
                                        </p:attrNameLst>
                                      </p:cBhvr>
                                      <p:to>
                                        <p:strVal val="true"/>
                                      </p:to>
                                    </p:set>
                                  </p:childTnLst>
                                </p:cTn>
                              </p:par>
                            </p:childTnLst>
                          </p:cTn>
                        </p:par>
                      </p:childTnLst>
                    </p:cTn>
                  </p:par>
                  <p:par>
                    <p:cTn id="61" fill="hold">
                      <p:stCondLst>
                        <p:cond delay="indefinite"/>
                      </p:stCondLst>
                      <p:childTnLst>
                        <p:par>
                          <p:cTn id="62" fill="hold">
                            <p:stCondLst>
                              <p:cond delay="0"/>
                            </p:stCondLst>
                            <p:childTnLst>
                              <p:par>
                                <p:cTn id="63" presetID="7" presetClass="emph" presetSubtype="1" nodeType="clickEffect">
                                  <p:stCondLst>
                                    <p:cond delay="0"/>
                                  </p:stCondLst>
                                  <p:childTnLst>
                                    <p:set>
                                      <p:cBhvr>
                                        <p:cTn id="64" dur="indefinite"/>
                                        <p:tgtEl>
                                          <p:spTgt spid="114"/>
                                        </p:tgtEl>
                                        <p:attrNameLst>
                                          <p:attrName>stroke.color</p:attrName>
                                        </p:attrNameLst>
                                      </p:cBhvr>
                                      <p:to>
                                        <p:clrVal>
                                          <a:srgbClr val="C00000"/>
                                        </p:clrVal>
                                      </p:to>
                                    </p:set>
                                    <p:set>
                                      <p:cBhvr>
                                        <p:cTn id="65" dur="indefinite"/>
                                        <p:tgtEl>
                                          <p:spTgt spid="114"/>
                                        </p:tgtEl>
                                        <p:attrNameLst>
                                          <p:attrName>stroke.on</p:attrName>
                                        </p:attrNameLst>
                                      </p:cBhvr>
                                      <p:to>
                                        <p:strVal val="true"/>
                                      </p:to>
                                    </p:set>
                                  </p:childTnLst>
                                </p:cTn>
                              </p:par>
                              <p:par>
                                <p:cTn id="66" presetID="1" presetClass="emph" presetSubtype="1" nodeType="withEffect">
                                  <p:stCondLst>
                                    <p:cond delay="0"/>
                                  </p:stCondLst>
                                  <p:childTnLst>
                                    <p:set>
                                      <p:cBhvr>
                                        <p:cTn id="67" dur="indefinite"/>
                                        <p:tgtEl>
                                          <p:spTgt spid="114"/>
                                        </p:tgtEl>
                                        <p:attrNameLst>
                                          <p:attrName>fillcolor</p:attrName>
                                        </p:attrNameLst>
                                      </p:cBhvr>
                                      <p:to>
                                        <p:clrVal>
                                          <a:srgbClr val="C00000"/>
                                        </p:clrVal>
                                      </p:to>
                                    </p:set>
                                    <p:set>
                                      <p:cBhvr>
                                        <p:cTn id="68" dur="indefinite"/>
                                        <p:tgtEl>
                                          <p:spTgt spid="114"/>
                                        </p:tgtEl>
                                        <p:attrNameLst>
                                          <p:attrName>fill.type</p:attrName>
                                        </p:attrNameLst>
                                      </p:cBhvr>
                                      <p:to>
                                        <p:strVal val="solid"/>
                                      </p:to>
                                    </p:set>
                                    <p:set>
                                      <p:cBhvr>
                                        <p:cTn id="69" dur="indefinite"/>
                                        <p:tgtEl>
                                          <p:spTgt spid="114"/>
                                        </p:tgtEl>
                                        <p:attrNameLst>
                                          <p:attrName>fill.on</p:attrName>
                                        </p:attrNameLst>
                                      </p:cBhvr>
                                      <p:to>
                                        <p:strVal val="true"/>
                                      </p:to>
                                    </p:set>
                                  </p:childTnLst>
                                </p:cTn>
                              </p:par>
                              <p:par>
                                <p:cTn id="70" presetID="7" presetClass="emph" presetSubtype="1" nodeType="withEffect">
                                  <p:stCondLst>
                                    <p:cond delay="0"/>
                                  </p:stCondLst>
                                  <p:childTnLst>
                                    <p:set>
                                      <p:cBhvr>
                                        <p:cTn id="71" dur="indefinite"/>
                                        <p:tgtEl>
                                          <p:spTgt spid="126"/>
                                        </p:tgtEl>
                                        <p:attrNameLst>
                                          <p:attrName>stroke.color</p:attrName>
                                        </p:attrNameLst>
                                      </p:cBhvr>
                                      <p:to>
                                        <p:clrVal>
                                          <a:srgbClr val="C00000"/>
                                        </p:clrVal>
                                      </p:to>
                                    </p:set>
                                    <p:set>
                                      <p:cBhvr>
                                        <p:cTn id="72" dur="indefinite"/>
                                        <p:tgtEl>
                                          <p:spTgt spid="126"/>
                                        </p:tgtEl>
                                        <p:attrNameLst>
                                          <p:attrName>stroke.on</p:attrName>
                                        </p:attrNameLst>
                                      </p:cBhvr>
                                      <p:to>
                                        <p:strVal val="true"/>
                                      </p:to>
                                    </p:set>
                                  </p:childTnLst>
                                </p:cTn>
                              </p:par>
                              <p:par>
                                <p:cTn id="73" presetID="1" presetClass="emph" presetSubtype="1" nodeType="withEffect">
                                  <p:stCondLst>
                                    <p:cond delay="0"/>
                                  </p:stCondLst>
                                  <p:childTnLst>
                                    <p:set>
                                      <p:cBhvr>
                                        <p:cTn id="74" dur="indefinite"/>
                                        <p:tgtEl>
                                          <p:spTgt spid="126"/>
                                        </p:tgtEl>
                                        <p:attrNameLst>
                                          <p:attrName>fillcolor</p:attrName>
                                        </p:attrNameLst>
                                      </p:cBhvr>
                                      <p:to>
                                        <p:clrVal>
                                          <a:srgbClr val="C00000"/>
                                        </p:clrVal>
                                      </p:to>
                                    </p:set>
                                    <p:set>
                                      <p:cBhvr>
                                        <p:cTn id="75" dur="indefinite"/>
                                        <p:tgtEl>
                                          <p:spTgt spid="126"/>
                                        </p:tgtEl>
                                        <p:attrNameLst>
                                          <p:attrName>fill.type</p:attrName>
                                        </p:attrNameLst>
                                      </p:cBhvr>
                                      <p:to>
                                        <p:strVal val="solid"/>
                                      </p:to>
                                    </p:set>
                                    <p:set>
                                      <p:cBhvr>
                                        <p:cTn id="76" dur="indefinite"/>
                                        <p:tgtEl>
                                          <p:spTgt spid="126"/>
                                        </p:tgtEl>
                                        <p:attrNameLst>
                                          <p:attrName>fill.on</p:attrName>
                                        </p:attrNameLst>
                                      </p:cBhvr>
                                      <p:to>
                                        <p:strVal val="true"/>
                                      </p:to>
                                    </p:set>
                                  </p:childTnLst>
                                </p:cTn>
                              </p:par>
                              <p:par>
                                <p:cTn id="77" presetID="7" presetClass="emph" presetSubtype="1" nodeType="withEffect">
                                  <p:stCondLst>
                                    <p:cond delay="0"/>
                                  </p:stCondLst>
                                  <p:childTnLst>
                                    <p:set>
                                      <p:cBhvr>
                                        <p:cTn id="78" dur="indefinite"/>
                                        <p:tgtEl>
                                          <p:spTgt spid="117"/>
                                        </p:tgtEl>
                                        <p:attrNameLst>
                                          <p:attrName>stroke.color</p:attrName>
                                        </p:attrNameLst>
                                      </p:cBhvr>
                                      <p:to>
                                        <p:clrVal>
                                          <a:srgbClr val="C00000"/>
                                        </p:clrVal>
                                      </p:to>
                                    </p:set>
                                    <p:set>
                                      <p:cBhvr>
                                        <p:cTn id="79" dur="indefinite"/>
                                        <p:tgtEl>
                                          <p:spTgt spid="117"/>
                                        </p:tgtEl>
                                        <p:attrNameLst>
                                          <p:attrName>stroke.on</p:attrName>
                                        </p:attrNameLst>
                                      </p:cBhvr>
                                      <p:to>
                                        <p:strVal val="true"/>
                                      </p:to>
                                    </p:set>
                                  </p:childTnLst>
                                </p:cTn>
                              </p:par>
                              <p:par>
                                <p:cTn id="80" presetID="1" presetClass="emph" presetSubtype="1" nodeType="withEffect">
                                  <p:stCondLst>
                                    <p:cond delay="0"/>
                                  </p:stCondLst>
                                  <p:childTnLst>
                                    <p:set>
                                      <p:cBhvr>
                                        <p:cTn id="81" dur="indefinite"/>
                                        <p:tgtEl>
                                          <p:spTgt spid="117"/>
                                        </p:tgtEl>
                                        <p:attrNameLst>
                                          <p:attrName>fillcolor</p:attrName>
                                        </p:attrNameLst>
                                      </p:cBhvr>
                                      <p:to>
                                        <p:clrVal>
                                          <a:srgbClr val="C00000"/>
                                        </p:clrVal>
                                      </p:to>
                                    </p:set>
                                    <p:set>
                                      <p:cBhvr>
                                        <p:cTn id="82" dur="indefinite"/>
                                        <p:tgtEl>
                                          <p:spTgt spid="117"/>
                                        </p:tgtEl>
                                        <p:attrNameLst>
                                          <p:attrName>fill.type</p:attrName>
                                        </p:attrNameLst>
                                      </p:cBhvr>
                                      <p:to>
                                        <p:strVal val="solid"/>
                                      </p:to>
                                    </p:set>
                                    <p:set>
                                      <p:cBhvr>
                                        <p:cTn id="83" dur="indefinite"/>
                                        <p:tgtEl>
                                          <p:spTgt spid="117"/>
                                        </p:tgtEl>
                                        <p:attrNameLst>
                                          <p:attrName>fill.on</p:attrName>
                                        </p:attrNameLst>
                                      </p:cBhvr>
                                      <p:to>
                                        <p:strVal val="true"/>
                                      </p:to>
                                    </p:set>
                                  </p:childTnLst>
                                </p:cTn>
                              </p:par>
                              <p:par>
                                <p:cTn id="84" presetID="7" presetClass="emph" presetSubtype="1" nodeType="withEffect">
                                  <p:stCondLst>
                                    <p:cond delay="0"/>
                                  </p:stCondLst>
                                  <p:childTnLst>
                                    <p:set>
                                      <p:cBhvr>
                                        <p:cTn id="85" dur="indefinite"/>
                                        <p:tgtEl>
                                          <p:spTgt spid="129"/>
                                        </p:tgtEl>
                                        <p:attrNameLst>
                                          <p:attrName>stroke.color</p:attrName>
                                        </p:attrNameLst>
                                      </p:cBhvr>
                                      <p:to>
                                        <p:clrVal>
                                          <a:srgbClr val="C00000"/>
                                        </p:clrVal>
                                      </p:to>
                                    </p:set>
                                    <p:set>
                                      <p:cBhvr>
                                        <p:cTn id="86" dur="indefinite"/>
                                        <p:tgtEl>
                                          <p:spTgt spid="129"/>
                                        </p:tgtEl>
                                        <p:attrNameLst>
                                          <p:attrName>stroke.on</p:attrName>
                                        </p:attrNameLst>
                                      </p:cBhvr>
                                      <p:to>
                                        <p:strVal val="true"/>
                                      </p:to>
                                    </p:set>
                                  </p:childTnLst>
                                </p:cTn>
                              </p:par>
                              <p:par>
                                <p:cTn id="87" presetID="1" presetClass="emph" presetSubtype="1" nodeType="withEffect">
                                  <p:stCondLst>
                                    <p:cond delay="0"/>
                                  </p:stCondLst>
                                  <p:childTnLst>
                                    <p:set>
                                      <p:cBhvr>
                                        <p:cTn id="88" dur="indefinite"/>
                                        <p:tgtEl>
                                          <p:spTgt spid="129"/>
                                        </p:tgtEl>
                                        <p:attrNameLst>
                                          <p:attrName>fillcolor</p:attrName>
                                        </p:attrNameLst>
                                      </p:cBhvr>
                                      <p:to>
                                        <p:clrVal>
                                          <a:srgbClr val="C00000"/>
                                        </p:clrVal>
                                      </p:to>
                                    </p:set>
                                    <p:set>
                                      <p:cBhvr>
                                        <p:cTn id="89" dur="indefinite"/>
                                        <p:tgtEl>
                                          <p:spTgt spid="129"/>
                                        </p:tgtEl>
                                        <p:attrNameLst>
                                          <p:attrName>fill.type</p:attrName>
                                        </p:attrNameLst>
                                      </p:cBhvr>
                                      <p:to>
                                        <p:strVal val="solid"/>
                                      </p:to>
                                    </p:set>
                                    <p:set>
                                      <p:cBhvr>
                                        <p:cTn id="90" dur="indefinite"/>
                                        <p:tgtEl>
                                          <p:spTgt spid="129"/>
                                        </p:tgtEl>
                                        <p:attrNameLst>
                                          <p:attrName>fill.on</p:attrName>
                                        </p:attrNameLst>
                                      </p:cBhvr>
                                      <p:to>
                                        <p:strVal val="true"/>
                                      </p:to>
                                    </p:set>
                                  </p:childTnLst>
                                </p:cTn>
                              </p:par>
                              <p:par>
                                <p:cTn id="91" presetID="7" presetClass="emph" presetSubtype="1" nodeType="withEffect">
                                  <p:stCondLst>
                                    <p:cond delay="0"/>
                                  </p:stCondLst>
                                  <p:childTnLst>
                                    <p:set>
                                      <p:cBhvr>
                                        <p:cTn id="92" dur="indefinite"/>
                                        <p:tgtEl>
                                          <p:spTgt spid="120"/>
                                        </p:tgtEl>
                                        <p:attrNameLst>
                                          <p:attrName>stroke.color</p:attrName>
                                        </p:attrNameLst>
                                      </p:cBhvr>
                                      <p:to>
                                        <p:clrVal>
                                          <a:srgbClr val="C00000"/>
                                        </p:clrVal>
                                      </p:to>
                                    </p:set>
                                    <p:set>
                                      <p:cBhvr>
                                        <p:cTn id="93" dur="indefinite"/>
                                        <p:tgtEl>
                                          <p:spTgt spid="120"/>
                                        </p:tgtEl>
                                        <p:attrNameLst>
                                          <p:attrName>stroke.on</p:attrName>
                                        </p:attrNameLst>
                                      </p:cBhvr>
                                      <p:to>
                                        <p:strVal val="true"/>
                                      </p:to>
                                    </p:set>
                                  </p:childTnLst>
                                </p:cTn>
                              </p:par>
                              <p:par>
                                <p:cTn id="94" presetID="1" presetClass="emph" presetSubtype="1" nodeType="withEffect">
                                  <p:stCondLst>
                                    <p:cond delay="0"/>
                                  </p:stCondLst>
                                  <p:childTnLst>
                                    <p:set>
                                      <p:cBhvr>
                                        <p:cTn id="95" dur="indefinite"/>
                                        <p:tgtEl>
                                          <p:spTgt spid="120"/>
                                        </p:tgtEl>
                                        <p:attrNameLst>
                                          <p:attrName>fillcolor</p:attrName>
                                        </p:attrNameLst>
                                      </p:cBhvr>
                                      <p:to>
                                        <p:clrVal>
                                          <a:srgbClr val="C00000"/>
                                        </p:clrVal>
                                      </p:to>
                                    </p:set>
                                    <p:set>
                                      <p:cBhvr>
                                        <p:cTn id="96" dur="indefinite"/>
                                        <p:tgtEl>
                                          <p:spTgt spid="120"/>
                                        </p:tgtEl>
                                        <p:attrNameLst>
                                          <p:attrName>fill.type</p:attrName>
                                        </p:attrNameLst>
                                      </p:cBhvr>
                                      <p:to>
                                        <p:strVal val="solid"/>
                                      </p:to>
                                    </p:set>
                                    <p:set>
                                      <p:cBhvr>
                                        <p:cTn id="97" dur="indefinite"/>
                                        <p:tgtEl>
                                          <p:spTgt spid="120"/>
                                        </p:tgtEl>
                                        <p:attrNameLst>
                                          <p:attrName>fill.on</p:attrName>
                                        </p:attrNameLst>
                                      </p:cBhvr>
                                      <p:to>
                                        <p:strVal val="true"/>
                                      </p:to>
                                    </p:set>
                                  </p:childTnLst>
                                </p:cTn>
                              </p:par>
                              <p:par>
                                <p:cTn id="98" presetID="7" presetClass="emph" presetSubtype="1" nodeType="withEffect">
                                  <p:stCondLst>
                                    <p:cond delay="0"/>
                                  </p:stCondLst>
                                  <p:childTnLst>
                                    <p:set>
                                      <p:cBhvr>
                                        <p:cTn id="99" dur="indefinite"/>
                                        <p:tgtEl>
                                          <p:spTgt spid="132"/>
                                        </p:tgtEl>
                                        <p:attrNameLst>
                                          <p:attrName>stroke.color</p:attrName>
                                        </p:attrNameLst>
                                      </p:cBhvr>
                                      <p:to>
                                        <p:clrVal>
                                          <a:srgbClr val="C00000"/>
                                        </p:clrVal>
                                      </p:to>
                                    </p:set>
                                    <p:set>
                                      <p:cBhvr>
                                        <p:cTn id="100" dur="indefinite"/>
                                        <p:tgtEl>
                                          <p:spTgt spid="132"/>
                                        </p:tgtEl>
                                        <p:attrNameLst>
                                          <p:attrName>stroke.on</p:attrName>
                                        </p:attrNameLst>
                                      </p:cBhvr>
                                      <p:to>
                                        <p:strVal val="true"/>
                                      </p:to>
                                    </p:set>
                                  </p:childTnLst>
                                </p:cTn>
                              </p:par>
                              <p:par>
                                <p:cTn id="101" presetID="1" presetClass="emph" presetSubtype="1" nodeType="withEffect">
                                  <p:stCondLst>
                                    <p:cond delay="0"/>
                                  </p:stCondLst>
                                  <p:childTnLst>
                                    <p:set>
                                      <p:cBhvr>
                                        <p:cTn id="102" dur="indefinite"/>
                                        <p:tgtEl>
                                          <p:spTgt spid="132"/>
                                        </p:tgtEl>
                                        <p:attrNameLst>
                                          <p:attrName>fillcolor</p:attrName>
                                        </p:attrNameLst>
                                      </p:cBhvr>
                                      <p:to>
                                        <p:clrVal>
                                          <a:srgbClr val="C00000"/>
                                        </p:clrVal>
                                      </p:to>
                                    </p:set>
                                    <p:set>
                                      <p:cBhvr>
                                        <p:cTn id="103" dur="indefinite"/>
                                        <p:tgtEl>
                                          <p:spTgt spid="132"/>
                                        </p:tgtEl>
                                        <p:attrNameLst>
                                          <p:attrName>fill.type</p:attrName>
                                        </p:attrNameLst>
                                      </p:cBhvr>
                                      <p:to>
                                        <p:strVal val="solid"/>
                                      </p:to>
                                    </p:set>
                                    <p:set>
                                      <p:cBhvr>
                                        <p:cTn id="104" dur="indefinite"/>
                                        <p:tgtEl>
                                          <p:spTgt spid="132"/>
                                        </p:tgtEl>
                                        <p:attrNameLst>
                                          <p:attrName>fill.on</p:attrName>
                                        </p:attrNameLst>
                                      </p:cBhvr>
                                      <p:to>
                                        <p:strVal val="true"/>
                                      </p:to>
                                    </p:set>
                                  </p:childTnLst>
                                </p:cTn>
                              </p:par>
                              <p:par>
                                <p:cTn id="105" presetID="7" presetClass="emph" presetSubtype="1" nodeType="withEffect">
                                  <p:stCondLst>
                                    <p:cond delay="0"/>
                                  </p:stCondLst>
                                  <p:childTnLst>
                                    <p:set>
                                      <p:cBhvr>
                                        <p:cTn id="106" dur="indefinite"/>
                                        <p:tgtEl>
                                          <p:spTgt spid="123"/>
                                        </p:tgtEl>
                                        <p:attrNameLst>
                                          <p:attrName>stroke.color</p:attrName>
                                        </p:attrNameLst>
                                      </p:cBhvr>
                                      <p:to>
                                        <p:clrVal>
                                          <a:srgbClr val="C00000"/>
                                        </p:clrVal>
                                      </p:to>
                                    </p:set>
                                    <p:set>
                                      <p:cBhvr>
                                        <p:cTn id="107" dur="indefinite"/>
                                        <p:tgtEl>
                                          <p:spTgt spid="123"/>
                                        </p:tgtEl>
                                        <p:attrNameLst>
                                          <p:attrName>stroke.on</p:attrName>
                                        </p:attrNameLst>
                                      </p:cBhvr>
                                      <p:to>
                                        <p:strVal val="true"/>
                                      </p:to>
                                    </p:set>
                                  </p:childTnLst>
                                </p:cTn>
                              </p:par>
                              <p:par>
                                <p:cTn id="108" presetID="1" presetClass="emph" presetSubtype="1" nodeType="withEffect">
                                  <p:stCondLst>
                                    <p:cond delay="0"/>
                                  </p:stCondLst>
                                  <p:childTnLst>
                                    <p:set>
                                      <p:cBhvr>
                                        <p:cTn id="109" dur="indefinite"/>
                                        <p:tgtEl>
                                          <p:spTgt spid="123"/>
                                        </p:tgtEl>
                                        <p:attrNameLst>
                                          <p:attrName>fillcolor</p:attrName>
                                        </p:attrNameLst>
                                      </p:cBhvr>
                                      <p:to>
                                        <p:clrVal>
                                          <a:srgbClr val="C00000"/>
                                        </p:clrVal>
                                      </p:to>
                                    </p:set>
                                    <p:set>
                                      <p:cBhvr>
                                        <p:cTn id="110" dur="indefinite"/>
                                        <p:tgtEl>
                                          <p:spTgt spid="123"/>
                                        </p:tgtEl>
                                        <p:attrNameLst>
                                          <p:attrName>fill.type</p:attrName>
                                        </p:attrNameLst>
                                      </p:cBhvr>
                                      <p:to>
                                        <p:strVal val="solid"/>
                                      </p:to>
                                    </p:set>
                                    <p:set>
                                      <p:cBhvr>
                                        <p:cTn id="111" dur="indefinite"/>
                                        <p:tgtEl>
                                          <p:spTgt spid="123"/>
                                        </p:tgtEl>
                                        <p:attrNameLst>
                                          <p:attrName>fill.on</p:attrName>
                                        </p:attrNameLst>
                                      </p:cBhvr>
                                      <p:to>
                                        <p:strVal val="true"/>
                                      </p:to>
                                    </p:set>
                                  </p:childTnLst>
                                </p:cTn>
                              </p:par>
                              <p:par>
                                <p:cTn id="112" presetID="7" presetClass="emph" presetSubtype="1" nodeType="withEffect">
                                  <p:stCondLst>
                                    <p:cond delay="0"/>
                                  </p:stCondLst>
                                  <p:childTnLst>
                                    <p:set>
                                      <p:cBhvr>
                                        <p:cTn id="113" dur="indefinite"/>
                                        <p:tgtEl>
                                          <p:spTgt spid="135"/>
                                        </p:tgtEl>
                                        <p:attrNameLst>
                                          <p:attrName>stroke.color</p:attrName>
                                        </p:attrNameLst>
                                      </p:cBhvr>
                                      <p:to>
                                        <p:clrVal>
                                          <a:srgbClr val="C00000"/>
                                        </p:clrVal>
                                      </p:to>
                                    </p:set>
                                    <p:set>
                                      <p:cBhvr>
                                        <p:cTn id="114" dur="indefinite"/>
                                        <p:tgtEl>
                                          <p:spTgt spid="135"/>
                                        </p:tgtEl>
                                        <p:attrNameLst>
                                          <p:attrName>stroke.on</p:attrName>
                                        </p:attrNameLst>
                                      </p:cBhvr>
                                      <p:to>
                                        <p:strVal val="true"/>
                                      </p:to>
                                    </p:set>
                                  </p:childTnLst>
                                </p:cTn>
                              </p:par>
                              <p:par>
                                <p:cTn id="115" presetID="1" presetClass="emph" presetSubtype="1" nodeType="withEffect">
                                  <p:stCondLst>
                                    <p:cond delay="0"/>
                                  </p:stCondLst>
                                  <p:childTnLst>
                                    <p:set>
                                      <p:cBhvr>
                                        <p:cTn id="116" dur="indefinite"/>
                                        <p:tgtEl>
                                          <p:spTgt spid="135"/>
                                        </p:tgtEl>
                                        <p:attrNameLst>
                                          <p:attrName>fillcolor</p:attrName>
                                        </p:attrNameLst>
                                      </p:cBhvr>
                                      <p:to>
                                        <p:clrVal>
                                          <a:srgbClr val="C00000"/>
                                        </p:clrVal>
                                      </p:to>
                                    </p:set>
                                    <p:set>
                                      <p:cBhvr>
                                        <p:cTn id="117" dur="indefinite"/>
                                        <p:tgtEl>
                                          <p:spTgt spid="135"/>
                                        </p:tgtEl>
                                        <p:attrNameLst>
                                          <p:attrName>fill.type</p:attrName>
                                        </p:attrNameLst>
                                      </p:cBhvr>
                                      <p:to>
                                        <p:strVal val="solid"/>
                                      </p:to>
                                    </p:set>
                                    <p:set>
                                      <p:cBhvr>
                                        <p:cTn id="118" dur="indefinite"/>
                                        <p:tgtEl>
                                          <p:spTgt spid="135"/>
                                        </p:tgtEl>
                                        <p:attrNameLst>
                                          <p:attrName>fill.on</p:attrName>
                                        </p:attrNameLst>
                                      </p:cBhvr>
                                      <p:to>
                                        <p:strVal val="true"/>
                                      </p:to>
                                    </p:set>
                                  </p:childTnLst>
                                </p:cTn>
                              </p:par>
                              <p:par>
                                <p:cTn id="119" presetID="7" presetClass="emph" presetSubtype="1" nodeType="withEffect">
                                  <p:stCondLst>
                                    <p:cond delay="0"/>
                                  </p:stCondLst>
                                  <p:childTnLst>
                                    <p:set>
                                      <p:cBhvr>
                                        <p:cTn id="120" dur="indefinite"/>
                                        <p:tgtEl>
                                          <p:spTgt spid="150"/>
                                        </p:tgtEl>
                                        <p:attrNameLst>
                                          <p:attrName>stroke.color</p:attrName>
                                        </p:attrNameLst>
                                      </p:cBhvr>
                                      <p:to>
                                        <p:clrVal>
                                          <a:srgbClr val="C00000"/>
                                        </p:clrVal>
                                      </p:to>
                                    </p:set>
                                    <p:set>
                                      <p:cBhvr>
                                        <p:cTn id="121" dur="indefinite"/>
                                        <p:tgtEl>
                                          <p:spTgt spid="150"/>
                                        </p:tgtEl>
                                        <p:attrNameLst>
                                          <p:attrName>stroke.on</p:attrName>
                                        </p:attrNameLst>
                                      </p:cBhvr>
                                      <p:to>
                                        <p:strVal val="true"/>
                                      </p:to>
                                    </p:set>
                                  </p:childTnLst>
                                </p:cTn>
                              </p:par>
                              <p:par>
                                <p:cTn id="122" presetID="1" presetClass="emph" presetSubtype="1" nodeType="withEffect">
                                  <p:stCondLst>
                                    <p:cond delay="0"/>
                                  </p:stCondLst>
                                  <p:childTnLst>
                                    <p:set>
                                      <p:cBhvr>
                                        <p:cTn id="123" dur="indefinite"/>
                                        <p:tgtEl>
                                          <p:spTgt spid="150"/>
                                        </p:tgtEl>
                                        <p:attrNameLst>
                                          <p:attrName>fillcolor</p:attrName>
                                        </p:attrNameLst>
                                      </p:cBhvr>
                                      <p:to>
                                        <p:clrVal>
                                          <a:srgbClr val="C00000"/>
                                        </p:clrVal>
                                      </p:to>
                                    </p:set>
                                    <p:set>
                                      <p:cBhvr>
                                        <p:cTn id="124" dur="indefinite"/>
                                        <p:tgtEl>
                                          <p:spTgt spid="150"/>
                                        </p:tgtEl>
                                        <p:attrNameLst>
                                          <p:attrName>fill.type</p:attrName>
                                        </p:attrNameLst>
                                      </p:cBhvr>
                                      <p:to>
                                        <p:strVal val="solid"/>
                                      </p:to>
                                    </p:set>
                                    <p:set>
                                      <p:cBhvr>
                                        <p:cTn id="125" dur="indefinite"/>
                                        <p:tgtEl>
                                          <p:spTgt spid="150"/>
                                        </p:tgtEl>
                                        <p:attrNameLst>
                                          <p:attrName>fill.on</p:attrName>
                                        </p:attrNameLst>
                                      </p:cBhvr>
                                      <p:to>
                                        <p:strVal val="true"/>
                                      </p:to>
                                    </p:set>
                                  </p:childTnLst>
                                </p:cTn>
                              </p:par>
                              <p:par>
                                <p:cTn id="126" presetID="7" presetClass="emph" presetSubtype="1" nodeType="withEffect">
                                  <p:stCondLst>
                                    <p:cond delay="0"/>
                                  </p:stCondLst>
                                  <p:childTnLst>
                                    <p:set>
                                      <p:cBhvr>
                                        <p:cTn id="127" dur="indefinite"/>
                                        <p:tgtEl>
                                          <p:spTgt spid="162"/>
                                        </p:tgtEl>
                                        <p:attrNameLst>
                                          <p:attrName>stroke.color</p:attrName>
                                        </p:attrNameLst>
                                      </p:cBhvr>
                                      <p:to>
                                        <p:clrVal>
                                          <a:srgbClr val="C00000"/>
                                        </p:clrVal>
                                      </p:to>
                                    </p:set>
                                    <p:set>
                                      <p:cBhvr>
                                        <p:cTn id="128" dur="indefinite"/>
                                        <p:tgtEl>
                                          <p:spTgt spid="162"/>
                                        </p:tgtEl>
                                        <p:attrNameLst>
                                          <p:attrName>stroke.on</p:attrName>
                                        </p:attrNameLst>
                                      </p:cBhvr>
                                      <p:to>
                                        <p:strVal val="true"/>
                                      </p:to>
                                    </p:set>
                                  </p:childTnLst>
                                </p:cTn>
                              </p:par>
                              <p:par>
                                <p:cTn id="129" presetID="1" presetClass="emph" presetSubtype="1" nodeType="withEffect">
                                  <p:stCondLst>
                                    <p:cond delay="0"/>
                                  </p:stCondLst>
                                  <p:childTnLst>
                                    <p:set>
                                      <p:cBhvr>
                                        <p:cTn id="130" dur="indefinite"/>
                                        <p:tgtEl>
                                          <p:spTgt spid="162"/>
                                        </p:tgtEl>
                                        <p:attrNameLst>
                                          <p:attrName>fillcolor</p:attrName>
                                        </p:attrNameLst>
                                      </p:cBhvr>
                                      <p:to>
                                        <p:clrVal>
                                          <a:srgbClr val="C00000"/>
                                        </p:clrVal>
                                      </p:to>
                                    </p:set>
                                    <p:set>
                                      <p:cBhvr>
                                        <p:cTn id="131" dur="indefinite"/>
                                        <p:tgtEl>
                                          <p:spTgt spid="162"/>
                                        </p:tgtEl>
                                        <p:attrNameLst>
                                          <p:attrName>fill.type</p:attrName>
                                        </p:attrNameLst>
                                      </p:cBhvr>
                                      <p:to>
                                        <p:strVal val="solid"/>
                                      </p:to>
                                    </p:set>
                                    <p:set>
                                      <p:cBhvr>
                                        <p:cTn id="132" dur="indefinite"/>
                                        <p:tgtEl>
                                          <p:spTgt spid="162"/>
                                        </p:tgtEl>
                                        <p:attrNameLst>
                                          <p:attrName>fill.on</p:attrName>
                                        </p:attrNameLst>
                                      </p:cBhvr>
                                      <p:to>
                                        <p:strVal val="true"/>
                                      </p:to>
                                    </p:set>
                                  </p:childTnLst>
                                </p:cTn>
                              </p:par>
                              <p:par>
                                <p:cTn id="133" presetID="7" presetClass="emph" presetSubtype="1" nodeType="withEffect">
                                  <p:stCondLst>
                                    <p:cond delay="0"/>
                                  </p:stCondLst>
                                  <p:childTnLst>
                                    <p:set>
                                      <p:cBhvr>
                                        <p:cTn id="134" dur="indefinite"/>
                                        <p:tgtEl>
                                          <p:spTgt spid="153"/>
                                        </p:tgtEl>
                                        <p:attrNameLst>
                                          <p:attrName>stroke.color</p:attrName>
                                        </p:attrNameLst>
                                      </p:cBhvr>
                                      <p:to>
                                        <p:clrVal>
                                          <a:srgbClr val="C00000"/>
                                        </p:clrVal>
                                      </p:to>
                                    </p:set>
                                    <p:set>
                                      <p:cBhvr>
                                        <p:cTn id="135" dur="indefinite"/>
                                        <p:tgtEl>
                                          <p:spTgt spid="153"/>
                                        </p:tgtEl>
                                        <p:attrNameLst>
                                          <p:attrName>stroke.on</p:attrName>
                                        </p:attrNameLst>
                                      </p:cBhvr>
                                      <p:to>
                                        <p:strVal val="true"/>
                                      </p:to>
                                    </p:set>
                                  </p:childTnLst>
                                </p:cTn>
                              </p:par>
                              <p:par>
                                <p:cTn id="136" presetID="1" presetClass="emph" presetSubtype="1" nodeType="withEffect">
                                  <p:stCondLst>
                                    <p:cond delay="0"/>
                                  </p:stCondLst>
                                  <p:childTnLst>
                                    <p:set>
                                      <p:cBhvr>
                                        <p:cTn id="137" dur="indefinite"/>
                                        <p:tgtEl>
                                          <p:spTgt spid="153"/>
                                        </p:tgtEl>
                                        <p:attrNameLst>
                                          <p:attrName>fillcolor</p:attrName>
                                        </p:attrNameLst>
                                      </p:cBhvr>
                                      <p:to>
                                        <p:clrVal>
                                          <a:srgbClr val="C00000"/>
                                        </p:clrVal>
                                      </p:to>
                                    </p:set>
                                    <p:set>
                                      <p:cBhvr>
                                        <p:cTn id="138" dur="indefinite"/>
                                        <p:tgtEl>
                                          <p:spTgt spid="153"/>
                                        </p:tgtEl>
                                        <p:attrNameLst>
                                          <p:attrName>fill.type</p:attrName>
                                        </p:attrNameLst>
                                      </p:cBhvr>
                                      <p:to>
                                        <p:strVal val="solid"/>
                                      </p:to>
                                    </p:set>
                                    <p:set>
                                      <p:cBhvr>
                                        <p:cTn id="139" dur="indefinite"/>
                                        <p:tgtEl>
                                          <p:spTgt spid="153"/>
                                        </p:tgtEl>
                                        <p:attrNameLst>
                                          <p:attrName>fill.on</p:attrName>
                                        </p:attrNameLst>
                                      </p:cBhvr>
                                      <p:to>
                                        <p:strVal val="true"/>
                                      </p:to>
                                    </p:set>
                                  </p:childTnLst>
                                </p:cTn>
                              </p:par>
                              <p:par>
                                <p:cTn id="140" presetID="7" presetClass="emph" presetSubtype="1" nodeType="withEffect">
                                  <p:stCondLst>
                                    <p:cond delay="0"/>
                                  </p:stCondLst>
                                  <p:childTnLst>
                                    <p:set>
                                      <p:cBhvr>
                                        <p:cTn id="141" dur="indefinite"/>
                                        <p:tgtEl>
                                          <p:spTgt spid="165"/>
                                        </p:tgtEl>
                                        <p:attrNameLst>
                                          <p:attrName>stroke.color</p:attrName>
                                        </p:attrNameLst>
                                      </p:cBhvr>
                                      <p:to>
                                        <p:clrVal>
                                          <a:srgbClr val="C00000"/>
                                        </p:clrVal>
                                      </p:to>
                                    </p:set>
                                    <p:set>
                                      <p:cBhvr>
                                        <p:cTn id="142" dur="indefinite"/>
                                        <p:tgtEl>
                                          <p:spTgt spid="165"/>
                                        </p:tgtEl>
                                        <p:attrNameLst>
                                          <p:attrName>stroke.on</p:attrName>
                                        </p:attrNameLst>
                                      </p:cBhvr>
                                      <p:to>
                                        <p:strVal val="true"/>
                                      </p:to>
                                    </p:set>
                                  </p:childTnLst>
                                </p:cTn>
                              </p:par>
                              <p:par>
                                <p:cTn id="143" presetID="1" presetClass="emph" presetSubtype="1" nodeType="withEffect">
                                  <p:stCondLst>
                                    <p:cond delay="0"/>
                                  </p:stCondLst>
                                  <p:childTnLst>
                                    <p:set>
                                      <p:cBhvr>
                                        <p:cTn id="144" dur="indefinite"/>
                                        <p:tgtEl>
                                          <p:spTgt spid="165"/>
                                        </p:tgtEl>
                                        <p:attrNameLst>
                                          <p:attrName>fillcolor</p:attrName>
                                        </p:attrNameLst>
                                      </p:cBhvr>
                                      <p:to>
                                        <p:clrVal>
                                          <a:srgbClr val="C00000"/>
                                        </p:clrVal>
                                      </p:to>
                                    </p:set>
                                    <p:set>
                                      <p:cBhvr>
                                        <p:cTn id="145" dur="indefinite"/>
                                        <p:tgtEl>
                                          <p:spTgt spid="165"/>
                                        </p:tgtEl>
                                        <p:attrNameLst>
                                          <p:attrName>fill.type</p:attrName>
                                        </p:attrNameLst>
                                      </p:cBhvr>
                                      <p:to>
                                        <p:strVal val="solid"/>
                                      </p:to>
                                    </p:set>
                                    <p:set>
                                      <p:cBhvr>
                                        <p:cTn id="146" dur="indefinite"/>
                                        <p:tgtEl>
                                          <p:spTgt spid="165"/>
                                        </p:tgtEl>
                                        <p:attrNameLst>
                                          <p:attrName>fill.on</p:attrName>
                                        </p:attrNameLst>
                                      </p:cBhvr>
                                      <p:to>
                                        <p:strVal val="true"/>
                                      </p:to>
                                    </p:set>
                                  </p:childTnLst>
                                </p:cTn>
                              </p:par>
                              <p:par>
                                <p:cTn id="147" presetID="7" presetClass="emph" presetSubtype="1" nodeType="withEffect">
                                  <p:stCondLst>
                                    <p:cond delay="0"/>
                                  </p:stCondLst>
                                  <p:childTnLst>
                                    <p:set>
                                      <p:cBhvr>
                                        <p:cTn id="148" dur="indefinite"/>
                                        <p:tgtEl>
                                          <p:spTgt spid="156"/>
                                        </p:tgtEl>
                                        <p:attrNameLst>
                                          <p:attrName>stroke.color</p:attrName>
                                        </p:attrNameLst>
                                      </p:cBhvr>
                                      <p:to>
                                        <p:clrVal>
                                          <a:srgbClr val="C00000"/>
                                        </p:clrVal>
                                      </p:to>
                                    </p:set>
                                    <p:set>
                                      <p:cBhvr>
                                        <p:cTn id="149" dur="indefinite"/>
                                        <p:tgtEl>
                                          <p:spTgt spid="156"/>
                                        </p:tgtEl>
                                        <p:attrNameLst>
                                          <p:attrName>stroke.on</p:attrName>
                                        </p:attrNameLst>
                                      </p:cBhvr>
                                      <p:to>
                                        <p:strVal val="true"/>
                                      </p:to>
                                    </p:set>
                                  </p:childTnLst>
                                </p:cTn>
                              </p:par>
                              <p:par>
                                <p:cTn id="150" presetID="1" presetClass="emph" presetSubtype="1" nodeType="withEffect">
                                  <p:stCondLst>
                                    <p:cond delay="0"/>
                                  </p:stCondLst>
                                  <p:childTnLst>
                                    <p:set>
                                      <p:cBhvr>
                                        <p:cTn id="151" dur="indefinite"/>
                                        <p:tgtEl>
                                          <p:spTgt spid="156"/>
                                        </p:tgtEl>
                                        <p:attrNameLst>
                                          <p:attrName>fillcolor</p:attrName>
                                        </p:attrNameLst>
                                      </p:cBhvr>
                                      <p:to>
                                        <p:clrVal>
                                          <a:srgbClr val="C00000"/>
                                        </p:clrVal>
                                      </p:to>
                                    </p:set>
                                    <p:set>
                                      <p:cBhvr>
                                        <p:cTn id="152" dur="indefinite"/>
                                        <p:tgtEl>
                                          <p:spTgt spid="156"/>
                                        </p:tgtEl>
                                        <p:attrNameLst>
                                          <p:attrName>fill.type</p:attrName>
                                        </p:attrNameLst>
                                      </p:cBhvr>
                                      <p:to>
                                        <p:strVal val="solid"/>
                                      </p:to>
                                    </p:set>
                                    <p:set>
                                      <p:cBhvr>
                                        <p:cTn id="153" dur="indefinite"/>
                                        <p:tgtEl>
                                          <p:spTgt spid="156"/>
                                        </p:tgtEl>
                                        <p:attrNameLst>
                                          <p:attrName>fill.on</p:attrName>
                                        </p:attrNameLst>
                                      </p:cBhvr>
                                      <p:to>
                                        <p:strVal val="true"/>
                                      </p:to>
                                    </p:set>
                                  </p:childTnLst>
                                </p:cTn>
                              </p:par>
                              <p:par>
                                <p:cTn id="154" presetID="7" presetClass="emph" presetSubtype="1" nodeType="withEffect">
                                  <p:stCondLst>
                                    <p:cond delay="0"/>
                                  </p:stCondLst>
                                  <p:childTnLst>
                                    <p:set>
                                      <p:cBhvr>
                                        <p:cTn id="155" dur="indefinite"/>
                                        <p:tgtEl>
                                          <p:spTgt spid="168"/>
                                        </p:tgtEl>
                                        <p:attrNameLst>
                                          <p:attrName>stroke.color</p:attrName>
                                        </p:attrNameLst>
                                      </p:cBhvr>
                                      <p:to>
                                        <p:clrVal>
                                          <a:srgbClr val="C00000"/>
                                        </p:clrVal>
                                      </p:to>
                                    </p:set>
                                    <p:set>
                                      <p:cBhvr>
                                        <p:cTn id="156" dur="indefinite"/>
                                        <p:tgtEl>
                                          <p:spTgt spid="168"/>
                                        </p:tgtEl>
                                        <p:attrNameLst>
                                          <p:attrName>stroke.on</p:attrName>
                                        </p:attrNameLst>
                                      </p:cBhvr>
                                      <p:to>
                                        <p:strVal val="true"/>
                                      </p:to>
                                    </p:set>
                                  </p:childTnLst>
                                </p:cTn>
                              </p:par>
                              <p:par>
                                <p:cTn id="157" presetID="1" presetClass="emph" presetSubtype="1" nodeType="withEffect">
                                  <p:stCondLst>
                                    <p:cond delay="0"/>
                                  </p:stCondLst>
                                  <p:childTnLst>
                                    <p:set>
                                      <p:cBhvr>
                                        <p:cTn id="158" dur="indefinite"/>
                                        <p:tgtEl>
                                          <p:spTgt spid="168"/>
                                        </p:tgtEl>
                                        <p:attrNameLst>
                                          <p:attrName>fillcolor</p:attrName>
                                        </p:attrNameLst>
                                      </p:cBhvr>
                                      <p:to>
                                        <p:clrVal>
                                          <a:srgbClr val="C00000"/>
                                        </p:clrVal>
                                      </p:to>
                                    </p:set>
                                    <p:set>
                                      <p:cBhvr>
                                        <p:cTn id="159" dur="indefinite"/>
                                        <p:tgtEl>
                                          <p:spTgt spid="168"/>
                                        </p:tgtEl>
                                        <p:attrNameLst>
                                          <p:attrName>fill.type</p:attrName>
                                        </p:attrNameLst>
                                      </p:cBhvr>
                                      <p:to>
                                        <p:strVal val="solid"/>
                                      </p:to>
                                    </p:set>
                                    <p:set>
                                      <p:cBhvr>
                                        <p:cTn id="160" dur="indefinite"/>
                                        <p:tgtEl>
                                          <p:spTgt spid="168"/>
                                        </p:tgtEl>
                                        <p:attrNameLst>
                                          <p:attrName>fill.on</p:attrName>
                                        </p:attrNameLst>
                                      </p:cBhvr>
                                      <p:to>
                                        <p:strVal val="true"/>
                                      </p:to>
                                    </p:set>
                                  </p:childTnLst>
                                </p:cTn>
                              </p:par>
                              <p:par>
                                <p:cTn id="161" presetID="7" presetClass="emph" presetSubtype="1" nodeType="withEffect">
                                  <p:stCondLst>
                                    <p:cond delay="0"/>
                                  </p:stCondLst>
                                  <p:childTnLst>
                                    <p:set>
                                      <p:cBhvr>
                                        <p:cTn id="162" dur="indefinite"/>
                                        <p:tgtEl>
                                          <p:spTgt spid="159"/>
                                        </p:tgtEl>
                                        <p:attrNameLst>
                                          <p:attrName>stroke.color</p:attrName>
                                        </p:attrNameLst>
                                      </p:cBhvr>
                                      <p:to>
                                        <p:clrVal>
                                          <a:srgbClr val="C00000"/>
                                        </p:clrVal>
                                      </p:to>
                                    </p:set>
                                    <p:set>
                                      <p:cBhvr>
                                        <p:cTn id="163" dur="indefinite"/>
                                        <p:tgtEl>
                                          <p:spTgt spid="159"/>
                                        </p:tgtEl>
                                        <p:attrNameLst>
                                          <p:attrName>stroke.on</p:attrName>
                                        </p:attrNameLst>
                                      </p:cBhvr>
                                      <p:to>
                                        <p:strVal val="true"/>
                                      </p:to>
                                    </p:set>
                                  </p:childTnLst>
                                </p:cTn>
                              </p:par>
                              <p:par>
                                <p:cTn id="164" presetID="1" presetClass="emph" presetSubtype="1" nodeType="withEffect">
                                  <p:stCondLst>
                                    <p:cond delay="0"/>
                                  </p:stCondLst>
                                  <p:childTnLst>
                                    <p:set>
                                      <p:cBhvr>
                                        <p:cTn id="165" dur="indefinite"/>
                                        <p:tgtEl>
                                          <p:spTgt spid="159"/>
                                        </p:tgtEl>
                                        <p:attrNameLst>
                                          <p:attrName>fillcolor</p:attrName>
                                        </p:attrNameLst>
                                      </p:cBhvr>
                                      <p:to>
                                        <p:clrVal>
                                          <a:srgbClr val="C00000"/>
                                        </p:clrVal>
                                      </p:to>
                                    </p:set>
                                    <p:set>
                                      <p:cBhvr>
                                        <p:cTn id="166" dur="indefinite"/>
                                        <p:tgtEl>
                                          <p:spTgt spid="159"/>
                                        </p:tgtEl>
                                        <p:attrNameLst>
                                          <p:attrName>fill.type</p:attrName>
                                        </p:attrNameLst>
                                      </p:cBhvr>
                                      <p:to>
                                        <p:strVal val="solid"/>
                                      </p:to>
                                    </p:set>
                                    <p:set>
                                      <p:cBhvr>
                                        <p:cTn id="167" dur="indefinite"/>
                                        <p:tgtEl>
                                          <p:spTgt spid="159"/>
                                        </p:tgtEl>
                                        <p:attrNameLst>
                                          <p:attrName>fill.on</p:attrName>
                                        </p:attrNameLst>
                                      </p:cBhvr>
                                      <p:to>
                                        <p:strVal val="true"/>
                                      </p:to>
                                    </p:set>
                                  </p:childTnLst>
                                </p:cTn>
                              </p:par>
                              <p:par>
                                <p:cTn id="168" presetID="7" presetClass="emph" presetSubtype="1" nodeType="withEffect">
                                  <p:stCondLst>
                                    <p:cond delay="0"/>
                                  </p:stCondLst>
                                  <p:childTnLst>
                                    <p:set>
                                      <p:cBhvr>
                                        <p:cTn id="169" dur="indefinite"/>
                                        <p:tgtEl>
                                          <p:spTgt spid="171"/>
                                        </p:tgtEl>
                                        <p:attrNameLst>
                                          <p:attrName>stroke.color</p:attrName>
                                        </p:attrNameLst>
                                      </p:cBhvr>
                                      <p:to>
                                        <p:clrVal>
                                          <a:srgbClr val="C00000"/>
                                        </p:clrVal>
                                      </p:to>
                                    </p:set>
                                    <p:set>
                                      <p:cBhvr>
                                        <p:cTn id="170" dur="indefinite"/>
                                        <p:tgtEl>
                                          <p:spTgt spid="171"/>
                                        </p:tgtEl>
                                        <p:attrNameLst>
                                          <p:attrName>stroke.on</p:attrName>
                                        </p:attrNameLst>
                                      </p:cBhvr>
                                      <p:to>
                                        <p:strVal val="true"/>
                                      </p:to>
                                    </p:set>
                                  </p:childTnLst>
                                </p:cTn>
                              </p:par>
                              <p:par>
                                <p:cTn id="171" presetID="1" presetClass="emph" presetSubtype="1" nodeType="withEffect">
                                  <p:stCondLst>
                                    <p:cond delay="0"/>
                                  </p:stCondLst>
                                  <p:childTnLst>
                                    <p:set>
                                      <p:cBhvr>
                                        <p:cTn id="172" dur="indefinite"/>
                                        <p:tgtEl>
                                          <p:spTgt spid="171"/>
                                        </p:tgtEl>
                                        <p:attrNameLst>
                                          <p:attrName>fillcolor</p:attrName>
                                        </p:attrNameLst>
                                      </p:cBhvr>
                                      <p:to>
                                        <p:clrVal>
                                          <a:srgbClr val="C00000"/>
                                        </p:clrVal>
                                      </p:to>
                                    </p:set>
                                    <p:set>
                                      <p:cBhvr>
                                        <p:cTn id="173" dur="indefinite"/>
                                        <p:tgtEl>
                                          <p:spTgt spid="171"/>
                                        </p:tgtEl>
                                        <p:attrNameLst>
                                          <p:attrName>fill.type</p:attrName>
                                        </p:attrNameLst>
                                      </p:cBhvr>
                                      <p:to>
                                        <p:strVal val="solid"/>
                                      </p:to>
                                    </p:set>
                                    <p:set>
                                      <p:cBhvr>
                                        <p:cTn id="174" dur="indefinite"/>
                                        <p:tgtEl>
                                          <p:spTgt spid="17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66" name="TextBox 65">
            <a:extLst>
              <a:ext uri="{FF2B5EF4-FFF2-40B4-BE49-F238E27FC236}">
                <a16:creationId xmlns:a16="http://schemas.microsoft.com/office/drawing/2014/main" id="{ECCEB708-5ED6-4AAA-ABF0-27D91CF55932}"/>
              </a:ext>
            </a:extLst>
          </p:cNvPr>
          <p:cNvSpPr txBox="1"/>
          <p:nvPr/>
        </p:nvSpPr>
        <p:spPr>
          <a:xfrm>
            <a:off x="462879" y="2422352"/>
            <a:ext cx="5974844" cy="523220"/>
          </a:xfrm>
          <a:prstGeom prst="rect">
            <a:avLst/>
          </a:prstGeom>
          <a:noFill/>
        </p:spPr>
        <p:txBody>
          <a:bodyPr wrap="square">
            <a:spAutoFit/>
          </a:bodyPr>
          <a:lstStyle/>
          <a:p>
            <a:r>
              <a:rPr lang="en-US" sz="2800" dirty="0">
                <a:solidFill>
                  <a:prstClr val="black">
                    <a:lumMod val="65000"/>
                    <a:lumOff val="35000"/>
                  </a:prstClr>
                </a:solidFill>
                <a:latin typeface="Comic Sans MS"/>
              </a:rPr>
              <a:t>The number of blue cars is</a:t>
            </a:r>
            <a:endParaRPr lang="fr-FR" dirty="0"/>
          </a:p>
        </p:txBody>
      </p:sp>
      <p:sp>
        <p:nvSpPr>
          <p:cNvPr id="80" name="TextBox 79">
            <a:extLst>
              <a:ext uri="{FF2B5EF4-FFF2-40B4-BE49-F238E27FC236}">
                <a16:creationId xmlns:a16="http://schemas.microsoft.com/office/drawing/2014/main" id="{F8112661-1A7A-4BB1-88A6-D7970F865CF3}"/>
              </a:ext>
            </a:extLst>
          </p:cNvPr>
          <p:cNvSpPr txBox="1"/>
          <p:nvPr/>
        </p:nvSpPr>
        <p:spPr>
          <a:xfrm>
            <a:off x="462879" y="3778963"/>
            <a:ext cx="5974844" cy="523220"/>
          </a:xfrm>
          <a:prstGeom prst="rect">
            <a:avLst/>
          </a:prstGeom>
          <a:noFill/>
        </p:spPr>
        <p:txBody>
          <a:bodyPr wrap="square">
            <a:spAutoFit/>
          </a:bodyPr>
          <a:lstStyle/>
          <a:p>
            <a:r>
              <a:rPr lang="en-US" sz="2800" dirty="0">
                <a:solidFill>
                  <a:prstClr val="black">
                    <a:lumMod val="65000"/>
                    <a:lumOff val="35000"/>
                  </a:prstClr>
                </a:solidFill>
                <a:latin typeface="Comic Sans MS"/>
              </a:rPr>
              <a:t>The number of red cars is</a:t>
            </a:r>
            <a:endParaRPr lang="fr-FR" dirty="0"/>
          </a:p>
        </p:txBody>
      </p:sp>
      <p:sp>
        <p:nvSpPr>
          <p:cNvPr id="81" name="Rectangle: Rounded Corners 80">
            <a:extLst>
              <a:ext uri="{FF2B5EF4-FFF2-40B4-BE49-F238E27FC236}">
                <a16:creationId xmlns:a16="http://schemas.microsoft.com/office/drawing/2014/main" id="{443B5FAC-2363-46F5-9B9E-B92781E31309}"/>
              </a:ext>
            </a:extLst>
          </p:cNvPr>
          <p:cNvSpPr/>
          <p:nvPr/>
        </p:nvSpPr>
        <p:spPr>
          <a:xfrm>
            <a:off x="2207835" y="3080529"/>
            <a:ext cx="847986"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bg1"/>
                </a:solidFill>
              </a:rPr>
              <a:t>8</a:t>
            </a:r>
          </a:p>
        </p:txBody>
      </p:sp>
      <p:sp>
        <p:nvSpPr>
          <p:cNvPr id="83" name="Rectangle: Rounded Corners 82">
            <a:extLst>
              <a:ext uri="{FF2B5EF4-FFF2-40B4-BE49-F238E27FC236}">
                <a16:creationId xmlns:a16="http://schemas.microsoft.com/office/drawing/2014/main" id="{7AEAED11-21FD-4678-B6DC-9CC09695D36B}"/>
              </a:ext>
            </a:extLst>
          </p:cNvPr>
          <p:cNvSpPr/>
          <p:nvPr/>
        </p:nvSpPr>
        <p:spPr>
          <a:xfrm>
            <a:off x="2207835" y="4515598"/>
            <a:ext cx="847986"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t>16</a:t>
            </a:r>
          </a:p>
        </p:txBody>
      </p:sp>
      <p:pic>
        <p:nvPicPr>
          <p:cNvPr id="8" name="Picture 7">
            <a:extLst>
              <a:ext uri="{FF2B5EF4-FFF2-40B4-BE49-F238E27FC236}">
                <a16:creationId xmlns:a16="http://schemas.microsoft.com/office/drawing/2014/main" id="{039A833D-9AF3-46A8-9A6B-3AC267C0460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0483" y="2354127"/>
            <a:ext cx="939800" cy="768350"/>
          </a:xfrm>
          <a:prstGeom prst="rect">
            <a:avLst/>
          </a:prstGeom>
          <a:noFill/>
          <a:ln>
            <a:noFill/>
          </a:ln>
        </p:spPr>
      </p:pic>
      <p:pic>
        <p:nvPicPr>
          <p:cNvPr id="9" name="Picture 8">
            <a:extLst>
              <a:ext uri="{FF2B5EF4-FFF2-40B4-BE49-F238E27FC236}">
                <a16:creationId xmlns:a16="http://schemas.microsoft.com/office/drawing/2014/main" id="{7AD94B79-9F67-4560-9030-A1205DC449D7}"/>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8089" y="2354127"/>
            <a:ext cx="858520" cy="701040"/>
          </a:xfrm>
          <a:prstGeom prst="rect">
            <a:avLst/>
          </a:prstGeom>
          <a:noFill/>
          <a:ln>
            <a:noFill/>
          </a:ln>
        </p:spPr>
      </p:pic>
      <p:pic>
        <p:nvPicPr>
          <p:cNvPr id="10" name="Picture 9">
            <a:extLst>
              <a:ext uri="{FF2B5EF4-FFF2-40B4-BE49-F238E27FC236}">
                <a16:creationId xmlns:a16="http://schemas.microsoft.com/office/drawing/2014/main" id="{D7EA7BB6-B3F7-4E91-8492-40D9763D545A}"/>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8089" y="3067390"/>
            <a:ext cx="858520" cy="701040"/>
          </a:xfrm>
          <a:prstGeom prst="rect">
            <a:avLst/>
          </a:prstGeom>
          <a:noFill/>
          <a:ln>
            <a:noFill/>
          </a:ln>
        </p:spPr>
      </p:pic>
      <p:pic>
        <p:nvPicPr>
          <p:cNvPr id="11" name="Picture 10">
            <a:extLst>
              <a:ext uri="{FF2B5EF4-FFF2-40B4-BE49-F238E27FC236}">
                <a16:creationId xmlns:a16="http://schemas.microsoft.com/office/drawing/2014/main" id="{05AC5334-27DD-4C30-A6BB-083DFD627D5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8089" y="3780653"/>
            <a:ext cx="858520" cy="701040"/>
          </a:xfrm>
          <a:prstGeom prst="rect">
            <a:avLst/>
          </a:prstGeom>
          <a:noFill/>
          <a:ln>
            <a:noFill/>
          </a:ln>
        </p:spPr>
      </p:pic>
      <p:pic>
        <p:nvPicPr>
          <p:cNvPr id="12" name="Picture 11">
            <a:extLst>
              <a:ext uri="{FF2B5EF4-FFF2-40B4-BE49-F238E27FC236}">
                <a16:creationId xmlns:a16="http://schemas.microsoft.com/office/drawing/2014/main" id="{7AB1917E-B5A2-4021-989D-50D6FEBEC03C}"/>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8089" y="4535457"/>
            <a:ext cx="858520" cy="701040"/>
          </a:xfrm>
          <a:prstGeom prst="rect">
            <a:avLst/>
          </a:prstGeom>
          <a:noFill/>
          <a:ln>
            <a:noFill/>
          </a:ln>
        </p:spPr>
      </p:pic>
      <p:pic>
        <p:nvPicPr>
          <p:cNvPr id="13" name="Picture 12">
            <a:extLst>
              <a:ext uri="{FF2B5EF4-FFF2-40B4-BE49-F238E27FC236}">
                <a16:creationId xmlns:a16="http://schemas.microsoft.com/office/drawing/2014/main" id="{722AE9F5-84B2-4D4B-98DC-A5464C4886F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0483" y="3074937"/>
            <a:ext cx="939800" cy="768350"/>
          </a:xfrm>
          <a:prstGeom prst="rect">
            <a:avLst/>
          </a:prstGeom>
          <a:noFill/>
          <a:ln>
            <a:noFill/>
          </a:ln>
        </p:spPr>
      </p:pic>
      <p:pic>
        <p:nvPicPr>
          <p:cNvPr id="14" name="Picture 13">
            <a:extLst>
              <a:ext uri="{FF2B5EF4-FFF2-40B4-BE49-F238E27FC236}">
                <a16:creationId xmlns:a16="http://schemas.microsoft.com/office/drawing/2014/main" id="{DEFC124B-5EB2-43F7-A202-2C521504E66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0483" y="3780653"/>
            <a:ext cx="939800" cy="768350"/>
          </a:xfrm>
          <a:prstGeom prst="rect">
            <a:avLst/>
          </a:prstGeom>
          <a:noFill/>
          <a:ln>
            <a:noFill/>
          </a:ln>
        </p:spPr>
      </p:pic>
      <p:pic>
        <p:nvPicPr>
          <p:cNvPr id="15" name="Picture 14">
            <a:extLst>
              <a:ext uri="{FF2B5EF4-FFF2-40B4-BE49-F238E27FC236}">
                <a16:creationId xmlns:a16="http://schemas.microsoft.com/office/drawing/2014/main" id="{AB56DA30-0354-4436-8464-DA003101245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0483" y="4468147"/>
            <a:ext cx="939800" cy="768350"/>
          </a:xfrm>
          <a:prstGeom prst="rect">
            <a:avLst/>
          </a:prstGeom>
          <a:noFill/>
          <a:ln>
            <a:noFill/>
          </a:ln>
        </p:spPr>
      </p:pic>
      <p:pic>
        <p:nvPicPr>
          <p:cNvPr id="16" name="Picture 15">
            <a:extLst>
              <a:ext uri="{FF2B5EF4-FFF2-40B4-BE49-F238E27FC236}">
                <a16:creationId xmlns:a16="http://schemas.microsoft.com/office/drawing/2014/main" id="{8E66F59C-6F71-4BCE-90ED-A3C65EAC6CD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2631" y="2354127"/>
            <a:ext cx="939800" cy="768350"/>
          </a:xfrm>
          <a:prstGeom prst="rect">
            <a:avLst/>
          </a:prstGeom>
          <a:noFill/>
          <a:ln>
            <a:noFill/>
          </a:ln>
        </p:spPr>
      </p:pic>
      <p:pic>
        <p:nvPicPr>
          <p:cNvPr id="17" name="Picture 16">
            <a:extLst>
              <a:ext uri="{FF2B5EF4-FFF2-40B4-BE49-F238E27FC236}">
                <a16:creationId xmlns:a16="http://schemas.microsoft.com/office/drawing/2014/main" id="{35AD920D-FCB8-403B-AB32-C4D41FBB6CA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2631" y="3074937"/>
            <a:ext cx="939800" cy="768350"/>
          </a:xfrm>
          <a:prstGeom prst="rect">
            <a:avLst/>
          </a:prstGeom>
          <a:noFill/>
          <a:ln>
            <a:noFill/>
          </a:ln>
        </p:spPr>
      </p:pic>
      <p:pic>
        <p:nvPicPr>
          <p:cNvPr id="18" name="Picture 17">
            <a:extLst>
              <a:ext uri="{FF2B5EF4-FFF2-40B4-BE49-F238E27FC236}">
                <a16:creationId xmlns:a16="http://schemas.microsoft.com/office/drawing/2014/main" id="{CD1BA05F-89DD-49AA-AF46-278F6AFD25C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2631" y="3780653"/>
            <a:ext cx="939800" cy="768350"/>
          </a:xfrm>
          <a:prstGeom prst="rect">
            <a:avLst/>
          </a:prstGeom>
          <a:noFill/>
          <a:ln>
            <a:noFill/>
          </a:ln>
        </p:spPr>
      </p:pic>
      <p:pic>
        <p:nvPicPr>
          <p:cNvPr id="19" name="Picture 18">
            <a:extLst>
              <a:ext uri="{FF2B5EF4-FFF2-40B4-BE49-F238E27FC236}">
                <a16:creationId xmlns:a16="http://schemas.microsoft.com/office/drawing/2014/main" id="{C9E39D94-DFA6-45BA-8F66-23171E0CABE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2631" y="4468147"/>
            <a:ext cx="939800" cy="768350"/>
          </a:xfrm>
          <a:prstGeom prst="rect">
            <a:avLst/>
          </a:prstGeom>
          <a:noFill/>
          <a:ln>
            <a:noFill/>
          </a:ln>
        </p:spPr>
      </p:pic>
      <p:pic>
        <p:nvPicPr>
          <p:cNvPr id="20" name="Picture 19">
            <a:extLst>
              <a:ext uri="{FF2B5EF4-FFF2-40B4-BE49-F238E27FC236}">
                <a16:creationId xmlns:a16="http://schemas.microsoft.com/office/drawing/2014/main" id="{FF1B4CDF-1C7E-4E8E-9B50-F0277FF8E0B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7173" y="2354127"/>
            <a:ext cx="939800" cy="768350"/>
          </a:xfrm>
          <a:prstGeom prst="rect">
            <a:avLst/>
          </a:prstGeom>
          <a:noFill/>
          <a:ln>
            <a:noFill/>
          </a:ln>
        </p:spPr>
      </p:pic>
      <p:pic>
        <p:nvPicPr>
          <p:cNvPr id="21" name="Picture 20">
            <a:extLst>
              <a:ext uri="{FF2B5EF4-FFF2-40B4-BE49-F238E27FC236}">
                <a16:creationId xmlns:a16="http://schemas.microsoft.com/office/drawing/2014/main" id="{C7DC5337-94A9-4087-8EB2-4461B226483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4779" y="2354127"/>
            <a:ext cx="858520" cy="701040"/>
          </a:xfrm>
          <a:prstGeom prst="rect">
            <a:avLst/>
          </a:prstGeom>
          <a:noFill/>
          <a:ln>
            <a:noFill/>
          </a:ln>
        </p:spPr>
      </p:pic>
      <p:pic>
        <p:nvPicPr>
          <p:cNvPr id="22" name="Picture 21">
            <a:extLst>
              <a:ext uri="{FF2B5EF4-FFF2-40B4-BE49-F238E27FC236}">
                <a16:creationId xmlns:a16="http://schemas.microsoft.com/office/drawing/2014/main" id="{6627F95D-DB58-4A94-96B3-F3FC7FCFE7D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4779" y="3067390"/>
            <a:ext cx="858520" cy="701040"/>
          </a:xfrm>
          <a:prstGeom prst="rect">
            <a:avLst/>
          </a:prstGeom>
          <a:noFill/>
          <a:ln>
            <a:noFill/>
          </a:ln>
        </p:spPr>
      </p:pic>
      <p:pic>
        <p:nvPicPr>
          <p:cNvPr id="23" name="Picture 22">
            <a:extLst>
              <a:ext uri="{FF2B5EF4-FFF2-40B4-BE49-F238E27FC236}">
                <a16:creationId xmlns:a16="http://schemas.microsoft.com/office/drawing/2014/main" id="{CB5C2893-F48E-49E7-84B0-4A21271B541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4779" y="3780653"/>
            <a:ext cx="858520" cy="701040"/>
          </a:xfrm>
          <a:prstGeom prst="rect">
            <a:avLst/>
          </a:prstGeom>
          <a:noFill/>
          <a:ln>
            <a:noFill/>
          </a:ln>
        </p:spPr>
      </p:pic>
      <p:pic>
        <p:nvPicPr>
          <p:cNvPr id="24" name="Picture 23">
            <a:extLst>
              <a:ext uri="{FF2B5EF4-FFF2-40B4-BE49-F238E27FC236}">
                <a16:creationId xmlns:a16="http://schemas.microsoft.com/office/drawing/2014/main" id="{D334120D-46D3-4E5D-99A4-C4B4B5BC4A6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4779" y="4535457"/>
            <a:ext cx="858520" cy="701040"/>
          </a:xfrm>
          <a:prstGeom prst="rect">
            <a:avLst/>
          </a:prstGeom>
          <a:noFill/>
          <a:ln>
            <a:noFill/>
          </a:ln>
        </p:spPr>
      </p:pic>
      <p:pic>
        <p:nvPicPr>
          <p:cNvPr id="25" name="Picture 24">
            <a:extLst>
              <a:ext uri="{FF2B5EF4-FFF2-40B4-BE49-F238E27FC236}">
                <a16:creationId xmlns:a16="http://schemas.microsoft.com/office/drawing/2014/main" id="{03BCD6A0-E4BE-41B4-8A19-8401859F454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7173" y="3074937"/>
            <a:ext cx="939800" cy="768350"/>
          </a:xfrm>
          <a:prstGeom prst="rect">
            <a:avLst/>
          </a:prstGeom>
          <a:noFill/>
          <a:ln>
            <a:noFill/>
          </a:ln>
        </p:spPr>
      </p:pic>
      <p:pic>
        <p:nvPicPr>
          <p:cNvPr id="26" name="Picture 25">
            <a:extLst>
              <a:ext uri="{FF2B5EF4-FFF2-40B4-BE49-F238E27FC236}">
                <a16:creationId xmlns:a16="http://schemas.microsoft.com/office/drawing/2014/main" id="{074C2E86-2376-49A1-A2B3-56058D97700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7173" y="3780653"/>
            <a:ext cx="939800" cy="768350"/>
          </a:xfrm>
          <a:prstGeom prst="rect">
            <a:avLst/>
          </a:prstGeom>
          <a:noFill/>
          <a:ln>
            <a:noFill/>
          </a:ln>
        </p:spPr>
      </p:pic>
      <p:pic>
        <p:nvPicPr>
          <p:cNvPr id="27" name="Picture 26">
            <a:extLst>
              <a:ext uri="{FF2B5EF4-FFF2-40B4-BE49-F238E27FC236}">
                <a16:creationId xmlns:a16="http://schemas.microsoft.com/office/drawing/2014/main" id="{CBB0398B-ADBD-4CC9-9BA1-2571C26FC06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7173" y="4468147"/>
            <a:ext cx="939800" cy="768350"/>
          </a:xfrm>
          <a:prstGeom prst="rect">
            <a:avLst/>
          </a:prstGeom>
          <a:noFill/>
          <a:ln>
            <a:noFill/>
          </a:ln>
        </p:spPr>
      </p:pic>
      <p:pic>
        <p:nvPicPr>
          <p:cNvPr id="28" name="Picture 27">
            <a:extLst>
              <a:ext uri="{FF2B5EF4-FFF2-40B4-BE49-F238E27FC236}">
                <a16:creationId xmlns:a16="http://schemas.microsoft.com/office/drawing/2014/main" id="{32FB7D31-BFE4-446E-80F4-841D4A55058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9321" y="2354127"/>
            <a:ext cx="939800" cy="768350"/>
          </a:xfrm>
          <a:prstGeom prst="rect">
            <a:avLst/>
          </a:prstGeom>
          <a:noFill/>
          <a:ln>
            <a:noFill/>
          </a:ln>
        </p:spPr>
      </p:pic>
      <p:pic>
        <p:nvPicPr>
          <p:cNvPr id="29" name="Picture 28">
            <a:extLst>
              <a:ext uri="{FF2B5EF4-FFF2-40B4-BE49-F238E27FC236}">
                <a16:creationId xmlns:a16="http://schemas.microsoft.com/office/drawing/2014/main" id="{EA0EE8B3-0BAA-48FC-998F-8FB12EFC006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9321" y="3074937"/>
            <a:ext cx="939800" cy="768350"/>
          </a:xfrm>
          <a:prstGeom prst="rect">
            <a:avLst/>
          </a:prstGeom>
          <a:noFill/>
          <a:ln>
            <a:noFill/>
          </a:ln>
        </p:spPr>
      </p:pic>
      <p:pic>
        <p:nvPicPr>
          <p:cNvPr id="30" name="Picture 29">
            <a:extLst>
              <a:ext uri="{FF2B5EF4-FFF2-40B4-BE49-F238E27FC236}">
                <a16:creationId xmlns:a16="http://schemas.microsoft.com/office/drawing/2014/main" id="{E144A9F9-0FB2-49AB-8B91-DAA7ECE9F06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9321" y="3780653"/>
            <a:ext cx="939800" cy="768350"/>
          </a:xfrm>
          <a:prstGeom prst="rect">
            <a:avLst/>
          </a:prstGeom>
          <a:noFill/>
          <a:ln>
            <a:noFill/>
          </a:ln>
        </p:spPr>
      </p:pic>
      <p:pic>
        <p:nvPicPr>
          <p:cNvPr id="31" name="Picture 30">
            <a:extLst>
              <a:ext uri="{FF2B5EF4-FFF2-40B4-BE49-F238E27FC236}">
                <a16:creationId xmlns:a16="http://schemas.microsoft.com/office/drawing/2014/main" id="{E312D0E7-84F8-48F9-AAC2-58746E35743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9321" y="4468147"/>
            <a:ext cx="939800" cy="768350"/>
          </a:xfrm>
          <a:prstGeom prst="rect">
            <a:avLst/>
          </a:prstGeom>
          <a:noFill/>
          <a:ln>
            <a:noFill/>
          </a:ln>
        </p:spPr>
      </p:pic>
    </p:spTree>
    <p:custDataLst>
      <p:tags r:id="rId1"/>
    </p:custDataLst>
    <p:extLst>
      <p:ext uri="{BB962C8B-B14F-4D97-AF65-F5344CB8AC3E}">
        <p14:creationId xmlns:p14="http://schemas.microsoft.com/office/powerpoint/2010/main" val="1189654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81"/>
                                        </p:tgtEl>
                                        <p:attrNameLst>
                                          <p:attrName>stroke.color</p:attrName>
                                        </p:attrNameLst>
                                      </p:cBhvr>
                                      <p:to>
                                        <p:clrVal>
                                          <a:srgbClr val="74C274"/>
                                        </p:clrVal>
                                      </p:to>
                                    </p:set>
                                    <p:set>
                                      <p:cBhvr>
                                        <p:cTn id="7" dur="indefinite"/>
                                        <p:tgtEl>
                                          <p:spTgt spid="81"/>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81"/>
                                        </p:tgtEl>
                                        <p:attrNameLst>
                                          <p:attrName>fillcolor</p:attrName>
                                        </p:attrNameLst>
                                      </p:cBhvr>
                                      <p:to>
                                        <p:clrVal>
                                          <a:srgbClr val="74C274"/>
                                        </p:clrVal>
                                      </p:to>
                                    </p:set>
                                    <p:set>
                                      <p:cBhvr>
                                        <p:cTn id="10" dur="indefinite"/>
                                        <p:tgtEl>
                                          <p:spTgt spid="81"/>
                                        </p:tgtEl>
                                        <p:attrNameLst>
                                          <p:attrName>fill.type</p:attrName>
                                        </p:attrNameLst>
                                      </p:cBhvr>
                                      <p:to>
                                        <p:strVal val="solid"/>
                                      </p:to>
                                    </p:set>
                                    <p:set>
                                      <p:cBhvr>
                                        <p:cTn id="11" dur="indefinite"/>
                                        <p:tgtEl>
                                          <p:spTgt spid="81"/>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7" presetClass="emph" presetSubtype="1" nodeType="clickEffect">
                                  <p:stCondLst>
                                    <p:cond delay="0"/>
                                  </p:stCondLst>
                                  <p:childTnLst>
                                    <p:set>
                                      <p:cBhvr>
                                        <p:cTn id="15" dur="indefinite"/>
                                        <p:tgtEl>
                                          <p:spTgt spid="83"/>
                                        </p:tgtEl>
                                        <p:attrNameLst>
                                          <p:attrName>stroke.color</p:attrName>
                                        </p:attrNameLst>
                                      </p:cBhvr>
                                      <p:to>
                                        <p:clrVal>
                                          <a:srgbClr val="74C274"/>
                                        </p:clrVal>
                                      </p:to>
                                    </p:set>
                                    <p:set>
                                      <p:cBhvr>
                                        <p:cTn id="16" dur="indefinite"/>
                                        <p:tgtEl>
                                          <p:spTgt spid="83"/>
                                        </p:tgtEl>
                                        <p:attrNameLst>
                                          <p:attrName>stroke.on</p:attrName>
                                        </p:attrNameLst>
                                      </p:cBhvr>
                                      <p:to>
                                        <p:strVal val="true"/>
                                      </p:to>
                                    </p:set>
                                  </p:childTnLst>
                                </p:cTn>
                              </p:par>
                              <p:par>
                                <p:cTn id="17" presetID="1" presetClass="emph" presetSubtype="1" nodeType="withEffect">
                                  <p:stCondLst>
                                    <p:cond delay="0"/>
                                  </p:stCondLst>
                                  <p:childTnLst>
                                    <p:set>
                                      <p:cBhvr>
                                        <p:cTn id="18" dur="indefinite"/>
                                        <p:tgtEl>
                                          <p:spTgt spid="83"/>
                                        </p:tgtEl>
                                        <p:attrNameLst>
                                          <p:attrName>fillcolor</p:attrName>
                                        </p:attrNameLst>
                                      </p:cBhvr>
                                      <p:to>
                                        <p:clrVal>
                                          <a:srgbClr val="74C274"/>
                                        </p:clrVal>
                                      </p:to>
                                    </p:set>
                                    <p:set>
                                      <p:cBhvr>
                                        <p:cTn id="19" dur="indefinite"/>
                                        <p:tgtEl>
                                          <p:spTgt spid="83"/>
                                        </p:tgtEl>
                                        <p:attrNameLst>
                                          <p:attrName>fill.type</p:attrName>
                                        </p:attrNameLst>
                                      </p:cBhvr>
                                      <p:to>
                                        <p:strVal val="solid"/>
                                      </p:to>
                                    </p:set>
                                    <p:set>
                                      <p:cBhvr>
                                        <p:cTn id="20" dur="indefinite"/>
                                        <p:tgtEl>
                                          <p:spTgt spid="8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Select the expression that would give the number of  blue cars.</a:t>
            </a:r>
          </a:p>
        </p:txBody>
      </p:sp>
      <p:sp>
        <p:nvSpPr>
          <p:cNvPr id="66" name="TextBox 65">
            <a:extLst>
              <a:ext uri="{FF2B5EF4-FFF2-40B4-BE49-F238E27FC236}">
                <a16:creationId xmlns:a16="http://schemas.microsoft.com/office/drawing/2014/main" id="{ECCEB708-5ED6-4AAA-ABF0-27D91CF55932}"/>
              </a:ext>
            </a:extLst>
          </p:cNvPr>
          <p:cNvSpPr txBox="1"/>
          <p:nvPr/>
        </p:nvSpPr>
        <p:spPr>
          <a:xfrm>
            <a:off x="471947" y="2134495"/>
            <a:ext cx="6022539" cy="523220"/>
          </a:xfrm>
          <a:prstGeom prst="rect">
            <a:avLst/>
          </a:prstGeom>
          <a:noFill/>
        </p:spPr>
        <p:txBody>
          <a:bodyPr wrap="square">
            <a:spAutoFit/>
          </a:bodyPr>
          <a:lstStyle/>
          <a:p>
            <a:r>
              <a:rPr lang="en-US" sz="2800" dirty="0">
                <a:solidFill>
                  <a:prstClr val="black">
                    <a:lumMod val="65000"/>
                    <a:lumOff val="35000"/>
                  </a:prstClr>
                </a:solidFill>
                <a:latin typeface="Comic Sans MS"/>
              </a:rPr>
              <a:t>The number of blue cars is</a:t>
            </a:r>
            <a:endParaRPr lang="fr-FR" dirty="0"/>
          </a:p>
        </p:txBody>
      </p:sp>
      <mc:AlternateContent xmlns:mc="http://schemas.openxmlformats.org/markup-compatibility/2006" xmlns:a14="http://schemas.microsoft.com/office/drawing/2010/main">
        <mc:Choice Requires="a14">
          <p:sp>
            <p:nvSpPr>
              <p:cNvPr id="81" name="Rectangle: Rounded Corners 80">
                <a:extLst>
                  <a:ext uri="{FF2B5EF4-FFF2-40B4-BE49-F238E27FC236}">
                    <a16:creationId xmlns:a16="http://schemas.microsoft.com/office/drawing/2014/main" id="{443B5FAC-2363-46F5-9B9E-B92781E31309}"/>
                  </a:ext>
                </a:extLst>
              </p:cNvPr>
              <p:cNvSpPr/>
              <p:nvPr/>
            </p:nvSpPr>
            <p:spPr>
              <a:xfrm>
                <a:off x="1004341" y="3012745"/>
                <a:ext cx="2443397" cy="62986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24 </a:t>
                </a:r>
                <a14:m>
                  <m:oMath xmlns:m="http://schemas.openxmlformats.org/officeDocument/2006/math">
                    <m:r>
                      <a:rPr lang="fr-FR"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2400" dirty="0">
                    <a:solidFill>
                      <a:schemeClr val="tx1">
                        <a:lumMod val="65000"/>
                        <a:lumOff val="35000"/>
                      </a:schemeClr>
                    </a:solidFill>
                  </a:rPr>
                  <a:t> 3</a:t>
                </a:r>
              </a:p>
            </p:txBody>
          </p:sp>
        </mc:Choice>
        <mc:Fallback xmlns="">
          <p:sp>
            <p:nvSpPr>
              <p:cNvPr id="81" name="Rectangle: Rounded Corners 80">
                <a:extLst>
                  <a:ext uri="{FF2B5EF4-FFF2-40B4-BE49-F238E27FC236}">
                    <a16:creationId xmlns:a16="http://schemas.microsoft.com/office/drawing/2014/main" id="{443B5FAC-2363-46F5-9B9E-B92781E31309}"/>
                  </a:ext>
                </a:extLst>
              </p:cNvPr>
              <p:cNvSpPr>
                <a:spLocks noRot="1" noChangeAspect="1" noMove="1" noResize="1" noEditPoints="1" noAdjustHandles="1" noChangeArrowheads="1" noChangeShapeType="1" noTextEdit="1"/>
              </p:cNvSpPr>
              <p:nvPr/>
            </p:nvSpPr>
            <p:spPr>
              <a:xfrm>
                <a:off x="1004341" y="3012745"/>
                <a:ext cx="2443397" cy="629865"/>
              </a:xfrm>
              <a:prstGeom prst="roundRect">
                <a:avLst/>
              </a:prstGeom>
              <a:blipFill>
                <a:blip r:embed="rId4"/>
                <a:stretch>
                  <a:fillRect b="-6667"/>
                </a:stretch>
              </a:blipFill>
              <a:ln w="3175">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Rounded Corners 7">
                <a:extLst>
                  <a:ext uri="{FF2B5EF4-FFF2-40B4-BE49-F238E27FC236}">
                    <a16:creationId xmlns:a16="http://schemas.microsoft.com/office/drawing/2014/main" id="{65CA2273-A3F5-4D2C-9285-AD55385C6466}"/>
                  </a:ext>
                </a:extLst>
              </p:cNvPr>
              <p:cNvSpPr/>
              <p:nvPr/>
            </p:nvSpPr>
            <p:spPr>
              <a:xfrm>
                <a:off x="1004340" y="4010891"/>
                <a:ext cx="2443397" cy="62986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24 </a:t>
                </a:r>
                <a14:m>
                  <m:oMath xmlns:m="http://schemas.openxmlformats.org/officeDocument/2006/math">
                    <m:r>
                      <a:rPr lang="fr-FR"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2400" dirty="0">
                    <a:solidFill>
                      <a:schemeClr val="tx1">
                        <a:lumMod val="65000"/>
                        <a:lumOff val="35000"/>
                      </a:schemeClr>
                    </a:solidFill>
                  </a:rPr>
                  <a:t> 3</a:t>
                </a:r>
              </a:p>
            </p:txBody>
          </p:sp>
        </mc:Choice>
        <mc:Fallback xmlns="">
          <p:sp>
            <p:nvSpPr>
              <p:cNvPr id="8" name="Rectangle: Rounded Corners 7">
                <a:extLst>
                  <a:ext uri="{FF2B5EF4-FFF2-40B4-BE49-F238E27FC236}">
                    <a16:creationId xmlns:a16="http://schemas.microsoft.com/office/drawing/2014/main" id="{65CA2273-A3F5-4D2C-9285-AD55385C6466}"/>
                  </a:ext>
                </a:extLst>
              </p:cNvPr>
              <p:cNvSpPr>
                <a:spLocks noRot="1" noChangeAspect="1" noMove="1" noResize="1" noEditPoints="1" noAdjustHandles="1" noChangeArrowheads="1" noChangeShapeType="1" noTextEdit="1"/>
              </p:cNvSpPr>
              <p:nvPr/>
            </p:nvSpPr>
            <p:spPr>
              <a:xfrm>
                <a:off x="1004340" y="4010891"/>
                <a:ext cx="2443397" cy="629865"/>
              </a:xfrm>
              <a:prstGeom prst="roundRect">
                <a:avLst/>
              </a:prstGeom>
              <a:blipFill>
                <a:blip r:embed="rId5"/>
                <a:stretch>
                  <a:fillRect b="-7692"/>
                </a:stretch>
              </a:blipFill>
              <a:ln w="3175">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Rounded Corners 8">
                <a:extLst>
                  <a:ext uri="{FF2B5EF4-FFF2-40B4-BE49-F238E27FC236}">
                    <a16:creationId xmlns:a16="http://schemas.microsoft.com/office/drawing/2014/main" id="{019F6CF8-2421-49C1-9AED-73522322C62B}"/>
                  </a:ext>
                </a:extLst>
              </p:cNvPr>
              <p:cNvSpPr/>
              <p:nvPr/>
            </p:nvSpPr>
            <p:spPr>
              <a:xfrm>
                <a:off x="1004340" y="5006695"/>
                <a:ext cx="2443397" cy="62986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24 </a:t>
                </a:r>
                <a14:m>
                  <m:oMath xmlns:m="http://schemas.openxmlformats.org/officeDocument/2006/math">
                    <m:r>
                      <a:rPr lang="fr-FR" sz="2400" i="1" dirty="0" smtClean="0">
                        <a:solidFill>
                          <a:schemeClr val="tx1">
                            <a:lumMod val="65000"/>
                            <a:lumOff val="35000"/>
                          </a:schemeClr>
                        </a:solidFill>
                        <a:latin typeface="Cambria Math" panose="02040503050406030204" pitchFamily="18" charset="0"/>
                      </a:rPr>
                      <m:t>−</m:t>
                    </m:r>
                  </m:oMath>
                </a14:m>
                <a:r>
                  <a:rPr lang="fr-FR" sz="2400" dirty="0">
                    <a:solidFill>
                      <a:schemeClr val="tx1">
                        <a:lumMod val="65000"/>
                        <a:lumOff val="35000"/>
                      </a:schemeClr>
                    </a:solidFill>
                  </a:rPr>
                  <a:t> 3</a:t>
                </a:r>
              </a:p>
            </p:txBody>
          </p:sp>
        </mc:Choice>
        <mc:Fallback xmlns="">
          <p:sp>
            <p:nvSpPr>
              <p:cNvPr id="9" name="Rectangle: Rounded Corners 8">
                <a:extLst>
                  <a:ext uri="{FF2B5EF4-FFF2-40B4-BE49-F238E27FC236}">
                    <a16:creationId xmlns:a16="http://schemas.microsoft.com/office/drawing/2014/main" id="{019F6CF8-2421-49C1-9AED-73522322C62B}"/>
                  </a:ext>
                </a:extLst>
              </p:cNvPr>
              <p:cNvSpPr>
                <a:spLocks noRot="1" noChangeAspect="1" noMove="1" noResize="1" noEditPoints="1" noAdjustHandles="1" noChangeArrowheads="1" noChangeShapeType="1" noTextEdit="1"/>
              </p:cNvSpPr>
              <p:nvPr/>
            </p:nvSpPr>
            <p:spPr>
              <a:xfrm>
                <a:off x="1004340" y="5006695"/>
                <a:ext cx="2443397" cy="629865"/>
              </a:xfrm>
              <a:prstGeom prst="roundRect">
                <a:avLst/>
              </a:prstGeom>
              <a:blipFill>
                <a:blip r:embed="rId6"/>
                <a:stretch>
                  <a:fillRect b="-6667"/>
                </a:stretch>
              </a:blipFill>
              <a:ln w="3175">
                <a:solidFill>
                  <a:schemeClr val="tx1">
                    <a:lumMod val="50000"/>
                    <a:lumOff val="50000"/>
                  </a:schemeClr>
                </a:solidFill>
              </a:ln>
            </p:spPr>
            <p:txBody>
              <a:bodyPr/>
              <a:lstStyle/>
              <a:p>
                <a:r>
                  <a:rPr lang="en-US">
                    <a:noFill/>
                  </a:rPr>
                  <a:t> </a:t>
                </a:r>
              </a:p>
            </p:txBody>
          </p:sp>
        </mc:Fallback>
      </mc:AlternateContent>
      <p:pic>
        <p:nvPicPr>
          <p:cNvPr id="34" name="Picture 33">
            <a:extLst>
              <a:ext uri="{FF2B5EF4-FFF2-40B4-BE49-F238E27FC236}">
                <a16:creationId xmlns:a16="http://schemas.microsoft.com/office/drawing/2014/main" id="{5C08D511-B701-4BE6-956C-1BFD076A4F80}"/>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9483" y="2825365"/>
            <a:ext cx="939800" cy="768350"/>
          </a:xfrm>
          <a:prstGeom prst="rect">
            <a:avLst/>
          </a:prstGeom>
          <a:noFill/>
          <a:ln>
            <a:noFill/>
          </a:ln>
        </p:spPr>
      </p:pic>
      <p:pic>
        <p:nvPicPr>
          <p:cNvPr id="39" name="Picture 38">
            <a:extLst>
              <a:ext uri="{FF2B5EF4-FFF2-40B4-BE49-F238E27FC236}">
                <a16:creationId xmlns:a16="http://schemas.microsoft.com/office/drawing/2014/main" id="{B5637FCF-28B1-4B51-A4D5-2B378E4D6CA0}"/>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9483" y="3546175"/>
            <a:ext cx="939800" cy="768350"/>
          </a:xfrm>
          <a:prstGeom prst="rect">
            <a:avLst/>
          </a:prstGeom>
          <a:noFill/>
          <a:ln>
            <a:noFill/>
          </a:ln>
        </p:spPr>
      </p:pic>
      <p:pic>
        <p:nvPicPr>
          <p:cNvPr id="40" name="Picture 39">
            <a:extLst>
              <a:ext uri="{FF2B5EF4-FFF2-40B4-BE49-F238E27FC236}">
                <a16:creationId xmlns:a16="http://schemas.microsoft.com/office/drawing/2014/main" id="{7A6E21D8-9536-4D6C-B7D9-676AF1D55851}"/>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9483" y="4251891"/>
            <a:ext cx="939800" cy="768350"/>
          </a:xfrm>
          <a:prstGeom prst="rect">
            <a:avLst/>
          </a:prstGeom>
          <a:noFill/>
          <a:ln>
            <a:noFill/>
          </a:ln>
        </p:spPr>
      </p:pic>
      <p:pic>
        <p:nvPicPr>
          <p:cNvPr id="41" name="Picture 40">
            <a:extLst>
              <a:ext uri="{FF2B5EF4-FFF2-40B4-BE49-F238E27FC236}">
                <a16:creationId xmlns:a16="http://schemas.microsoft.com/office/drawing/2014/main" id="{B1EE8147-159B-4D74-8E77-F4A26B788A4C}"/>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9483" y="4939385"/>
            <a:ext cx="939800" cy="768350"/>
          </a:xfrm>
          <a:prstGeom prst="rect">
            <a:avLst/>
          </a:prstGeom>
          <a:noFill/>
          <a:ln>
            <a:noFill/>
          </a:ln>
        </p:spPr>
      </p:pic>
      <p:pic>
        <p:nvPicPr>
          <p:cNvPr id="42" name="Picture 41">
            <a:extLst>
              <a:ext uri="{FF2B5EF4-FFF2-40B4-BE49-F238E27FC236}">
                <a16:creationId xmlns:a16="http://schemas.microsoft.com/office/drawing/2014/main" id="{CE8778FB-1E2E-423B-8429-2AA451CDAEE9}"/>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1631" y="2825365"/>
            <a:ext cx="939800" cy="768350"/>
          </a:xfrm>
          <a:prstGeom prst="rect">
            <a:avLst/>
          </a:prstGeom>
          <a:noFill/>
          <a:ln>
            <a:noFill/>
          </a:ln>
        </p:spPr>
      </p:pic>
      <p:pic>
        <p:nvPicPr>
          <p:cNvPr id="43" name="Picture 42">
            <a:extLst>
              <a:ext uri="{FF2B5EF4-FFF2-40B4-BE49-F238E27FC236}">
                <a16:creationId xmlns:a16="http://schemas.microsoft.com/office/drawing/2014/main" id="{7620EC9F-65F0-4F6B-9562-4BDA2B8DAE24}"/>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1631" y="3546175"/>
            <a:ext cx="939800" cy="768350"/>
          </a:xfrm>
          <a:prstGeom prst="rect">
            <a:avLst/>
          </a:prstGeom>
          <a:noFill/>
          <a:ln>
            <a:noFill/>
          </a:ln>
        </p:spPr>
      </p:pic>
      <p:pic>
        <p:nvPicPr>
          <p:cNvPr id="44" name="Picture 43">
            <a:extLst>
              <a:ext uri="{FF2B5EF4-FFF2-40B4-BE49-F238E27FC236}">
                <a16:creationId xmlns:a16="http://schemas.microsoft.com/office/drawing/2014/main" id="{588FEE2A-BC0C-47B3-B9C4-0F2D33464662}"/>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1631" y="4251891"/>
            <a:ext cx="939800" cy="768350"/>
          </a:xfrm>
          <a:prstGeom prst="rect">
            <a:avLst/>
          </a:prstGeom>
          <a:noFill/>
          <a:ln>
            <a:noFill/>
          </a:ln>
        </p:spPr>
      </p:pic>
      <p:pic>
        <p:nvPicPr>
          <p:cNvPr id="45" name="Picture 44">
            <a:extLst>
              <a:ext uri="{FF2B5EF4-FFF2-40B4-BE49-F238E27FC236}">
                <a16:creationId xmlns:a16="http://schemas.microsoft.com/office/drawing/2014/main" id="{824C210A-D91C-4496-A7F9-05F12C48302A}"/>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1631" y="4939385"/>
            <a:ext cx="939800" cy="768350"/>
          </a:xfrm>
          <a:prstGeom prst="rect">
            <a:avLst/>
          </a:prstGeom>
          <a:noFill/>
          <a:ln>
            <a:noFill/>
          </a:ln>
        </p:spPr>
      </p:pic>
      <p:pic>
        <p:nvPicPr>
          <p:cNvPr id="46" name="Picture 45">
            <a:extLst>
              <a:ext uri="{FF2B5EF4-FFF2-40B4-BE49-F238E27FC236}">
                <a16:creationId xmlns:a16="http://schemas.microsoft.com/office/drawing/2014/main" id="{1E8C0E7A-273A-4BDE-9D07-C3629C180FA1}"/>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6173" y="2825365"/>
            <a:ext cx="939800" cy="768350"/>
          </a:xfrm>
          <a:prstGeom prst="rect">
            <a:avLst/>
          </a:prstGeom>
          <a:noFill/>
          <a:ln>
            <a:noFill/>
          </a:ln>
        </p:spPr>
      </p:pic>
      <p:pic>
        <p:nvPicPr>
          <p:cNvPr id="51" name="Picture 50">
            <a:extLst>
              <a:ext uri="{FF2B5EF4-FFF2-40B4-BE49-F238E27FC236}">
                <a16:creationId xmlns:a16="http://schemas.microsoft.com/office/drawing/2014/main" id="{33F3B4E3-EB58-49FE-8C84-8A57EC269137}"/>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6173" y="3546175"/>
            <a:ext cx="939800" cy="768350"/>
          </a:xfrm>
          <a:prstGeom prst="rect">
            <a:avLst/>
          </a:prstGeom>
          <a:noFill/>
          <a:ln>
            <a:noFill/>
          </a:ln>
        </p:spPr>
      </p:pic>
      <p:pic>
        <p:nvPicPr>
          <p:cNvPr id="52" name="Picture 51">
            <a:extLst>
              <a:ext uri="{FF2B5EF4-FFF2-40B4-BE49-F238E27FC236}">
                <a16:creationId xmlns:a16="http://schemas.microsoft.com/office/drawing/2014/main" id="{4B9E77E5-D9E4-43A9-B384-B896AA3D65E6}"/>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6173" y="4251891"/>
            <a:ext cx="939800" cy="768350"/>
          </a:xfrm>
          <a:prstGeom prst="rect">
            <a:avLst/>
          </a:prstGeom>
          <a:noFill/>
          <a:ln>
            <a:noFill/>
          </a:ln>
        </p:spPr>
      </p:pic>
      <p:pic>
        <p:nvPicPr>
          <p:cNvPr id="53" name="Picture 52">
            <a:extLst>
              <a:ext uri="{FF2B5EF4-FFF2-40B4-BE49-F238E27FC236}">
                <a16:creationId xmlns:a16="http://schemas.microsoft.com/office/drawing/2014/main" id="{C88E9ADA-35DA-4578-B360-3C5122E3D23B}"/>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6173" y="4939385"/>
            <a:ext cx="939800" cy="768350"/>
          </a:xfrm>
          <a:prstGeom prst="rect">
            <a:avLst/>
          </a:prstGeom>
          <a:noFill/>
          <a:ln>
            <a:noFill/>
          </a:ln>
        </p:spPr>
      </p:pic>
      <p:pic>
        <p:nvPicPr>
          <p:cNvPr id="54" name="Picture 53">
            <a:extLst>
              <a:ext uri="{FF2B5EF4-FFF2-40B4-BE49-F238E27FC236}">
                <a16:creationId xmlns:a16="http://schemas.microsoft.com/office/drawing/2014/main" id="{A246C506-DCFE-48B1-A964-45C2E614C3AF}"/>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8321" y="2825365"/>
            <a:ext cx="939800" cy="768350"/>
          </a:xfrm>
          <a:prstGeom prst="rect">
            <a:avLst/>
          </a:prstGeom>
          <a:noFill/>
          <a:ln>
            <a:noFill/>
          </a:ln>
        </p:spPr>
      </p:pic>
      <p:pic>
        <p:nvPicPr>
          <p:cNvPr id="55" name="Picture 54">
            <a:extLst>
              <a:ext uri="{FF2B5EF4-FFF2-40B4-BE49-F238E27FC236}">
                <a16:creationId xmlns:a16="http://schemas.microsoft.com/office/drawing/2014/main" id="{11BC3387-4A3B-47B1-8413-58474B34DB7A}"/>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8321" y="3546175"/>
            <a:ext cx="939800" cy="768350"/>
          </a:xfrm>
          <a:prstGeom prst="rect">
            <a:avLst/>
          </a:prstGeom>
          <a:noFill/>
          <a:ln>
            <a:noFill/>
          </a:ln>
        </p:spPr>
      </p:pic>
      <p:pic>
        <p:nvPicPr>
          <p:cNvPr id="56" name="Picture 55">
            <a:extLst>
              <a:ext uri="{FF2B5EF4-FFF2-40B4-BE49-F238E27FC236}">
                <a16:creationId xmlns:a16="http://schemas.microsoft.com/office/drawing/2014/main" id="{23696572-7BE9-4097-BBA9-18EE1007426C}"/>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8321" y="4251891"/>
            <a:ext cx="939800" cy="768350"/>
          </a:xfrm>
          <a:prstGeom prst="rect">
            <a:avLst/>
          </a:prstGeom>
          <a:noFill/>
          <a:ln>
            <a:noFill/>
          </a:ln>
        </p:spPr>
      </p:pic>
      <p:pic>
        <p:nvPicPr>
          <p:cNvPr id="57" name="Picture 56">
            <a:extLst>
              <a:ext uri="{FF2B5EF4-FFF2-40B4-BE49-F238E27FC236}">
                <a16:creationId xmlns:a16="http://schemas.microsoft.com/office/drawing/2014/main" id="{69F56DC5-C5E5-48FA-AFFA-30772A206676}"/>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8321" y="4939385"/>
            <a:ext cx="939800" cy="768350"/>
          </a:xfrm>
          <a:prstGeom prst="rect">
            <a:avLst/>
          </a:prstGeom>
          <a:noFill/>
          <a:ln>
            <a:noFill/>
          </a:ln>
        </p:spPr>
      </p:pic>
      <p:pic>
        <p:nvPicPr>
          <p:cNvPr id="31" name="Picture 30">
            <a:extLst>
              <a:ext uri="{FF2B5EF4-FFF2-40B4-BE49-F238E27FC236}">
                <a16:creationId xmlns:a16="http://schemas.microsoft.com/office/drawing/2014/main" id="{2B81CFC1-9A04-4D15-B8A1-9CE9E2FC18E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260350" flipH="1">
            <a:off x="11323841" y="6005733"/>
            <a:ext cx="753307" cy="753307"/>
          </a:xfrm>
          <a:prstGeom prst="rect">
            <a:avLst/>
          </a:prstGeom>
        </p:spPr>
      </p:pic>
      <p:pic>
        <p:nvPicPr>
          <p:cNvPr id="2" name="Picture 1">
            <a:extLst>
              <a:ext uri="{FF2B5EF4-FFF2-40B4-BE49-F238E27FC236}">
                <a16:creationId xmlns:a16="http://schemas.microsoft.com/office/drawing/2014/main" id="{97D9E55B-505F-8EB4-9351-4F7A9BDC40A0}"/>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21605" y="2823003"/>
            <a:ext cx="858520" cy="701040"/>
          </a:xfrm>
          <a:prstGeom prst="rect">
            <a:avLst/>
          </a:prstGeom>
          <a:noFill/>
          <a:ln>
            <a:noFill/>
          </a:ln>
        </p:spPr>
      </p:pic>
      <p:pic>
        <p:nvPicPr>
          <p:cNvPr id="4" name="Picture 3">
            <a:extLst>
              <a:ext uri="{FF2B5EF4-FFF2-40B4-BE49-F238E27FC236}">
                <a16:creationId xmlns:a16="http://schemas.microsoft.com/office/drawing/2014/main" id="{242276CD-6617-1018-DD90-94A66AEC712A}"/>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21605" y="3536266"/>
            <a:ext cx="858520" cy="701040"/>
          </a:xfrm>
          <a:prstGeom prst="rect">
            <a:avLst/>
          </a:prstGeom>
          <a:noFill/>
          <a:ln>
            <a:noFill/>
          </a:ln>
        </p:spPr>
      </p:pic>
      <p:pic>
        <p:nvPicPr>
          <p:cNvPr id="5" name="Picture 4">
            <a:extLst>
              <a:ext uri="{FF2B5EF4-FFF2-40B4-BE49-F238E27FC236}">
                <a16:creationId xmlns:a16="http://schemas.microsoft.com/office/drawing/2014/main" id="{D18929AA-A4FE-1759-FE1E-D4594B92F688}"/>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21605" y="4249529"/>
            <a:ext cx="858520" cy="701040"/>
          </a:xfrm>
          <a:prstGeom prst="rect">
            <a:avLst/>
          </a:prstGeom>
          <a:noFill/>
          <a:ln>
            <a:noFill/>
          </a:ln>
        </p:spPr>
      </p:pic>
      <p:pic>
        <p:nvPicPr>
          <p:cNvPr id="6" name="Picture 5">
            <a:extLst>
              <a:ext uri="{FF2B5EF4-FFF2-40B4-BE49-F238E27FC236}">
                <a16:creationId xmlns:a16="http://schemas.microsoft.com/office/drawing/2014/main" id="{6D974312-9918-ADAB-ACBE-1095DDF06A6B}"/>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21605" y="5004333"/>
            <a:ext cx="858520" cy="701040"/>
          </a:xfrm>
          <a:prstGeom prst="rect">
            <a:avLst/>
          </a:prstGeom>
          <a:noFill/>
          <a:ln>
            <a:noFill/>
          </a:ln>
        </p:spPr>
      </p:pic>
      <p:pic>
        <p:nvPicPr>
          <p:cNvPr id="7" name="Picture 6">
            <a:extLst>
              <a:ext uri="{FF2B5EF4-FFF2-40B4-BE49-F238E27FC236}">
                <a16:creationId xmlns:a16="http://schemas.microsoft.com/office/drawing/2014/main" id="{E04C6052-E87F-D172-CBB8-E9A9C51BCCB6}"/>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88295" y="2823003"/>
            <a:ext cx="858520" cy="701040"/>
          </a:xfrm>
          <a:prstGeom prst="rect">
            <a:avLst/>
          </a:prstGeom>
          <a:noFill/>
          <a:ln>
            <a:noFill/>
          </a:ln>
        </p:spPr>
      </p:pic>
      <p:pic>
        <p:nvPicPr>
          <p:cNvPr id="10" name="Picture 9">
            <a:extLst>
              <a:ext uri="{FF2B5EF4-FFF2-40B4-BE49-F238E27FC236}">
                <a16:creationId xmlns:a16="http://schemas.microsoft.com/office/drawing/2014/main" id="{31E6F7F6-E9DB-3A1F-C74F-AD73B1F37327}"/>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88295" y="3536266"/>
            <a:ext cx="858520" cy="701040"/>
          </a:xfrm>
          <a:prstGeom prst="rect">
            <a:avLst/>
          </a:prstGeom>
          <a:noFill/>
          <a:ln>
            <a:noFill/>
          </a:ln>
        </p:spPr>
      </p:pic>
      <p:pic>
        <p:nvPicPr>
          <p:cNvPr id="11" name="Picture 10">
            <a:extLst>
              <a:ext uri="{FF2B5EF4-FFF2-40B4-BE49-F238E27FC236}">
                <a16:creationId xmlns:a16="http://schemas.microsoft.com/office/drawing/2014/main" id="{80B5140A-272E-84FB-4639-FD9E0A8BCA29}"/>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88295" y="4249529"/>
            <a:ext cx="858520" cy="701040"/>
          </a:xfrm>
          <a:prstGeom prst="rect">
            <a:avLst/>
          </a:prstGeom>
          <a:noFill/>
          <a:ln>
            <a:noFill/>
          </a:ln>
        </p:spPr>
      </p:pic>
      <p:pic>
        <p:nvPicPr>
          <p:cNvPr id="12" name="Picture 11">
            <a:extLst>
              <a:ext uri="{FF2B5EF4-FFF2-40B4-BE49-F238E27FC236}">
                <a16:creationId xmlns:a16="http://schemas.microsoft.com/office/drawing/2014/main" id="{BB5651B6-1AD8-086D-A321-96DB71E22CE1}"/>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88295" y="5004333"/>
            <a:ext cx="858520" cy="701040"/>
          </a:xfrm>
          <a:prstGeom prst="rect">
            <a:avLst/>
          </a:prstGeom>
          <a:noFill/>
          <a:ln>
            <a:noFill/>
          </a:ln>
        </p:spPr>
      </p:pic>
    </p:spTree>
    <p:custDataLst>
      <p:tags r:id="rId1"/>
    </p:custDataLst>
    <p:extLst>
      <p:ext uri="{BB962C8B-B14F-4D97-AF65-F5344CB8AC3E}">
        <p14:creationId xmlns:p14="http://schemas.microsoft.com/office/powerpoint/2010/main" val="48879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81"/>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81"/>
                                        </p:tgtEl>
                                      </p:cBhvr>
                                    </p:animEffect>
                                    <p:animScale>
                                      <p:cBhvr>
                                        <p:cTn id="13" dur="250" autoRev="1" fill="hold"/>
                                        <p:tgtEl>
                                          <p:spTgt spid="81"/>
                                        </p:tgtEl>
                                      </p:cBhvr>
                                      <p:by x="105000" y="105000"/>
                                    </p:animScale>
                                  </p:childTnLst>
                                </p:cTn>
                              </p:par>
                            </p:childTnLst>
                          </p:cTn>
                        </p:par>
                      </p:childTnLst>
                    </p:cTn>
                  </p:par>
                </p:childTnLst>
              </p:cTn>
              <p:nextCondLst>
                <p:cond evt="onClick" delay="0">
                  <p:tgtEl>
                    <p:spTgt spid="81"/>
                  </p:tgtEl>
                </p:cond>
              </p:nextCondLst>
            </p:seq>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9"/>
                                        </p:tgtEl>
                                      </p:cBhvr>
                                    </p:animEffect>
                                    <p:animScale>
                                      <p:cBhvr>
                                        <p:cTn id="19" dur="250" autoRev="1" fill="hold"/>
                                        <p:tgtEl>
                                          <p:spTgt spid="9"/>
                                        </p:tgtEl>
                                      </p:cBhvr>
                                      <p:by x="105000" y="105000"/>
                                    </p:animScale>
                                  </p:childTnLst>
                                </p:cTn>
                              </p:par>
                            </p:childTnLst>
                          </p:cTn>
                        </p:par>
                      </p:childTnLst>
                    </p:cTn>
                  </p:par>
                </p:childTnLst>
              </p:cTn>
              <p:nextCondLst>
                <p:cond evt="onClick" delay="0">
                  <p:tgtEl>
                    <p:spTgt spid="9"/>
                  </p:tgtEl>
                </p:cond>
              </p:nextCondLst>
            </p:seq>
            <p:seq concurrent="1" nextAc="seek">
              <p:cTn id="20" restart="whenNotActive" fill="hold" evtFilter="cancelBubble" nodeType="interactiveSeq">
                <p:stCondLst>
                  <p:cond evt="onClick" delay="0">
                    <p:tgtEl>
                      <p:spTgt spid="8"/>
                    </p:tgtEl>
                  </p:cond>
                </p:stCondLst>
                <p:endSync evt="end" delay="0">
                  <p:rtn val="all"/>
                </p:endSync>
                <p:childTnLst>
                  <p:par>
                    <p:cTn id="21" fill="hold">
                      <p:stCondLst>
                        <p:cond delay="0"/>
                      </p:stCondLst>
                      <p:childTnLst>
                        <p:par>
                          <p:cTn id="22" fill="hold">
                            <p:stCondLst>
                              <p:cond delay="0"/>
                            </p:stCondLst>
                            <p:childTnLst>
                              <p:par>
                                <p:cTn id="23" presetID="19" presetClass="emph" presetSubtype="0" fill="hold" grpId="0" nodeType="clickEffect">
                                  <p:stCondLst>
                                    <p:cond delay="0"/>
                                  </p:stCondLst>
                                  <p:childTnLst>
                                    <p:animClr clrSpc="rgb" dir="cw">
                                      <p:cBhvr override="childStyle">
                                        <p:cTn id="24" dur="500" fill="hold"/>
                                        <p:tgtEl>
                                          <p:spTgt spid="8"/>
                                        </p:tgtEl>
                                        <p:attrNameLst>
                                          <p:attrName>style.color</p:attrName>
                                        </p:attrNameLst>
                                      </p:cBhvr>
                                      <p:to>
                                        <a:srgbClr val="74C274"/>
                                      </p:to>
                                    </p:animClr>
                                    <p:animClr clrSpc="rgb" dir="cw">
                                      <p:cBhvr>
                                        <p:cTn id="25" dur="500" fill="hold"/>
                                        <p:tgtEl>
                                          <p:spTgt spid="8"/>
                                        </p:tgtEl>
                                        <p:attrNameLst>
                                          <p:attrName>fillcolor</p:attrName>
                                        </p:attrNameLst>
                                      </p:cBhvr>
                                      <p:to>
                                        <a:srgbClr val="74C274"/>
                                      </p:to>
                                    </p:animClr>
                                    <p:set>
                                      <p:cBhvr>
                                        <p:cTn id="26" dur="500" fill="hold"/>
                                        <p:tgtEl>
                                          <p:spTgt spid="8"/>
                                        </p:tgtEl>
                                        <p:attrNameLst>
                                          <p:attrName>fill.type</p:attrName>
                                        </p:attrNameLst>
                                      </p:cBhvr>
                                      <p:to>
                                        <p:strVal val="solid"/>
                                      </p:to>
                                    </p:set>
                                    <p:set>
                                      <p:cBhvr>
                                        <p:cTn id="27" dur="500" fill="hold"/>
                                        <p:tgtEl>
                                          <p:spTgt spid="8"/>
                                        </p:tgtEl>
                                        <p:attrNameLst>
                                          <p:attrName>fill.on</p:attrName>
                                        </p:attrNameLst>
                                      </p:cBhvr>
                                      <p:to>
                                        <p:strVal val="true"/>
                                      </p:to>
                                    </p:set>
                                  </p:childTnLst>
                                </p:cTn>
                              </p:par>
                              <p:par>
                                <p:cTn id="28" presetID="3" presetClass="emph" presetSubtype="2" fill="hold" grpId="1" nodeType="withEffect">
                                  <p:stCondLst>
                                    <p:cond delay="0"/>
                                  </p:stCondLst>
                                  <p:childTnLst>
                                    <p:animClr clrSpc="rgb" dir="cw">
                                      <p:cBhvr override="childStyle">
                                        <p:cTn id="29" dur="500" fill="hold"/>
                                        <p:tgtEl>
                                          <p:spTgt spid="8"/>
                                        </p:tgtEl>
                                        <p:attrNameLst>
                                          <p:attrName>style.color</p:attrName>
                                        </p:attrNameLst>
                                      </p:cBhvr>
                                      <p:to>
                                        <a:srgbClr val="FFFFFF"/>
                                      </p:to>
                                    </p:animClr>
                                  </p:childTnLst>
                                </p:cTn>
                              </p:par>
                            </p:childTnLst>
                          </p:cTn>
                        </p:par>
                      </p:childTnLst>
                    </p:cTn>
                  </p:par>
                </p:childTnLst>
              </p:cTn>
              <p:nextCondLst>
                <p:cond evt="onClick" delay="0">
                  <p:tgtEl>
                    <p:spTgt spid="8"/>
                  </p:tgtEl>
                </p:cond>
              </p:nextCondLst>
            </p:seq>
          </p:childTnLst>
        </p:cTn>
      </p:par>
    </p:tnLst>
    <p:bldLst>
      <p:bldP spid="81" grpId="0" animBg="1"/>
      <p:bldP spid="8" grpId="0" animBg="1"/>
      <p:bldP spid="8" grpId="1"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Select the operations that would give the number of red cars.</a:t>
            </a:r>
          </a:p>
        </p:txBody>
      </p:sp>
      <p:sp>
        <p:nvSpPr>
          <p:cNvPr id="66" name="TextBox 65">
            <a:extLst>
              <a:ext uri="{FF2B5EF4-FFF2-40B4-BE49-F238E27FC236}">
                <a16:creationId xmlns:a16="http://schemas.microsoft.com/office/drawing/2014/main" id="{ECCEB708-5ED6-4AAA-ABF0-27D91CF55932}"/>
              </a:ext>
            </a:extLst>
          </p:cNvPr>
          <p:cNvSpPr txBox="1"/>
          <p:nvPr/>
        </p:nvSpPr>
        <p:spPr>
          <a:xfrm>
            <a:off x="400987" y="2134495"/>
            <a:ext cx="6093500" cy="523220"/>
          </a:xfrm>
          <a:prstGeom prst="rect">
            <a:avLst/>
          </a:prstGeom>
          <a:noFill/>
        </p:spPr>
        <p:txBody>
          <a:bodyPr wrap="square">
            <a:spAutoFit/>
          </a:bodyPr>
          <a:lstStyle/>
          <a:p>
            <a:r>
              <a:rPr lang="en-US" sz="2800" dirty="0">
                <a:solidFill>
                  <a:prstClr val="black">
                    <a:lumMod val="65000"/>
                    <a:lumOff val="35000"/>
                  </a:prstClr>
                </a:solidFill>
                <a:latin typeface="Comic Sans MS"/>
              </a:rPr>
              <a:t>The number of red cars is</a:t>
            </a:r>
            <a:endParaRPr lang="fr-FR" dirty="0"/>
          </a:p>
        </p:txBody>
      </p:sp>
      <p:sp>
        <p:nvSpPr>
          <p:cNvPr id="81" name="Rectangle: Rounded Corners 80">
            <a:extLst>
              <a:ext uri="{FF2B5EF4-FFF2-40B4-BE49-F238E27FC236}">
                <a16:creationId xmlns:a16="http://schemas.microsoft.com/office/drawing/2014/main" id="{443B5FAC-2363-46F5-9B9E-B92781E31309}"/>
              </a:ext>
            </a:extLst>
          </p:cNvPr>
          <p:cNvSpPr/>
          <p:nvPr/>
        </p:nvSpPr>
        <p:spPr>
          <a:xfrm>
            <a:off x="602343" y="2906562"/>
            <a:ext cx="4227226" cy="794757"/>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Multiply by 3 and then divide by 2</a:t>
            </a:r>
            <a:endParaRPr lang="fr-FR" sz="2400" dirty="0">
              <a:solidFill>
                <a:schemeClr val="tx1">
                  <a:lumMod val="65000"/>
                  <a:lumOff val="35000"/>
                </a:schemeClr>
              </a:solidFill>
            </a:endParaRPr>
          </a:p>
        </p:txBody>
      </p:sp>
      <p:sp>
        <p:nvSpPr>
          <p:cNvPr id="8" name="Rectangle: Rounded Corners 7">
            <a:extLst>
              <a:ext uri="{FF2B5EF4-FFF2-40B4-BE49-F238E27FC236}">
                <a16:creationId xmlns:a16="http://schemas.microsoft.com/office/drawing/2014/main" id="{65CA2273-A3F5-4D2C-9285-AD55385C6466}"/>
              </a:ext>
            </a:extLst>
          </p:cNvPr>
          <p:cNvSpPr/>
          <p:nvPr/>
        </p:nvSpPr>
        <p:spPr>
          <a:xfrm>
            <a:off x="602342" y="3904708"/>
            <a:ext cx="4227226" cy="794757"/>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Divide by 2 and then multiply by 3</a:t>
            </a:r>
            <a:endParaRPr lang="fr-FR" sz="2400" dirty="0">
              <a:solidFill>
                <a:schemeClr val="tx1">
                  <a:lumMod val="65000"/>
                  <a:lumOff val="35000"/>
                </a:schemeClr>
              </a:solidFill>
            </a:endParaRPr>
          </a:p>
        </p:txBody>
      </p:sp>
      <p:sp>
        <p:nvSpPr>
          <p:cNvPr id="9" name="Rectangle: Rounded Corners 8">
            <a:extLst>
              <a:ext uri="{FF2B5EF4-FFF2-40B4-BE49-F238E27FC236}">
                <a16:creationId xmlns:a16="http://schemas.microsoft.com/office/drawing/2014/main" id="{019F6CF8-2421-49C1-9AED-73522322C62B}"/>
              </a:ext>
            </a:extLst>
          </p:cNvPr>
          <p:cNvSpPr/>
          <p:nvPr/>
        </p:nvSpPr>
        <p:spPr>
          <a:xfrm>
            <a:off x="602342" y="4900512"/>
            <a:ext cx="4227226" cy="794757"/>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Divide by 3 and then multiply by 2</a:t>
            </a:r>
            <a:endParaRPr lang="fr-FR" sz="2400" dirty="0">
              <a:solidFill>
                <a:schemeClr val="tx1">
                  <a:lumMod val="65000"/>
                  <a:lumOff val="35000"/>
                </a:schemeClr>
              </a:solidFill>
            </a:endParaRPr>
          </a:p>
        </p:txBody>
      </p:sp>
      <p:pic>
        <p:nvPicPr>
          <p:cNvPr id="10" name="Picture 9">
            <a:extLst>
              <a:ext uri="{FF2B5EF4-FFF2-40B4-BE49-F238E27FC236}">
                <a16:creationId xmlns:a16="http://schemas.microsoft.com/office/drawing/2014/main" id="{93254BAB-C83A-457E-9095-98D14FC48A1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75" y="2586517"/>
            <a:ext cx="939800" cy="768350"/>
          </a:xfrm>
          <a:prstGeom prst="rect">
            <a:avLst/>
          </a:prstGeom>
          <a:noFill/>
          <a:ln>
            <a:noFill/>
          </a:ln>
        </p:spPr>
      </p:pic>
      <p:pic>
        <p:nvPicPr>
          <p:cNvPr id="11" name="Picture 10">
            <a:extLst>
              <a:ext uri="{FF2B5EF4-FFF2-40B4-BE49-F238E27FC236}">
                <a16:creationId xmlns:a16="http://schemas.microsoft.com/office/drawing/2014/main" id="{2DABBE34-5761-4BD1-B986-38A4425E6A0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981" y="2586517"/>
            <a:ext cx="858520" cy="701040"/>
          </a:xfrm>
          <a:prstGeom prst="rect">
            <a:avLst/>
          </a:prstGeom>
          <a:noFill/>
          <a:ln>
            <a:noFill/>
          </a:ln>
        </p:spPr>
      </p:pic>
      <p:pic>
        <p:nvPicPr>
          <p:cNvPr id="12" name="Picture 11">
            <a:extLst>
              <a:ext uri="{FF2B5EF4-FFF2-40B4-BE49-F238E27FC236}">
                <a16:creationId xmlns:a16="http://schemas.microsoft.com/office/drawing/2014/main" id="{96485CAD-D4F8-40E1-ACD2-DF1D2A7C59BB}"/>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981" y="3299780"/>
            <a:ext cx="858520" cy="701040"/>
          </a:xfrm>
          <a:prstGeom prst="rect">
            <a:avLst/>
          </a:prstGeom>
          <a:noFill/>
          <a:ln>
            <a:noFill/>
          </a:ln>
        </p:spPr>
      </p:pic>
      <p:pic>
        <p:nvPicPr>
          <p:cNvPr id="13" name="Picture 12">
            <a:extLst>
              <a:ext uri="{FF2B5EF4-FFF2-40B4-BE49-F238E27FC236}">
                <a16:creationId xmlns:a16="http://schemas.microsoft.com/office/drawing/2014/main" id="{524D524B-BC29-438A-B5E9-B009040D300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981" y="4013043"/>
            <a:ext cx="858520" cy="701040"/>
          </a:xfrm>
          <a:prstGeom prst="rect">
            <a:avLst/>
          </a:prstGeom>
          <a:noFill/>
          <a:ln>
            <a:noFill/>
          </a:ln>
        </p:spPr>
      </p:pic>
      <p:pic>
        <p:nvPicPr>
          <p:cNvPr id="14" name="Picture 13">
            <a:extLst>
              <a:ext uri="{FF2B5EF4-FFF2-40B4-BE49-F238E27FC236}">
                <a16:creationId xmlns:a16="http://schemas.microsoft.com/office/drawing/2014/main" id="{F2114CBE-0BCF-491E-9C22-5EF3C79D220A}"/>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981" y="4767847"/>
            <a:ext cx="858520" cy="701040"/>
          </a:xfrm>
          <a:prstGeom prst="rect">
            <a:avLst/>
          </a:prstGeom>
          <a:noFill/>
          <a:ln>
            <a:noFill/>
          </a:ln>
        </p:spPr>
      </p:pic>
      <p:pic>
        <p:nvPicPr>
          <p:cNvPr id="15" name="Picture 14">
            <a:extLst>
              <a:ext uri="{FF2B5EF4-FFF2-40B4-BE49-F238E27FC236}">
                <a16:creationId xmlns:a16="http://schemas.microsoft.com/office/drawing/2014/main" id="{A8B0A118-6F9D-4A27-929C-9C9D4346C5C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75" y="3307327"/>
            <a:ext cx="939800" cy="768350"/>
          </a:xfrm>
          <a:prstGeom prst="rect">
            <a:avLst/>
          </a:prstGeom>
          <a:noFill/>
          <a:ln>
            <a:noFill/>
          </a:ln>
        </p:spPr>
      </p:pic>
      <p:pic>
        <p:nvPicPr>
          <p:cNvPr id="16" name="Picture 15">
            <a:extLst>
              <a:ext uri="{FF2B5EF4-FFF2-40B4-BE49-F238E27FC236}">
                <a16:creationId xmlns:a16="http://schemas.microsoft.com/office/drawing/2014/main" id="{263385CC-6BCA-45D6-B421-1205FB14A8F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75" y="4013043"/>
            <a:ext cx="939800" cy="768350"/>
          </a:xfrm>
          <a:prstGeom prst="rect">
            <a:avLst/>
          </a:prstGeom>
          <a:noFill/>
          <a:ln>
            <a:noFill/>
          </a:ln>
        </p:spPr>
      </p:pic>
      <p:pic>
        <p:nvPicPr>
          <p:cNvPr id="17" name="Picture 16">
            <a:extLst>
              <a:ext uri="{FF2B5EF4-FFF2-40B4-BE49-F238E27FC236}">
                <a16:creationId xmlns:a16="http://schemas.microsoft.com/office/drawing/2014/main" id="{8DAF7636-219D-4787-9A77-BAA0ABDA681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75" y="4700537"/>
            <a:ext cx="939800" cy="768350"/>
          </a:xfrm>
          <a:prstGeom prst="rect">
            <a:avLst/>
          </a:prstGeom>
          <a:noFill/>
          <a:ln>
            <a:noFill/>
          </a:ln>
        </p:spPr>
      </p:pic>
      <p:pic>
        <p:nvPicPr>
          <p:cNvPr id="18" name="Picture 17">
            <a:extLst>
              <a:ext uri="{FF2B5EF4-FFF2-40B4-BE49-F238E27FC236}">
                <a16:creationId xmlns:a16="http://schemas.microsoft.com/office/drawing/2014/main" id="{00004169-9CA5-4C02-A996-74F7DAA5F65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4523" y="2586517"/>
            <a:ext cx="939800" cy="768350"/>
          </a:xfrm>
          <a:prstGeom prst="rect">
            <a:avLst/>
          </a:prstGeom>
          <a:noFill/>
          <a:ln>
            <a:noFill/>
          </a:ln>
        </p:spPr>
      </p:pic>
      <p:pic>
        <p:nvPicPr>
          <p:cNvPr id="19" name="Picture 18">
            <a:extLst>
              <a:ext uri="{FF2B5EF4-FFF2-40B4-BE49-F238E27FC236}">
                <a16:creationId xmlns:a16="http://schemas.microsoft.com/office/drawing/2014/main" id="{579567E9-5DA0-4822-B747-5F6DB340123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4523" y="3307327"/>
            <a:ext cx="939800" cy="768350"/>
          </a:xfrm>
          <a:prstGeom prst="rect">
            <a:avLst/>
          </a:prstGeom>
          <a:noFill/>
          <a:ln>
            <a:noFill/>
          </a:ln>
        </p:spPr>
      </p:pic>
      <p:pic>
        <p:nvPicPr>
          <p:cNvPr id="20" name="Picture 19">
            <a:extLst>
              <a:ext uri="{FF2B5EF4-FFF2-40B4-BE49-F238E27FC236}">
                <a16:creationId xmlns:a16="http://schemas.microsoft.com/office/drawing/2014/main" id="{779B248C-A930-4048-B8ED-D43F9D0CDC6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4523" y="4013043"/>
            <a:ext cx="939800" cy="768350"/>
          </a:xfrm>
          <a:prstGeom prst="rect">
            <a:avLst/>
          </a:prstGeom>
          <a:noFill/>
          <a:ln>
            <a:noFill/>
          </a:ln>
        </p:spPr>
      </p:pic>
      <p:pic>
        <p:nvPicPr>
          <p:cNvPr id="21" name="Picture 20">
            <a:extLst>
              <a:ext uri="{FF2B5EF4-FFF2-40B4-BE49-F238E27FC236}">
                <a16:creationId xmlns:a16="http://schemas.microsoft.com/office/drawing/2014/main" id="{1F1434A3-F9F6-4E90-A414-5F68DF9C8C5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4523" y="4700537"/>
            <a:ext cx="939800" cy="768350"/>
          </a:xfrm>
          <a:prstGeom prst="rect">
            <a:avLst/>
          </a:prstGeom>
          <a:noFill/>
          <a:ln>
            <a:noFill/>
          </a:ln>
        </p:spPr>
      </p:pic>
      <p:pic>
        <p:nvPicPr>
          <p:cNvPr id="22" name="Picture 21">
            <a:extLst>
              <a:ext uri="{FF2B5EF4-FFF2-40B4-BE49-F238E27FC236}">
                <a16:creationId xmlns:a16="http://schemas.microsoft.com/office/drawing/2014/main" id="{8208A81A-8B9F-4309-8E42-7DAB4A43B3C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9065" y="2586517"/>
            <a:ext cx="939800" cy="768350"/>
          </a:xfrm>
          <a:prstGeom prst="rect">
            <a:avLst/>
          </a:prstGeom>
          <a:noFill/>
          <a:ln>
            <a:noFill/>
          </a:ln>
        </p:spPr>
      </p:pic>
      <p:pic>
        <p:nvPicPr>
          <p:cNvPr id="23" name="Picture 22">
            <a:extLst>
              <a:ext uri="{FF2B5EF4-FFF2-40B4-BE49-F238E27FC236}">
                <a16:creationId xmlns:a16="http://schemas.microsoft.com/office/drawing/2014/main" id="{21855CF2-1343-46CF-A454-7C9AF3AEE3D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66671" y="2586517"/>
            <a:ext cx="858520" cy="701040"/>
          </a:xfrm>
          <a:prstGeom prst="rect">
            <a:avLst/>
          </a:prstGeom>
          <a:noFill/>
          <a:ln>
            <a:noFill/>
          </a:ln>
        </p:spPr>
      </p:pic>
      <p:pic>
        <p:nvPicPr>
          <p:cNvPr id="24" name="Picture 23">
            <a:extLst>
              <a:ext uri="{FF2B5EF4-FFF2-40B4-BE49-F238E27FC236}">
                <a16:creationId xmlns:a16="http://schemas.microsoft.com/office/drawing/2014/main" id="{311F843B-63B1-472F-B742-785D6435C7A7}"/>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66671" y="3299780"/>
            <a:ext cx="858520" cy="701040"/>
          </a:xfrm>
          <a:prstGeom prst="rect">
            <a:avLst/>
          </a:prstGeom>
          <a:noFill/>
          <a:ln>
            <a:noFill/>
          </a:ln>
        </p:spPr>
      </p:pic>
      <p:pic>
        <p:nvPicPr>
          <p:cNvPr id="25" name="Picture 24">
            <a:extLst>
              <a:ext uri="{FF2B5EF4-FFF2-40B4-BE49-F238E27FC236}">
                <a16:creationId xmlns:a16="http://schemas.microsoft.com/office/drawing/2014/main" id="{71CEB170-549A-4F30-BADD-6AAECFA8E59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66671" y="4013043"/>
            <a:ext cx="858520" cy="701040"/>
          </a:xfrm>
          <a:prstGeom prst="rect">
            <a:avLst/>
          </a:prstGeom>
          <a:noFill/>
          <a:ln>
            <a:noFill/>
          </a:ln>
        </p:spPr>
      </p:pic>
      <p:pic>
        <p:nvPicPr>
          <p:cNvPr id="26" name="Picture 25">
            <a:extLst>
              <a:ext uri="{FF2B5EF4-FFF2-40B4-BE49-F238E27FC236}">
                <a16:creationId xmlns:a16="http://schemas.microsoft.com/office/drawing/2014/main" id="{9858E4A4-D58A-4974-8979-A7F4065ADDF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66671" y="4767847"/>
            <a:ext cx="858520" cy="701040"/>
          </a:xfrm>
          <a:prstGeom prst="rect">
            <a:avLst/>
          </a:prstGeom>
          <a:noFill/>
          <a:ln>
            <a:noFill/>
          </a:ln>
        </p:spPr>
      </p:pic>
      <p:pic>
        <p:nvPicPr>
          <p:cNvPr id="27" name="Picture 26">
            <a:extLst>
              <a:ext uri="{FF2B5EF4-FFF2-40B4-BE49-F238E27FC236}">
                <a16:creationId xmlns:a16="http://schemas.microsoft.com/office/drawing/2014/main" id="{CEE47F38-F2AC-49DD-91F3-DB700BD7255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9065" y="3307327"/>
            <a:ext cx="939800" cy="768350"/>
          </a:xfrm>
          <a:prstGeom prst="rect">
            <a:avLst/>
          </a:prstGeom>
          <a:noFill/>
          <a:ln>
            <a:noFill/>
          </a:ln>
        </p:spPr>
      </p:pic>
      <p:pic>
        <p:nvPicPr>
          <p:cNvPr id="28" name="Picture 27">
            <a:extLst>
              <a:ext uri="{FF2B5EF4-FFF2-40B4-BE49-F238E27FC236}">
                <a16:creationId xmlns:a16="http://schemas.microsoft.com/office/drawing/2014/main" id="{4D14E254-64CF-4BF9-89BF-E136C3FCF78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9065" y="4013043"/>
            <a:ext cx="939800" cy="768350"/>
          </a:xfrm>
          <a:prstGeom prst="rect">
            <a:avLst/>
          </a:prstGeom>
          <a:noFill/>
          <a:ln>
            <a:noFill/>
          </a:ln>
        </p:spPr>
      </p:pic>
      <p:pic>
        <p:nvPicPr>
          <p:cNvPr id="29" name="Picture 28">
            <a:extLst>
              <a:ext uri="{FF2B5EF4-FFF2-40B4-BE49-F238E27FC236}">
                <a16:creationId xmlns:a16="http://schemas.microsoft.com/office/drawing/2014/main" id="{6D96693B-0F3A-4547-B732-79C5F30C4C1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9065" y="4700537"/>
            <a:ext cx="939800" cy="768350"/>
          </a:xfrm>
          <a:prstGeom prst="rect">
            <a:avLst/>
          </a:prstGeom>
          <a:noFill/>
          <a:ln>
            <a:noFill/>
          </a:ln>
        </p:spPr>
      </p:pic>
      <p:pic>
        <p:nvPicPr>
          <p:cNvPr id="30" name="Picture 29">
            <a:extLst>
              <a:ext uri="{FF2B5EF4-FFF2-40B4-BE49-F238E27FC236}">
                <a16:creationId xmlns:a16="http://schemas.microsoft.com/office/drawing/2014/main" id="{18B5351C-A3F6-43BD-B185-EF4E92AD044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1213" y="2586517"/>
            <a:ext cx="939800" cy="768350"/>
          </a:xfrm>
          <a:prstGeom prst="rect">
            <a:avLst/>
          </a:prstGeom>
          <a:noFill/>
          <a:ln>
            <a:noFill/>
          </a:ln>
        </p:spPr>
      </p:pic>
      <p:pic>
        <p:nvPicPr>
          <p:cNvPr id="31" name="Picture 30">
            <a:extLst>
              <a:ext uri="{FF2B5EF4-FFF2-40B4-BE49-F238E27FC236}">
                <a16:creationId xmlns:a16="http://schemas.microsoft.com/office/drawing/2014/main" id="{678EA5E2-BC5B-4785-B0D7-D46E6440F7F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1213" y="3307327"/>
            <a:ext cx="939800" cy="768350"/>
          </a:xfrm>
          <a:prstGeom prst="rect">
            <a:avLst/>
          </a:prstGeom>
          <a:noFill/>
          <a:ln>
            <a:noFill/>
          </a:ln>
        </p:spPr>
      </p:pic>
      <p:pic>
        <p:nvPicPr>
          <p:cNvPr id="32" name="Picture 31">
            <a:extLst>
              <a:ext uri="{FF2B5EF4-FFF2-40B4-BE49-F238E27FC236}">
                <a16:creationId xmlns:a16="http://schemas.microsoft.com/office/drawing/2014/main" id="{FAF2ACC0-D26C-4E17-A720-BDA64170963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1213" y="4013043"/>
            <a:ext cx="939800" cy="768350"/>
          </a:xfrm>
          <a:prstGeom prst="rect">
            <a:avLst/>
          </a:prstGeom>
          <a:noFill/>
          <a:ln>
            <a:noFill/>
          </a:ln>
        </p:spPr>
      </p:pic>
      <p:pic>
        <p:nvPicPr>
          <p:cNvPr id="33" name="Picture 32">
            <a:extLst>
              <a:ext uri="{FF2B5EF4-FFF2-40B4-BE49-F238E27FC236}">
                <a16:creationId xmlns:a16="http://schemas.microsoft.com/office/drawing/2014/main" id="{2F8145F9-BF3E-4E7F-86B6-A888944D79D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1213" y="4700537"/>
            <a:ext cx="939800" cy="768350"/>
          </a:xfrm>
          <a:prstGeom prst="rect">
            <a:avLst/>
          </a:prstGeom>
          <a:noFill/>
          <a:ln>
            <a:noFill/>
          </a:ln>
        </p:spPr>
      </p:pic>
      <p:pic>
        <p:nvPicPr>
          <p:cNvPr id="34" name="Picture 33">
            <a:extLst>
              <a:ext uri="{FF2B5EF4-FFF2-40B4-BE49-F238E27FC236}">
                <a16:creationId xmlns:a16="http://schemas.microsoft.com/office/drawing/2014/main" id="{1943AA0E-FCA7-40B4-955C-59A5B24D233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260350" flipH="1">
            <a:off x="11323841" y="6005733"/>
            <a:ext cx="753307" cy="753307"/>
          </a:xfrm>
          <a:prstGeom prst="rect">
            <a:avLst/>
          </a:prstGeom>
        </p:spPr>
      </p:pic>
    </p:spTree>
    <p:custDataLst>
      <p:tags r:id="rId1"/>
    </p:custDataLst>
    <p:extLst>
      <p:ext uri="{BB962C8B-B14F-4D97-AF65-F5344CB8AC3E}">
        <p14:creationId xmlns:p14="http://schemas.microsoft.com/office/powerpoint/2010/main" val="3409838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9" presetClass="emph" presetSubtype="0" fill="hold" grpId="0" nodeType="clickEffect">
                                  <p:stCondLst>
                                    <p:cond delay="0"/>
                                  </p:stCondLst>
                                  <p:childTnLst>
                                    <p:animClr clrSpc="rgb" dir="cw">
                                      <p:cBhvr override="childStyle">
                                        <p:cTn id="12" dur="500" fill="hold"/>
                                        <p:tgtEl>
                                          <p:spTgt spid="9"/>
                                        </p:tgtEl>
                                        <p:attrNameLst>
                                          <p:attrName>style.color</p:attrName>
                                        </p:attrNameLst>
                                      </p:cBhvr>
                                      <p:to>
                                        <a:srgbClr val="74C274"/>
                                      </p:to>
                                    </p:animClr>
                                    <p:animClr clrSpc="rgb" dir="cw">
                                      <p:cBhvr>
                                        <p:cTn id="13" dur="500" fill="hold"/>
                                        <p:tgtEl>
                                          <p:spTgt spid="9"/>
                                        </p:tgtEl>
                                        <p:attrNameLst>
                                          <p:attrName>fillcolor</p:attrName>
                                        </p:attrNameLst>
                                      </p:cBhvr>
                                      <p:to>
                                        <a:srgbClr val="74C274"/>
                                      </p:to>
                                    </p:animClr>
                                    <p:set>
                                      <p:cBhvr>
                                        <p:cTn id="14" dur="500" fill="hold"/>
                                        <p:tgtEl>
                                          <p:spTgt spid="9"/>
                                        </p:tgtEl>
                                        <p:attrNameLst>
                                          <p:attrName>fill.type</p:attrName>
                                        </p:attrNameLst>
                                      </p:cBhvr>
                                      <p:to>
                                        <p:strVal val="solid"/>
                                      </p:to>
                                    </p:set>
                                    <p:set>
                                      <p:cBhvr>
                                        <p:cTn id="15" dur="500" fill="hold"/>
                                        <p:tgtEl>
                                          <p:spTgt spid="9"/>
                                        </p:tgtEl>
                                        <p:attrNameLst>
                                          <p:attrName>fill.on</p:attrName>
                                        </p:attrNameLst>
                                      </p:cBhvr>
                                      <p:to>
                                        <p:strVal val="true"/>
                                      </p:to>
                                    </p:set>
                                  </p:childTnLst>
                                </p:cTn>
                              </p:par>
                              <p:par>
                                <p:cTn id="16" presetID="3" presetClass="emph" presetSubtype="2" fill="hold" grpId="1" nodeType="withEffect">
                                  <p:stCondLst>
                                    <p:cond delay="0"/>
                                  </p:stCondLst>
                                  <p:childTnLst>
                                    <p:animClr clrSpc="rgb" dir="cw">
                                      <p:cBhvr override="childStyle">
                                        <p:cTn id="17" dur="500" fill="hold"/>
                                        <p:tgtEl>
                                          <p:spTgt spid="9"/>
                                        </p:tgtEl>
                                        <p:attrNameLst>
                                          <p:attrName>style.color</p:attrName>
                                        </p:attrNameLst>
                                      </p:cBhvr>
                                      <p:to>
                                        <a:srgbClr val="FFFFFF"/>
                                      </p:to>
                                    </p:animClr>
                                  </p:childTnLst>
                                </p:cTn>
                              </p:par>
                            </p:childTnLst>
                          </p:cTn>
                        </p:par>
                      </p:childTnLst>
                    </p:cTn>
                  </p:par>
                </p:childTnLst>
              </p:cTn>
              <p:nextCondLst>
                <p:cond evt="onClick" delay="0">
                  <p:tgtEl>
                    <p:spTgt spid="9"/>
                  </p:tgtEl>
                </p:cond>
              </p:nextCondLst>
            </p:seq>
            <p:seq concurrent="1" nextAc="seek">
              <p:cTn id="18" restart="whenNotActive" fill="hold" evtFilter="cancelBubble" nodeType="interactiveSeq">
                <p:stCondLst>
                  <p:cond evt="onClick" delay="0">
                    <p:tgtEl>
                      <p:spTgt spid="81"/>
                    </p:tgtEl>
                  </p:cond>
                </p:stCondLst>
                <p:endSync evt="end" delay="0">
                  <p:rtn val="all"/>
                </p:endSync>
                <p:childTnLst>
                  <p:par>
                    <p:cTn id="19" fill="hold">
                      <p:stCondLst>
                        <p:cond delay="0"/>
                      </p:stCondLst>
                      <p:childTnLst>
                        <p:par>
                          <p:cTn id="20" fill="hold">
                            <p:stCondLst>
                              <p:cond delay="0"/>
                            </p:stCondLst>
                            <p:childTnLst>
                              <p:par>
                                <p:cTn id="21" presetID="26" presetClass="emph" presetSubtype="0" fill="hold" grpId="0" nodeType="clickEffect">
                                  <p:stCondLst>
                                    <p:cond delay="0"/>
                                  </p:stCondLst>
                                  <p:childTnLst>
                                    <p:animEffect transition="out" filter="fade">
                                      <p:cBhvr>
                                        <p:cTn id="22" dur="500" tmFilter="0, 0; .2, .5; .8, .5; 1, 0"/>
                                        <p:tgtEl>
                                          <p:spTgt spid="81"/>
                                        </p:tgtEl>
                                      </p:cBhvr>
                                    </p:animEffect>
                                    <p:animScale>
                                      <p:cBhvr>
                                        <p:cTn id="23" dur="250" autoRev="1" fill="hold"/>
                                        <p:tgtEl>
                                          <p:spTgt spid="81"/>
                                        </p:tgtEl>
                                      </p:cBhvr>
                                      <p:by x="105000" y="105000"/>
                                    </p:animScale>
                                  </p:childTnLst>
                                </p:cTn>
                              </p:par>
                            </p:childTnLst>
                          </p:cTn>
                        </p:par>
                      </p:childTnLst>
                    </p:cTn>
                  </p:par>
                </p:childTnLst>
              </p:cTn>
              <p:nextCondLst>
                <p:cond evt="onClick" delay="0">
                  <p:tgtEl>
                    <p:spTgt spid="81"/>
                  </p:tgtEl>
                </p:cond>
              </p:nextCondLst>
            </p:seq>
            <p:seq concurrent="1" nextAc="seek">
              <p:cTn id="24" restart="whenNotActive" fill="hold" evtFilter="cancelBubble" nodeType="interactiveSeq">
                <p:stCondLst>
                  <p:cond evt="onClick" delay="0">
                    <p:tgtEl>
                      <p:spTgt spid="8"/>
                    </p:tgtEl>
                  </p:cond>
                </p:stCondLst>
                <p:endSync evt="end" delay="0">
                  <p:rtn val="all"/>
                </p:endSync>
                <p:childTnLst>
                  <p:par>
                    <p:cTn id="25" fill="hold">
                      <p:stCondLst>
                        <p:cond delay="0"/>
                      </p:stCondLst>
                      <p:childTnLst>
                        <p:par>
                          <p:cTn id="26" fill="hold">
                            <p:stCondLst>
                              <p:cond delay="0"/>
                            </p:stCondLst>
                            <p:childTnLst>
                              <p:par>
                                <p:cTn id="27" presetID="26" presetClass="emph" presetSubtype="0" fill="hold" grpId="0" nodeType="clickEffect">
                                  <p:stCondLst>
                                    <p:cond delay="0"/>
                                  </p:stCondLst>
                                  <p:childTnLst>
                                    <p:animEffect transition="out" filter="fade">
                                      <p:cBhvr>
                                        <p:cTn id="28" dur="500" tmFilter="0, 0; .2, .5; .8, .5; 1, 0"/>
                                        <p:tgtEl>
                                          <p:spTgt spid="8"/>
                                        </p:tgtEl>
                                      </p:cBhvr>
                                    </p:animEffect>
                                    <p:animScale>
                                      <p:cBhvr>
                                        <p:cTn id="29" dur="250" autoRev="1" fill="hold"/>
                                        <p:tgtEl>
                                          <p:spTgt spid="8"/>
                                        </p:tgtEl>
                                      </p:cBhvr>
                                      <p:by x="105000" y="105000"/>
                                    </p:animScale>
                                  </p:childTnLst>
                                </p:cTn>
                              </p:par>
                            </p:childTnLst>
                          </p:cTn>
                        </p:par>
                      </p:childTnLst>
                    </p:cTn>
                  </p:par>
                </p:childTnLst>
              </p:cTn>
              <p:nextCondLst>
                <p:cond evt="onClick" delay="0">
                  <p:tgtEl>
                    <p:spTgt spid="8"/>
                  </p:tgtEl>
                </p:cond>
              </p:nextCondLst>
            </p:seq>
          </p:childTnLst>
        </p:cTn>
      </p:par>
    </p:tnLst>
    <p:bldLst>
      <p:bldP spid="81" grpId="0" animBg="1"/>
      <p:bldP spid="8" grpId="0" animBg="1"/>
      <p:bldP spid="9" grpId="0" animBg="1"/>
      <p:bldP spid="9"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2C9AE0-2863-482C-91B6-D8A991EB5B04}">
  <ds:schemaRefs>
    <ds:schemaRef ds:uri="http://purl.org/dc/terms/"/>
    <ds:schemaRef ds:uri="http://www.w3.org/XML/1998/namespace"/>
    <ds:schemaRef ds:uri="28d7a5b2-e9af-4604-92b1-4666a8526ab6"/>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3EEBF3C6-5FC1-4E35-80CB-ACEDFF427965}"/>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5980</TotalTime>
  <Words>2846</Words>
  <Application>Microsoft Office PowerPoint</Application>
  <PresentationFormat>Widescreen</PresentationFormat>
  <Paragraphs>337</Paragraphs>
  <Slides>23</Slides>
  <Notes>22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Arial</vt:lpstr>
      <vt:lpstr>Calibri</vt:lpstr>
      <vt:lpstr>Cambria Math</vt:lpstr>
      <vt:lpstr>Comic Sans MS</vt:lpstr>
      <vt:lpstr>Neo Sans</vt:lpstr>
      <vt:lpstr>Noto Sans Symbols</vt:lpstr>
      <vt:lpstr>Segoe UI</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1071</cp:revision>
  <dcterms:created xsi:type="dcterms:W3CDTF">2020-11-03T06:34:51Z</dcterms:created>
  <dcterms:modified xsi:type="dcterms:W3CDTF">2023-10-20T10:31:59Z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ies>
</file>