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10.xml" ContentType="application/vnd.openxmlformats-officedocument.presentationml.tags+xml"/>
  <Override PartName="/ppt/notesSlides/notesSlide1.xml" ContentType="application/vnd.openxmlformats-officedocument.presentationml.notesSlide+xml"/>
  <Override PartName="/ppt/tags/tag11.xml" ContentType="application/vnd.openxmlformats-officedocument.presentationml.tags+xml"/>
  <Override PartName="/ppt/notesSlides/notesSlide2.xml" ContentType="application/vnd.openxmlformats-officedocument.presentationml.notesSlide+xml"/>
  <Override PartName="/ppt/tags/tag12.xml" ContentType="application/vnd.openxmlformats-officedocument.presentationml.tags+xml"/>
  <Override PartName="/ppt/notesSlides/notesSlide3.xml" ContentType="application/vnd.openxmlformats-officedocument.presentationml.notesSlide+xml"/>
  <Override PartName="/ppt/tags/tag13.xml" ContentType="application/vnd.openxmlformats-officedocument.presentationml.tags+xml"/>
  <Override PartName="/ppt/notesSlides/notesSlide4.xml" ContentType="application/vnd.openxmlformats-officedocument.presentationml.notesSlide+xml"/>
  <Override PartName="/ppt/tags/tag14.xml" ContentType="application/vnd.openxmlformats-officedocument.presentationml.tags+xml"/>
  <Override PartName="/ppt/notesSlides/notesSlide5.xml" ContentType="application/vnd.openxmlformats-officedocument.presentationml.notesSlide+xml"/>
  <Override PartName="/ppt/tags/tag15.xml" ContentType="application/vnd.openxmlformats-officedocument.presentationml.tags+xml"/>
  <Override PartName="/ppt/notesSlides/notesSlide6.xml" ContentType="application/vnd.openxmlformats-officedocument.presentationml.notesSlide+xml"/>
  <Override PartName="/ppt/tags/tag16.xml" ContentType="application/vnd.openxmlformats-officedocument.presentationml.tags+xml"/>
  <Override PartName="/ppt/notesSlides/notesSlide7.xml" ContentType="application/vnd.openxmlformats-officedocument.presentationml.notesSlide+xml"/>
  <Override PartName="/ppt/tags/tag17.xml" ContentType="application/vnd.openxmlformats-officedocument.presentationml.tags+xml"/>
  <Override PartName="/ppt/notesSlides/notesSlide8.xml" ContentType="application/vnd.openxmlformats-officedocument.presentationml.notesSlide+xml"/>
  <Override PartName="/ppt/tags/tag18.xml" ContentType="application/vnd.openxmlformats-officedocument.presentationml.tags+xml"/>
  <Override PartName="/ppt/notesSlides/notesSlide9.xml" ContentType="application/vnd.openxmlformats-officedocument.presentationml.notesSlide+xml"/>
  <Override PartName="/ppt/tags/tag19.xml" ContentType="application/vnd.openxmlformats-officedocument.presentationml.tags+xml"/>
  <Override PartName="/ppt/notesSlides/notesSlide10.xml" ContentType="application/vnd.openxmlformats-officedocument.presentationml.notesSlide+xml"/>
  <Override PartName="/ppt/tags/tag20.xml" ContentType="application/vnd.openxmlformats-officedocument.presentationml.tags+xml"/>
  <Override PartName="/ppt/notesSlides/notesSlide11.xml" ContentType="application/vnd.openxmlformats-officedocument.presentationml.notesSlide+xml"/>
  <Override PartName="/ppt/tags/tag21.xml" ContentType="application/vnd.openxmlformats-officedocument.presentationml.tags+xml"/>
  <Override PartName="/ppt/notesSlides/notesSlide12.xml" ContentType="application/vnd.openxmlformats-officedocument.presentationml.notesSlide+xml"/>
  <Override PartName="/ppt/tags/tag22.xml" ContentType="application/vnd.openxmlformats-officedocument.presentationml.tags+xml"/>
  <Override PartName="/ppt/notesSlides/notesSlide13.xml" ContentType="application/vnd.openxmlformats-officedocument.presentationml.notesSlide+xml"/>
  <Override PartName="/ppt/tags/tag23.xml" ContentType="application/vnd.openxmlformats-officedocument.presentationml.tags+xml"/>
  <Override PartName="/ppt/notesSlides/notesSlide14.xml" ContentType="application/vnd.openxmlformats-officedocument.presentationml.notesSlide+xml"/>
  <Override PartName="/ppt/tags/tag24.xml" ContentType="application/vnd.openxmlformats-officedocument.presentationml.tags+xml"/>
  <Override PartName="/ppt/notesSlides/notesSlide15.xml" ContentType="application/vnd.openxmlformats-officedocument.presentationml.notesSlide+xml"/>
  <Override PartName="/ppt/tags/tag25.xml" ContentType="application/vnd.openxmlformats-officedocument.presentationml.tags+xml"/>
  <Override PartName="/ppt/notesSlides/notesSlide16.xml" ContentType="application/vnd.openxmlformats-officedocument.presentationml.notesSlide+xml"/>
  <Override PartName="/ppt/tags/tag26.xml" ContentType="application/vnd.openxmlformats-officedocument.presentationml.tags+xml"/>
  <Override PartName="/ppt/notesSlides/notesSlide17.xml" ContentType="application/vnd.openxmlformats-officedocument.presentationml.notesSlide+xml"/>
  <Override PartName="/ppt/tags/tag27.xml" ContentType="application/vnd.openxmlformats-officedocument.presentationml.tags+xml"/>
  <Override PartName="/ppt/notesSlides/notesSlide18.xml" ContentType="application/vnd.openxmlformats-officedocument.presentationml.notesSlide+xml"/>
  <Override PartName="/ppt/tags/tag28.xml" ContentType="application/vnd.openxmlformats-officedocument.presentationml.tags+xml"/>
  <Override PartName="/ppt/notesSlides/notesSlide19.xml" ContentType="application/vnd.openxmlformats-officedocument.presentationml.notesSlide+xml"/>
  <Override PartName="/ppt/tags/tag29.xml" ContentType="application/vnd.openxmlformats-officedocument.presentationml.tags+xml"/>
  <Override PartName="/ppt/notesSlides/notesSlide20.xml" ContentType="application/vnd.openxmlformats-officedocument.presentationml.notesSlide+xml"/>
  <Override PartName="/ppt/tags/tag30.xml" ContentType="application/vnd.openxmlformats-officedocument.presentationml.tags+xml"/>
  <Override PartName="/ppt/notesSlides/notesSlide21.xml" ContentType="application/vnd.openxmlformats-officedocument.presentationml.notesSlide+xml"/>
  <Override PartName="/ppt/tags/tag31.xml" ContentType="application/vnd.openxmlformats-officedocument.presentationml.tags+xml"/>
  <Override PartName="/ppt/notesSlides/notesSlide22.xml" ContentType="application/vnd.openxmlformats-officedocument.presentationml.notesSlide+xml"/>
  <Override PartName="/ppt/tags/tag32.xml" ContentType="application/vnd.openxmlformats-officedocument.presentationml.tags+xml"/>
  <Override PartName="/ppt/notesSlides/notesSlide23.xml" ContentType="application/vnd.openxmlformats-officedocument.presentationml.notesSlide+xml"/>
  <Override PartName="/ppt/tags/tag33.xml" ContentType="application/vnd.openxmlformats-officedocument.presentationml.tags+xml"/>
  <Override PartName="/ppt/notesSlides/notesSlide24.xml" ContentType="application/vnd.openxmlformats-officedocument.presentationml.notesSlide+xml"/>
  <Override PartName="/ppt/tags/tag34.xml" ContentType="application/vnd.openxmlformats-officedocument.presentationml.tags+xml"/>
  <Override PartName="/ppt/notesSlides/notesSlide25.xml" ContentType="application/vnd.openxmlformats-officedocument.presentationml.notesSlide+xml"/>
  <Override PartName="/ppt/tags/tag35.xml" ContentType="application/vnd.openxmlformats-officedocument.presentationml.tags+xml"/>
  <Override PartName="/ppt/notesSlides/notesSlide26.xml" ContentType="application/vnd.openxmlformats-officedocument.presentationml.notesSlide+xml"/>
  <Override PartName="/ppt/tags/tag36.xml" ContentType="application/vnd.openxmlformats-officedocument.presentationml.tags+xml"/>
  <Override PartName="/ppt/notesSlides/notesSlide27.xml" ContentType="application/vnd.openxmlformats-officedocument.presentationml.notesSlide+xml"/>
  <Override PartName="/ppt/tags/tag37.xml" ContentType="application/vnd.openxmlformats-officedocument.presentationml.tags+xml"/>
  <Override PartName="/ppt/notesSlides/notesSlide28.xml" ContentType="application/vnd.openxmlformats-officedocument.presentationml.notesSlide+xml"/>
  <Override PartName="/ppt/tags/tag38.xml" ContentType="application/vnd.openxmlformats-officedocument.presentationml.tags+xml"/>
  <Override PartName="/ppt/notesSlides/notesSlide29.xml" ContentType="application/vnd.openxmlformats-officedocument.presentationml.notesSlide+xml"/>
  <Override PartName="/ppt/tags/tag39.xml" ContentType="application/vnd.openxmlformats-officedocument.presentationml.tags+xml"/>
  <Override PartName="/ppt/notesSlides/notesSlide30.xml" ContentType="application/vnd.openxmlformats-officedocument.presentationml.notesSlide+xml"/>
  <Override PartName="/ppt/tags/tag40.xml" ContentType="application/vnd.openxmlformats-officedocument.presentationml.tags+xml"/>
  <Override PartName="/ppt/notesSlides/notesSlide31.xml" ContentType="application/vnd.openxmlformats-officedocument.presentationml.notesSlide+xml"/>
  <Override PartName="/ppt/tags/tag41.xml" ContentType="application/vnd.openxmlformats-officedocument.presentationml.tags+xml"/>
  <Override PartName="/ppt/notesSlides/notesSlide32.xml" ContentType="application/vnd.openxmlformats-officedocument.presentationml.notesSlide+xml"/>
  <Override PartName="/ppt/tags/tag42.xml" ContentType="application/vnd.openxmlformats-officedocument.presentationml.tags+xml"/>
  <Override PartName="/ppt/notesSlides/notesSlide33.xml" ContentType="application/vnd.openxmlformats-officedocument.presentationml.notesSlide+xml"/>
  <Override PartName="/ppt/tags/tag43.xml" ContentType="application/vnd.openxmlformats-officedocument.presentationml.tags+xml"/>
  <Override PartName="/ppt/notesSlides/notesSlide34.xml" ContentType="application/vnd.openxmlformats-officedocument.presentationml.notesSlide+xml"/>
  <Override PartName="/ppt/tags/tag44.xml" ContentType="application/vnd.openxmlformats-officedocument.presentationml.tags+xml"/>
  <Override PartName="/ppt/notesSlides/notesSlide35.xml" ContentType="application/vnd.openxmlformats-officedocument.presentationml.notesSlide+xml"/>
  <Override PartName="/ppt/tags/tag45.xml" ContentType="application/vnd.openxmlformats-officedocument.presentationml.tags+xml"/>
  <Override PartName="/ppt/notesSlides/notesSlide36.xml" ContentType="application/vnd.openxmlformats-officedocument.presentationml.notesSlide+xml"/>
  <Override PartName="/ppt/tags/tag46.xml" ContentType="application/vnd.openxmlformats-officedocument.presentationml.tags+xml"/>
  <Override PartName="/ppt/notesSlides/notesSlide37.xml" ContentType="application/vnd.openxmlformats-officedocument.presentationml.notesSlide+xml"/>
  <Override PartName="/ppt/tags/tag47.xml" ContentType="application/vnd.openxmlformats-officedocument.presentationml.tags+xml"/>
  <Override PartName="/ppt/notesSlides/notesSlide38.xml" ContentType="application/vnd.openxmlformats-officedocument.presentationml.notesSlide+xml"/>
  <Override PartName="/ppt/tags/tag48.xml" ContentType="application/vnd.openxmlformats-officedocument.presentationml.tags+xml"/>
  <Override PartName="/ppt/notesSlides/notesSlide39.xml" ContentType="application/vnd.openxmlformats-officedocument.presentationml.notesSlide+xml"/>
  <Override PartName="/ppt/tags/tag49.xml" ContentType="application/vnd.openxmlformats-officedocument.presentationml.tags+xml"/>
  <Override PartName="/ppt/notesSlides/notesSlide40.xml" ContentType="application/vnd.openxmlformats-officedocument.presentationml.notesSlide+xml"/>
  <Override PartName="/ppt/tags/tag50.xml" ContentType="application/vnd.openxmlformats-officedocument.presentationml.tags+xml"/>
  <Override PartName="/ppt/notesSlides/notesSlide41.xml" ContentType="application/vnd.openxmlformats-officedocument.presentationml.notesSlide+xml"/>
  <Override PartName="/ppt/tags/tag51.xml" ContentType="application/vnd.openxmlformats-officedocument.presentationml.tags+xml"/>
  <Override PartName="/ppt/notesSlides/notesSlide42.xml" ContentType="application/vnd.openxmlformats-officedocument.presentationml.notesSlide+xml"/>
  <Override PartName="/ppt/tags/tag52.xml" ContentType="application/vnd.openxmlformats-officedocument.presentationml.tags+xml"/>
  <Override PartName="/ppt/notesSlides/notesSlide43.xml" ContentType="application/vnd.openxmlformats-officedocument.presentationml.notesSlide+xml"/>
  <Override PartName="/ppt/tags/tag53.xml" ContentType="application/vnd.openxmlformats-officedocument.presentationml.tags+xml"/>
  <Override PartName="/ppt/notesSlides/notesSlide44.xml" ContentType="application/vnd.openxmlformats-officedocument.presentationml.notesSlide+xml"/>
  <Override PartName="/ppt/tags/tag54.xml" ContentType="application/vnd.openxmlformats-officedocument.presentationml.tags+xml"/>
  <Override PartName="/ppt/notesSlides/notesSlide45.xml" ContentType="application/vnd.openxmlformats-officedocument.presentationml.notesSlide+xml"/>
  <Override PartName="/ppt/tags/tag55.xml" ContentType="application/vnd.openxmlformats-officedocument.presentationml.tags+xml"/>
  <Override PartName="/ppt/notesSlides/notesSlide46.xml" ContentType="application/vnd.openxmlformats-officedocument.presentationml.notesSlide+xml"/>
  <Override PartName="/ppt/tags/tag56.xml" ContentType="application/vnd.openxmlformats-officedocument.presentationml.tags+xml"/>
  <Override PartName="/ppt/notesSlides/notesSlide47.xml" ContentType="application/vnd.openxmlformats-officedocument.presentationml.notesSlide+xml"/>
  <Override PartName="/ppt/tags/tag57.xml" ContentType="application/vnd.openxmlformats-officedocument.presentationml.tags+xml"/>
  <Override PartName="/ppt/notesSlides/notesSlide48.xml" ContentType="application/vnd.openxmlformats-officedocument.presentationml.notesSlide+xml"/>
  <Override PartName="/ppt/tags/tag58.xml" ContentType="application/vnd.openxmlformats-officedocument.presentationml.tags+xml"/>
  <Override PartName="/ppt/notesSlides/notesSlide49.xml" ContentType="application/vnd.openxmlformats-officedocument.presentationml.notesSlide+xml"/>
  <Override PartName="/ppt/tags/tag59.xml" ContentType="application/vnd.openxmlformats-officedocument.presentationml.tags+xml"/>
  <Override PartName="/ppt/notesSlides/notesSlide50.xml" ContentType="application/vnd.openxmlformats-officedocument.presentationml.notesSlide+xml"/>
  <Override PartName="/ppt/tags/tag60.xml" ContentType="application/vnd.openxmlformats-officedocument.presentationml.tags+xml"/>
  <Override PartName="/ppt/notesSlides/notesSlide51.xml" ContentType="application/vnd.openxmlformats-officedocument.presentationml.notesSlide+xml"/>
  <Override PartName="/ppt/tags/tag61.xml" ContentType="application/vnd.openxmlformats-officedocument.presentationml.tags+xml"/>
  <Override PartName="/ppt/notesSlides/notesSlide52.xml" ContentType="application/vnd.openxmlformats-officedocument.presentationml.notesSlide+xml"/>
  <Override PartName="/ppt/tags/tag62.xml" ContentType="application/vnd.openxmlformats-officedocument.presentationml.tags+xml"/>
  <Override PartName="/ppt/notesSlides/notesSlide53.xml" ContentType="application/vnd.openxmlformats-officedocument.presentationml.notesSlide+xml"/>
  <Override PartName="/ppt/tags/tag63.xml" ContentType="application/vnd.openxmlformats-officedocument.presentationml.tags+xml"/>
  <Override PartName="/ppt/notesSlides/notesSlide54.xml" ContentType="application/vnd.openxmlformats-officedocument.presentationml.notesSlide+xml"/>
  <Override PartName="/ppt/tags/tag64.xml" ContentType="application/vnd.openxmlformats-officedocument.presentationml.tags+xml"/>
  <Override PartName="/ppt/notesSlides/notesSlide55.xml" ContentType="application/vnd.openxmlformats-officedocument.presentationml.notesSlide+xml"/>
  <Override PartName="/ppt/tags/tag65.xml" ContentType="application/vnd.openxmlformats-officedocument.presentationml.tags+xml"/>
  <Override PartName="/ppt/notesSlides/notesSlide56.xml" ContentType="application/vnd.openxmlformats-officedocument.presentationml.notesSlide+xml"/>
  <Override PartName="/ppt/tags/tag66.xml" ContentType="application/vnd.openxmlformats-officedocument.presentationml.tags+xml"/>
  <Override PartName="/ppt/notesSlides/notesSlide57.xml" ContentType="application/vnd.openxmlformats-officedocument.presentationml.notesSlide+xml"/>
  <Override PartName="/ppt/tags/tag67.xml" ContentType="application/vnd.openxmlformats-officedocument.presentationml.tags+xml"/>
  <Override PartName="/ppt/notesSlides/notesSlide58.xml" ContentType="application/vnd.openxmlformats-officedocument.presentationml.notesSlide+xml"/>
  <Override PartName="/ppt/tags/tag68.xml" ContentType="application/vnd.openxmlformats-officedocument.presentationml.tags+xml"/>
  <Override PartName="/ppt/notesSlides/notesSlide59.xml" ContentType="application/vnd.openxmlformats-officedocument.presentationml.notesSlide+xml"/>
  <Override PartName="/ppt/tags/tag69.xml" ContentType="application/vnd.openxmlformats-officedocument.presentationml.tags+xml"/>
  <Override PartName="/ppt/notesSlides/notesSlide60.xml" ContentType="application/vnd.openxmlformats-officedocument.presentationml.notesSlide+xml"/>
  <Override PartName="/ppt/tags/tag70.xml" ContentType="application/vnd.openxmlformats-officedocument.presentationml.tags+xml"/>
  <Override PartName="/ppt/notesSlides/notesSlide61.xml" ContentType="application/vnd.openxmlformats-officedocument.presentationml.notesSlide+xml"/>
  <Override PartName="/ppt/tags/tag71.xml" ContentType="application/vnd.openxmlformats-officedocument.presentationml.tags+xml"/>
  <Override PartName="/ppt/notesSlides/notesSlide62.xml" ContentType="application/vnd.openxmlformats-officedocument.presentationml.notesSlide+xml"/>
  <Override PartName="/ppt/tags/tag72.xml" ContentType="application/vnd.openxmlformats-officedocument.presentationml.tags+xml"/>
  <Override PartName="/ppt/notesSlides/notesSlide63.xml" ContentType="application/vnd.openxmlformats-officedocument.presentationml.notesSlide+xml"/>
  <Override PartName="/ppt/tags/tag73.xml" ContentType="application/vnd.openxmlformats-officedocument.presentationml.tags+xml"/>
  <Override PartName="/ppt/notesSlides/notesSlide64.xml" ContentType="application/vnd.openxmlformats-officedocument.presentationml.notesSlide+xml"/>
  <Override PartName="/ppt/tags/tag74.xml" ContentType="application/vnd.openxmlformats-officedocument.presentationml.tags+xml"/>
  <Override PartName="/ppt/notesSlides/notesSlide65.xml" ContentType="application/vnd.openxmlformats-officedocument.presentationml.notesSlide+xml"/>
  <Override PartName="/ppt/tags/tag75.xml" ContentType="application/vnd.openxmlformats-officedocument.presentationml.tags+xml"/>
  <Override PartName="/ppt/notesSlides/notesSlide66.xml" ContentType="application/vnd.openxmlformats-officedocument.presentationml.notesSlide+xml"/>
  <Override PartName="/ppt/tags/tag76.xml" ContentType="application/vnd.openxmlformats-officedocument.presentationml.tags+xml"/>
  <Override PartName="/ppt/notesSlides/notesSlide67.xml" ContentType="application/vnd.openxmlformats-officedocument.presentationml.notesSlide+xml"/>
  <Override PartName="/ppt/tags/tag77.xml" ContentType="application/vnd.openxmlformats-officedocument.presentationml.tags+xml"/>
  <Override PartName="/ppt/notesSlides/notesSlide68.xml" ContentType="application/vnd.openxmlformats-officedocument.presentationml.notesSlide+xml"/>
  <Override PartName="/ppt/tags/tag78.xml" ContentType="application/vnd.openxmlformats-officedocument.presentationml.tags+xml"/>
  <Override PartName="/ppt/notesSlides/notesSlide69.xml" ContentType="application/vnd.openxmlformats-officedocument.presentationml.notesSlide+xml"/>
  <Override PartName="/ppt/tags/tag79.xml" ContentType="application/vnd.openxmlformats-officedocument.presentationml.tags+xml"/>
  <Override PartName="/ppt/notesSlides/notesSlide70.xml" ContentType="application/vnd.openxmlformats-officedocument.presentationml.notesSlide+xml"/>
  <Override PartName="/ppt/tags/tag80.xml" ContentType="application/vnd.openxmlformats-officedocument.presentationml.tags+xml"/>
  <Override PartName="/ppt/notesSlides/notesSlide71.xml" ContentType="application/vnd.openxmlformats-officedocument.presentationml.notesSlide+xml"/>
  <Override PartName="/ppt/tags/tag8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Lst>
  <p:notesMasterIdLst>
    <p:notesMasterId r:id="rId77"/>
  </p:notesMasterIdLst>
  <p:handoutMasterIdLst>
    <p:handoutMasterId r:id="rId78"/>
  </p:handoutMasterIdLst>
  <p:sldIdLst>
    <p:sldId id="256" r:id="rId5"/>
    <p:sldId id="2272" r:id="rId6"/>
    <p:sldId id="2273" r:id="rId7"/>
    <p:sldId id="520" r:id="rId8"/>
    <p:sldId id="1765" r:id="rId9"/>
    <p:sldId id="2049" r:id="rId10"/>
    <p:sldId id="2212" r:id="rId11"/>
    <p:sldId id="2207" r:id="rId12"/>
    <p:sldId id="2213" r:id="rId13"/>
    <p:sldId id="2208" r:id="rId14"/>
    <p:sldId id="2214" r:id="rId15"/>
    <p:sldId id="2209" r:id="rId16"/>
    <p:sldId id="2215" r:id="rId17"/>
    <p:sldId id="2210" r:id="rId18"/>
    <p:sldId id="2216" r:id="rId19"/>
    <p:sldId id="2211" r:id="rId20"/>
    <p:sldId id="2217" r:id="rId21"/>
    <p:sldId id="523" r:id="rId22"/>
    <p:sldId id="2051" r:id="rId23"/>
    <p:sldId id="2222" r:id="rId24"/>
    <p:sldId id="2226" r:id="rId25"/>
    <p:sldId id="2102" r:id="rId26"/>
    <p:sldId id="2228" r:id="rId27"/>
    <p:sldId id="2229" r:id="rId28"/>
    <p:sldId id="2230" r:id="rId29"/>
    <p:sldId id="2171" r:id="rId30"/>
    <p:sldId id="2231" r:id="rId31"/>
    <p:sldId id="527" r:id="rId32"/>
    <p:sldId id="2082" r:id="rId33"/>
    <p:sldId id="2235" r:id="rId34"/>
    <p:sldId id="2232" r:id="rId35"/>
    <p:sldId id="2236" r:id="rId36"/>
    <p:sldId id="2233" r:id="rId37"/>
    <p:sldId id="2237" r:id="rId38"/>
    <p:sldId id="2234" r:id="rId39"/>
    <p:sldId id="2238" r:id="rId40"/>
    <p:sldId id="2239" r:id="rId41"/>
    <p:sldId id="2240" r:id="rId42"/>
    <p:sldId id="2241" r:id="rId43"/>
    <p:sldId id="2242" r:id="rId44"/>
    <p:sldId id="2243" r:id="rId45"/>
    <p:sldId id="2245" r:id="rId46"/>
    <p:sldId id="2244" r:id="rId47"/>
    <p:sldId id="2246" r:id="rId48"/>
    <p:sldId id="2247" r:id="rId49"/>
    <p:sldId id="2252" r:id="rId50"/>
    <p:sldId id="2253" r:id="rId51"/>
    <p:sldId id="2254" r:id="rId52"/>
    <p:sldId id="2185" r:id="rId53"/>
    <p:sldId id="2248" r:id="rId54"/>
    <p:sldId id="2250" r:id="rId55"/>
    <p:sldId id="2251" r:id="rId56"/>
    <p:sldId id="2255" r:id="rId57"/>
    <p:sldId id="2256" r:id="rId58"/>
    <p:sldId id="2257" r:id="rId59"/>
    <p:sldId id="2258" r:id="rId60"/>
    <p:sldId id="2259" r:id="rId61"/>
    <p:sldId id="2260" r:id="rId62"/>
    <p:sldId id="2261" r:id="rId63"/>
    <p:sldId id="2262" r:id="rId64"/>
    <p:sldId id="2263" r:id="rId65"/>
    <p:sldId id="2264" r:id="rId66"/>
    <p:sldId id="677" r:id="rId67"/>
    <p:sldId id="2037" r:id="rId68"/>
    <p:sldId id="2265" r:id="rId69"/>
    <p:sldId id="2266" r:id="rId70"/>
    <p:sldId id="2267" r:id="rId71"/>
    <p:sldId id="2268" r:id="rId72"/>
    <p:sldId id="2270" r:id="rId73"/>
    <p:sldId id="2269" r:id="rId74"/>
    <p:sldId id="2271" r:id="rId75"/>
    <p:sldId id="1655" r:id="rId76"/>
  </p:sldIdLst>
  <p:sldSz cx="12192000" cy="6858000"/>
  <p:notesSz cx="6858000" cy="9144000"/>
  <p:custDataLst>
    <p:tags r:id="rId79"/>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560" userDrawn="1">
          <p15:clr>
            <a:srgbClr val="A4A3A4"/>
          </p15:clr>
        </p15:guide>
        <p15:guide id="2" pos="696" userDrawn="1">
          <p15:clr>
            <a:srgbClr val="A4A3A4"/>
          </p15:clr>
        </p15:guide>
        <p15:guide id="3" orient="horz" pos="2280" userDrawn="1">
          <p15:clr>
            <a:srgbClr val="A4A3A4"/>
          </p15:clr>
        </p15:guide>
      </p15:sldGuideLst>
    </p:ext>
    <p:ext uri="{2D200454-40CA-4A62-9FC3-DE9A4176ACB9}">
      <p15:notesGuideLst xmlns:p15="http://schemas.microsoft.com/office/powerpoint/2012/main"/>
    </p:ext>
    <p: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r:id="rId201" roundtripDataSignature="AMtx7mgERomWn9GsLzSVCuWwXtPL8GvWZw=="/>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essica Saadeh" initials="" lastIdx="18" clrIdx="0"/>
  <p:cmAuthor id="1" name="Aline Halabi" initials="" lastIdx="36" clrIdx="1"/>
  <p:cmAuthor id="2" name="Claudine Trad" initials="" lastIdx="54" clrIdx="2"/>
  <p:cmAuthor id="3" name="Diane Ouellette" initials="" lastIdx="3" clrIdx="3"/>
  <p:cmAuthor id="4" name="Claudine Trad" initials="CT" lastIdx="1" clrIdx="4"/>
  <p:cmAuthor id="5" name="Claudine Trad" initials="CT [2]" lastIdx="1" clrIdx="5"/>
  <p:cmAuthor id="6" name="Dyana Majdalani" initials="DM" lastIdx="15" clrIdx="6">
    <p:extLst>
      <p:ext uri="{19B8F6BF-5375-455C-9EA6-DF929625EA0E}">
        <p15:presenceInfo xmlns:p15="http://schemas.microsoft.com/office/powerpoint/2012/main" userId="S::Dyana.Majdalani@qitabi.org::74c26060-097c-4909-8f38-5cb57c46cff7" providerId="AD"/>
      </p:ext>
    </p:extLst>
  </p:cmAuthor>
  <p:cmAuthor id="7" name="Elia Mansour" initials="EM" lastIdx="3" clrIdx="7">
    <p:extLst>
      <p:ext uri="{19B8F6BF-5375-455C-9EA6-DF929625EA0E}">
        <p15:presenceInfo xmlns:p15="http://schemas.microsoft.com/office/powerpoint/2012/main" userId="S::Elia.Mansour@qitabi.org::0ca26d34-a40f-4642-85d2-c962d07ad608" providerId="AD"/>
      </p:ext>
    </p:extLst>
  </p:cmAuthor>
  <p:cmAuthor id="8" name="Lamia Sabbah" initials="LS" lastIdx="21" clrIdx="8">
    <p:extLst>
      <p:ext uri="{19B8F6BF-5375-455C-9EA6-DF929625EA0E}">
        <p15:presenceInfo xmlns:p15="http://schemas.microsoft.com/office/powerpoint/2012/main" userId="S::lamia.sabbah@qitabi.org::24354568-2da4-46ce-ae24-392c2cd707cb" providerId="AD"/>
      </p:ext>
    </p:extLst>
  </p:cmAuthor>
  <p:cmAuthor id="9" name="Dany Aouad" initials="DA" lastIdx="1" clrIdx="9">
    <p:extLst>
      <p:ext uri="{19B8F6BF-5375-455C-9EA6-DF929625EA0E}">
        <p15:presenceInfo xmlns:p15="http://schemas.microsoft.com/office/powerpoint/2012/main" userId="S::Dany.Aouad@qitabi.org::d49ee0a1-a67e-483a-91b6-e3d7c013a9df" providerId="AD"/>
      </p:ext>
    </p:extLst>
  </p:cmAuthor>
  <p:cmAuthor id="10" name="Hanaa Ismail" initials="HI" lastIdx="7" clrIdx="10">
    <p:extLst>
      <p:ext uri="{19B8F6BF-5375-455C-9EA6-DF929625EA0E}">
        <p15:presenceInfo xmlns:p15="http://schemas.microsoft.com/office/powerpoint/2012/main" userId="S::hanaa.ismail@qitabi.org::5625a8a9-e03c-4c7c-8342-38d29e1aa95c" providerId="AD"/>
      </p:ext>
    </p:extLst>
  </p:cmAuthor>
  <p:cmAuthor id="11" name="Windows User" initials="WU" lastIdx="55" clrIdx="11">
    <p:extLst>
      <p:ext uri="{19B8F6BF-5375-455C-9EA6-DF929625EA0E}">
        <p15:presenceInfo xmlns:p15="http://schemas.microsoft.com/office/powerpoint/2012/main" userId="Windows User" providerId="None"/>
      </p:ext>
    </p:extLst>
  </p:cmAuthor>
  <p:cmAuthor id="12" name="Rola Bayram" initials="RB" lastIdx="1" clrIdx="12">
    <p:extLst>
      <p:ext uri="{19B8F6BF-5375-455C-9EA6-DF929625EA0E}">
        <p15:presenceInfo xmlns:p15="http://schemas.microsoft.com/office/powerpoint/2012/main" userId="S::Rola.Bayram@qitabi.org::40321eae-b015-4f1d-a6f9-ac9ce66463c2" providerId="AD"/>
      </p:ext>
    </p:extLst>
  </p:cmAuthor>
  <p:cmAuthor id="13" name="Chams Haidar" initials="CH" lastIdx="41" clrIdx="13">
    <p:extLst>
      <p:ext uri="{19B8F6BF-5375-455C-9EA6-DF929625EA0E}">
        <p15:presenceInfo xmlns:p15="http://schemas.microsoft.com/office/powerpoint/2012/main" userId="S::Chams.Haidar@qitabi.org::06e4fcf4-f1e0-4aff-b2c6-5e481d282eb6" providerId="AD"/>
      </p:ext>
    </p:extLst>
  </p:cmAuthor>
  <p:cmAuthor id="14" name="Theresia Tabchi" initials="TT" lastIdx="108" clrIdx="14">
    <p:extLst>
      <p:ext uri="{19B8F6BF-5375-455C-9EA6-DF929625EA0E}">
        <p15:presenceInfo xmlns:p15="http://schemas.microsoft.com/office/powerpoint/2012/main" userId="S::Theresia.Tabchi@qitabi.org::04654ed0-3f64-44cb-b32b-c45aabe67ae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FBD8"/>
    <a:srgbClr val="74C274"/>
    <a:srgbClr val="085091"/>
    <a:srgbClr val="FFFF99"/>
    <a:srgbClr val="0076A3"/>
    <a:srgbClr val="59B4E1"/>
    <a:srgbClr val="578CC3"/>
    <a:srgbClr val="C7E6F5"/>
    <a:srgbClr val="DAF3F6"/>
    <a:srgbClr val="94CF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CE2D9AB-6080-4C24-9549-F0847BFA2F4B}">
  <a:tblStyle styleId="{4CE2D9AB-6080-4C24-9549-F0847BFA2F4B}"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B5453733-6D8B-4BE3-BBA8-3C818A7719B8}"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DD4448CA-4BAD-4322-A279-3849DE6F6109}" styleName="Table_2">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AF1"/>
          </a:solidFill>
        </a:fill>
      </a:tcStyle>
    </a:wholeTbl>
    <a:band1H>
      <a:tcTxStyle b="off" i="off"/>
      <a:tcStyle>
        <a:tcBdr/>
        <a:fill>
          <a:solidFill>
            <a:srgbClr val="CED2E2"/>
          </a:solidFill>
        </a:fill>
      </a:tcStyle>
    </a:band1H>
    <a:band2H>
      <a:tcTxStyle b="off" i="off"/>
      <a:tcStyle>
        <a:tcBdr/>
      </a:tcStyle>
    </a:band2H>
    <a:band1V>
      <a:tcTxStyle b="off" i="off"/>
      <a:tcStyle>
        <a:tcBdr/>
        <a:fill>
          <a:solidFill>
            <a:srgbClr val="CED2E2"/>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 styleId="{9A9EFCD9-3DC8-481B-9CFA-007158C08660}" styleName="Table_3">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533" autoAdjust="0"/>
    <p:restoredTop sz="58668" autoAdjust="0"/>
  </p:normalViewPr>
  <p:slideViewPr>
    <p:cSldViewPr snapToGrid="0">
      <p:cViewPr varScale="1">
        <p:scale>
          <a:sx n="50" d="100"/>
          <a:sy n="50" d="100"/>
        </p:scale>
        <p:origin x="1680" y="43"/>
      </p:cViewPr>
      <p:guideLst>
        <p:guide orient="horz" pos="1560"/>
        <p:guide pos="696"/>
        <p:guide orient="horz" pos="2280"/>
      </p:guideLst>
    </p:cSldViewPr>
  </p:slideViewPr>
  <p:outlineViewPr>
    <p:cViewPr>
      <p:scale>
        <a:sx n="33" d="100"/>
        <a:sy n="33" d="100"/>
      </p:scale>
      <p:origin x="0" y="-16704"/>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64" d="100"/>
          <a:sy n="64" d="100"/>
        </p:scale>
        <p:origin x="850" y="67"/>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205" Type="http://schemas.openxmlformats.org/officeDocument/2006/relationships/theme" Target="theme/theme1.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tags" Target="tags/tag1.xml"/><Relationship Id="rId5" Type="http://schemas.openxmlformats.org/officeDocument/2006/relationships/slide" Target="slides/slid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206" Type="http://schemas.openxmlformats.org/officeDocument/2006/relationships/tableStyles" Target="tableStyles.xml"/><Relationship Id="rId3" Type="http://schemas.openxmlformats.org/officeDocument/2006/relationships/customXml" Target="../customXml/item3.xml"/><Relationship Id="rId201" Type="http://customschemas.google.com/relationships/presentationmetadata" Target="metadata"/><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1" Type="http://schemas.openxmlformats.org/officeDocument/2006/relationships/customXml" Target="../customXml/item1.xml"/><Relationship Id="rId6" Type="http://schemas.openxmlformats.org/officeDocument/2006/relationships/slide" Target="slides/slide2.xml"/><Relationship Id="rId204" Type="http://schemas.openxmlformats.org/officeDocument/2006/relationships/viewProps" Target="viewProps.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202" Type="http://schemas.openxmlformats.org/officeDocument/2006/relationships/commentAuthors" Target="commentAuthors.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61" Type="http://schemas.openxmlformats.org/officeDocument/2006/relationships/slide" Target="slides/slide57.xml"/><Relationship Id="rId20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67136E7-A376-43B0-AB94-EAA45EBFBCD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0EF3A4D-E52B-4CC8-8C9E-4C89DA143DA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E21CB70-A57B-405F-9AAB-9A34510485D0}" type="datetimeFigureOut">
              <a:rPr lang="en-US" smtClean="0"/>
              <a:t>8/25/2023</a:t>
            </a:fld>
            <a:endParaRPr lang="en-US"/>
          </a:p>
        </p:txBody>
      </p:sp>
      <p:sp>
        <p:nvSpPr>
          <p:cNvPr id="4" name="Footer Placeholder 3">
            <a:extLst>
              <a:ext uri="{FF2B5EF4-FFF2-40B4-BE49-F238E27FC236}">
                <a16:creationId xmlns:a16="http://schemas.microsoft.com/office/drawing/2014/main" id="{1E4AA7D1-4294-4CAE-9567-9CFCD74840A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8933949-6C88-4C24-8504-C0F763DFFBE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4865A23-3D0C-4652-AA4E-4E2899A13973}" type="slidenum">
              <a:rPr lang="en-US" smtClean="0"/>
              <a:t>‹#›</a:t>
            </a:fld>
            <a:endParaRPr lang="en-US"/>
          </a:p>
        </p:txBody>
      </p:sp>
    </p:spTree>
    <p:extLst>
      <p:ext uri="{BB962C8B-B14F-4D97-AF65-F5344CB8AC3E}">
        <p14:creationId xmlns:p14="http://schemas.microsoft.com/office/powerpoint/2010/main" val="12861426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panose="030F0702030302020204" pitchFamily="66" charset="0"/>
                <a:ea typeface="Comic Sans MS" panose="030F0702030302020204" pitchFamily="66"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panose="030F0702030302020204" pitchFamily="66" charset="0"/>
                <a:ea typeface="Comic Sans MS" panose="030F0702030302020204" pitchFamily="66"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a:p>
        </p:txBody>
      </p:sp>
      <p:sp>
        <p:nvSpPr>
          <p:cNvPr id="5" name="Google Shape;5;n"/>
          <p:cNvSpPr>
            <a:spLocks noGrp="1" noRot="1" noChangeAspect="1"/>
          </p:cNvSpPr>
          <p:nvPr>
            <p:ph type="sldImg" idx="3"/>
          </p:nvPr>
        </p:nvSpPr>
        <p:spPr>
          <a:xfrm>
            <a:off x="685800" y="1166446"/>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panose="030F0702030302020204" pitchFamily="66" charset="0"/>
                <a:ea typeface="Comic Sans MS" panose="030F0702030302020204" pitchFamily="66"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lvl1pPr>
              <a:defRPr>
                <a:latin typeface="Comic Sans MS" panose="030F0702030302020204" pitchFamily="66" charset="0"/>
              </a:defRPr>
            </a:lvl1pPr>
          </a:lstStyle>
          <a:p>
            <a:pPr algn="r">
              <a:buSzPts val="1200"/>
            </a:pPr>
            <a:fld id="{00000000-1234-1234-1234-123412341234}" type="slidenum">
              <a:rPr lang="fr-FR" sz="1200" smtClean="0">
                <a:solidFill>
                  <a:schemeClr val="dk1"/>
                </a:solidFill>
                <a:ea typeface="Calibri"/>
                <a:cs typeface="Calibri"/>
                <a:sym typeface="Calibri"/>
              </a:rPr>
              <a:pPr algn="r">
                <a:buSzPts val="1200"/>
              </a:pPr>
              <a:t>‹#›</a:t>
            </a:fld>
            <a:endParaRPr lang="fr-FR" sz="1200">
              <a:solidFill>
                <a:schemeClr val="dk1"/>
              </a:solidFill>
              <a:ea typeface="Calibri"/>
              <a:cs typeface="Calibri"/>
              <a:sym typeface="Calibri"/>
            </a:endParaRPr>
          </a:p>
        </p:txBody>
      </p:sp>
    </p:spTree>
  </p:cSld>
  <p:clrMap bg1="lt1" tx1="dk1" bg2="dk2" tx2="lt2" accent1="accent1" accent2="accent2" accent3="accent3" accent4="accent4" accent5="accent5" accent6="accent6" hlink="hlink" folHlink="folHlink"/>
  <p:notesStyle>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Comic Sans MS" panose="030F0702030302020204" pitchFamily="66" charset="0"/>
        <a:ea typeface="Comic Sans MS" panose="030F0702030302020204" pitchFamily="66" charset="0"/>
        <a:cs typeface="Arial"/>
        <a:sym typeface="Arial"/>
      </a:defRPr>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b12e75e382_2_24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50" name="Google Shape;150;gb12e75e382_2_2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indent="0"/>
            <a:r>
              <a:rPr lang="en-US" b="1" u="none" dirty="0"/>
              <a:t>Note for the teacher</a:t>
            </a:r>
          </a:p>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lang="en-US" sz="1800" b="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a:t>
            </a:r>
            <a:r>
              <a:rPr lang="en-US" sz="1800" b="1" dirty="0">
                <a:effectLst/>
                <a:latin typeface="Calibri Light" panose="020F0302020204030204" pitchFamily="34" charset="0"/>
                <a:ea typeface="Calibri" panose="020F0502020204030204" pitchFamily="34" charset="0"/>
              </a:rPr>
              <a:t>You had a fight with your mom</a:t>
            </a:r>
            <a:r>
              <a:rPr lang="en-US" sz="1800" b="1" dirty="0">
                <a:solidFill>
                  <a:schemeClr val="tx1">
                    <a:lumMod val="65000"/>
                    <a:lumOff val="35000"/>
                  </a:schemeClr>
                </a:solidFill>
                <a:latin typeface="+mn-lt"/>
              </a:rPr>
              <a:t>. </a:t>
            </a:r>
            <a:r>
              <a:rPr lang="en-US" sz="1800" b="1" i="0" dirty="0">
                <a:effectLst/>
                <a:highlight>
                  <a:srgbClr val="00FFFF"/>
                </a:highlight>
                <a:latin typeface="Times New Roman" panose="02020603050405020304" pitchFamily="18" charset="0"/>
                <a:cs typeface="Arial" panose="020B0604020202020204" pitchFamily="34" charset="0"/>
              </a:rPr>
              <a:t>Select the emotion that would best describe your feeling.” </a:t>
            </a:r>
            <a:endParaRPr lang="en-US" b="1" i="0"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10</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6600496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endParaRPr lang="en-US" b="0" i="0"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11</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14102674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indent="0"/>
            <a:r>
              <a:rPr lang="en-US" b="1" u="none" dirty="0"/>
              <a:t>Note for the teacher</a:t>
            </a:r>
          </a:p>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lang="en-US" sz="1800" b="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a:t>
            </a:r>
            <a:r>
              <a:rPr lang="en-US" sz="1800" b="1" dirty="0">
                <a:solidFill>
                  <a:schemeClr val="tx1">
                    <a:lumMod val="65000"/>
                    <a:lumOff val="35000"/>
                  </a:schemeClr>
                </a:solidFill>
                <a:latin typeface="+mn-lt"/>
              </a:rPr>
              <a:t>Your father who was travelling for a long time came back home without prior notice.</a:t>
            </a:r>
            <a:endParaRPr lang="fr-FR" sz="1800" b="1" dirty="0">
              <a:solidFill>
                <a:schemeClr val="tx1">
                  <a:lumMod val="65000"/>
                  <a:lumOff val="35000"/>
                </a:schemeClr>
              </a:solidFill>
              <a:latin typeface="+mn-lt"/>
            </a:endParaRPr>
          </a:p>
          <a:p>
            <a:pPr marL="228600" marR="0" indent="0">
              <a:lnSpc>
                <a:spcPct val="107000"/>
              </a:lnSpc>
              <a:spcBef>
                <a:spcPts val="0"/>
              </a:spcBef>
              <a:spcAft>
                <a:spcPts val="800"/>
              </a:spcAft>
            </a:pPr>
            <a:r>
              <a:rPr lang="en-US" sz="1800" b="1" i="0" dirty="0">
                <a:effectLst/>
                <a:highlight>
                  <a:srgbClr val="00FFFF"/>
                </a:highlight>
                <a:latin typeface="Times New Roman" panose="02020603050405020304" pitchFamily="18" charset="0"/>
                <a:cs typeface="Arial" panose="020B0604020202020204" pitchFamily="34" charset="0"/>
              </a:rPr>
              <a:t>Select the emotion that would best describe your feeling. </a:t>
            </a:r>
          </a:p>
          <a:p>
            <a:pPr marL="228600" marR="0" indent="0">
              <a:lnSpc>
                <a:spcPct val="107000"/>
              </a:lnSpc>
              <a:spcBef>
                <a:spcPts val="0"/>
              </a:spcBef>
              <a:spcAft>
                <a:spcPts val="800"/>
              </a:spcAft>
            </a:pPr>
            <a:endParaRPr lang="en-US" sz="1800" b="1" i="0" dirty="0">
              <a:effectLst/>
              <a:highlight>
                <a:srgbClr val="00FFFF"/>
              </a:highlight>
              <a:latin typeface="Times New Roman" panose="02020603050405020304" pitchFamily="18" charset="0"/>
              <a:cs typeface="Arial" panose="020B0604020202020204" pitchFamily="34" charset="0"/>
            </a:endParaRPr>
          </a:p>
          <a:p>
            <a:pPr marL="228600" marR="0" indent="0">
              <a:lnSpc>
                <a:spcPct val="107000"/>
              </a:lnSpc>
              <a:spcBef>
                <a:spcPts val="0"/>
              </a:spcBef>
              <a:spcAft>
                <a:spcPts val="800"/>
              </a:spcAft>
            </a:pPr>
            <a:r>
              <a:rPr lang="en-US" sz="1800" b="1" i="0" dirty="0">
                <a:effectLst/>
                <a:highlight>
                  <a:srgbClr val="00FFFF"/>
                </a:highlight>
                <a:latin typeface="Times New Roman" panose="02020603050405020304" pitchFamily="18" charset="0"/>
                <a:cs typeface="Arial" panose="020B0604020202020204" pitchFamily="34" charset="0"/>
              </a:rPr>
              <a:t>Allow the students to share another feeling if they think it reflects their emotion.” </a:t>
            </a:r>
            <a:endParaRPr lang="en-US" b="1" i="0"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12</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9917388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endParaRPr lang="en-US" b="0" i="0"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13</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7378475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indent="0"/>
            <a:r>
              <a:rPr lang="en-US" b="1" u="none" dirty="0"/>
              <a:t>Note for the teacher</a:t>
            </a:r>
          </a:p>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lang="en-US" sz="1800" b="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a:t>
            </a:r>
            <a:r>
              <a:rPr lang="en-US" sz="1800" b="1" dirty="0">
                <a:solidFill>
                  <a:schemeClr val="tx1">
                    <a:lumMod val="65000"/>
                    <a:lumOff val="35000"/>
                  </a:schemeClr>
                </a:solidFill>
                <a:latin typeface="+mn-lt"/>
              </a:rPr>
              <a:t>You were playing in the playground, and you find it too dirty.</a:t>
            </a:r>
            <a:endParaRPr lang="fr-FR" sz="1800" b="1" dirty="0">
              <a:solidFill>
                <a:schemeClr val="tx1">
                  <a:lumMod val="65000"/>
                  <a:lumOff val="35000"/>
                </a:schemeClr>
              </a:solidFill>
              <a:latin typeface="+mn-lt"/>
            </a:endParaRPr>
          </a:p>
          <a:p>
            <a:pPr marL="228600" marR="0" indent="0">
              <a:lnSpc>
                <a:spcPct val="107000"/>
              </a:lnSpc>
              <a:spcBef>
                <a:spcPts val="0"/>
              </a:spcBef>
              <a:spcAft>
                <a:spcPts val="800"/>
              </a:spcAft>
            </a:pPr>
            <a:r>
              <a:rPr lang="en-US" sz="1800" b="1" i="0" dirty="0">
                <a:effectLst/>
                <a:highlight>
                  <a:srgbClr val="00FFFF"/>
                </a:highlight>
                <a:latin typeface="Times New Roman" panose="02020603050405020304" pitchFamily="18" charset="0"/>
                <a:cs typeface="Arial" panose="020B0604020202020204" pitchFamily="34" charset="0"/>
              </a:rPr>
              <a:t>Select the emotion that would best describe the feeling you will experience in this situation.</a:t>
            </a:r>
          </a:p>
          <a:p>
            <a:pPr marL="228600" marR="0" indent="0">
              <a:lnSpc>
                <a:spcPct val="107000"/>
              </a:lnSpc>
              <a:spcBef>
                <a:spcPts val="0"/>
              </a:spcBef>
              <a:spcAft>
                <a:spcPts val="800"/>
              </a:spcAft>
            </a:pPr>
            <a:endParaRPr lang="en-US" sz="1800" b="1" i="0" dirty="0">
              <a:effectLst/>
              <a:highlight>
                <a:srgbClr val="00FFFF"/>
              </a:highlight>
              <a:latin typeface="Times New Roman" panose="02020603050405020304" pitchFamily="18" charset="0"/>
              <a:cs typeface="Arial" panose="020B0604020202020204" pitchFamily="34" charset="0"/>
            </a:endParaRPr>
          </a:p>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lang="en-US" sz="1800" b="1" i="0" dirty="0">
                <a:effectLst/>
                <a:highlight>
                  <a:srgbClr val="00FFFF"/>
                </a:highlight>
                <a:latin typeface="Times New Roman" panose="02020603050405020304" pitchFamily="18" charset="0"/>
                <a:cs typeface="Arial" panose="020B0604020202020204" pitchFamily="34" charset="0"/>
              </a:rPr>
              <a:t>Allow the students to share another feeling if they think it reflects their emotion.” </a:t>
            </a:r>
            <a:endParaRPr lang="en-US" sz="1800" b="1" i="0"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14</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4003992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endParaRPr lang="en-US" b="0" i="0"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15</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279996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indent="0"/>
            <a:r>
              <a:rPr lang="en-US" b="1" u="none" dirty="0"/>
              <a:t>Note for the teacher</a:t>
            </a:r>
          </a:p>
          <a:p>
            <a:pPr marL="228600" marR="0" indent="0">
              <a:lnSpc>
                <a:spcPct val="107000"/>
              </a:lnSpc>
              <a:spcBef>
                <a:spcPts val="0"/>
              </a:spcBef>
              <a:spcAft>
                <a:spcPts val="800"/>
              </a:spcAft>
            </a:pPr>
            <a:r>
              <a:rPr lang="en-US" sz="1800" b="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a:t>
            </a:r>
            <a:r>
              <a:rPr lang="en-US" sz="1800" b="1" i="0" dirty="0">
                <a:effectLst/>
                <a:highlight>
                  <a:srgbClr val="00FFFF"/>
                </a:highlight>
                <a:latin typeface="Times New Roman" panose="02020603050405020304" pitchFamily="18" charset="0"/>
                <a:cs typeface="Arial" panose="020B0604020202020204" pitchFamily="34" charset="0"/>
              </a:rPr>
              <a:t>You fell on the floor and ripped your favorite shirt. Select the emotion that would best describe your feeling.” </a:t>
            </a:r>
            <a:endParaRPr lang="en-US" b="1" i="0"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16</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6316122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indent="0"/>
            <a:r>
              <a:rPr lang="en-US" b="1" i="0" dirty="0"/>
              <a:t>Note for the teacher</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“Emotions have a big impact on our minds and our bodies, and they affect the decisions we make. So, it is important for us to develop our ability to identify and name the emotions we experience in different situations of our life, it can help us to have better control over our actions.</a:t>
            </a:r>
            <a:r>
              <a:rPr lang="en-US" sz="1800" b="1" dirty="0">
                <a:effectLst/>
                <a:latin typeface="Times New Roman" panose="02020603050405020304" pitchFamily="18" charset="0"/>
                <a:ea typeface="Calibri" panose="020F0502020204030204" pitchFamily="34" charset="0"/>
                <a:cs typeface="Arial" panose="020B0604020202020204" pitchFamily="34" charset="0"/>
              </a:rPr>
              <a:t> </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p>
            <a:pPr marL="228600" indent="0"/>
            <a:endParaRPr lang="en-US" b="1" i="0" dirty="0"/>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dirty="0">
                <a:effectLst/>
                <a:highlight>
                  <a:srgbClr val="00FFFF"/>
                </a:highlight>
                <a:latin typeface="Times New Roman" panose="02020603050405020304" pitchFamily="18" charset="0"/>
                <a:cs typeface="Arial" panose="020B0604020202020204" pitchFamily="34" charset="0"/>
              </a:rPr>
              <a:t>Allow the students to share another feeling if they think it reflects their emotion.” </a:t>
            </a:r>
            <a:endParaRPr lang="en-US" b="1" i="0" dirty="0"/>
          </a:p>
          <a:p>
            <a:endParaRPr lang="en-US" b="0" i="0"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17</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27701232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br>
              <a:rPr lang="en-US" sz="1200" b="1" dirty="0">
                <a:solidFill>
                  <a:schemeClr val="bg1"/>
                </a:solidFill>
                <a:latin typeface="Comic Sans MS" panose="030F0702030302020204" pitchFamily="66" charset="0"/>
              </a:rPr>
            </a:br>
            <a:endParaRPr lang="en-US" sz="1200" b="1" dirty="0">
              <a:solidFill>
                <a:schemeClr val="bg1"/>
              </a:solidFill>
              <a:latin typeface="Comic Sans MS" panose="030F0702030302020204" pitchFamily="66" charset="0"/>
            </a:endParaRPr>
          </a:p>
          <a:p>
            <a:endParaRPr lang="en-US" dirty="0">
              <a:latin typeface="Comic Sans MS" panose="030F0702030302020204" pitchFamily="66"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t>18</a:t>
            </a:fld>
            <a:endParaRPr lang="fr-FR" sz="1200" b="0" i="0" u="none" strike="noStrike" cap="none">
              <a:solidFill>
                <a:schemeClr val="dk1"/>
              </a:solidFill>
              <a:ea typeface="Calibri"/>
              <a:cs typeface="Calibri"/>
              <a:sym typeface="Calibri"/>
            </a:endParaRPr>
          </a:p>
        </p:txBody>
      </p:sp>
    </p:spTree>
    <p:extLst>
      <p:ext uri="{BB962C8B-B14F-4D97-AF65-F5344CB8AC3E}">
        <p14:creationId xmlns:p14="http://schemas.microsoft.com/office/powerpoint/2010/main" val="24226824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GB" b="1" dirty="0"/>
                  <a:t>Note for the teacher</a:t>
                </a:r>
              </a:p>
              <a:p>
                <a:r>
                  <a:rPr lang="en-US" sz="3200" b="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32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a:t>
                </a:r>
                <a:r>
                  <a:rPr kumimoji="0" lang="en-US" sz="3200" b="1" i="0" u="none" strike="noStrike" kern="0" cap="none" spc="0" normalizeH="0" baseline="0" noProof="0" dirty="0">
                    <a:ln>
                      <a:noFill/>
                    </a:ln>
                    <a:solidFill>
                      <a:prstClr val="white"/>
                    </a:solidFill>
                    <a:effectLst/>
                    <a:uLnTx/>
                    <a:uFillTx/>
                    <a:latin typeface="Comic Sans MS"/>
                    <a:cs typeface="Arial"/>
                    <a:sym typeface="Comic Sans MS"/>
                  </a:rPr>
                  <a:t>Perform the following operation.”</a:t>
                </a:r>
                <a:endParaRPr lang="en-GB" b="1"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lang="en-US" sz="1200" b="1" dirty="0">
                    <a:solidFill>
                      <a:srgbClr val="595959"/>
                    </a:solidFill>
                    <a:latin typeface="Comic Sans MS"/>
                    <a:sym typeface="Calibri"/>
                  </a:rPr>
                  <a:t>VO</a:t>
                </a:r>
              </a:p>
              <a:p>
                <a:pPr marL="0" marR="0" lvl="1" indent="0" algn="l" defTabSz="914400" rtl="0" eaLnBrk="1" fontAlgn="auto" latinLnBrk="0" hangingPunct="1">
                  <a:lnSpc>
                    <a:spcPct val="100000"/>
                  </a:lnSpc>
                  <a:spcBef>
                    <a:spcPts val="0"/>
                  </a:spcBef>
                  <a:spcAft>
                    <a:spcPts val="0"/>
                  </a:spcAft>
                  <a:buClr>
                    <a:srgbClr val="000000"/>
                  </a:buClr>
                  <a:buSzPts val="6000"/>
                  <a:buFont typeface="Comic Sans MS"/>
                  <a:buNone/>
                  <a:tabLst/>
                  <a:defRPr/>
                </a:pPr>
                <a:r>
                  <a:rPr kumimoji="0" lang="en-US" sz="3200" b="0" i="0" u="none" strike="noStrike" kern="0" cap="none" spc="0" normalizeH="0" baseline="0" noProof="0" dirty="0">
                    <a:ln>
                      <a:noFill/>
                    </a:ln>
                    <a:solidFill>
                      <a:prstClr val="white"/>
                    </a:solidFill>
                    <a:effectLst/>
                    <a:uLnTx/>
                    <a:uFillTx/>
                    <a:latin typeface="Comic Sans MS"/>
                    <a:cs typeface="Arial"/>
                    <a:sym typeface="Comic Sans MS"/>
                  </a:rPr>
                  <a:t>What is </a:t>
                </a:r>
                <a:r>
                  <a:rPr kumimoji="0" lang="en-US" sz="3200" b="0" i="0" u="none" strike="noStrike" kern="0" cap="none" spc="0" normalizeH="0" baseline="0" noProof="0">
                    <a:ln>
                      <a:noFill/>
                    </a:ln>
                    <a:solidFill>
                      <a:prstClr val="white"/>
                    </a:solidFill>
                    <a:effectLst/>
                    <a:uLnTx/>
                    <a:uFillTx/>
                    <a:latin typeface="Cambria Math" panose="02040503050406030204" pitchFamily="18" charset="0"/>
                    <a:cs typeface="Arial"/>
                    <a:sym typeface="Comic Sans MS"/>
                  </a:rPr>
                  <a:t>63 </a:t>
                </a:r>
                <a:r>
                  <a:rPr kumimoji="0" lang="en-US" sz="3200" b="0" i="0" u="none" strike="noStrike" kern="0" cap="none" spc="0" normalizeH="0" baseline="0" noProof="0">
                    <a:ln>
                      <a:noFill/>
                    </a:ln>
                    <a:solidFill>
                      <a:prstClr val="white"/>
                    </a:solidFill>
                    <a:effectLst/>
                    <a:uLnTx/>
                    <a:uFillTx/>
                    <a:latin typeface="Cambria Math" panose="02040503050406030204" pitchFamily="18" charset="0"/>
                    <a:ea typeface="Cambria Math" panose="02040503050406030204" pitchFamily="18" charset="0"/>
                    <a:cs typeface="Arial"/>
                    <a:sym typeface="Comic Sans MS"/>
                  </a:rPr>
                  <a:t>÷9?</a:t>
                </a:r>
                <a:endParaRPr kumimoji="0" lang="en-US" sz="3200" b="0" i="0" u="none" strike="noStrike" kern="0" cap="none" spc="0" normalizeH="0" baseline="0" noProof="0" dirty="0">
                  <a:ln>
                    <a:noFill/>
                  </a:ln>
                  <a:solidFill>
                    <a:prstClr val="white"/>
                  </a:solidFill>
                  <a:effectLst/>
                  <a:uLnTx/>
                  <a:uFillTx/>
                  <a:latin typeface="Comic Sans MS"/>
                  <a:cs typeface="Arial"/>
                  <a:sym typeface="Comic Sans MS"/>
                </a:endParaRPr>
              </a:p>
              <a:p>
                <a:pPr marL="0" marR="0" lvl="1" indent="0" algn="l" defTabSz="914400" rtl="0" eaLnBrk="1" fontAlgn="auto" latinLnBrk="0" hangingPunct="1">
                  <a:lnSpc>
                    <a:spcPct val="100000"/>
                  </a:lnSpc>
                  <a:spcBef>
                    <a:spcPts val="0"/>
                  </a:spcBef>
                  <a:spcAft>
                    <a:spcPts val="0"/>
                  </a:spcAft>
                  <a:buClr>
                    <a:srgbClr val="000000"/>
                  </a:buClr>
                  <a:buSzPts val="6000"/>
                  <a:buFont typeface="Comic Sans MS"/>
                  <a:buNone/>
                  <a:tabLst/>
                  <a:defRPr/>
                </a:pPr>
                <a:r>
                  <a:rPr kumimoji="0" lang="en-US" sz="3200" b="0" i="0" u="none" strike="noStrike" kern="0" cap="none" spc="0" normalizeH="0" baseline="0" noProof="0" dirty="0">
                    <a:ln>
                      <a:noFill/>
                    </a:ln>
                    <a:solidFill>
                      <a:prstClr val="white"/>
                    </a:solidFill>
                    <a:effectLst/>
                    <a:uLnTx/>
                    <a:uFillTx/>
                    <a:latin typeface="Comic Sans MS"/>
                    <a:cs typeface="Arial"/>
                    <a:sym typeface="Comic Sans MS"/>
                  </a:rPr>
                  <a:t>Write the answer in the box. </a:t>
                </a:r>
              </a:p>
              <a:p>
                <a:endParaRPr lang="en-GB" dirty="0"/>
              </a:p>
            </p:txBody>
          </p:sp>
        </mc:Fallback>
      </mc:AlternateContent>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19</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40145044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b="1" dirty="0">
                <a:effectLst/>
                <a:latin typeface="Times New Roman" panose="02020603050405020304" pitchFamily="18" charset="0"/>
                <a:ea typeface="Calibri" panose="020F0502020204030204" pitchFamily="34" charset="0"/>
                <a:cs typeface="Arial" panose="020B0604020202020204" pitchFamily="34" charset="0"/>
              </a:rPr>
              <a:t>Note for the teacher</a:t>
            </a:r>
            <a:endParaRPr lang="fr-FR"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dirty="0">
                <a:effectLst/>
                <a:latin typeface="Times New Roman" panose="02020603050405020304" pitchFamily="18" charset="0"/>
                <a:ea typeface="Calibri" panose="020F0502020204030204" pitchFamily="34" charset="0"/>
                <a:cs typeface="Arial" panose="020B0604020202020204" pitchFamily="34" charset="0"/>
              </a:rPr>
              <a:t>The table shows the plan of the chapter.</a:t>
            </a:r>
          </a:p>
          <a:p>
            <a:pPr marL="0" marR="0">
              <a:lnSpc>
                <a:spcPct val="107000"/>
              </a:lnSpc>
              <a:spcBef>
                <a:spcPts val="0"/>
              </a:spcBef>
              <a:spcAft>
                <a:spcPts val="800"/>
              </a:spcAft>
            </a:pPr>
            <a:endParaRPr lang="fr-FR"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dirty="0">
                <a:effectLst/>
                <a:latin typeface="Times New Roman" panose="02020603050405020304" pitchFamily="18" charset="0"/>
                <a:ea typeface="Calibri" panose="020F0502020204030204" pitchFamily="34" charset="0"/>
                <a:cs typeface="Arial" panose="020B0604020202020204" pitchFamily="34" charset="0"/>
              </a:rPr>
              <a:t>The chapter begins with the diagnostic assessment which aims to provide an overview of the students’ previous knowledge. The diagnostic assessment, which takes place at the start of learning, enables the teacher to learn about the students' existing knowledge and the skills they have mastered well, and to identify their difficulties.</a:t>
            </a:r>
          </a:p>
          <a:p>
            <a:pPr marL="0" marR="0">
              <a:lnSpc>
                <a:spcPct val="107000"/>
              </a:lnSpc>
              <a:spcBef>
                <a:spcPts val="0"/>
              </a:spcBef>
              <a:spcAft>
                <a:spcPts val="800"/>
              </a:spcAft>
            </a:pPr>
            <a:endParaRPr lang="fr-FR"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dirty="0">
                <a:effectLst/>
                <a:latin typeface="Times New Roman" panose="02020603050405020304" pitchFamily="18" charset="0"/>
                <a:ea typeface="Calibri" panose="020F0502020204030204" pitchFamily="34" charset="0"/>
                <a:cs typeface="Arial" panose="020B0604020202020204" pitchFamily="34" charset="0"/>
              </a:rPr>
              <a:t>Each chapter includes activities (which can be explicit or implicit) that promote the development of one skill (or several skills) of social and emotional learning (SEL). Social and emotional learning promotes the development of 5 fundamental skills in students: self-awareness, self-control, social awareness, interpersonal relationships, and decision-making. The role of the teacher is to integrate the objectives related to social and emotional learning in his/her teaching (activities and discussions) in class.</a:t>
            </a:r>
          </a:p>
          <a:p>
            <a:pPr marL="0" marR="0">
              <a:lnSpc>
                <a:spcPct val="107000"/>
              </a:lnSpc>
              <a:spcBef>
                <a:spcPts val="0"/>
              </a:spcBef>
              <a:spcAft>
                <a:spcPts val="800"/>
              </a:spcAft>
            </a:pPr>
            <a:endParaRPr lang="fr-FR"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dirty="0">
                <a:effectLst/>
                <a:latin typeface="Times New Roman" panose="02020603050405020304" pitchFamily="18" charset="0"/>
                <a:ea typeface="Calibri" panose="020F0502020204030204" pitchFamily="34" charset="0"/>
                <a:cs typeface="Arial" panose="020B0604020202020204" pitchFamily="34" charset="0"/>
              </a:rPr>
              <a:t>The flow of the session is as follows:</a:t>
            </a:r>
            <a:endParaRPr lang="fr-FR"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dirty="0">
                <a:effectLst/>
                <a:latin typeface="Times New Roman" panose="02020603050405020304" pitchFamily="18" charset="0"/>
                <a:ea typeface="Calibri" panose="020F0502020204030204" pitchFamily="34" charset="0"/>
                <a:cs typeface="Arial" panose="020B0604020202020204" pitchFamily="34" charset="0"/>
              </a:rPr>
              <a:t>- An introduction which includes a preparatory question answered at the end of the chapter.</a:t>
            </a:r>
            <a:endParaRPr lang="fr-FR"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dirty="0">
                <a:effectLst/>
                <a:latin typeface="Times New Roman" panose="02020603050405020304" pitchFamily="18" charset="0"/>
                <a:ea typeface="Calibri" panose="020F0502020204030204" pitchFamily="34" charset="0"/>
                <a:cs typeface="Arial" panose="020B0604020202020204" pitchFamily="34" charset="0"/>
              </a:rPr>
              <a:t>- A preparatory activity that aims to activate the prerequisites.</a:t>
            </a:r>
            <a:endParaRPr lang="fr-FR"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dirty="0">
                <a:effectLst/>
                <a:latin typeface="Times New Roman" panose="02020603050405020304" pitchFamily="18" charset="0"/>
                <a:ea typeface="Calibri" panose="020F0502020204030204" pitchFamily="34" charset="0"/>
                <a:cs typeface="Arial" panose="020B0604020202020204" pitchFamily="34" charset="0"/>
              </a:rPr>
              <a:t>- A learning activity which includes a real-life situation that can lead students to discover new concepts while trying to solve it. </a:t>
            </a:r>
            <a:endParaRPr lang="fr-FR"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dirty="0">
                <a:effectLst/>
                <a:latin typeface="Times New Roman" panose="02020603050405020304" pitchFamily="18" charset="0"/>
                <a:ea typeface="Calibri" panose="020F0502020204030204" pitchFamily="34" charset="0"/>
                <a:cs typeface="Arial" panose="020B0604020202020204" pitchFamily="34" charset="0"/>
              </a:rPr>
              <a:t>- A result of the learning activity related to the objective.</a:t>
            </a:r>
            <a:endParaRPr lang="fr-FR"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dirty="0">
                <a:effectLst/>
                <a:latin typeface="Times New Roman" panose="02020603050405020304" pitchFamily="18" charset="0"/>
                <a:ea typeface="Calibri" panose="020F0502020204030204" pitchFamily="34" charset="0"/>
                <a:cs typeface="Arial" panose="020B0604020202020204" pitchFamily="34" charset="0"/>
              </a:rPr>
              <a:t>- Applications which can be exercises or problems.</a:t>
            </a:r>
            <a:endParaRPr lang="fr-FR" sz="1100" dirty="0">
              <a:effectLst/>
              <a:latin typeface="Calibri" panose="020F0502020204030204" pitchFamily="34" charset="0"/>
              <a:ea typeface="Calibri" panose="020F0502020204030204" pitchFamily="34" charset="0"/>
              <a:cs typeface="Arial" panose="020B0604020202020204" pitchFamily="34" charset="0"/>
            </a:endParaRPr>
          </a:p>
          <a:p>
            <a:pPr marL="0" marR="0" lvl="0" indent="0">
              <a:lnSpc>
                <a:spcPct val="107000"/>
              </a:lnSpc>
              <a:spcBef>
                <a:spcPts val="0"/>
              </a:spcBef>
              <a:spcAft>
                <a:spcPts val="800"/>
              </a:spcAft>
              <a:buFont typeface="Calibri" panose="020F0502020204030204" pitchFamily="34" charset="0"/>
              <a:buNone/>
            </a:pPr>
            <a:r>
              <a:rPr lang="en-US" sz="1200" dirty="0">
                <a:effectLst/>
                <a:latin typeface="Times New Roman" panose="02020603050405020304" pitchFamily="18" charset="0"/>
                <a:ea typeface="Calibri" panose="020F0502020204030204" pitchFamily="34" charset="0"/>
                <a:cs typeface="Arial" panose="020B0604020202020204" pitchFamily="34" charset="0"/>
              </a:rPr>
              <a:t>- A formative assessment is carried out at the end of each session to verify students' understanding of the objectives.</a:t>
            </a:r>
          </a:p>
          <a:p>
            <a:pPr marL="0" marR="0" lvl="0" indent="0">
              <a:lnSpc>
                <a:spcPct val="107000"/>
              </a:lnSpc>
              <a:spcBef>
                <a:spcPts val="0"/>
              </a:spcBef>
              <a:spcAft>
                <a:spcPts val="800"/>
              </a:spcAft>
              <a:buFont typeface="Calibri" panose="020F0502020204030204" pitchFamily="34" charset="0"/>
              <a:buNone/>
            </a:pPr>
            <a:endParaRPr lang="fr-FR"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dirty="0">
                <a:effectLst/>
                <a:latin typeface="Times New Roman" panose="02020603050405020304" pitchFamily="18" charset="0"/>
                <a:ea typeface="Calibri" panose="020F0502020204030204" pitchFamily="34" charset="0"/>
                <a:cs typeface="Arial" panose="020B0604020202020204" pitchFamily="34" charset="0"/>
              </a:rPr>
              <a:t>A wrap-up activity is given at the end; it can be a game based on the chapter’s objectives.</a:t>
            </a:r>
          </a:p>
          <a:p>
            <a:pPr marL="0" marR="0">
              <a:lnSpc>
                <a:spcPct val="107000"/>
              </a:lnSpc>
              <a:spcBef>
                <a:spcPts val="0"/>
              </a:spcBef>
              <a:spcAft>
                <a:spcPts val="800"/>
              </a:spcAft>
            </a:pPr>
            <a:endParaRPr lang="fr-FR"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dirty="0">
                <a:effectLst/>
                <a:latin typeface="Times New Roman" panose="02020603050405020304" pitchFamily="18" charset="0"/>
                <a:ea typeface="Calibri" panose="020F0502020204030204" pitchFamily="34" charset="0"/>
                <a:cs typeface="Arial" panose="020B0604020202020204" pitchFamily="34" charset="0"/>
              </a:rPr>
              <a:t> A summative assessment is given at the end of the chapter to verify students' understanding of the chapter objectives.</a:t>
            </a:r>
          </a:p>
          <a:p>
            <a:pPr marL="0" marR="0">
              <a:lnSpc>
                <a:spcPct val="107000"/>
              </a:lnSpc>
              <a:spcBef>
                <a:spcPts val="0"/>
              </a:spcBef>
              <a:spcAft>
                <a:spcPts val="800"/>
              </a:spcAft>
            </a:pPr>
            <a:endParaRPr lang="fr-FR"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dirty="0">
                <a:effectLst/>
                <a:latin typeface="Times New Roman" panose="02020603050405020304" pitchFamily="18" charset="0"/>
                <a:ea typeface="Calibri" panose="020F0502020204030204" pitchFamily="34" charset="0"/>
                <a:cs typeface="Arial" panose="020B0604020202020204" pitchFamily="34" charset="0"/>
              </a:rPr>
              <a:t>Note: For students, the formative assessment is found under the title "check your understanding" and the summative assessment is found under the title "test your knowledge".</a:t>
            </a:r>
            <a:endParaRPr lang="fr-FR" sz="11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fr-FR" sz="1200" b="0" i="0" u="none" strike="noStrike" kern="0" cap="none" spc="0" normalizeH="0" baseline="0" noProof="0" smtClean="0">
                <a:ln>
                  <a:noFill/>
                </a:ln>
                <a:solidFill>
                  <a:srgbClr val="000000"/>
                </a:solidFill>
                <a:effectLst/>
                <a:uLnTx/>
                <a:uFillTx/>
                <a:latin typeface="Comic Sans MS" panose="030F0702030302020204" pitchFamily="66" charset="0"/>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a:t>
            </a:fld>
            <a:endParaRPr kumimoji="0" lang="fr-FR" sz="1200" b="0" i="0" u="none" strike="noStrike" kern="0" cap="none" spc="0" normalizeH="0" baseline="0" noProof="0">
              <a:ln>
                <a:noFill/>
              </a:ln>
              <a:solidFill>
                <a:srgbClr val="000000"/>
              </a:solidFill>
              <a:effectLst/>
              <a:uLnTx/>
              <a:uFillTx/>
              <a:latin typeface="Comic Sans MS" panose="030F0702030302020204" pitchFamily="66" charset="0"/>
              <a:ea typeface="Calibri"/>
              <a:cs typeface="Calibri"/>
              <a:sym typeface="Calibri"/>
            </a:endParaRPr>
          </a:p>
        </p:txBody>
      </p:sp>
    </p:spTree>
    <p:extLst>
      <p:ext uri="{BB962C8B-B14F-4D97-AF65-F5344CB8AC3E}">
        <p14:creationId xmlns:p14="http://schemas.microsoft.com/office/powerpoint/2010/main" val="26685503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GB" b="1" dirty="0"/>
                  <a:t>Note for the teacher</a:t>
                </a:r>
              </a:p>
              <a:p>
                <a:r>
                  <a:rPr lang="en-US" sz="3200" b="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32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a:t>
                </a:r>
                <a:r>
                  <a:rPr kumimoji="0" lang="en-US" sz="3200" b="1" i="0" u="none" strike="noStrike" kern="0" cap="none" spc="0" normalizeH="0" baseline="0" noProof="0" dirty="0">
                    <a:ln>
                      <a:noFill/>
                    </a:ln>
                    <a:solidFill>
                      <a:prstClr val="white"/>
                    </a:solidFill>
                    <a:effectLst/>
                    <a:uLnTx/>
                    <a:uFillTx/>
                    <a:latin typeface="Comic Sans MS"/>
                    <a:cs typeface="Arial"/>
                    <a:sym typeface="Comic Sans MS"/>
                  </a:rPr>
                  <a:t>Perform the following operation. </a:t>
                </a:r>
              </a:p>
              <a:p>
                <a:r>
                  <a:rPr kumimoji="0" lang="en-US" sz="3200" b="1" i="0" u="none" strike="noStrike" kern="0" cap="none" spc="0" normalizeH="0" baseline="0" noProof="0" dirty="0">
                    <a:ln>
                      <a:noFill/>
                    </a:ln>
                    <a:solidFill>
                      <a:prstClr val="white"/>
                    </a:solidFill>
                    <a:effectLst/>
                    <a:uLnTx/>
                    <a:uFillTx/>
                    <a:latin typeface="Comic Sans MS"/>
                    <a:cs typeface="Arial"/>
                    <a:sym typeface="Comic Sans MS"/>
                  </a:rPr>
                  <a:t>Remind students that 1= </a:t>
                </a:r>
                <a14:m>
                  <m:oMath xmlns:m="http://schemas.openxmlformats.org/officeDocument/2006/math">
                    <m:f>
                      <m:fPr>
                        <m:ctrlPr>
                          <a:rPr kumimoji="0" lang="en-US" sz="7200" b="1" i="1" u="none" strike="noStrike" kern="0" cap="none" spc="0" normalizeH="0" baseline="0" noProof="0" smtClean="0">
                            <a:ln>
                              <a:noFill/>
                            </a:ln>
                            <a:solidFill>
                              <a:prstClr val="white"/>
                            </a:solidFill>
                            <a:effectLst/>
                            <a:uLnTx/>
                            <a:uFillTx/>
                            <a:latin typeface="Cambria Math" panose="02040503050406030204" pitchFamily="18" charset="0"/>
                            <a:cs typeface="Arial"/>
                            <a:sym typeface="Comic Sans MS"/>
                          </a:rPr>
                        </m:ctrlPr>
                      </m:fPr>
                      <m:num>
                        <m:r>
                          <a:rPr kumimoji="0" lang="en-US" sz="7200" b="1" i="1" u="none" strike="noStrike" kern="0" cap="none" spc="0" normalizeH="0" baseline="0" noProof="0" smtClean="0">
                            <a:ln>
                              <a:noFill/>
                            </a:ln>
                            <a:solidFill>
                              <a:prstClr val="white"/>
                            </a:solidFill>
                            <a:effectLst/>
                            <a:uLnTx/>
                            <a:uFillTx/>
                            <a:latin typeface="Cambria Math" panose="02040503050406030204" pitchFamily="18" charset="0"/>
                            <a:cs typeface="Arial"/>
                            <a:sym typeface="Comic Sans MS"/>
                          </a:rPr>
                          <m:t>𝟕</m:t>
                        </m:r>
                      </m:num>
                      <m:den>
                        <m:r>
                          <a:rPr kumimoji="0" lang="en-US" sz="7200" b="1" i="1" u="none" strike="noStrike" kern="0" cap="none" spc="0" normalizeH="0" baseline="0" noProof="0" smtClean="0">
                            <a:ln>
                              <a:noFill/>
                            </a:ln>
                            <a:solidFill>
                              <a:prstClr val="white"/>
                            </a:solidFill>
                            <a:effectLst/>
                            <a:uLnTx/>
                            <a:uFillTx/>
                            <a:latin typeface="Cambria Math" panose="02040503050406030204" pitchFamily="18" charset="0"/>
                            <a:cs typeface="Arial"/>
                            <a:sym typeface="Comic Sans MS"/>
                          </a:rPr>
                          <m:t>𝟕</m:t>
                        </m:r>
                      </m:den>
                    </m:f>
                  </m:oMath>
                </a14:m>
                <a:r>
                  <a:rPr lang="en-GB" sz="7200" b="1" dirty="0"/>
                  <a:t>”</a:t>
                </a:r>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lang="en-US" sz="1200" b="1" dirty="0">
                    <a:solidFill>
                      <a:srgbClr val="595959"/>
                    </a:solidFill>
                    <a:latin typeface="Comic Sans MS"/>
                    <a:sym typeface="Calibri"/>
                  </a:rPr>
                  <a:t>VO</a:t>
                </a:r>
              </a:p>
              <a:p>
                <a:pPr marL="0" marR="0" lvl="1" indent="0" algn="l" defTabSz="914400" rtl="0" eaLnBrk="1" fontAlgn="auto" latinLnBrk="0" hangingPunct="1">
                  <a:lnSpc>
                    <a:spcPct val="100000"/>
                  </a:lnSpc>
                  <a:spcBef>
                    <a:spcPts val="0"/>
                  </a:spcBef>
                  <a:spcAft>
                    <a:spcPts val="0"/>
                  </a:spcAft>
                  <a:buClr>
                    <a:srgbClr val="000000"/>
                  </a:buClr>
                  <a:buSzPts val="6000"/>
                  <a:buFont typeface="Comic Sans MS"/>
                  <a:buNone/>
                  <a:tabLst/>
                  <a:defRPr/>
                </a:pPr>
                <a:r>
                  <a:rPr kumimoji="0" lang="en-US" sz="3200" b="0" i="0" u="none" strike="noStrike" kern="0" cap="none" spc="0" normalizeH="0" baseline="0" noProof="0" dirty="0">
                    <a:ln>
                      <a:noFill/>
                    </a:ln>
                    <a:solidFill>
                      <a:prstClr val="white"/>
                    </a:solidFill>
                    <a:effectLst/>
                    <a:uLnTx/>
                    <a:uFillTx/>
                    <a:latin typeface="Comic Sans MS"/>
                    <a:cs typeface="Arial"/>
                    <a:sym typeface="Comic Sans MS"/>
                  </a:rPr>
                  <a:t>What is </a:t>
                </a:r>
                <a:r>
                  <a:rPr kumimoji="0" lang="en-US" sz="3200" b="0" i="0" u="none" strike="noStrike" kern="0" cap="none" spc="0" normalizeH="0" baseline="0" noProof="0">
                    <a:ln>
                      <a:noFill/>
                    </a:ln>
                    <a:solidFill>
                      <a:prstClr val="white"/>
                    </a:solidFill>
                    <a:effectLst/>
                    <a:uLnTx/>
                    <a:uFillTx/>
                    <a:latin typeface="Cambria Math" panose="02040503050406030204" pitchFamily="18" charset="0"/>
                    <a:cs typeface="Arial"/>
                    <a:sym typeface="Comic Sans MS"/>
                  </a:rPr>
                  <a:t>63 </a:t>
                </a:r>
                <a:r>
                  <a:rPr kumimoji="0" lang="en-US" sz="3200" b="0" i="0" u="none" strike="noStrike" kern="0" cap="none" spc="0" normalizeH="0" baseline="0" noProof="0">
                    <a:ln>
                      <a:noFill/>
                    </a:ln>
                    <a:solidFill>
                      <a:prstClr val="white"/>
                    </a:solidFill>
                    <a:effectLst/>
                    <a:uLnTx/>
                    <a:uFillTx/>
                    <a:latin typeface="Cambria Math" panose="02040503050406030204" pitchFamily="18" charset="0"/>
                    <a:ea typeface="Cambria Math" panose="02040503050406030204" pitchFamily="18" charset="0"/>
                    <a:cs typeface="Arial"/>
                    <a:sym typeface="Comic Sans MS"/>
                  </a:rPr>
                  <a:t>÷9?</a:t>
                </a:r>
                <a:endParaRPr kumimoji="0" lang="en-US" sz="3200" b="0" i="0" u="none" strike="noStrike" kern="0" cap="none" spc="0" normalizeH="0" baseline="0" noProof="0" dirty="0">
                  <a:ln>
                    <a:noFill/>
                  </a:ln>
                  <a:solidFill>
                    <a:prstClr val="white"/>
                  </a:solidFill>
                  <a:effectLst/>
                  <a:uLnTx/>
                  <a:uFillTx/>
                  <a:latin typeface="Comic Sans MS"/>
                  <a:cs typeface="Arial"/>
                  <a:sym typeface="Comic Sans MS"/>
                </a:endParaRPr>
              </a:p>
              <a:p>
                <a:pPr marL="0" marR="0" lvl="1" indent="0" algn="l" defTabSz="914400" rtl="0" eaLnBrk="1" fontAlgn="auto" latinLnBrk="0" hangingPunct="1">
                  <a:lnSpc>
                    <a:spcPct val="100000"/>
                  </a:lnSpc>
                  <a:spcBef>
                    <a:spcPts val="0"/>
                  </a:spcBef>
                  <a:spcAft>
                    <a:spcPts val="0"/>
                  </a:spcAft>
                  <a:buClr>
                    <a:srgbClr val="000000"/>
                  </a:buClr>
                  <a:buSzPts val="6000"/>
                  <a:buFont typeface="Comic Sans MS"/>
                  <a:buNone/>
                  <a:tabLst/>
                  <a:defRPr/>
                </a:pPr>
                <a:r>
                  <a:rPr kumimoji="0" lang="en-US" sz="3200" b="0" i="0" u="none" strike="noStrike" kern="0" cap="none" spc="0" normalizeH="0" baseline="0" noProof="0" dirty="0">
                    <a:ln>
                      <a:noFill/>
                    </a:ln>
                    <a:solidFill>
                      <a:prstClr val="white"/>
                    </a:solidFill>
                    <a:effectLst/>
                    <a:uLnTx/>
                    <a:uFillTx/>
                    <a:latin typeface="Comic Sans MS"/>
                    <a:cs typeface="Arial"/>
                    <a:sym typeface="Comic Sans MS"/>
                  </a:rPr>
                  <a:t>Write the answer in the box. </a:t>
                </a:r>
              </a:p>
              <a:p>
                <a:endParaRPr lang="en-GB" dirty="0"/>
              </a:p>
            </p:txBody>
          </p:sp>
        </mc:Fallback>
      </mc:AlternateContent>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20</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28994504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indent="0"/>
                <a:r>
                  <a:rPr lang="en-GB" b="1" dirty="0"/>
                  <a:t>Note for the teacher</a:t>
                </a:r>
              </a:p>
              <a:p>
                <a:pPr marL="228600" indent="0"/>
                <a:r>
                  <a:rPr lang="en-US" sz="3200" b="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32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a:t>
                </a:r>
                <a:r>
                  <a:rPr kumimoji="0" lang="en-US" sz="3200" b="1" i="0" u="none" strike="noStrike" kern="0" cap="none" spc="0" normalizeH="0" baseline="0" noProof="0" dirty="0">
                    <a:ln>
                      <a:noFill/>
                    </a:ln>
                    <a:solidFill>
                      <a:prstClr val="white"/>
                    </a:solidFill>
                    <a:effectLst/>
                    <a:uLnTx/>
                    <a:uFillTx/>
                    <a:latin typeface="Comic Sans MS"/>
                    <a:cs typeface="Arial"/>
                    <a:sym typeface="Comic Sans MS"/>
                  </a:rPr>
                  <a:t>Complete.”</a:t>
                </a:r>
                <a:endParaRPr kumimoji="0" lang="ar-LB" sz="3200" b="1" i="0" u="none" strike="noStrike" kern="0" cap="none" spc="0" normalizeH="0" baseline="0" noProof="0" dirty="0">
                  <a:ln>
                    <a:noFill/>
                  </a:ln>
                  <a:solidFill>
                    <a:prstClr val="white"/>
                  </a:solidFill>
                  <a:effectLst/>
                  <a:uLnTx/>
                  <a:uFillTx/>
                  <a:latin typeface="Comic Sans MS"/>
                  <a:cs typeface="Arial"/>
                  <a:sym typeface="Comic Sans MS"/>
                </a:endParaRPr>
              </a:p>
              <a:p>
                <a:pPr marL="228600" marR="0" indent="0">
                  <a:lnSpc>
                    <a:spcPct val="107000"/>
                  </a:lnSpc>
                  <a:spcBef>
                    <a:spcPts val="0"/>
                  </a:spcBef>
                  <a:spcAft>
                    <a:spcPts val="800"/>
                  </a:spcAft>
                </a:pPr>
                <a:endParaRPr lang="en-US" sz="1200" b="1"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r>
                  <a:rPr lang="en-US" sz="1200" b="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Teacher says: </a:t>
                </a:r>
                <a:r>
                  <a:rPr lang="en-US" sz="1200" b="1"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“To find five eighths of 56, first we find one eighth of 56 which is given by </a:t>
                </a:r>
                <a14:m>
                  <m:oMath xmlns:m="http://schemas.openxmlformats.org/officeDocument/2006/math">
                    <m:r>
                      <a:rPr lang="en-US" sz="1200" b="1" i="1" smtClean="0">
                        <a:effectLst/>
                        <a:highlight>
                          <a:srgbClr val="00FF00"/>
                        </a:highlight>
                        <a:latin typeface="Cambria Math" panose="02040503050406030204" pitchFamily="18" charset="0"/>
                        <a:ea typeface="Calibri" panose="020F0502020204030204" pitchFamily="34" charset="0"/>
                        <a:cs typeface="Times New Roman" panose="02020603050405020304" pitchFamily="18" charset="0"/>
                      </a:rPr>
                      <m:t>𝟓𝟔</m:t>
                    </m:r>
                    <m:r>
                      <a:rPr lang="en-US" sz="1200" b="1" i="1" smtClean="0">
                        <a:effectLst/>
                        <a:highlight>
                          <a:srgbClr val="00FF00"/>
                        </a:highlight>
                        <a:latin typeface="Cambria Math" panose="02040503050406030204" pitchFamily="18" charset="0"/>
                        <a:ea typeface="Calibri" panose="020F0502020204030204" pitchFamily="34" charset="0"/>
                        <a:cs typeface="Times New Roman" panose="02020603050405020304" pitchFamily="18" charset="0"/>
                      </a:rPr>
                      <m:t>÷</m:t>
                    </m:r>
                    <m:r>
                      <a:rPr lang="en-US" sz="1200" b="1" i="1" smtClean="0">
                        <a:effectLst/>
                        <a:highlight>
                          <a:srgbClr val="00FF00"/>
                        </a:highlight>
                        <a:latin typeface="Cambria Math" panose="02040503050406030204" pitchFamily="18" charset="0"/>
                        <a:ea typeface="Calibri" panose="020F0502020204030204" pitchFamily="34" charset="0"/>
                        <a:cs typeface="Times New Roman" panose="02020603050405020304" pitchFamily="18" charset="0"/>
                      </a:rPr>
                      <m:t>𝟖</m:t>
                    </m:r>
                    <m:r>
                      <a:rPr lang="en-US" sz="1200" b="1" i="1" smtClean="0">
                        <a:effectLst/>
                        <a:highlight>
                          <a:srgbClr val="00FF00"/>
                        </a:highlight>
                        <a:latin typeface="Cambria Math" panose="02040503050406030204" pitchFamily="18" charset="0"/>
                        <a:ea typeface="Calibri" panose="020F0502020204030204" pitchFamily="34" charset="0"/>
                        <a:cs typeface="Times New Roman" panose="02020603050405020304" pitchFamily="18" charset="0"/>
                      </a:rPr>
                      <m:t>=</m:t>
                    </m:r>
                    <m:r>
                      <a:rPr lang="en-US" sz="1200" b="1" i="1" smtClean="0">
                        <a:effectLst/>
                        <a:highlight>
                          <a:srgbClr val="00FF00"/>
                        </a:highlight>
                        <a:latin typeface="Cambria Math" panose="02040503050406030204" pitchFamily="18" charset="0"/>
                        <a:ea typeface="Calibri" panose="020F0502020204030204" pitchFamily="34" charset="0"/>
                        <a:cs typeface="Times New Roman" panose="02020603050405020304" pitchFamily="18" charset="0"/>
                      </a:rPr>
                      <m:t>𝟕</m:t>
                    </m:r>
                    <m:r>
                      <a:rPr lang="en-US" sz="1200" b="1" i="1" smtClean="0">
                        <a:effectLst/>
                        <a:highlight>
                          <a:srgbClr val="00FF00"/>
                        </a:highlight>
                        <a:latin typeface="Cambria Math" panose="02040503050406030204" pitchFamily="18" charset="0"/>
                        <a:ea typeface="Calibri" panose="020F0502020204030204" pitchFamily="34" charset="0"/>
                        <a:cs typeface="Times New Roman" panose="02020603050405020304" pitchFamily="18" charset="0"/>
                      </a:rPr>
                      <m:t>. </m:t>
                    </m:r>
                  </m:oMath>
                </a14:m>
                <a:r>
                  <a:rPr lang="en-US" sz="1200" b="1" dirty="0">
                    <a:effectLst/>
                    <a:highlight>
                      <a:srgbClr val="00FF00"/>
                    </a:highlight>
                    <a:latin typeface="Times New Roman" panose="02020603050405020304" pitchFamily="18" charset="0"/>
                    <a:ea typeface="Times New Roman" panose="02020603050405020304" pitchFamily="18" charset="0"/>
                    <a:cs typeface="Arial" panose="020B0604020202020204" pitchFamily="34" charset="0"/>
                  </a:rPr>
                  <a:t>Then we multiply by 5 which gives  </a:t>
                </a:r>
                <a14:m>
                  <m:oMath xmlns:m="http://schemas.openxmlformats.org/officeDocument/2006/math">
                    <m:r>
                      <a:rPr lang="en-US" sz="1200" b="1" i="1" smtClean="0">
                        <a:effectLst/>
                        <a:highlight>
                          <a:srgbClr val="00FF00"/>
                        </a:highlight>
                        <a:latin typeface="Cambria Math" panose="02040503050406030204" pitchFamily="18" charset="0"/>
                        <a:ea typeface="Times New Roman" panose="02020603050405020304" pitchFamily="18" charset="0"/>
                        <a:cs typeface="Times New Roman" panose="02020603050405020304" pitchFamily="18" charset="0"/>
                      </a:rPr>
                      <m:t>𝟓</m:t>
                    </m:r>
                    <m:r>
                      <a:rPr lang="en-US" sz="1200" b="1" i="1" smtClean="0">
                        <a:effectLst/>
                        <a:highlight>
                          <a:srgbClr val="00FF00"/>
                        </a:highlight>
                        <a:latin typeface="Cambria Math" panose="02040503050406030204" pitchFamily="18" charset="0"/>
                        <a:ea typeface="Times New Roman" panose="02020603050405020304" pitchFamily="18" charset="0"/>
                        <a:cs typeface="Times New Roman" panose="02020603050405020304" pitchFamily="18" charset="0"/>
                      </a:rPr>
                      <m:t>×</m:t>
                    </m:r>
                    <m:r>
                      <a:rPr lang="en-US" sz="1200" b="1" i="1" smtClean="0">
                        <a:effectLst/>
                        <a:highlight>
                          <a:srgbClr val="00FF00"/>
                        </a:highlight>
                        <a:latin typeface="Cambria Math" panose="02040503050406030204" pitchFamily="18" charset="0"/>
                        <a:ea typeface="Times New Roman" panose="02020603050405020304" pitchFamily="18" charset="0"/>
                        <a:cs typeface="Times New Roman" panose="02020603050405020304" pitchFamily="18" charset="0"/>
                      </a:rPr>
                      <m:t>𝟕</m:t>
                    </m:r>
                    <m:r>
                      <a:rPr lang="en-US" sz="1200" b="1" i="1" smtClean="0">
                        <a:effectLst/>
                        <a:highlight>
                          <a:srgbClr val="00FF00"/>
                        </a:highlight>
                        <a:latin typeface="Cambria Math" panose="02040503050406030204" pitchFamily="18" charset="0"/>
                        <a:ea typeface="Times New Roman" panose="02020603050405020304" pitchFamily="18" charset="0"/>
                        <a:cs typeface="Times New Roman" panose="02020603050405020304" pitchFamily="18" charset="0"/>
                      </a:rPr>
                      <m:t>=</m:t>
                    </m:r>
                    <m:r>
                      <a:rPr lang="en-US" sz="1200" b="1" i="1" smtClean="0">
                        <a:effectLst/>
                        <a:highlight>
                          <a:srgbClr val="00FF00"/>
                        </a:highlight>
                        <a:latin typeface="Cambria Math" panose="02040503050406030204" pitchFamily="18" charset="0"/>
                        <a:ea typeface="Times New Roman" panose="02020603050405020304" pitchFamily="18" charset="0"/>
                        <a:cs typeface="Times New Roman" panose="02020603050405020304" pitchFamily="18" charset="0"/>
                      </a:rPr>
                      <m:t>𝟑𝟓</m:t>
                    </m:r>
                  </m:oMath>
                </a14:m>
                <a:r>
                  <a:rPr lang="en-US" sz="1200" b="1" dirty="0">
                    <a:effectLst/>
                    <a:highlight>
                      <a:srgbClr val="00FF00"/>
                    </a:highlight>
                    <a:latin typeface="Times New Roman" panose="02020603050405020304" pitchFamily="18" charset="0"/>
                    <a:ea typeface="Times New Roman" panose="02020603050405020304" pitchFamily="18" charset="0"/>
                    <a:cs typeface="Arial" panose="020B0604020202020204" pitchFamily="34" charset="0"/>
                  </a:rPr>
                  <a:t> </a:t>
                </a:r>
                <a:endParaRPr lang="en-US" sz="1100" b="1" dirty="0">
                  <a:effectLst/>
                  <a:latin typeface="Calibri" panose="020F0502020204030204" pitchFamily="34"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r>
                  <a:rPr lang="en-US" sz="1200" b="1" dirty="0">
                    <a:effectLst/>
                    <a:highlight>
                      <a:srgbClr val="00FF00"/>
                    </a:highlight>
                    <a:latin typeface="Times New Roman" panose="02020603050405020304" pitchFamily="18" charset="0"/>
                    <a:ea typeface="Times New Roman" panose="02020603050405020304" pitchFamily="18" charset="0"/>
                    <a:cs typeface="Arial" panose="020B0604020202020204" pitchFamily="34" charset="0"/>
                  </a:rPr>
                  <a:t>So, </a:t>
                </a:r>
                <a14:m>
                  <m:oMath xmlns:m="http://schemas.openxmlformats.org/officeDocument/2006/math">
                    <m:f>
                      <m:fPr>
                        <m:ctrlPr>
                          <a:rPr lang="en-US" sz="1200" b="1" i="1">
                            <a:effectLst/>
                            <a:highlight>
                              <a:srgbClr val="00FF00"/>
                            </a:highlight>
                            <a:latin typeface="Cambria Math" panose="02040503050406030204" pitchFamily="18" charset="0"/>
                            <a:ea typeface="Times New Roman" panose="02020603050405020304" pitchFamily="18" charset="0"/>
                            <a:cs typeface="Times New Roman" panose="02020603050405020304" pitchFamily="18" charset="0"/>
                          </a:rPr>
                        </m:ctrlPr>
                      </m:fPr>
                      <m:num>
                        <m:r>
                          <a:rPr lang="en-US" sz="1200" b="1" i="1" smtClean="0">
                            <a:effectLst/>
                            <a:highlight>
                              <a:srgbClr val="00FF00"/>
                            </a:highlight>
                            <a:latin typeface="Cambria Math" panose="02040503050406030204" pitchFamily="18" charset="0"/>
                            <a:ea typeface="Times New Roman" panose="02020603050405020304" pitchFamily="18" charset="0"/>
                            <a:cs typeface="Times New Roman" panose="02020603050405020304" pitchFamily="18" charset="0"/>
                          </a:rPr>
                          <m:t>𝟓</m:t>
                        </m:r>
                      </m:num>
                      <m:den>
                        <m:r>
                          <a:rPr lang="en-US" sz="1200" b="1" i="1" smtClean="0">
                            <a:effectLst/>
                            <a:highlight>
                              <a:srgbClr val="00FF00"/>
                            </a:highlight>
                            <a:latin typeface="Cambria Math" panose="02040503050406030204" pitchFamily="18" charset="0"/>
                            <a:ea typeface="Times New Roman" panose="02020603050405020304" pitchFamily="18" charset="0"/>
                            <a:cs typeface="Times New Roman" panose="02020603050405020304" pitchFamily="18" charset="0"/>
                          </a:rPr>
                          <m:t>𝟖</m:t>
                        </m:r>
                      </m:den>
                    </m:f>
                    <m:r>
                      <a:rPr lang="en-US" sz="1200" b="1" i="1" smtClean="0">
                        <a:effectLst/>
                        <a:highlight>
                          <a:srgbClr val="00FF00"/>
                        </a:highlight>
                        <a:latin typeface="Cambria Math" panose="02040503050406030204" pitchFamily="18" charset="0"/>
                        <a:ea typeface="Times New Roman" panose="02020603050405020304" pitchFamily="18" charset="0"/>
                        <a:cs typeface="Times New Roman" panose="02020603050405020304" pitchFamily="18" charset="0"/>
                      </a:rPr>
                      <m:t> </m:t>
                    </m:r>
                  </m:oMath>
                </a14:m>
                <a:r>
                  <a:rPr lang="en-US" sz="1200" b="1" dirty="0">
                    <a:effectLst/>
                    <a:highlight>
                      <a:srgbClr val="00FF00"/>
                    </a:highlight>
                    <a:latin typeface="Times New Roman" panose="02020603050405020304" pitchFamily="18" charset="0"/>
                    <a:ea typeface="Times New Roman" panose="02020603050405020304" pitchFamily="18" charset="0"/>
                    <a:cs typeface="Arial" panose="020B0604020202020204" pitchFamily="34" charset="0"/>
                  </a:rPr>
                  <a:t>of</a:t>
                </a:r>
                <a14:m>
                  <m:oMath xmlns:m="http://schemas.openxmlformats.org/officeDocument/2006/math">
                    <m:r>
                      <a:rPr lang="en-US" sz="1200" b="1" i="1" smtClean="0">
                        <a:effectLst/>
                        <a:highlight>
                          <a:srgbClr val="00FF00"/>
                        </a:highlight>
                        <a:latin typeface="Cambria Math" panose="02040503050406030204" pitchFamily="18" charset="0"/>
                        <a:ea typeface="Times New Roman" panose="02020603050405020304" pitchFamily="18" charset="0"/>
                        <a:cs typeface="Times New Roman" panose="02020603050405020304" pitchFamily="18" charset="0"/>
                      </a:rPr>
                      <m:t>  </m:t>
                    </m:r>
                    <m:r>
                      <a:rPr lang="en-US" sz="1200" b="1" i="1" smtClean="0">
                        <a:effectLst/>
                        <a:highlight>
                          <a:srgbClr val="00FF00"/>
                        </a:highlight>
                        <a:latin typeface="Cambria Math" panose="02040503050406030204" pitchFamily="18" charset="0"/>
                        <a:ea typeface="Times New Roman" panose="02020603050405020304" pitchFamily="18" charset="0"/>
                        <a:cs typeface="Times New Roman" panose="02020603050405020304" pitchFamily="18" charset="0"/>
                      </a:rPr>
                      <m:t>𝟓𝟔</m:t>
                    </m:r>
                    <m:r>
                      <a:rPr lang="en-US" sz="1200" b="1" i="1" smtClean="0">
                        <a:effectLst/>
                        <a:highlight>
                          <a:srgbClr val="00FF00"/>
                        </a:highligh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1200" b="1" i="1">
                            <a:effectLst/>
                            <a:highlight>
                              <a:srgbClr val="00FF00"/>
                            </a:highlight>
                            <a:latin typeface="Cambria Math" panose="02040503050406030204" pitchFamily="18" charset="0"/>
                            <a:ea typeface="Times New Roman" panose="02020603050405020304" pitchFamily="18" charset="0"/>
                            <a:cs typeface="Times New Roman" panose="02020603050405020304" pitchFamily="18" charset="0"/>
                          </a:rPr>
                        </m:ctrlPr>
                      </m:fPr>
                      <m:num>
                        <m:r>
                          <a:rPr lang="en-US" sz="1200" b="1" i="1" smtClean="0">
                            <a:effectLst/>
                            <a:highlight>
                              <a:srgbClr val="00FF00"/>
                            </a:highlight>
                            <a:latin typeface="Cambria Math" panose="02040503050406030204" pitchFamily="18" charset="0"/>
                            <a:ea typeface="Times New Roman" panose="02020603050405020304" pitchFamily="18" charset="0"/>
                            <a:cs typeface="Times New Roman" panose="02020603050405020304" pitchFamily="18" charset="0"/>
                          </a:rPr>
                          <m:t>𝟏</m:t>
                        </m:r>
                      </m:num>
                      <m:den>
                        <m:r>
                          <a:rPr lang="en-US" sz="1200" b="1" i="1" smtClean="0">
                            <a:effectLst/>
                            <a:highlight>
                              <a:srgbClr val="00FF00"/>
                            </a:highlight>
                            <a:latin typeface="Cambria Math" panose="02040503050406030204" pitchFamily="18" charset="0"/>
                            <a:ea typeface="Times New Roman" panose="02020603050405020304" pitchFamily="18" charset="0"/>
                            <a:cs typeface="Times New Roman" panose="02020603050405020304" pitchFamily="18" charset="0"/>
                          </a:rPr>
                          <m:t>𝟖</m:t>
                        </m:r>
                      </m:den>
                    </m:f>
                    <m:r>
                      <a:rPr lang="en-US" sz="1200" b="1" i="1" smtClean="0">
                        <a:effectLst/>
                        <a:highlight>
                          <a:srgbClr val="00FF00"/>
                        </a:highlight>
                        <a:latin typeface="Cambria Math" panose="02040503050406030204" pitchFamily="18" charset="0"/>
                        <a:ea typeface="Times New Roman" panose="02020603050405020304" pitchFamily="18" charset="0"/>
                        <a:cs typeface="Times New Roman" panose="02020603050405020304" pitchFamily="18" charset="0"/>
                      </a:rPr>
                      <m:t> </m:t>
                    </m:r>
                  </m:oMath>
                </a14:m>
                <a:r>
                  <a:rPr lang="en-US" sz="1200" b="1" dirty="0">
                    <a:effectLst/>
                    <a:highlight>
                      <a:srgbClr val="00FF00"/>
                    </a:highlight>
                    <a:latin typeface="Times New Roman" panose="02020603050405020304" pitchFamily="18" charset="0"/>
                    <a:ea typeface="Times New Roman" panose="02020603050405020304" pitchFamily="18" charset="0"/>
                    <a:cs typeface="Arial" panose="020B0604020202020204" pitchFamily="34" charset="0"/>
                  </a:rPr>
                  <a:t>of</a:t>
                </a:r>
                <a14:m>
                  <m:oMath xmlns:m="http://schemas.openxmlformats.org/officeDocument/2006/math">
                    <m:r>
                      <a:rPr lang="en-US" sz="1200" b="1" i="1" smtClean="0">
                        <a:effectLst/>
                        <a:highlight>
                          <a:srgbClr val="00FF00"/>
                        </a:highlight>
                        <a:latin typeface="Cambria Math" panose="02040503050406030204" pitchFamily="18" charset="0"/>
                        <a:ea typeface="Times New Roman" panose="02020603050405020304" pitchFamily="18" charset="0"/>
                        <a:cs typeface="Times New Roman" panose="02020603050405020304" pitchFamily="18" charset="0"/>
                      </a:rPr>
                      <m:t>  </m:t>
                    </m:r>
                    <m:r>
                      <a:rPr lang="en-US" sz="1200" b="1" i="1" smtClean="0">
                        <a:effectLst/>
                        <a:highlight>
                          <a:srgbClr val="00FF00"/>
                        </a:highlight>
                        <a:latin typeface="Cambria Math" panose="02040503050406030204" pitchFamily="18" charset="0"/>
                        <a:ea typeface="Times New Roman" panose="02020603050405020304" pitchFamily="18" charset="0"/>
                        <a:cs typeface="Times New Roman" panose="02020603050405020304" pitchFamily="18" charset="0"/>
                      </a:rPr>
                      <m:t>𝟓𝟔</m:t>
                    </m:r>
                    <m:r>
                      <a:rPr lang="en-US" sz="1200" b="1" i="1" smtClean="0">
                        <a:effectLst/>
                        <a:highlight>
                          <a:srgbClr val="00FF00"/>
                        </a:highlight>
                        <a:latin typeface="Cambria Math" panose="02040503050406030204" pitchFamily="18" charset="0"/>
                        <a:ea typeface="Times New Roman" panose="02020603050405020304" pitchFamily="18" charset="0"/>
                        <a:cs typeface="Times New Roman" panose="02020603050405020304" pitchFamily="18" charset="0"/>
                      </a:rPr>
                      <m:t>=</m:t>
                    </m:r>
                    <m:r>
                      <a:rPr lang="en-US" sz="1200" b="1" i="1" smtClean="0">
                        <a:effectLst/>
                        <a:highlight>
                          <a:srgbClr val="00FF00"/>
                        </a:highlight>
                        <a:latin typeface="Cambria Math" panose="02040503050406030204" pitchFamily="18" charset="0"/>
                        <a:ea typeface="Times New Roman" panose="02020603050405020304" pitchFamily="18" charset="0"/>
                        <a:cs typeface="Times New Roman" panose="02020603050405020304" pitchFamily="18" charset="0"/>
                      </a:rPr>
                      <m:t>𝟑𝟓</m:t>
                    </m:r>
                    <m:r>
                      <a:rPr lang="en-US" sz="1200" b="1" i="1" smtClean="0">
                        <a:effectLst/>
                        <a:highlight>
                          <a:srgbClr val="00FF00"/>
                        </a:highlight>
                        <a:latin typeface="Cambria Math" panose="02040503050406030204" pitchFamily="18" charset="0"/>
                        <a:ea typeface="Times New Roman" panose="02020603050405020304" pitchFamily="18" charset="0"/>
                        <a:cs typeface="Times New Roman" panose="02020603050405020304" pitchFamily="18" charset="0"/>
                      </a:rPr>
                      <m:t>−</m:t>
                    </m:r>
                    <m:r>
                      <a:rPr lang="en-US" sz="1200" b="1" i="1" smtClean="0">
                        <a:effectLst/>
                        <a:highlight>
                          <a:srgbClr val="00FF00"/>
                        </a:highlight>
                        <a:latin typeface="Cambria Math" panose="02040503050406030204" pitchFamily="18" charset="0"/>
                        <a:ea typeface="Times New Roman" panose="02020603050405020304" pitchFamily="18" charset="0"/>
                        <a:cs typeface="Times New Roman" panose="02020603050405020304" pitchFamily="18" charset="0"/>
                      </a:rPr>
                      <m:t>𝟕</m:t>
                    </m:r>
                    <m:r>
                      <a:rPr lang="en-US" sz="1200" b="1" i="1" smtClean="0">
                        <a:effectLst/>
                        <a:highlight>
                          <a:srgbClr val="00FF00"/>
                        </a:highlight>
                        <a:latin typeface="Cambria Math" panose="02040503050406030204" pitchFamily="18" charset="0"/>
                        <a:ea typeface="Times New Roman" panose="02020603050405020304" pitchFamily="18" charset="0"/>
                        <a:cs typeface="Times New Roman" panose="02020603050405020304" pitchFamily="18" charset="0"/>
                      </a:rPr>
                      <m:t>=</m:t>
                    </m:r>
                    <m:r>
                      <a:rPr lang="en-US" sz="1200" b="1" i="1" smtClean="0">
                        <a:effectLst/>
                        <a:highlight>
                          <a:srgbClr val="00FF00"/>
                        </a:highlight>
                        <a:latin typeface="Cambria Math" panose="02040503050406030204" pitchFamily="18" charset="0"/>
                        <a:ea typeface="Times New Roman" panose="02020603050405020304" pitchFamily="18" charset="0"/>
                        <a:cs typeface="Times New Roman" panose="02020603050405020304" pitchFamily="18" charset="0"/>
                      </a:rPr>
                      <m:t>𝟐𝟖</m:t>
                    </m:r>
                  </m:oMath>
                </a14:m>
                <a:r>
                  <a:rPr lang="en-US" sz="1100" b="1" dirty="0">
                    <a:effectLst/>
                    <a:latin typeface="Calibri" panose="020F0502020204030204" pitchFamily="34" charset="0"/>
                    <a:ea typeface="Calibri" panose="020F0502020204030204" pitchFamily="34" charset="0"/>
                    <a:cs typeface="Arial" panose="020B0604020202020204" pitchFamily="34" charset="0"/>
                  </a:rPr>
                  <a:t>”</a:t>
                </a:r>
              </a:p>
              <a:p>
                <a:endParaRPr lang="en-GB"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lang="en-US" sz="1200" b="1" dirty="0">
                    <a:solidFill>
                      <a:srgbClr val="595959"/>
                    </a:solidFill>
                    <a:latin typeface="Comic Sans MS"/>
                    <a:sym typeface="Calibri"/>
                  </a:rPr>
                  <a:t>VO</a:t>
                </a:r>
              </a:p>
              <a:p>
                <a:pPr marL="0" marR="0" lvl="1" indent="0" algn="l" defTabSz="914400" rtl="0" eaLnBrk="1" fontAlgn="auto" latinLnBrk="0" hangingPunct="1">
                  <a:lnSpc>
                    <a:spcPct val="100000"/>
                  </a:lnSpc>
                  <a:spcBef>
                    <a:spcPts val="0"/>
                  </a:spcBef>
                  <a:spcAft>
                    <a:spcPts val="0"/>
                  </a:spcAft>
                  <a:buClr>
                    <a:srgbClr val="000000"/>
                  </a:buClr>
                  <a:buSzPts val="6000"/>
                  <a:buFont typeface="Comic Sans MS"/>
                  <a:buNone/>
                  <a:tabLst/>
                  <a:defRPr/>
                </a:pPr>
                <a:r>
                  <a:rPr kumimoji="0" lang="en-US" sz="3200" b="0" i="0" u="none" strike="noStrike" kern="0" cap="none" spc="0" normalizeH="0" baseline="0" noProof="0" dirty="0">
                    <a:ln>
                      <a:noFill/>
                    </a:ln>
                    <a:solidFill>
                      <a:prstClr val="white"/>
                    </a:solidFill>
                    <a:effectLst/>
                    <a:uLnTx/>
                    <a:uFillTx/>
                    <a:latin typeface="Comic Sans MS"/>
                    <a:cs typeface="Arial"/>
                    <a:sym typeface="Comic Sans MS"/>
                  </a:rPr>
                  <a:t>What is </a:t>
                </a:r>
                <a:r>
                  <a:rPr kumimoji="0" lang="en-US" sz="3200" b="0" i="0" u="none" strike="noStrike" kern="0" cap="none" spc="0" normalizeH="0" baseline="0" noProof="0">
                    <a:ln>
                      <a:noFill/>
                    </a:ln>
                    <a:solidFill>
                      <a:prstClr val="white"/>
                    </a:solidFill>
                    <a:effectLst/>
                    <a:uLnTx/>
                    <a:uFillTx/>
                    <a:latin typeface="Cambria Math" panose="02040503050406030204" pitchFamily="18" charset="0"/>
                    <a:cs typeface="Arial"/>
                    <a:sym typeface="Comic Sans MS"/>
                  </a:rPr>
                  <a:t>63 </a:t>
                </a:r>
                <a:r>
                  <a:rPr kumimoji="0" lang="en-US" sz="3200" b="0" i="0" u="none" strike="noStrike" kern="0" cap="none" spc="0" normalizeH="0" baseline="0" noProof="0">
                    <a:ln>
                      <a:noFill/>
                    </a:ln>
                    <a:solidFill>
                      <a:prstClr val="white"/>
                    </a:solidFill>
                    <a:effectLst/>
                    <a:uLnTx/>
                    <a:uFillTx/>
                    <a:latin typeface="Cambria Math" panose="02040503050406030204" pitchFamily="18" charset="0"/>
                    <a:ea typeface="Cambria Math" panose="02040503050406030204" pitchFamily="18" charset="0"/>
                    <a:cs typeface="Arial"/>
                    <a:sym typeface="Comic Sans MS"/>
                  </a:rPr>
                  <a:t>÷9?</a:t>
                </a:r>
                <a:endParaRPr kumimoji="0" lang="en-US" sz="3200" b="0" i="0" u="none" strike="noStrike" kern="0" cap="none" spc="0" normalizeH="0" baseline="0" noProof="0" dirty="0">
                  <a:ln>
                    <a:noFill/>
                  </a:ln>
                  <a:solidFill>
                    <a:prstClr val="white"/>
                  </a:solidFill>
                  <a:effectLst/>
                  <a:uLnTx/>
                  <a:uFillTx/>
                  <a:latin typeface="Comic Sans MS"/>
                  <a:cs typeface="Arial"/>
                  <a:sym typeface="Comic Sans MS"/>
                </a:endParaRPr>
              </a:p>
              <a:p>
                <a:pPr marL="0" marR="0" lvl="1" indent="0" algn="l" defTabSz="914400" rtl="0" eaLnBrk="1" fontAlgn="auto" latinLnBrk="0" hangingPunct="1">
                  <a:lnSpc>
                    <a:spcPct val="100000"/>
                  </a:lnSpc>
                  <a:spcBef>
                    <a:spcPts val="0"/>
                  </a:spcBef>
                  <a:spcAft>
                    <a:spcPts val="0"/>
                  </a:spcAft>
                  <a:buClr>
                    <a:srgbClr val="000000"/>
                  </a:buClr>
                  <a:buSzPts val="6000"/>
                  <a:buFont typeface="Comic Sans MS"/>
                  <a:buNone/>
                  <a:tabLst/>
                  <a:defRPr/>
                </a:pPr>
                <a:r>
                  <a:rPr kumimoji="0" lang="en-US" sz="3200" b="0" i="0" u="none" strike="noStrike" kern="0" cap="none" spc="0" normalizeH="0" baseline="0" noProof="0" dirty="0">
                    <a:ln>
                      <a:noFill/>
                    </a:ln>
                    <a:solidFill>
                      <a:prstClr val="white"/>
                    </a:solidFill>
                    <a:effectLst/>
                    <a:uLnTx/>
                    <a:uFillTx/>
                    <a:latin typeface="Comic Sans MS"/>
                    <a:cs typeface="Arial"/>
                    <a:sym typeface="Comic Sans MS"/>
                  </a:rPr>
                  <a:t>Write the answer in the box. </a:t>
                </a:r>
              </a:p>
              <a:p>
                <a:endParaRPr lang="en-GB" dirty="0"/>
              </a:p>
            </p:txBody>
          </p:sp>
        </mc:Fallback>
      </mc:AlternateContent>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21</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5337569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en-US"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for the teacher</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pPr marL="228600" marR="0" lvl="0" indent="0" algn="l" defTabSz="914400" rtl="0" eaLnBrk="1" fontAlgn="auto" latinLnBrk="0" hangingPunct="1">
                  <a:lnSpc>
                    <a:spcPct val="107000"/>
                  </a:lnSpc>
                  <a:spcBef>
                    <a:spcPts val="0"/>
                  </a:spcBef>
                  <a:spcAft>
                    <a:spcPts val="800"/>
                  </a:spcAft>
                  <a:buClr>
                    <a:srgbClr val="000000"/>
                  </a:buClr>
                  <a:buSzTx/>
                  <a:buFont typeface="Arial"/>
                  <a:buNone/>
                  <a:tabLst/>
                  <a:defRPr/>
                </a:pPr>
                <a:r>
                  <a:rPr lang="en-US" sz="2800" b="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2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a:t>
                </a:r>
                <a:r>
                  <a:rPr kumimoji="0" lang="en-US" sz="2800" b="1"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Arial" panose="020B0604020202020204" pitchFamily="34" charset="0"/>
                    <a:sym typeface="Arial"/>
                  </a:rPr>
                  <a:t>In a class, </a:t>
                </a:r>
                <a14:m>
                  <m:oMath xmlns:m="http://schemas.openxmlformats.org/officeDocument/2006/math">
                    <m:f>
                      <m:fPr>
                        <m:ctrlPr>
                          <a:rPr kumimoji="0" lang="en-US" sz="2800" b="1" i="1" u="none" strike="noStrike" kern="0" cap="none" spc="0" normalizeH="0" baseline="0" noProof="0" dirty="0" smtClean="0">
                            <a:ln>
                              <a:noFill/>
                            </a:ln>
                            <a:solidFill>
                              <a:prstClr val="black">
                                <a:lumMod val="65000"/>
                                <a:lumOff val="35000"/>
                              </a:prstClr>
                            </a:solidFill>
                            <a:effectLst/>
                            <a:uLnTx/>
                            <a:uFillTx/>
                            <a:latin typeface="Cambria Math" panose="02040503050406030204" pitchFamily="18" charset="0"/>
                            <a:ea typeface="Calibri" panose="020F0502020204030204" pitchFamily="34" charset="0"/>
                            <a:cs typeface="Arial" panose="020B0604020202020204" pitchFamily="34" charset="0"/>
                            <a:sym typeface="Arial"/>
                          </a:rPr>
                        </m:ctrlPr>
                      </m:fPr>
                      <m:num>
                        <m:r>
                          <a:rPr kumimoji="0" lang="en-US" sz="2800" b="1" i="1" u="none" strike="noStrike" kern="0" cap="none" spc="0" normalizeH="0" baseline="0" noProof="0" dirty="0" smtClean="0">
                            <a:ln>
                              <a:noFill/>
                            </a:ln>
                            <a:solidFill>
                              <a:prstClr val="black">
                                <a:lumMod val="65000"/>
                                <a:lumOff val="35000"/>
                              </a:prstClr>
                            </a:solidFill>
                            <a:effectLst/>
                            <a:uLnTx/>
                            <a:uFillTx/>
                            <a:latin typeface="Cambria Math" panose="02040503050406030204" pitchFamily="18" charset="0"/>
                            <a:ea typeface="Calibri" panose="020F0502020204030204" pitchFamily="34" charset="0"/>
                            <a:cs typeface="Arial" panose="020B0604020202020204" pitchFamily="34" charset="0"/>
                            <a:sym typeface="Arial"/>
                          </a:rPr>
                          <m:t>𝟏</m:t>
                        </m:r>
                      </m:num>
                      <m:den>
                        <m:r>
                          <a:rPr kumimoji="0" lang="en-US" sz="2800" b="1" i="1" u="none" strike="noStrike" kern="0" cap="none" spc="0" normalizeH="0" baseline="0" noProof="0" dirty="0" smtClean="0">
                            <a:ln>
                              <a:noFill/>
                            </a:ln>
                            <a:solidFill>
                              <a:prstClr val="black">
                                <a:lumMod val="65000"/>
                                <a:lumOff val="35000"/>
                              </a:prstClr>
                            </a:solidFill>
                            <a:effectLst/>
                            <a:uLnTx/>
                            <a:uFillTx/>
                            <a:latin typeface="Cambria Math" panose="02040503050406030204" pitchFamily="18" charset="0"/>
                            <a:ea typeface="Calibri" panose="020F0502020204030204" pitchFamily="34" charset="0"/>
                            <a:cs typeface="Arial" panose="020B0604020202020204" pitchFamily="34" charset="0"/>
                            <a:sym typeface="Arial"/>
                          </a:rPr>
                          <m:t>𝟓</m:t>
                        </m:r>
                      </m:den>
                    </m:f>
                  </m:oMath>
                </a14:m>
                <a:r>
                  <a:rPr kumimoji="0" lang="en-US" sz="2800" b="1"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Arial" panose="020B0604020202020204" pitchFamily="34" charset="0"/>
                    <a:sym typeface="Arial"/>
                  </a:rPr>
                  <a:t> of the students say that mathematics is their favorite subject, </a:t>
                </a:r>
                <a14:m>
                  <m:oMath xmlns:m="http://schemas.openxmlformats.org/officeDocument/2006/math">
                    <m:f>
                      <m:fPr>
                        <m:ctrlPr>
                          <a:rPr kumimoji="0" lang="en-US" sz="2800" b="1" i="1" u="none" strike="noStrike" kern="0" cap="none" spc="0" normalizeH="0" baseline="0" noProof="0" dirty="0" smtClean="0">
                            <a:ln>
                              <a:noFill/>
                            </a:ln>
                            <a:solidFill>
                              <a:prstClr val="black">
                                <a:lumMod val="65000"/>
                                <a:lumOff val="35000"/>
                              </a:prstClr>
                            </a:solidFill>
                            <a:effectLst/>
                            <a:uLnTx/>
                            <a:uFillTx/>
                            <a:latin typeface="Cambria Math" panose="02040503050406030204" pitchFamily="18" charset="0"/>
                            <a:ea typeface="Calibri" panose="020F0502020204030204" pitchFamily="34" charset="0"/>
                            <a:cs typeface="Arial" panose="020B0604020202020204" pitchFamily="34" charset="0"/>
                            <a:sym typeface="Arial"/>
                          </a:rPr>
                        </m:ctrlPr>
                      </m:fPr>
                      <m:num>
                        <m:r>
                          <a:rPr kumimoji="0" lang="en-US" sz="2800" b="1" i="1" u="none" strike="noStrike" kern="0" cap="none" spc="0" normalizeH="0" baseline="0" noProof="0" dirty="0" smtClean="0">
                            <a:ln>
                              <a:noFill/>
                            </a:ln>
                            <a:solidFill>
                              <a:prstClr val="black">
                                <a:lumMod val="65000"/>
                                <a:lumOff val="35000"/>
                              </a:prstClr>
                            </a:solidFill>
                            <a:effectLst/>
                            <a:uLnTx/>
                            <a:uFillTx/>
                            <a:latin typeface="Cambria Math" panose="02040503050406030204" pitchFamily="18" charset="0"/>
                            <a:ea typeface="Calibri" panose="020F0502020204030204" pitchFamily="34" charset="0"/>
                            <a:cs typeface="Arial" panose="020B0604020202020204" pitchFamily="34" charset="0"/>
                            <a:sym typeface="Arial"/>
                          </a:rPr>
                          <m:t>𝟐</m:t>
                        </m:r>
                      </m:num>
                      <m:den>
                        <m:r>
                          <a:rPr kumimoji="0" lang="en-US" sz="2800" b="1" i="1" u="none" strike="noStrike" kern="0" cap="none" spc="0" normalizeH="0" baseline="0" noProof="0" dirty="0" smtClean="0">
                            <a:ln>
                              <a:noFill/>
                            </a:ln>
                            <a:solidFill>
                              <a:prstClr val="black">
                                <a:lumMod val="65000"/>
                                <a:lumOff val="35000"/>
                              </a:prstClr>
                            </a:solidFill>
                            <a:effectLst/>
                            <a:uLnTx/>
                            <a:uFillTx/>
                            <a:latin typeface="Cambria Math" panose="02040503050406030204" pitchFamily="18" charset="0"/>
                            <a:ea typeface="Calibri" panose="020F0502020204030204" pitchFamily="34" charset="0"/>
                            <a:cs typeface="Arial" panose="020B0604020202020204" pitchFamily="34" charset="0"/>
                            <a:sym typeface="Arial"/>
                          </a:rPr>
                          <m:t>𝟓</m:t>
                        </m:r>
                      </m:den>
                    </m:f>
                  </m:oMath>
                </a14:m>
                <a:r>
                  <a:rPr kumimoji="0" lang="en-US" sz="2800" b="1"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Arial" panose="020B0604020202020204" pitchFamily="34" charset="0"/>
                    <a:sym typeface="Arial"/>
                  </a:rPr>
                  <a:t> consider English to be their favorite, and </a:t>
                </a:r>
                <a14:m>
                  <m:oMath xmlns:m="http://schemas.openxmlformats.org/officeDocument/2006/math">
                    <m:f>
                      <m:fPr>
                        <m:ctrlPr>
                          <a:rPr kumimoji="0" lang="en-US" sz="2800" b="1" i="1" u="none" strike="noStrike" kern="0" cap="none" spc="0" normalizeH="0" baseline="0" noProof="0" dirty="0" smtClean="0">
                            <a:ln>
                              <a:noFill/>
                            </a:ln>
                            <a:solidFill>
                              <a:prstClr val="black">
                                <a:lumMod val="65000"/>
                                <a:lumOff val="35000"/>
                              </a:prstClr>
                            </a:solidFill>
                            <a:effectLst/>
                            <a:uLnTx/>
                            <a:uFillTx/>
                            <a:latin typeface="Cambria Math" panose="02040503050406030204" pitchFamily="18" charset="0"/>
                            <a:ea typeface="Calibri" panose="020F0502020204030204" pitchFamily="34" charset="0"/>
                            <a:cs typeface="Arial" panose="020B0604020202020204" pitchFamily="34" charset="0"/>
                            <a:sym typeface="Arial"/>
                          </a:rPr>
                        </m:ctrlPr>
                      </m:fPr>
                      <m:num>
                        <m:r>
                          <a:rPr kumimoji="0" lang="en-US" sz="2800" b="1" i="1" u="none" strike="noStrike" kern="0" cap="none" spc="0" normalizeH="0" baseline="0" noProof="0" dirty="0" smtClean="0">
                            <a:ln>
                              <a:noFill/>
                            </a:ln>
                            <a:solidFill>
                              <a:prstClr val="black">
                                <a:lumMod val="65000"/>
                                <a:lumOff val="35000"/>
                              </a:prstClr>
                            </a:solidFill>
                            <a:effectLst/>
                            <a:uLnTx/>
                            <a:uFillTx/>
                            <a:latin typeface="Cambria Math" panose="02040503050406030204" pitchFamily="18" charset="0"/>
                            <a:ea typeface="Calibri" panose="020F0502020204030204" pitchFamily="34" charset="0"/>
                            <a:cs typeface="Arial" panose="020B0604020202020204" pitchFamily="34" charset="0"/>
                            <a:sym typeface="Arial"/>
                          </a:rPr>
                          <m:t>𝟐</m:t>
                        </m:r>
                      </m:num>
                      <m:den>
                        <m:r>
                          <a:rPr kumimoji="0" lang="en-US" sz="2800" b="1" i="1" u="none" strike="noStrike" kern="0" cap="none" spc="0" normalizeH="0" baseline="0" noProof="0" dirty="0" smtClean="0">
                            <a:ln>
                              <a:noFill/>
                            </a:ln>
                            <a:solidFill>
                              <a:prstClr val="black">
                                <a:lumMod val="65000"/>
                                <a:lumOff val="35000"/>
                              </a:prstClr>
                            </a:solidFill>
                            <a:effectLst/>
                            <a:uLnTx/>
                            <a:uFillTx/>
                            <a:latin typeface="Cambria Math" panose="02040503050406030204" pitchFamily="18" charset="0"/>
                            <a:ea typeface="Calibri" panose="020F0502020204030204" pitchFamily="34" charset="0"/>
                            <a:cs typeface="Arial" panose="020B0604020202020204" pitchFamily="34" charset="0"/>
                            <a:sym typeface="Arial"/>
                          </a:rPr>
                          <m:t>𝟓</m:t>
                        </m:r>
                      </m:den>
                    </m:f>
                  </m:oMath>
                </a14:m>
                <a:r>
                  <a:rPr kumimoji="0" lang="en-US" sz="2800" b="1"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Arial" panose="020B0604020202020204" pitchFamily="34" charset="0"/>
                    <a:sym typeface="Arial"/>
                  </a:rPr>
                  <a:t> prefer sciences. What fraction of the students do NOT consider mathematics to be their favorite subject?” </a:t>
                </a:r>
                <a:endParaRPr kumimoji="0" lang="en-US" sz="2400" b="1"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Arial" panose="020B0604020202020204" pitchFamily="34" charset="0"/>
                  <a:sym typeface="Arial"/>
                </a:endParaRPr>
              </a:p>
              <a:p>
                <a:endParaRPr lang="en-GB"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lang="en-US" sz="1200" b="1" dirty="0">
                    <a:solidFill>
                      <a:srgbClr val="595959"/>
                    </a:solidFill>
                    <a:latin typeface="Comic Sans MS"/>
                    <a:sym typeface="Calibri"/>
                  </a:rPr>
                  <a:t>VO</a:t>
                </a:r>
              </a:p>
              <a:p>
                <a:pPr marL="0" marR="0" lvl="1" indent="0" algn="l" defTabSz="914400" rtl="0" eaLnBrk="1" fontAlgn="auto" latinLnBrk="0" hangingPunct="1">
                  <a:lnSpc>
                    <a:spcPct val="100000"/>
                  </a:lnSpc>
                  <a:spcBef>
                    <a:spcPts val="0"/>
                  </a:spcBef>
                  <a:spcAft>
                    <a:spcPts val="0"/>
                  </a:spcAft>
                  <a:buClr>
                    <a:srgbClr val="000000"/>
                  </a:buClr>
                  <a:buSzPts val="6000"/>
                  <a:buFont typeface="Comic Sans MS"/>
                  <a:buNone/>
                  <a:tabLst/>
                  <a:defRPr/>
                </a:pPr>
                <a:r>
                  <a:rPr kumimoji="0" lang="en-US" sz="3200" b="0" i="0" u="none" strike="noStrike" kern="0" cap="none" spc="0" normalizeH="0" baseline="0" noProof="0" dirty="0">
                    <a:ln>
                      <a:noFill/>
                    </a:ln>
                    <a:solidFill>
                      <a:prstClr val="white"/>
                    </a:solidFill>
                    <a:effectLst/>
                    <a:uLnTx/>
                    <a:uFillTx/>
                    <a:latin typeface="Comic Sans MS"/>
                    <a:cs typeface="Arial"/>
                    <a:sym typeface="Comic Sans MS"/>
                  </a:rPr>
                  <a:t>What is </a:t>
                </a:r>
                <a:r>
                  <a:rPr kumimoji="0" lang="en-US" sz="3200" b="0" i="0" u="none" strike="noStrike" kern="0" cap="none" spc="0" normalizeH="0" baseline="0" noProof="0">
                    <a:ln>
                      <a:noFill/>
                    </a:ln>
                    <a:solidFill>
                      <a:prstClr val="white"/>
                    </a:solidFill>
                    <a:effectLst/>
                    <a:uLnTx/>
                    <a:uFillTx/>
                    <a:latin typeface="Cambria Math" panose="02040503050406030204" pitchFamily="18" charset="0"/>
                    <a:cs typeface="Arial"/>
                    <a:sym typeface="Comic Sans MS"/>
                  </a:rPr>
                  <a:t>63 </a:t>
                </a:r>
                <a:r>
                  <a:rPr kumimoji="0" lang="en-US" sz="3200" b="0" i="0" u="none" strike="noStrike" kern="0" cap="none" spc="0" normalizeH="0" baseline="0" noProof="0">
                    <a:ln>
                      <a:noFill/>
                    </a:ln>
                    <a:solidFill>
                      <a:prstClr val="white"/>
                    </a:solidFill>
                    <a:effectLst/>
                    <a:uLnTx/>
                    <a:uFillTx/>
                    <a:latin typeface="Cambria Math" panose="02040503050406030204" pitchFamily="18" charset="0"/>
                    <a:ea typeface="Cambria Math" panose="02040503050406030204" pitchFamily="18" charset="0"/>
                    <a:cs typeface="Arial"/>
                    <a:sym typeface="Comic Sans MS"/>
                  </a:rPr>
                  <a:t>÷9?</a:t>
                </a:r>
                <a:endParaRPr kumimoji="0" lang="en-US" sz="3200" b="0" i="0" u="none" strike="noStrike" kern="0" cap="none" spc="0" normalizeH="0" baseline="0" noProof="0" dirty="0">
                  <a:ln>
                    <a:noFill/>
                  </a:ln>
                  <a:solidFill>
                    <a:prstClr val="white"/>
                  </a:solidFill>
                  <a:effectLst/>
                  <a:uLnTx/>
                  <a:uFillTx/>
                  <a:latin typeface="Comic Sans MS"/>
                  <a:cs typeface="Arial"/>
                  <a:sym typeface="Comic Sans MS"/>
                </a:endParaRPr>
              </a:p>
              <a:p>
                <a:pPr marL="0" marR="0" lvl="1" indent="0" algn="l" defTabSz="914400" rtl="0" eaLnBrk="1" fontAlgn="auto" latinLnBrk="0" hangingPunct="1">
                  <a:lnSpc>
                    <a:spcPct val="100000"/>
                  </a:lnSpc>
                  <a:spcBef>
                    <a:spcPts val="0"/>
                  </a:spcBef>
                  <a:spcAft>
                    <a:spcPts val="0"/>
                  </a:spcAft>
                  <a:buClr>
                    <a:srgbClr val="000000"/>
                  </a:buClr>
                  <a:buSzPts val="6000"/>
                  <a:buFont typeface="Comic Sans MS"/>
                  <a:buNone/>
                  <a:tabLst/>
                  <a:defRPr/>
                </a:pPr>
                <a:r>
                  <a:rPr kumimoji="0" lang="en-US" sz="3200" b="0" i="0" u="none" strike="noStrike" kern="0" cap="none" spc="0" normalizeH="0" baseline="0" noProof="0" dirty="0">
                    <a:ln>
                      <a:noFill/>
                    </a:ln>
                    <a:solidFill>
                      <a:prstClr val="white"/>
                    </a:solidFill>
                    <a:effectLst/>
                    <a:uLnTx/>
                    <a:uFillTx/>
                    <a:latin typeface="Comic Sans MS"/>
                    <a:cs typeface="Arial"/>
                    <a:sym typeface="Comic Sans MS"/>
                  </a:rPr>
                  <a:t>Write the answer in the box. </a:t>
                </a:r>
              </a:p>
              <a:p>
                <a:endParaRPr lang="en-GB" dirty="0"/>
              </a:p>
            </p:txBody>
          </p:sp>
        </mc:Fallback>
      </mc:AlternateContent>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22</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5628952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en-US"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for the teacher</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pPr marL="228600" indent="0"/>
                <a:r>
                  <a:rPr lang="en-US" sz="1200" b="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12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a:t>
                </a:r>
                <a:r>
                  <a:rPr lang="en-US" sz="1200" b="1" i="0" u="none" strike="noStrike" cap="none" dirty="0">
                    <a:solidFill>
                      <a:schemeClr val="dk1"/>
                    </a:solidFill>
                    <a:effectLst/>
                    <a:latin typeface="Calibri"/>
                    <a:ea typeface="Calibri"/>
                    <a:cs typeface="Calibri"/>
                    <a:sym typeface="Calibri"/>
                  </a:rPr>
                  <a:t>To find the fraction of students that do not consider mathematics as their favorite subject, we add two fifths and two fifths. </a:t>
                </a:r>
              </a:p>
              <a:p>
                <a:pPr marL="228600" indent="0"/>
                <a14:m>
                  <m:oMath xmlns:m="http://schemas.openxmlformats.org/officeDocument/2006/math">
                    <m:f>
                      <m:fPr>
                        <m:ctrlPr>
                          <a:rPr lang="en-US" sz="1200" b="1" i="1" u="none" strike="noStrike" cap="none">
                            <a:solidFill>
                              <a:schemeClr val="dk1"/>
                            </a:solidFill>
                            <a:effectLst/>
                            <a:latin typeface="Cambria Math" panose="02040503050406030204" pitchFamily="18" charset="0"/>
                            <a:ea typeface="Calibri"/>
                            <a:cs typeface="Calibri"/>
                            <a:sym typeface="Calibri"/>
                          </a:rPr>
                        </m:ctrlPr>
                      </m:fPr>
                      <m:num>
                        <m:r>
                          <a:rPr lang="en-US" sz="1200" b="1" i="1" u="none" strike="noStrike" cap="none" smtClean="0">
                            <a:solidFill>
                              <a:schemeClr val="dk1"/>
                            </a:solidFill>
                            <a:effectLst/>
                            <a:latin typeface="Cambria Math" panose="02040503050406030204" pitchFamily="18" charset="0"/>
                            <a:ea typeface="Calibri"/>
                            <a:cs typeface="Calibri"/>
                            <a:sym typeface="Calibri"/>
                          </a:rPr>
                          <m:t>𝟐</m:t>
                        </m:r>
                      </m:num>
                      <m:den>
                        <m:r>
                          <a:rPr lang="en-US" sz="1200" b="1" i="1" u="none" strike="noStrike" cap="none" smtClean="0">
                            <a:solidFill>
                              <a:schemeClr val="dk1"/>
                            </a:solidFill>
                            <a:effectLst/>
                            <a:latin typeface="Cambria Math" panose="02040503050406030204" pitchFamily="18" charset="0"/>
                            <a:ea typeface="Calibri"/>
                            <a:cs typeface="Calibri"/>
                            <a:sym typeface="Calibri"/>
                          </a:rPr>
                          <m:t>𝟓</m:t>
                        </m:r>
                      </m:den>
                    </m:f>
                    <m:r>
                      <a:rPr lang="en-US" sz="1200" b="1" i="1" u="none" strike="noStrike" cap="none" smtClean="0">
                        <a:solidFill>
                          <a:schemeClr val="dk1"/>
                        </a:solidFill>
                        <a:effectLst/>
                        <a:latin typeface="Cambria Math" panose="02040503050406030204" pitchFamily="18" charset="0"/>
                        <a:ea typeface="Calibri"/>
                        <a:cs typeface="Calibri"/>
                        <a:sym typeface="Calibri"/>
                      </a:rPr>
                      <m:t>+</m:t>
                    </m:r>
                    <m:f>
                      <m:fPr>
                        <m:ctrlPr>
                          <a:rPr lang="en-US" sz="1200" b="1" i="1" u="none" strike="noStrike" cap="none">
                            <a:solidFill>
                              <a:schemeClr val="dk1"/>
                            </a:solidFill>
                            <a:effectLst/>
                            <a:latin typeface="Cambria Math" panose="02040503050406030204" pitchFamily="18" charset="0"/>
                            <a:ea typeface="Calibri"/>
                            <a:cs typeface="Calibri"/>
                            <a:sym typeface="Calibri"/>
                          </a:rPr>
                        </m:ctrlPr>
                      </m:fPr>
                      <m:num>
                        <m:r>
                          <a:rPr lang="en-US" sz="1200" b="1" i="1" u="none" strike="noStrike" cap="none" smtClean="0">
                            <a:solidFill>
                              <a:schemeClr val="dk1"/>
                            </a:solidFill>
                            <a:effectLst/>
                            <a:latin typeface="Cambria Math" panose="02040503050406030204" pitchFamily="18" charset="0"/>
                            <a:ea typeface="Calibri"/>
                            <a:cs typeface="Calibri"/>
                            <a:sym typeface="Calibri"/>
                          </a:rPr>
                          <m:t>𝟐</m:t>
                        </m:r>
                      </m:num>
                      <m:den>
                        <m:r>
                          <a:rPr lang="en-US" sz="1200" b="1" i="1" u="none" strike="noStrike" cap="none" smtClean="0">
                            <a:solidFill>
                              <a:schemeClr val="dk1"/>
                            </a:solidFill>
                            <a:effectLst/>
                            <a:latin typeface="Cambria Math" panose="02040503050406030204" pitchFamily="18" charset="0"/>
                            <a:ea typeface="Calibri"/>
                            <a:cs typeface="Calibri"/>
                            <a:sym typeface="Calibri"/>
                          </a:rPr>
                          <m:t>𝟓</m:t>
                        </m:r>
                      </m:den>
                    </m:f>
                    <m:r>
                      <a:rPr lang="en-US" sz="1200" b="1" i="1" u="none" strike="noStrike" cap="none" smtClean="0">
                        <a:solidFill>
                          <a:schemeClr val="dk1"/>
                        </a:solidFill>
                        <a:effectLst/>
                        <a:latin typeface="Cambria Math" panose="02040503050406030204" pitchFamily="18" charset="0"/>
                        <a:ea typeface="Calibri"/>
                        <a:cs typeface="Calibri"/>
                        <a:sym typeface="Calibri"/>
                      </a:rPr>
                      <m:t>=</m:t>
                    </m:r>
                    <m:f>
                      <m:fPr>
                        <m:ctrlPr>
                          <a:rPr lang="en-US" sz="1200" b="1" i="1" u="none" strike="noStrike" cap="none">
                            <a:solidFill>
                              <a:schemeClr val="dk1"/>
                            </a:solidFill>
                            <a:effectLst/>
                            <a:latin typeface="Cambria Math" panose="02040503050406030204" pitchFamily="18" charset="0"/>
                            <a:ea typeface="Calibri"/>
                            <a:cs typeface="Calibri"/>
                            <a:sym typeface="Calibri"/>
                          </a:rPr>
                        </m:ctrlPr>
                      </m:fPr>
                      <m:num>
                        <m:r>
                          <a:rPr lang="en-US" sz="1200" b="1" i="1" u="none" strike="noStrike" cap="none" smtClean="0">
                            <a:solidFill>
                              <a:schemeClr val="dk1"/>
                            </a:solidFill>
                            <a:effectLst/>
                            <a:latin typeface="Cambria Math" panose="02040503050406030204" pitchFamily="18" charset="0"/>
                            <a:ea typeface="Calibri"/>
                            <a:cs typeface="Calibri"/>
                            <a:sym typeface="Calibri"/>
                          </a:rPr>
                          <m:t>𝟒</m:t>
                        </m:r>
                      </m:num>
                      <m:den>
                        <m:r>
                          <a:rPr lang="en-US" sz="1200" b="1" i="1" u="none" strike="noStrike" cap="none" smtClean="0">
                            <a:solidFill>
                              <a:schemeClr val="dk1"/>
                            </a:solidFill>
                            <a:effectLst/>
                            <a:latin typeface="Cambria Math" panose="02040503050406030204" pitchFamily="18" charset="0"/>
                            <a:ea typeface="Calibri"/>
                            <a:cs typeface="Calibri"/>
                            <a:sym typeface="Calibri"/>
                          </a:rPr>
                          <m:t>𝟓</m:t>
                        </m:r>
                      </m:den>
                    </m:f>
                  </m:oMath>
                </a14:m>
                <a:r>
                  <a:rPr lang="en-US" sz="1200" b="1" i="0" u="none" strike="noStrike" cap="none" dirty="0">
                    <a:solidFill>
                      <a:schemeClr val="dk1"/>
                    </a:solidFill>
                    <a:effectLst/>
                    <a:latin typeface="Calibri"/>
                    <a:ea typeface="Calibri"/>
                    <a:cs typeface="Calibri"/>
                    <a:sym typeface="Calibri"/>
                  </a:rPr>
                  <a:t>”</a:t>
                </a:r>
              </a:p>
              <a:p>
                <a:endParaRPr lang="en-GB"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lang="en-US" sz="1200" b="1" dirty="0">
                    <a:solidFill>
                      <a:srgbClr val="595959"/>
                    </a:solidFill>
                    <a:latin typeface="Comic Sans MS"/>
                    <a:sym typeface="Calibri"/>
                  </a:rPr>
                  <a:t>VO</a:t>
                </a:r>
              </a:p>
              <a:p>
                <a:pPr marL="0" marR="0" lvl="1" indent="0" algn="l" defTabSz="914400" rtl="0" eaLnBrk="1" fontAlgn="auto" latinLnBrk="0" hangingPunct="1">
                  <a:lnSpc>
                    <a:spcPct val="100000"/>
                  </a:lnSpc>
                  <a:spcBef>
                    <a:spcPts val="0"/>
                  </a:spcBef>
                  <a:spcAft>
                    <a:spcPts val="0"/>
                  </a:spcAft>
                  <a:buClr>
                    <a:srgbClr val="000000"/>
                  </a:buClr>
                  <a:buSzPts val="6000"/>
                  <a:buFont typeface="Comic Sans MS"/>
                  <a:buNone/>
                  <a:tabLst/>
                  <a:defRPr/>
                </a:pPr>
                <a:r>
                  <a:rPr kumimoji="0" lang="en-US" sz="3200" b="0" i="0" u="none" strike="noStrike" kern="0" cap="none" spc="0" normalizeH="0" baseline="0" noProof="0" dirty="0">
                    <a:ln>
                      <a:noFill/>
                    </a:ln>
                    <a:solidFill>
                      <a:prstClr val="white"/>
                    </a:solidFill>
                    <a:effectLst/>
                    <a:uLnTx/>
                    <a:uFillTx/>
                    <a:latin typeface="Comic Sans MS"/>
                    <a:cs typeface="Arial"/>
                    <a:sym typeface="Comic Sans MS"/>
                  </a:rPr>
                  <a:t>What is </a:t>
                </a:r>
                <a:r>
                  <a:rPr kumimoji="0" lang="en-US" sz="3200" b="0" i="0" u="none" strike="noStrike" kern="0" cap="none" spc="0" normalizeH="0" baseline="0" noProof="0">
                    <a:ln>
                      <a:noFill/>
                    </a:ln>
                    <a:solidFill>
                      <a:prstClr val="white"/>
                    </a:solidFill>
                    <a:effectLst/>
                    <a:uLnTx/>
                    <a:uFillTx/>
                    <a:latin typeface="Cambria Math" panose="02040503050406030204" pitchFamily="18" charset="0"/>
                    <a:cs typeface="Arial"/>
                    <a:sym typeface="Comic Sans MS"/>
                  </a:rPr>
                  <a:t>63 </a:t>
                </a:r>
                <a:r>
                  <a:rPr kumimoji="0" lang="en-US" sz="3200" b="0" i="0" u="none" strike="noStrike" kern="0" cap="none" spc="0" normalizeH="0" baseline="0" noProof="0">
                    <a:ln>
                      <a:noFill/>
                    </a:ln>
                    <a:solidFill>
                      <a:prstClr val="white"/>
                    </a:solidFill>
                    <a:effectLst/>
                    <a:uLnTx/>
                    <a:uFillTx/>
                    <a:latin typeface="Cambria Math" panose="02040503050406030204" pitchFamily="18" charset="0"/>
                    <a:ea typeface="Cambria Math" panose="02040503050406030204" pitchFamily="18" charset="0"/>
                    <a:cs typeface="Arial"/>
                    <a:sym typeface="Comic Sans MS"/>
                  </a:rPr>
                  <a:t>÷9?</a:t>
                </a:r>
                <a:endParaRPr kumimoji="0" lang="en-US" sz="3200" b="0" i="0" u="none" strike="noStrike" kern="0" cap="none" spc="0" normalizeH="0" baseline="0" noProof="0" dirty="0">
                  <a:ln>
                    <a:noFill/>
                  </a:ln>
                  <a:solidFill>
                    <a:prstClr val="white"/>
                  </a:solidFill>
                  <a:effectLst/>
                  <a:uLnTx/>
                  <a:uFillTx/>
                  <a:latin typeface="Comic Sans MS"/>
                  <a:cs typeface="Arial"/>
                  <a:sym typeface="Comic Sans MS"/>
                </a:endParaRPr>
              </a:p>
              <a:p>
                <a:pPr marL="0" marR="0" lvl="1" indent="0" algn="l" defTabSz="914400" rtl="0" eaLnBrk="1" fontAlgn="auto" latinLnBrk="0" hangingPunct="1">
                  <a:lnSpc>
                    <a:spcPct val="100000"/>
                  </a:lnSpc>
                  <a:spcBef>
                    <a:spcPts val="0"/>
                  </a:spcBef>
                  <a:spcAft>
                    <a:spcPts val="0"/>
                  </a:spcAft>
                  <a:buClr>
                    <a:srgbClr val="000000"/>
                  </a:buClr>
                  <a:buSzPts val="6000"/>
                  <a:buFont typeface="Comic Sans MS"/>
                  <a:buNone/>
                  <a:tabLst/>
                  <a:defRPr/>
                </a:pPr>
                <a:r>
                  <a:rPr kumimoji="0" lang="en-US" sz="3200" b="0" i="0" u="none" strike="noStrike" kern="0" cap="none" spc="0" normalizeH="0" baseline="0" noProof="0" dirty="0">
                    <a:ln>
                      <a:noFill/>
                    </a:ln>
                    <a:solidFill>
                      <a:prstClr val="white"/>
                    </a:solidFill>
                    <a:effectLst/>
                    <a:uLnTx/>
                    <a:uFillTx/>
                    <a:latin typeface="Comic Sans MS"/>
                    <a:cs typeface="Arial"/>
                    <a:sym typeface="Comic Sans MS"/>
                  </a:rPr>
                  <a:t>Write the answer in the box. </a:t>
                </a:r>
              </a:p>
              <a:p>
                <a:endParaRPr lang="en-GB" dirty="0"/>
              </a:p>
            </p:txBody>
          </p:sp>
        </mc:Fallback>
      </mc:AlternateContent>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23</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14817200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en-US"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for the teacher</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pPr marL="228600" marR="0" lvl="0" indent="0" algn="l" defTabSz="914400" rtl="0" eaLnBrk="1" fontAlgn="auto" latinLnBrk="0" hangingPunct="1">
                  <a:lnSpc>
                    <a:spcPct val="107000"/>
                  </a:lnSpc>
                  <a:spcBef>
                    <a:spcPts val="0"/>
                  </a:spcBef>
                  <a:spcAft>
                    <a:spcPts val="800"/>
                  </a:spcAft>
                  <a:buClr>
                    <a:srgbClr val="000000"/>
                  </a:buClr>
                  <a:buSzTx/>
                  <a:buFont typeface="Arial"/>
                  <a:buNone/>
                  <a:tabLst/>
                  <a:defRPr/>
                </a:pPr>
                <a:r>
                  <a:rPr lang="en-US" sz="2800" b="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2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a:t>
                </a:r>
                <a:r>
                  <a:rPr kumimoji="0" lang="en-US" sz="2800" b="1"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Arial" panose="020B0604020202020204" pitchFamily="34" charset="0"/>
                    <a:sym typeface="Arial"/>
                  </a:rPr>
                  <a:t>Joan drank </a:t>
                </a:r>
                <a14:m>
                  <m:oMath xmlns:m="http://schemas.openxmlformats.org/officeDocument/2006/math">
                    <m:f>
                      <m:fPr>
                        <m:ctrlPr>
                          <a:rPr kumimoji="0" lang="en-US" sz="2800" b="1" i="1" u="none" strike="noStrike" kern="0" cap="none" spc="0" normalizeH="0" baseline="0" noProof="0" dirty="0" smtClean="0">
                            <a:ln>
                              <a:noFill/>
                            </a:ln>
                            <a:solidFill>
                              <a:prstClr val="black">
                                <a:lumMod val="65000"/>
                                <a:lumOff val="35000"/>
                              </a:prstClr>
                            </a:solidFill>
                            <a:effectLst/>
                            <a:uLnTx/>
                            <a:uFillTx/>
                            <a:latin typeface="Cambria Math" panose="02040503050406030204" pitchFamily="18" charset="0"/>
                            <a:ea typeface="Calibri" panose="020F0502020204030204" pitchFamily="34" charset="0"/>
                            <a:cs typeface="Arial" panose="020B0604020202020204" pitchFamily="34" charset="0"/>
                            <a:sym typeface="Arial"/>
                          </a:rPr>
                        </m:ctrlPr>
                      </m:fPr>
                      <m:num>
                        <m:r>
                          <a:rPr kumimoji="0" lang="en-US" sz="2800" b="1" i="1" u="none" strike="noStrike" kern="0" cap="none" spc="0" normalizeH="0" baseline="0" noProof="0" dirty="0" smtClean="0">
                            <a:ln>
                              <a:noFill/>
                            </a:ln>
                            <a:solidFill>
                              <a:prstClr val="black">
                                <a:lumMod val="65000"/>
                                <a:lumOff val="35000"/>
                              </a:prstClr>
                            </a:solidFill>
                            <a:effectLst/>
                            <a:uLnTx/>
                            <a:uFillTx/>
                            <a:latin typeface="Cambria Math" panose="02040503050406030204" pitchFamily="18" charset="0"/>
                            <a:ea typeface="Calibri" panose="020F0502020204030204" pitchFamily="34" charset="0"/>
                            <a:cs typeface="Arial" panose="020B0604020202020204" pitchFamily="34" charset="0"/>
                            <a:sym typeface="Arial"/>
                          </a:rPr>
                          <m:t>𝟒</m:t>
                        </m:r>
                      </m:num>
                      <m:den>
                        <m:r>
                          <a:rPr kumimoji="0" lang="en-US" sz="2800" b="1" i="1" u="none" strike="noStrike" kern="0" cap="none" spc="0" normalizeH="0" baseline="0" noProof="0" dirty="0" smtClean="0">
                            <a:ln>
                              <a:noFill/>
                            </a:ln>
                            <a:solidFill>
                              <a:prstClr val="black">
                                <a:lumMod val="65000"/>
                                <a:lumOff val="35000"/>
                              </a:prstClr>
                            </a:solidFill>
                            <a:effectLst/>
                            <a:uLnTx/>
                            <a:uFillTx/>
                            <a:latin typeface="Cambria Math" panose="02040503050406030204" pitchFamily="18" charset="0"/>
                            <a:ea typeface="Calibri" panose="020F0502020204030204" pitchFamily="34" charset="0"/>
                            <a:cs typeface="Arial" panose="020B0604020202020204" pitchFamily="34" charset="0"/>
                            <a:sym typeface="Arial"/>
                          </a:rPr>
                          <m:t>𝟕</m:t>
                        </m:r>
                      </m:den>
                    </m:f>
                  </m:oMath>
                </a14:m>
                <a:r>
                  <a:rPr kumimoji="0" lang="en-US" sz="2800" b="1"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Arial" panose="020B0604020202020204" pitchFamily="34" charset="0"/>
                    <a:sym typeface="Arial"/>
                  </a:rPr>
                  <a:t> of a can of juice. What fraction of the juice remains in the can?”</a:t>
                </a:r>
                <a:endParaRPr kumimoji="0" lang="en-US" sz="2400" b="1"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Arial" panose="020B0604020202020204" pitchFamily="34" charset="0"/>
                  <a:sym typeface="Arial"/>
                </a:endParaRPr>
              </a:p>
              <a:p>
                <a:endParaRPr lang="en-GB"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lang="en-US" sz="1200" b="1" dirty="0">
                    <a:solidFill>
                      <a:srgbClr val="595959"/>
                    </a:solidFill>
                    <a:latin typeface="Comic Sans MS"/>
                    <a:sym typeface="Calibri"/>
                  </a:rPr>
                  <a:t>VO</a:t>
                </a:r>
              </a:p>
              <a:p>
                <a:pPr marL="0" marR="0" lvl="1" indent="0" algn="l" defTabSz="914400" rtl="0" eaLnBrk="1" fontAlgn="auto" latinLnBrk="0" hangingPunct="1">
                  <a:lnSpc>
                    <a:spcPct val="100000"/>
                  </a:lnSpc>
                  <a:spcBef>
                    <a:spcPts val="0"/>
                  </a:spcBef>
                  <a:spcAft>
                    <a:spcPts val="0"/>
                  </a:spcAft>
                  <a:buClr>
                    <a:srgbClr val="000000"/>
                  </a:buClr>
                  <a:buSzPts val="6000"/>
                  <a:buFont typeface="Comic Sans MS"/>
                  <a:buNone/>
                  <a:tabLst/>
                  <a:defRPr/>
                </a:pPr>
                <a:r>
                  <a:rPr kumimoji="0" lang="en-US" sz="3200" b="0" i="0" u="none" strike="noStrike" kern="0" cap="none" spc="0" normalizeH="0" baseline="0" noProof="0" dirty="0">
                    <a:ln>
                      <a:noFill/>
                    </a:ln>
                    <a:solidFill>
                      <a:prstClr val="white"/>
                    </a:solidFill>
                    <a:effectLst/>
                    <a:uLnTx/>
                    <a:uFillTx/>
                    <a:latin typeface="Comic Sans MS"/>
                    <a:cs typeface="Arial"/>
                    <a:sym typeface="Comic Sans MS"/>
                  </a:rPr>
                  <a:t>What is </a:t>
                </a:r>
                <a:r>
                  <a:rPr kumimoji="0" lang="en-US" sz="3200" b="0" i="0" u="none" strike="noStrike" kern="0" cap="none" spc="0" normalizeH="0" baseline="0" noProof="0">
                    <a:ln>
                      <a:noFill/>
                    </a:ln>
                    <a:solidFill>
                      <a:prstClr val="white"/>
                    </a:solidFill>
                    <a:effectLst/>
                    <a:uLnTx/>
                    <a:uFillTx/>
                    <a:latin typeface="Cambria Math" panose="02040503050406030204" pitchFamily="18" charset="0"/>
                    <a:cs typeface="Arial"/>
                    <a:sym typeface="Comic Sans MS"/>
                  </a:rPr>
                  <a:t>63 </a:t>
                </a:r>
                <a:r>
                  <a:rPr kumimoji="0" lang="en-US" sz="3200" b="0" i="0" u="none" strike="noStrike" kern="0" cap="none" spc="0" normalizeH="0" baseline="0" noProof="0">
                    <a:ln>
                      <a:noFill/>
                    </a:ln>
                    <a:solidFill>
                      <a:prstClr val="white"/>
                    </a:solidFill>
                    <a:effectLst/>
                    <a:uLnTx/>
                    <a:uFillTx/>
                    <a:latin typeface="Cambria Math" panose="02040503050406030204" pitchFamily="18" charset="0"/>
                    <a:ea typeface="Cambria Math" panose="02040503050406030204" pitchFamily="18" charset="0"/>
                    <a:cs typeface="Arial"/>
                    <a:sym typeface="Comic Sans MS"/>
                  </a:rPr>
                  <a:t>÷9?</a:t>
                </a:r>
                <a:endParaRPr kumimoji="0" lang="en-US" sz="3200" b="0" i="0" u="none" strike="noStrike" kern="0" cap="none" spc="0" normalizeH="0" baseline="0" noProof="0" dirty="0">
                  <a:ln>
                    <a:noFill/>
                  </a:ln>
                  <a:solidFill>
                    <a:prstClr val="white"/>
                  </a:solidFill>
                  <a:effectLst/>
                  <a:uLnTx/>
                  <a:uFillTx/>
                  <a:latin typeface="Comic Sans MS"/>
                  <a:cs typeface="Arial"/>
                  <a:sym typeface="Comic Sans MS"/>
                </a:endParaRPr>
              </a:p>
              <a:p>
                <a:pPr marL="0" marR="0" lvl="1" indent="0" algn="l" defTabSz="914400" rtl="0" eaLnBrk="1" fontAlgn="auto" latinLnBrk="0" hangingPunct="1">
                  <a:lnSpc>
                    <a:spcPct val="100000"/>
                  </a:lnSpc>
                  <a:spcBef>
                    <a:spcPts val="0"/>
                  </a:spcBef>
                  <a:spcAft>
                    <a:spcPts val="0"/>
                  </a:spcAft>
                  <a:buClr>
                    <a:srgbClr val="000000"/>
                  </a:buClr>
                  <a:buSzPts val="6000"/>
                  <a:buFont typeface="Comic Sans MS"/>
                  <a:buNone/>
                  <a:tabLst/>
                  <a:defRPr/>
                </a:pPr>
                <a:r>
                  <a:rPr kumimoji="0" lang="en-US" sz="3200" b="0" i="0" u="none" strike="noStrike" kern="0" cap="none" spc="0" normalizeH="0" baseline="0" noProof="0" dirty="0">
                    <a:ln>
                      <a:noFill/>
                    </a:ln>
                    <a:solidFill>
                      <a:prstClr val="white"/>
                    </a:solidFill>
                    <a:effectLst/>
                    <a:uLnTx/>
                    <a:uFillTx/>
                    <a:latin typeface="Comic Sans MS"/>
                    <a:cs typeface="Arial"/>
                    <a:sym typeface="Comic Sans MS"/>
                  </a:rPr>
                  <a:t>Write the answer in the box. </a:t>
                </a:r>
              </a:p>
              <a:p>
                <a:endParaRPr lang="en-GB" dirty="0"/>
              </a:p>
            </p:txBody>
          </p:sp>
        </mc:Fallback>
      </mc:AlternateContent>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24</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7937577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indent="0"/>
                <a:r>
                  <a:rPr lang="en-GB" b="1" dirty="0"/>
                  <a:t>Note for the teacher </a:t>
                </a:r>
              </a:p>
              <a:p>
                <a:pPr marL="228600" marR="0" indent="0">
                  <a:lnSpc>
                    <a:spcPct val="107000"/>
                  </a:lnSpc>
                  <a:spcBef>
                    <a:spcPts val="0"/>
                  </a:spcBef>
                  <a:spcAft>
                    <a:spcPts val="800"/>
                  </a:spcAft>
                </a:pPr>
                <a:r>
                  <a:rPr lang="en-US" sz="2800" b="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2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a:t>
                </a:r>
                <a:r>
                  <a:rPr lang="en-US" sz="2800" b="1" dirty="0">
                    <a:effectLst/>
                    <a:highlight>
                      <a:srgbClr val="00FF00"/>
                    </a:highlight>
                    <a:latin typeface="Times New Roman" panose="02020603050405020304" pitchFamily="18" charset="0"/>
                    <a:ea typeface="Times New Roman" panose="02020603050405020304" pitchFamily="18" charset="0"/>
                    <a:cs typeface="Arial" panose="020B0604020202020204" pitchFamily="34" charset="0"/>
                  </a:rPr>
                  <a:t>To find the fraction of juice that remains, we consider the amount of juice in the can as 1 whole, and we subtract from the 1 the amount that Joan drank. So, the amount of juice that remains in the can will be given by:</a:t>
                </a:r>
                <a:endParaRPr lang="en-US" sz="2400" b="1" dirty="0">
                  <a:effectLst/>
                  <a:latin typeface="Calibri" panose="020F0502020204030204" pitchFamily="34"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14:m>
                  <m:oMath xmlns:m="http://schemas.openxmlformats.org/officeDocument/2006/math">
                    <m:r>
                      <a:rPr lang="en-US" sz="2800" b="1" i="1" smtClean="0">
                        <a:effectLst/>
                        <a:highlight>
                          <a:srgbClr val="00FF00"/>
                        </a:highlight>
                        <a:latin typeface="Cambria Math" panose="02040503050406030204" pitchFamily="18" charset="0"/>
                        <a:ea typeface="Times New Roman" panose="02020603050405020304" pitchFamily="18" charset="0"/>
                        <a:cs typeface="Times New Roman" panose="02020603050405020304" pitchFamily="18" charset="0"/>
                      </a:rPr>
                      <m:t>𝟏</m:t>
                    </m:r>
                    <m:r>
                      <a:rPr lang="en-US" sz="2800" b="1" i="1" smtClean="0">
                        <a:effectLst/>
                        <a:highlight>
                          <a:srgbClr val="00FF00"/>
                        </a:highligh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800" b="1"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b="1" i="1" smtClean="0">
                            <a:effectLst/>
                            <a:highlight>
                              <a:srgbClr val="00FF00"/>
                            </a:highlight>
                            <a:latin typeface="Cambria Math" panose="02040503050406030204" pitchFamily="18" charset="0"/>
                            <a:ea typeface="Times New Roman" panose="02020603050405020304" pitchFamily="18" charset="0"/>
                            <a:cs typeface="Times New Roman" panose="02020603050405020304" pitchFamily="18" charset="0"/>
                          </a:rPr>
                          <m:t>𝟒</m:t>
                        </m:r>
                      </m:num>
                      <m:den>
                        <m:r>
                          <a:rPr lang="en-US" sz="2800" b="1" i="1" smtClean="0">
                            <a:effectLst/>
                            <a:highlight>
                              <a:srgbClr val="00FF00"/>
                            </a:highlight>
                            <a:latin typeface="Cambria Math" panose="02040503050406030204" pitchFamily="18" charset="0"/>
                            <a:ea typeface="Times New Roman" panose="02020603050405020304" pitchFamily="18" charset="0"/>
                            <a:cs typeface="Times New Roman" panose="02020603050405020304" pitchFamily="18" charset="0"/>
                          </a:rPr>
                          <m:t>𝟕</m:t>
                        </m:r>
                      </m:den>
                    </m:f>
                    <m:r>
                      <a:rPr lang="en-US" sz="2800" b="1" i="1" smtClean="0">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800" b="1"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b="1" i="1" smtClean="0">
                            <a:effectLst/>
                            <a:latin typeface="Cambria Math" panose="02040503050406030204" pitchFamily="18" charset="0"/>
                            <a:ea typeface="Times New Roman" panose="02020603050405020304" pitchFamily="18" charset="0"/>
                            <a:cs typeface="Times New Roman" panose="02020603050405020304" pitchFamily="18" charset="0"/>
                          </a:rPr>
                          <m:t>𝟑</m:t>
                        </m:r>
                      </m:num>
                      <m:den>
                        <m:r>
                          <a:rPr lang="en-US" sz="2800" b="1" i="1" smtClean="0">
                            <a:effectLst/>
                            <a:latin typeface="Cambria Math" panose="02040503050406030204" pitchFamily="18" charset="0"/>
                            <a:ea typeface="Times New Roman" panose="02020603050405020304" pitchFamily="18" charset="0"/>
                            <a:cs typeface="Times New Roman" panose="02020603050405020304" pitchFamily="18" charset="0"/>
                          </a:rPr>
                          <m:t>𝟕</m:t>
                        </m:r>
                      </m:den>
                    </m:f>
                  </m:oMath>
                </a14:m>
                <a:r>
                  <a:rPr lang="en-US" sz="2800" b="1" dirty="0">
                    <a:effectLst/>
                    <a:highlight>
                      <a:srgbClr val="00FF00"/>
                    </a:highlight>
                    <a:latin typeface="Times New Roman" panose="02020603050405020304" pitchFamily="18" charset="0"/>
                    <a:ea typeface="Times New Roman" panose="02020603050405020304" pitchFamily="18" charset="0"/>
                    <a:cs typeface="Arial" panose="020B0604020202020204" pitchFamily="34" charset="0"/>
                  </a:rPr>
                  <a:t>” </a:t>
                </a:r>
                <a:endParaRPr lang="en-US" sz="2400" b="1"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lang="en-US" sz="1200" b="1" dirty="0">
                    <a:solidFill>
                      <a:srgbClr val="595959"/>
                    </a:solidFill>
                    <a:latin typeface="Comic Sans MS"/>
                    <a:sym typeface="Calibri"/>
                  </a:rPr>
                  <a:t>VO</a:t>
                </a:r>
              </a:p>
              <a:p>
                <a:pPr marL="0" marR="0" lvl="1" indent="0" algn="l" defTabSz="914400" rtl="0" eaLnBrk="1" fontAlgn="auto" latinLnBrk="0" hangingPunct="1">
                  <a:lnSpc>
                    <a:spcPct val="100000"/>
                  </a:lnSpc>
                  <a:spcBef>
                    <a:spcPts val="0"/>
                  </a:spcBef>
                  <a:spcAft>
                    <a:spcPts val="0"/>
                  </a:spcAft>
                  <a:buClr>
                    <a:srgbClr val="000000"/>
                  </a:buClr>
                  <a:buSzPts val="6000"/>
                  <a:buFont typeface="Comic Sans MS"/>
                  <a:buNone/>
                  <a:tabLst/>
                  <a:defRPr/>
                </a:pPr>
                <a:r>
                  <a:rPr kumimoji="0" lang="en-US" sz="3200" b="0" i="0" u="none" strike="noStrike" kern="0" cap="none" spc="0" normalizeH="0" baseline="0" noProof="0" dirty="0">
                    <a:ln>
                      <a:noFill/>
                    </a:ln>
                    <a:solidFill>
                      <a:prstClr val="white"/>
                    </a:solidFill>
                    <a:effectLst/>
                    <a:uLnTx/>
                    <a:uFillTx/>
                    <a:latin typeface="Comic Sans MS"/>
                    <a:cs typeface="Arial"/>
                    <a:sym typeface="Comic Sans MS"/>
                  </a:rPr>
                  <a:t>What is </a:t>
                </a:r>
                <a:r>
                  <a:rPr kumimoji="0" lang="en-US" sz="3200" b="0" i="0" u="none" strike="noStrike" kern="0" cap="none" spc="0" normalizeH="0" baseline="0" noProof="0">
                    <a:ln>
                      <a:noFill/>
                    </a:ln>
                    <a:solidFill>
                      <a:prstClr val="white"/>
                    </a:solidFill>
                    <a:effectLst/>
                    <a:uLnTx/>
                    <a:uFillTx/>
                    <a:latin typeface="Cambria Math" panose="02040503050406030204" pitchFamily="18" charset="0"/>
                    <a:cs typeface="Arial"/>
                    <a:sym typeface="Comic Sans MS"/>
                  </a:rPr>
                  <a:t>63 </a:t>
                </a:r>
                <a:r>
                  <a:rPr kumimoji="0" lang="en-US" sz="3200" b="0" i="0" u="none" strike="noStrike" kern="0" cap="none" spc="0" normalizeH="0" baseline="0" noProof="0">
                    <a:ln>
                      <a:noFill/>
                    </a:ln>
                    <a:solidFill>
                      <a:prstClr val="white"/>
                    </a:solidFill>
                    <a:effectLst/>
                    <a:uLnTx/>
                    <a:uFillTx/>
                    <a:latin typeface="Cambria Math" panose="02040503050406030204" pitchFamily="18" charset="0"/>
                    <a:ea typeface="Cambria Math" panose="02040503050406030204" pitchFamily="18" charset="0"/>
                    <a:cs typeface="Arial"/>
                    <a:sym typeface="Comic Sans MS"/>
                  </a:rPr>
                  <a:t>÷9?</a:t>
                </a:r>
                <a:endParaRPr kumimoji="0" lang="en-US" sz="3200" b="0" i="0" u="none" strike="noStrike" kern="0" cap="none" spc="0" normalizeH="0" baseline="0" noProof="0" dirty="0">
                  <a:ln>
                    <a:noFill/>
                  </a:ln>
                  <a:solidFill>
                    <a:prstClr val="white"/>
                  </a:solidFill>
                  <a:effectLst/>
                  <a:uLnTx/>
                  <a:uFillTx/>
                  <a:latin typeface="Comic Sans MS"/>
                  <a:cs typeface="Arial"/>
                  <a:sym typeface="Comic Sans MS"/>
                </a:endParaRPr>
              </a:p>
              <a:p>
                <a:pPr marL="0" marR="0" lvl="1" indent="0" algn="l" defTabSz="914400" rtl="0" eaLnBrk="1" fontAlgn="auto" latinLnBrk="0" hangingPunct="1">
                  <a:lnSpc>
                    <a:spcPct val="100000"/>
                  </a:lnSpc>
                  <a:spcBef>
                    <a:spcPts val="0"/>
                  </a:spcBef>
                  <a:spcAft>
                    <a:spcPts val="0"/>
                  </a:spcAft>
                  <a:buClr>
                    <a:srgbClr val="000000"/>
                  </a:buClr>
                  <a:buSzPts val="6000"/>
                  <a:buFont typeface="Comic Sans MS"/>
                  <a:buNone/>
                  <a:tabLst/>
                  <a:defRPr/>
                </a:pPr>
                <a:r>
                  <a:rPr kumimoji="0" lang="en-US" sz="3200" b="0" i="0" u="none" strike="noStrike" kern="0" cap="none" spc="0" normalizeH="0" baseline="0" noProof="0" dirty="0">
                    <a:ln>
                      <a:noFill/>
                    </a:ln>
                    <a:solidFill>
                      <a:prstClr val="white"/>
                    </a:solidFill>
                    <a:effectLst/>
                    <a:uLnTx/>
                    <a:uFillTx/>
                    <a:latin typeface="Comic Sans MS"/>
                    <a:cs typeface="Arial"/>
                    <a:sym typeface="Comic Sans MS"/>
                  </a:rPr>
                  <a:t>Write the answer in the box. </a:t>
                </a:r>
              </a:p>
              <a:p>
                <a:endParaRPr lang="en-GB" dirty="0"/>
              </a:p>
            </p:txBody>
          </p:sp>
        </mc:Fallback>
      </mc:AlternateContent>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25</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27820767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en-US" sz="1600" b="1" i="0" u="none"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Note for the teacher</a:t>
                </a: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en-US" sz="1600" b="0" i="0" u="sng"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Learning objective as stated in the 1997 curriculum and the teacher’s guide</a:t>
                </a:r>
              </a:p>
              <a:p>
                <a:pPr marL="0" marR="0">
                  <a:lnSpc>
                    <a:spcPct val="107000"/>
                  </a:lnSpc>
                  <a:spcBef>
                    <a:spcPts val="0"/>
                  </a:spcBef>
                  <a:spcAft>
                    <a:spcPts val="800"/>
                  </a:spcAft>
                </a:pPr>
                <a:r>
                  <a:rPr lang="en-US" sz="1800" dirty="0">
                    <a:effectLst/>
                    <a:latin typeface="Times New Roman" panose="02020603050405020304" pitchFamily="18" charset="0"/>
                    <a:ea typeface="Calibri" panose="020F0502020204030204" pitchFamily="34" charset="0"/>
                    <a:cs typeface="Arial" panose="020B0604020202020204" pitchFamily="34" charset="0"/>
                  </a:rPr>
                  <a:t>Add fractions.</a:t>
                </a: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endParaRPr lang="en-US" sz="1600" dirty="0">
                  <a:solidFill>
                    <a:schemeClr val="tx1">
                      <a:lumMod val="65000"/>
                      <a:lumOff val="35000"/>
                    </a:schemeClr>
                  </a:solidFill>
                  <a:latin typeface="Comic Sans MS"/>
                </a:endParaRP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en-US" sz="1600" b="0" i="0" u="sng"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rPr>
                  <a:t>Specific Learning Objective</a:t>
                </a:r>
                <a:endParaRPr kumimoji="0" lang="en-US" sz="1600" b="0" i="0" u="none"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endParaRPr>
              </a:p>
              <a:p>
                <a:pPr marL="0" marR="0">
                  <a:lnSpc>
                    <a:spcPct val="107000"/>
                  </a:lnSpc>
                  <a:spcBef>
                    <a:spcPts val="0"/>
                  </a:spcBef>
                  <a:spcAft>
                    <a:spcPts val="800"/>
                  </a:spcAft>
                </a:pPr>
                <a:r>
                  <a:rPr lang="en-US" sz="1800" dirty="0">
                    <a:effectLst/>
                    <a:latin typeface="Times New Roman" panose="02020603050405020304" pitchFamily="18" charset="0"/>
                    <a:ea typeface="Calibri" panose="020F0502020204030204" pitchFamily="34" charset="0"/>
                    <a:cs typeface="Arial" panose="020B0604020202020204" pitchFamily="34" charset="0"/>
                  </a:rPr>
                  <a:t>Add two fractions.</a:t>
                </a:r>
              </a:p>
              <a:p>
                <a:pPr marL="0" marR="0">
                  <a:lnSpc>
                    <a:spcPct val="107000"/>
                  </a:lnSpc>
                  <a:spcBef>
                    <a:spcPts val="0"/>
                  </a:spcBef>
                  <a:spcAft>
                    <a:spcPts val="800"/>
                  </a:spcAft>
                </a:pPr>
                <a:endParaRPr lang="en-US" sz="16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en-US" sz="1600" b="1" i="0" u="none"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Note for the teacher</a:t>
                </a: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en-US" sz="1600" b="0" i="0" u="sng"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Learning objectives as stated in the 1997 curriculum and the teacher’s guide</a:t>
                </a:r>
              </a:p>
              <a:p>
                <a:pPr marL="0" marR="0">
                  <a:lnSpc>
                    <a:spcPct val="107000"/>
                  </a:lnSpc>
                  <a:spcBef>
                    <a:spcPts val="0"/>
                  </a:spcBef>
                  <a:spcAft>
                    <a:spcPts val="800"/>
                  </a:spcAft>
                </a:pPr>
                <a:r>
                  <a:rPr lang="en-US" sz="1800" dirty="0">
                    <a:effectLst/>
                    <a:latin typeface="Times New Roman" panose="02020603050405020304" pitchFamily="18" charset="0"/>
                    <a:ea typeface="Calibri" panose="020F0502020204030204" pitchFamily="34" charset="0"/>
                    <a:cs typeface="Arial" panose="020B0604020202020204" pitchFamily="34" charset="0"/>
                  </a:rPr>
                  <a:t>Recognize a fraction of type</a:t>
                </a:r>
                <a:r>
                  <a:rPr lang="en-US" sz="1800" i="0">
                    <a:effectLst/>
                    <a:latin typeface="Cambria Math" panose="02040503050406030204" pitchFamily="18" charset="0"/>
                    <a:ea typeface="Times New Roman" panose="02020603050405020304" pitchFamily="18" charset="0"/>
                    <a:cs typeface="Times New Roman" panose="02020603050405020304" pitchFamily="18" charset="0"/>
                  </a:rPr>
                  <a:t> </a:t>
                </a:r>
                <a:r>
                  <a:rPr lang="en-US" sz="1800" i="0">
                    <a:effectLst/>
                    <a:latin typeface="Cambria Math" panose="02040503050406030204" pitchFamily="18" charset="0"/>
                    <a:cs typeface="Times New Roman" panose="02020603050405020304" pitchFamily="18" charset="0"/>
                  </a:rPr>
                  <a:t> </a:t>
                </a:r>
                <a:r>
                  <a:rPr lang="en-US" sz="1800" i="0">
                    <a:effectLst/>
                    <a:latin typeface="Cambria Math" panose="02040503050406030204" pitchFamily="18" charset="0"/>
                    <a:ea typeface="Calibri" panose="020F0502020204030204" pitchFamily="34" charset="0"/>
                    <a:cs typeface="Times New Roman" panose="02020603050405020304" pitchFamily="18" charset="0"/>
                  </a:rPr>
                  <a:t>𝑎/𝑏  </a:t>
                </a:r>
                <a:r>
                  <a:rPr lang="en-US" sz="1800" dirty="0">
                    <a:effectLst/>
                    <a:latin typeface="Times New Roman" panose="02020603050405020304" pitchFamily="18" charset="0"/>
                    <a:ea typeface="Times New Roman" panose="02020603050405020304" pitchFamily="18" charset="0"/>
                    <a:cs typeface="Arial" panose="020B0604020202020204" pitchFamily="34" charset="0"/>
                  </a:rPr>
                  <a:t>(</a:t>
                </a:r>
                <a:r>
                  <a:rPr lang="en-US" sz="1800" i="1" dirty="0">
                    <a:effectLst/>
                    <a:latin typeface="Times New Roman" panose="02020603050405020304" pitchFamily="18" charset="0"/>
                    <a:ea typeface="Times New Roman" panose="02020603050405020304" pitchFamily="18" charset="0"/>
                    <a:cs typeface="Arial" panose="020B0604020202020204" pitchFamily="34" charset="0"/>
                  </a:rPr>
                  <a:t>a &gt;b </a:t>
                </a:r>
                <a:r>
                  <a:rPr lang="en-US" sz="1800" dirty="0">
                    <a:effectLst/>
                    <a:latin typeface="Times New Roman" panose="02020603050405020304" pitchFamily="18" charset="0"/>
                    <a:ea typeface="Times New Roman" panose="02020603050405020304" pitchFamily="18" charset="0"/>
                    <a:cs typeface="Arial" panose="020B0604020202020204" pitchFamily="34" charset="0"/>
                  </a:rPr>
                  <a:t>and </a:t>
                </a:r>
                <a:r>
                  <a:rPr lang="en-US" sz="1800" i="1" dirty="0">
                    <a:effectLst/>
                    <a:latin typeface="Times New Roman" panose="02020603050405020304" pitchFamily="18" charset="0"/>
                    <a:ea typeface="Times New Roman" panose="02020603050405020304" pitchFamily="18" charset="0"/>
                    <a:cs typeface="Arial" panose="020B0604020202020204" pitchFamily="34" charset="0"/>
                  </a:rPr>
                  <a:t>b </a:t>
                </a:r>
                <a:r>
                  <a:rPr lang="en-US" sz="1800" i="0">
                    <a:effectLst/>
                    <a:latin typeface="Cambria Math" panose="02040503050406030204" pitchFamily="18" charset="0"/>
                    <a:ea typeface="Times New Roman" panose="02020603050405020304" pitchFamily="18" charset="0"/>
                    <a:cs typeface="Times New Roman" panose="02020603050405020304" pitchFamily="18" charset="0"/>
                  </a:rPr>
                  <a:t>≠ </a:t>
                </a:r>
                <a:r>
                  <a:rPr lang="en-US" sz="1800" dirty="0">
                    <a:effectLst/>
                    <a:latin typeface="Times New Roman" panose="02020603050405020304" pitchFamily="18" charset="0"/>
                    <a:ea typeface="Times New Roman" panose="02020603050405020304" pitchFamily="18" charset="0"/>
                    <a:cs typeface="Arial" panose="020B0604020202020204" pitchFamily="34" charset="0"/>
                  </a:rPr>
                  <a:t>0)</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800" dirty="0">
                    <a:effectLst/>
                    <a:latin typeface="Times New Roman" panose="02020603050405020304" pitchFamily="18" charset="0"/>
                    <a:ea typeface="Times New Roman" panose="02020603050405020304" pitchFamily="18" charset="0"/>
                    <a:cs typeface="Arial" panose="020B0604020202020204" pitchFamily="34" charset="0"/>
                  </a:rPr>
                  <a:t>Find fractions equal to a given fraction</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800" dirty="0">
                    <a:effectLst/>
                    <a:latin typeface="Times New Roman" panose="02020603050405020304" pitchFamily="18" charset="0"/>
                    <a:ea typeface="Calibri" panose="020F0502020204030204" pitchFamily="34" charset="0"/>
                    <a:cs typeface="Arial" panose="020B0604020202020204" pitchFamily="34" charset="0"/>
                  </a:rPr>
                  <a:t>Compare two fractions on the number line</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endParaRPr lang="en-US" sz="1600" dirty="0">
                  <a:solidFill>
                    <a:schemeClr val="tx1">
                      <a:lumMod val="65000"/>
                      <a:lumOff val="35000"/>
                    </a:schemeClr>
                  </a:solidFill>
                  <a:latin typeface="Comic Sans MS"/>
                </a:endParaRP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en-US" sz="1600" b="0" i="0" u="sng"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rPr>
                  <a:t>Specific Learning Objectives</a:t>
                </a:r>
                <a:endParaRPr kumimoji="0" lang="en-US" sz="1600" b="0" i="0" u="none"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endParaRPr>
              </a:p>
              <a:p>
                <a:pPr marL="0" marR="0">
                  <a:lnSpc>
                    <a:spcPct val="107000"/>
                  </a:lnSpc>
                  <a:spcBef>
                    <a:spcPts val="0"/>
                  </a:spcBef>
                  <a:spcAft>
                    <a:spcPts val="800"/>
                  </a:spcAft>
                </a:pPr>
                <a:r>
                  <a:rPr lang="en-US" sz="1800" dirty="0">
                    <a:effectLst/>
                    <a:latin typeface="Times New Roman" panose="02020603050405020304" pitchFamily="18" charset="0"/>
                    <a:ea typeface="Calibri" panose="020F0502020204030204" pitchFamily="34" charset="0"/>
                    <a:cs typeface="Arial" panose="020B0604020202020204" pitchFamily="34" charset="0"/>
                  </a:rPr>
                  <a:t>Recognize that for every integer </a:t>
                </a:r>
                <a:r>
                  <a:rPr lang="en-US" sz="1800" i="1" dirty="0">
                    <a:effectLst/>
                    <a:latin typeface="Times New Roman" panose="02020603050405020304" pitchFamily="18" charset="0"/>
                    <a:ea typeface="Calibri" panose="020F0502020204030204" pitchFamily="34" charset="0"/>
                    <a:cs typeface="Arial" panose="020B0604020202020204" pitchFamily="34" charset="0"/>
                  </a:rPr>
                  <a:t>a</a:t>
                </a:r>
                <a:r>
                  <a:rPr lang="en-US" sz="1800" dirty="0">
                    <a:effectLst/>
                    <a:latin typeface="Times New Roman" panose="02020603050405020304" pitchFamily="18" charset="0"/>
                    <a:ea typeface="Calibri" panose="020F0502020204030204" pitchFamily="34" charset="0"/>
                    <a:cs typeface="Arial" panose="020B0604020202020204" pitchFamily="34" charset="0"/>
                  </a:rPr>
                  <a:t>,</a:t>
                </a:r>
                <a:r>
                  <a:rPr lang="en-US" sz="1800" i="0">
                    <a:effectLst/>
                    <a:latin typeface="Cambria Math" panose="02040503050406030204" pitchFamily="18" charset="0"/>
                    <a:ea typeface="Calibri" panose="020F0502020204030204" pitchFamily="34" charset="0"/>
                    <a:cs typeface="Times New Roman" panose="02020603050405020304" pitchFamily="18" charset="0"/>
                  </a:rPr>
                  <a:t>  </a:t>
                </a:r>
                <a:r>
                  <a:rPr lang="en-US" sz="1800" i="0">
                    <a:effectLst/>
                    <a:latin typeface="Cambria Math" panose="02040503050406030204" pitchFamily="18" charset="0"/>
                    <a:cs typeface="Times New Roman" panose="02020603050405020304" pitchFamily="18" charset="0"/>
                  </a:rPr>
                  <a:t> </a:t>
                </a:r>
                <a:r>
                  <a:rPr lang="en-US" sz="1800" i="0">
                    <a:effectLst/>
                    <a:latin typeface="Cambria Math" panose="02040503050406030204" pitchFamily="18" charset="0"/>
                    <a:ea typeface="Calibri" panose="020F0502020204030204" pitchFamily="34" charset="0"/>
                    <a:cs typeface="Times New Roman" panose="02020603050405020304" pitchFamily="18" charset="0"/>
                  </a:rPr>
                  <a:t>𝑎/𝑏 </a:t>
                </a:r>
                <a:r>
                  <a:rPr lang="en-US" sz="1800" i="0">
                    <a:effectLst/>
                    <a:latin typeface="Cambria Math" panose="02040503050406030204" pitchFamily="18" charset="0"/>
                    <a:ea typeface="Times New Roman" panose="02020603050405020304" pitchFamily="18" charset="0"/>
                    <a:cs typeface="Times New Roman" panose="02020603050405020304" pitchFamily="18" charset="0"/>
                  </a:rPr>
                  <a:t> </a:t>
                </a:r>
                <a:r>
                  <a:rPr lang="en-US" sz="1800" dirty="0">
                    <a:effectLst/>
                    <a:latin typeface="Times New Roman" panose="02020603050405020304" pitchFamily="18" charset="0"/>
                    <a:ea typeface="Calibri" panose="020F0502020204030204" pitchFamily="34" charset="0"/>
                    <a:cs typeface="Arial" panose="020B0604020202020204" pitchFamily="34" charset="0"/>
                  </a:rPr>
                  <a:t>means </a:t>
                </a:r>
                <a:r>
                  <a:rPr lang="en-US" sz="1800" i="0">
                    <a:effectLst/>
                    <a:latin typeface="Cambria Math" panose="02040503050406030204" pitchFamily="18" charset="0"/>
                    <a:ea typeface="Calibri" panose="020F0502020204030204" pitchFamily="34" charset="0"/>
                    <a:cs typeface="Times New Roman" panose="02020603050405020304" pitchFamily="18" charset="0"/>
                  </a:rPr>
                  <a:t>𝑎</a:t>
                </a:r>
                <a:r>
                  <a:rPr lang="en-US" sz="1800" dirty="0">
                    <a:effectLst/>
                    <a:latin typeface="Times New Roman" panose="02020603050405020304" pitchFamily="18" charset="0"/>
                    <a:ea typeface="Calibri" panose="020F0502020204030204" pitchFamily="34" charset="0"/>
                    <a:cs typeface="Arial" panose="020B0604020202020204" pitchFamily="34" charset="0"/>
                  </a:rPr>
                  <a:t> times </a:t>
                </a:r>
                <a:r>
                  <a:rPr lang="en-US" sz="1800" i="0">
                    <a:effectLst/>
                    <a:latin typeface="Cambria Math" panose="02040503050406030204" pitchFamily="18" charset="0"/>
                    <a:ea typeface="Calibri" panose="020F0502020204030204" pitchFamily="34" charset="0"/>
                    <a:cs typeface="Times New Roman" panose="02020603050405020304" pitchFamily="18" charset="0"/>
                  </a:rPr>
                  <a:t> </a:t>
                </a:r>
                <a:r>
                  <a:rPr lang="en-US" sz="1800" i="0">
                    <a:effectLst/>
                    <a:latin typeface="Cambria Math" panose="02040503050406030204" pitchFamily="18" charset="0"/>
                    <a:cs typeface="Times New Roman" panose="02020603050405020304" pitchFamily="18" charset="0"/>
                  </a:rPr>
                  <a:t> </a:t>
                </a:r>
                <a:r>
                  <a:rPr lang="en-US" sz="1800" i="0">
                    <a:effectLst/>
                    <a:latin typeface="Cambria Math" panose="02040503050406030204" pitchFamily="18" charset="0"/>
                    <a:ea typeface="Calibri" panose="020F0502020204030204" pitchFamily="34" charset="0"/>
                    <a:cs typeface="Times New Roman" panose="02020603050405020304" pitchFamily="18" charset="0"/>
                  </a:rPr>
                  <a:t>1/𝑏</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algn="just">
                  <a:lnSpc>
                    <a:spcPct val="107000"/>
                  </a:lnSpc>
                  <a:spcBef>
                    <a:spcPts val="0"/>
                  </a:spcBef>
                  <a:spcAft>
                    <a:spcPts val="800"/>
                  </a:spcAft>
                </a:pPr>
                <a:r>
                  <a:rPr lang="en-US" sz="1800" dirty="0">
                    <a:effectLst/>
                    <a:latin typeface="Times New Roman" panose="02020603050405020304" pitchFamily="18" charset="0"/>
                    <a:ea typeface="Times New Roman" panose="02020603050405020304" pitchFamily="18" charset="0"/>
                    <a:cs typeface="Arial" panose="020B0604020202020204" pitchFamily="34" charset="0"/>
                  </a:rPr>
                  <a:t>Calculate the fraction</a:t>
                </a:r>
                <a:r>
                  <a:rPr lang="en-US" sz="1800" i="0">
                    <a:effectLst/>
                    <a:latin typeface="Cambria Math" panose="02040503050406030204" pitchFamily="18" charset="0"/>
                    <a:ea typeface="Calibri" panose="020F0502020204030204" pitchFamily="34" charset="0"/>
                    <a:cs typeface="Times New Roman" panose="02020603050405020304" pitchFamily="18" charset="0"/>
                  </a:rPr>
                  <a:t>  </a:t>
                </a:r>
                <a:r>
                  <a:rPr lang="en-US" sz="1800" i="0">
                    <a:effectLst/>
                    <a:latin typeface="Cambria Math" panose="02040503050406030204" pitchFamily="18" charset="0"/>
                    <a:cs typeface="Times New Roman" panose="02020603050405020304" pitchFamily="18" charset="0"/>
                  </a:rPr>
                  <a:t> </a:t>
                </a:r>
                <a:r>
                  <a:rPr lang="en-US" sz="1800" i="0">
                    <a:effectLst/>
                    <a:latin typeface="Cambria Math" panose="02040503050406030204" pitchFamily="18" charset="0"/>
                    <a:ea typeface="Calibri" panose="020F0502020204030204" pitchFamily="34" charset="0"/>
                    <a:cs typeface="Times New Roman" panose="02020603050405020304" pitchFamily="18" charset="0"/>
                  </a:rPr>
                  <a:t>𝑎/𝑏</a:t>
                </a:r>
                <a:r>
                  <a:rPr lang="en-US" sz="1800" dirty="0">
                    <a:effectLst/>
                    <a:latin typeface="Times New Roman" panose="02020603050405020304" pitchFamily="18" charset="0"/>
                    <a:ea typeface="Times New Roman" panose="02020603050405020304" pitchFamily="18" charset="0"/>
                    <a:cs typeface="Arial" panose="020B0604020202020204" pitchFamily="34" charset="0"/>
                  </a:rPr>
                  <a:t> of a number </a:t>
                </a:r>
                <a:r>
                  <a:rPr lang="en-US" sz="1800" i="1" dirty="0">
                    <a:effectLst/>
                    <a:latin typeface="Times New Roman" panose="02020603050405020304" pitchFamily="18" charset="0"/>
                    <a:ea typeface="Times New Roman" panose="02020603050405020304" pitchFamily="18" charset="0"/>
                    <a:cs typeface="Arial" panose="020B0604020202020204" pitchFamily="34" charset="0"/>
                  </a:rPr>
                  <a:t>n</a:t>
                </a:r>
                <a:r>
                  <a:rPr lang="en-US" sz="1800" dirty="0">
                    <a:effectLst/>
                    <a:latin typeface="Times New Roman" panose="02020603050405020304" pitchFamily="18" charset="0"/>
                    <a:ea typeface="Times New Roman" panose="02020603050405020304" pitchFamily="18" charset="0"/>
                    <a:cs typeface="Arial" panose="020B0604020202020204" pitchFamily="34" charset="0"/>
                  </a:rPr>
                  <a:t> using the result of two successive operations “divide by </a:t>
                </a:r>
                <a:r>
                  <a:rPr lang="en-US" sz="1800" i="1" dirty="0">
                    <a:effectLst/>
                    <a:latin typeface="Times New Roman" panose="02020603050405020304" pitchFamily="18" charset="0"/>
                    <a:ea typeface="Times New Roman" panose="02020603050405020304" pitchFamily="18" charset="0"/>
                    <a:cs typeface="Arial" panose="020B0604020202020204" pitchFamily="34" charset="0"/>
                  </a:rPr>
                  <a:t>b</a:t>
                </a:r>
                <a:r>
                  <a:rPr lang="en-US" sz="1800" dirty="0">
                    <a:effectLst/>
                    <a:latin typeface="Times New Roman" panose="02020603050405020304" pitchFamily="18" charset="0"/>
                    <a:ea typeface="Times New Roman" panose="02020603050405020304" pitchFamily="18" charset="0"/>
                    <a:cs typeface="Arial" panose="020B0604020202020204" pitchFamily="34" charset="0"/>
                  </a:rPr>
                  <a:t>”, “multiply by </a:t>
                </a:r>
                <a:r>
                  <a:rPr lang="en-US" sz="1800" i="1" dirty="0">
                    <a:effectLst/>
                    <a:latin typeface="Times New Roman" panose="02020603050405020304" pitchFamily="18" charset="0"/>
                    <a:ea typeface="Times New Roman" panose="02020603050405020304" pitchFamily="18" charset="0"/>
                    <a:cs typeface="Arial" panose="020B0604020202020204" pitchFamily="34" charset="0"/>
                  </a:rPr>
                  <a:t>a</a:t>
                </a:r>
                <a:r>
                  <a:rPr lang="en-US" sz="1800" dirty="0">
                    <a:effectLst/>
                    <a:latin typeface="Times New Roman" panose="02020603050405020304" pitchFamily="18" charset="0"/>
                    <a:ea typeface="Times New Roman" panose="02020603050405020304" pitchFamily="18" charset="0"/>
                    <a:cs typeface="Arial" panose="020B0604020202020204" pitchFamily="34" charset="0"/>
                  </a:rPr>
                  <a:t>”</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800" dirty="0">
                    <a:effectLst/>
                    <a:latin typeface="Times New Roman" panose="02020603050405020304" pitchFamily="18" charset="0"/>
                    <a:ea typeface="Times New Roman" panose="02020603050405020304" pitchFamily="18" charset="0"/>
                    <a:cs typeface="Arial" panose="020B0604020202020204" pitchFamily="34" charset="0"/>
                  </a:rPr>
                  <a:t>Recognize two equal fractions</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800" dirty="0">
                    <a:effectLst/>
                    <a:latin typeface="Times New Roman" panose="02020603050405020304" pitchFamily="18" charset="0"/>
                    <a:ea typeface="Times New Roman" panose="02020603050405020304" pitchFamily="18" charset="0"/>
                    <a:cs typeface="Arial" panose="020B0604020202020204" pitchFamily="34" charset="0"/>
                  </a:rPr>
                  <a:t>Construct a fraction equal to a given fraction</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algn="just">
                  <a:lnSpc>
                    <a:spcPct val="107000"/>
                  </a:lnSpc>
                  <a:spcBef>
                    <a:spcPts val="0"/>
                  </a:spcBef>
                  <a:spcAft>
                    <a:spcPts val="800"/>
                  </a:spcAft>
                </a:pPr>
                <a:r>
                  <a:rPr lang="en-US" sz="1800" dirty="0">
                    <a:effectLst/>
                    <a:latin typeface="Times New Roman" panose="02020603050405020304" pitchFamily="18" charset="0"/>
                    <a:ea typeface="Times New Roman" panose="02020603050405020304" pitchFamily="18" charset="0"/>
                    <a:cs typeface="Arial" panose="020B0604020202020204" pitchFamily="34" charset="0"/>
                  </a:rPr>
                  <a:t>Write a fraction equivalent to a given number</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algn="just">
                  <a:lnSpc>
                    <a:spcPct val="107000"/>
                  </a:lnSpc>
                  <a:spcBef>
                    <a:spcPts val="0"/>
                  </a:spcBef>
                  <a:spcAft>
                    <a:spcPts val="800"/>
                  </a:spcAft>
                </a:pPr>
                <a:r>
                  <a:rPr lang="en-US" sz="1800" dirty="0">
                    <a:effectLst/>
                    <a:latin typeface="Times New Roman" panose="02020603050405020304" pitchFamily="18" charset="0"/>
                    <a:ea typeface="Times New Roman" panose="02020603050405020304" pitchFamily="18" charset="0"/>
                    <a:cs typeface="Arial" panose="020B0604020202020204" pitchFamily="34" charset="0"/>
                  </a:rPr>
                  <a:t>Reduce two fractions to the same denominator</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algn="just">
                  <a:lnSpc>
                    <a:spcPct val="107000"/>
                  </a:lnSpc>
                  <a:spcBef>
                    <a:spcPts val="0"/>
                  </a:spcBef>
                  <a:spcAft>
                    <a:spcPts val="800"/>
                  </a:spcAft>
                </a:pPr>
                <a:r>
                  <a:rPr lang="en-US" sz="1800" dirty="0">
                    <a:effectLst/>
                    <a:latin typeface="Times New Roman" panose="02020603050405020304" pitchFamily="18" charset="0"/>
                    <a:ea typeface="Times New Roman" panose="02020603050405020304" pitchFamily="18" charset="0"/>
                    <a:cs typeface="Arial" panose="020B0604020202020204" pitchFamily="34" charset="0"/>
                  </a:rPr>
                  <a:t>Compare two fractions after reduction to the same denominator</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mc:Fallback>
      </mc:AlternateContent>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fr-FR" sz="1200" b="0" i="0" u="none" strike="noStrike" kern="0" cap="none" spc="0" normalizeH="0" baseline="0" noProof="0" smtClean="0">
                <a:ln>
                  <a:noFill/>
                </a:ln>
                <a:solidFill>
                  <a:srgbClr val="000000"/>
                </a:solidFill>
                <a:effectLst/>
                <a:uLnTx/>
                <a:uFillTx/>
                <a:latin typeface="Comic Sans MS" panose="030F0702030302020204" pitchFamily="66" charset="0"/>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26</a:t>
            </a:fld>
            <a:endParaRPr kumimoji="0" lang="fr-FR" sz="1200" b="0" i="0" u="none" strike="noStrike" kern="0" cap="none" spc="0" normalizeH="0" baseline="0" noProof="0">
              <a:ln>
                <a:noFill/>
              </a:ln>
              <a:solidFill>
                <a:srgbClr val="000000"/>
              </a:solidFill>
              <a:effectLst/>
              <a:uLnTx/>
              <a:uFillTx/>
              <a:latin typeface="Comic Sans MS" panose="030F0702030302020204" pitchFamily="66" charset="0"/>
              <a:ea typeface="Calibri"/>
              <a:cs typeface="Calibri"/>
              <a:sym typeface="Calibri"/>
            </a:endParaRPr>
          </a:p>
        </p:txBody>
      </p:sp>
    </p:spTree>
    <p:extLst>
      <p:ext uri="{BB962C8B-B14F-4D97-AF65-F5344CB8AC3E}">
        <p14:creationId xmlns:p14="http://schemas.microsoft.com/office/powerpoint/2010/main" val="26465686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en-US"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for the teacher</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a:t>
                </a:r>
                <a:r>
                  <a:rPr lang="en-US" sz="1800" b="1" dirty="0">
                    <a:effectLst/>
                    <a:latin typeface="Times New Roman" panose="02020603050405020304" pitchFamily="18" charset="0"/>
                    <a:ea typeface="Calibri" panose="020F0502020204030204" pitchFamily="34" charset="0"/>
                    <a:cs typeface="Arial" panose="020B0604020202020204" pitchFamily="34" charset="0"/>
                  </a:rPr>
                  <a:t>The members of the school swimming team are training for the 100-meter backstroke. On Monday, Rami recorded a best time of </a:t>
                </a:r>
                <a14:m>
                  <m:oMath xmlns:m="http://schemas.openxmlformats.org/officeDocument/2006/math">
                    <m:f>
                      <m:fPr>
                        <m:ctrlPr>
                          <a:rPr lang="fr-FR" sz="1800" b="1" i="1">
                            <a:effectLst/>
                            <a:latin typeface="Cambria Math" panose="02040503050406030204" pitchFamily="18" charset="0"/>
                            <a:ea typeface="Calibri" panose="020F0502020204030204" pitchFamily="34" charset="0"/>
                            <a:cs typeface="Times New Roman" panose="02020603050405020304" pitchFamily="18" charset="0"/>
                          </a:rPr>
                        </m:ctrlPr>
                      </m:fPr>
                      <m:num>
                        <m:r>
                          <a:rPr lang="en-US" sz="1800" b="1" i="1">
                            <a:effectLst/>
                            <a:latin typeface="Cambria Math" panose="02040503050406030204" pitchFamily="18" charset="0"/>
                            <a:ea typeface="Calibri" panose="020F0502020204030204" pitchFamily="34" charset="0"/>
                            <a:cs typeface="Times New Roman" panose="02020603050405020304" pitchFamily="18" charset="0"/>
                          </a:rPr>
                          <m:t>𝟏𝟒</m:t>
                        </m:r>
                      </m:num>
                      <m:den>
                        <m:r>
                          <a:rPr lang="en-US" sz="1800" b="1" i="1">
                            <a:effectLst/>
                            <a:latin typeface="Cambria Math" panose="02040503050406030204" pitchFamily="18" charset="0"/>
                            <a:ea typeface="Calibri" panose="020F0502020204030204" pitchFamily="34" charset="0"/>
                            <a:cs typeface="Times New Roman" panose="02020603050405020304" pitchFamily="18" charset="0"/>
                          </a:rPr>
                          <m:t>𝟓</m:t>
                        </m:r>
                      </m:den>
                    </m:f>
                  </m:oMath>
                </a14:m>
                <a:r>
                  <a:rPr lang="en-US" sz="1800" b="1" dirty="0">
                    <a:effectLst/>
                    <a:latin typeface="Times New Roman" panose="02020603050405020304" pitchFamily="18" charset="0"/>
                    <a:ea typeface="Times New Roman" panose="02020603050405020304" pitchFamily="18" charset="0"/>
                    <a:cs typeface="Arial" panose="020B0604020202020204" pitchFamily="34" charset="0"/>
                  </a:rPr>
                  <a:t> minutes</a:t>
                </a:r>
                <a:r>
                  <a:rPr lang="en-US" sz="1800" b="1" dirty="0">
                    <a:effectLst/>
                    <a:latin typeface="Times New Roman" panose="02020603050405020304" pitchFamily="18" charset="0"/>
                    <a:ea typeface="Calibri" panose="020F0502020204030204" pitchFamily="34" charset="0"/>
                    <a:cs typeface="Arial" panose="020B0604020202020204" pitchFamily="34" charset="0"/>
                  </a:rPr>
                  <a:t>. The best time he recorded on Tuesday was </a:t>
                </a:r>
                <a14:m>
                  <m:oMath xmlns:m="http://schemas.openxmlformats.org/officeDocument/2006/math">
                    <m:f>
                      <m:fPr>
                        <m:ctrlPr>
                          <a:rPr lang="fr-FR" sz="1800" b="1"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1800" b="1" i="1">
                            <a:effectLst/>
                            <a:latin typeface="Cambria Math" panose="02040503050406030204" pitchFamily="18" charset="0"/>
                            <a:ea typeface="Times New Roman" panose="02020603050405020304" pitchFamily="18" charset="0"/>
                            <a:cs typeface="Times New Roman" panose="02020603050405020304" pitchFamily="18" charset="0"/>
                          </a:rPr>
                          <m:t>𝟏</m:t>
                        </m:r>
                      </m:num>
                      <m:den>
                        <m:r>
                          <a:rPr lang="en-US" sz="1800" b="1" i="1">
                            <a:effectLst/>
                            <a:latin typeface="Cambria Math" panose="02040503050406030204" pitchFamily="18" charset="0"/>
                            <a:ea typeface="Times New Roman" panose="02020603050405020304" pitchFamily="18" charset="0"/>
                            <a:cs typeface="Times New Roman" panose="02020603050405020304" pitchFamily="18" charset="0"/>
                          </a:rPr>
                          <m:t>𝟑</m:t>
                        </m:r>
                      </m:den>
                    </m:f>
                  </m:oMath>
                </a14:m>
                <a:r>
                  <a:rPr lang="en-US" sz="1800" b="1" dirty="0">
                    <a:effectLst/>
                    <a:latin typeface="Times New Roman" panose="02020603050405020304" pitchFamily="18" charset="0"/>
                    <a:ea typeface="Times New Roman" panose="02020603050405020304" pitchFamily="18" charset="0"/>
                    <a:cs typeface="Arial" panose="020B0604020202020204" pitchFamily="34" charset="0"/>
                  </a:rPr>
                  <a:t> of a minute longer than his best time on Monday. What is the best time he recorded on Tuesday?   </a:t>
                </a:r>
                <a:r>
                  <a:rPr lang="en-US" sz="1800" b="1" dirty="0">
                    <a:effectLst/>
                    <a:latin typeface="Times New Roman" panose="02020603050405020304" pitchFamily="18" charset="0"/>
                    <a:ea typeface="Calibri" panose="020F0502020204030204" pitchFamily="34" charset="0"/>
                    <a:cs typeface="Arial" panose="020B0604020202020204" pitchFamily="34" charset="0"/>
                  </a:rPr>
                  <a:t> </a:t>
                </a:r>
                <a:endParaRPr lang="fr-FR" sz="1800" b="1" dirty="0">
                  <a:effectLst/>
                  <a:latin typeface="Calibri" panose="020F0502020204030204" pitchFamily="34" charset="0"/>
                  <a:ea typeface="Calibri" panose="020F0502020204030204" pitchFamily="34" charset="0"/>
                  <a:cs typeface="Arial" panose="020B060402020202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dirty="0">
                    <a:effectLst/>
                    <a:latin typeface="Calibri" panose="020F0502020204030204" pitchFamily="34" charset="0"/>
                    <a:ea typeface="Calibri" panose="020F0502020204030204" pitchFamily="34" charset="0"/>
                    <a:cs typeface="Arial" panose="020B0604020202020204" pitchFamily="34" charset="0"/>
                  </a:rPr>
                  <a:t>Can you try to solve the problem?” </a:t>
                </a:r>
              </a:p>
              <a:p>
                <a:pPr marL="228600" indent="0"/>
                <a:endParaRPr lang="en-US" b="1" u="none" dirty="0"/>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The correct answer is </a:t>
                </a:r>
                <a14:m>
                  <m:oMath xmlns:m="http://schemas.openxmlformats.org/officeDocument/2006/math">
                    <m:f>
                      <m:fPr>
                        <m:ctrlPr>
                          <a:rPr lang="en-US" sz="1800" b="0" i="1" smtClean="0">
                            <a:effectLst/>
                            <a:highlight>
                              <a:srgbClr val="00FF00"/>
                            </a:highlight>
                            <a:latin typeface="Cambria Math" panose="02040503050406030204" pitchFamily="18" charset="0"/>
                            <a:ea typeface="Calibri" panose="020F0502020204030204" pitchFamily="34" charset="0"/>
                            <a:cs typeface="Arial" panose="020B0604020202020204" pitchFamily="34" charset="0"/>
                          </a:rPr>
                        </m:ctrlPr>
                      </m:fPr>
                      <m:num>
                        <m:r>
                          <a:rPr lang="en-US" sz="1800" b="0" i="1" smtClean="0">
                            <a:effectLst/>
                            <a:highlight>
                              <a:srgbClr val="00FF00"/>
                            </a:highlight>
                            <a:latin typeface="Cambria Math" panose="02040503050406030204" pitchFamily="18" charset="0"/>
                            <a:ea typeface="Calibri" panose="020F0502020204030204" pitchFamily="34" charset="0"/>
                            <a:cs typeface="Arial" panose="020B0604020202020204" pitchFamily="34" charset="0"/>
                          </a:rPr>
                          <m:t>47</m:t>
                        </m:r>
                      </m:num>
                      <m:den>
                        <m:r>
                          <a:rPr lang="en-US" sz="1800" b="0" i="1" smtClean="0">
                            <a:effectLst/>
                            <a:highlight>
                              <a:srgbClr val="00FF00"/>
                            </a:highlight>
                            <a:latin typeface="Cambria Math" panose="02040503050406030204" pitchFamily="18" charset="0"/>
                            <a:ea typeface="Calibri" panose="020F0502020204030204" pitchFamily="34" charset="0"/>
                            <a:cs typeface="Arial" panose="020B0604020202020204" pitchFamily="34" charset="0"/>
                          </a:rPr>
                          <m:t>15</m:t>
                        </m:r>
                      </m:den>
                    </m:f>
                    <m:r>
                      <a:rPr lang="en-US" sz="1800" b="0" i="1" smtClean="0">
                        <a:effectLst/>
                        <a:highlight>
                          <a:srgbClr val="00FF00"/>
                        </a:highlight>
                        <a:latin typeface="Cambria Math" panose="02040503050406030204" pitchFamily="18" charset="0"/>
                        <a:ea typeface="Calibri" panose="020F0502020204030204" pitchFamily="34" charset="0"/>
                        <a:cs typeface="Arial" panose="020B0604020202020204" pitchFamily="34" charset="0"/>
                      </a:rPr>
                      <m:t>.</m:t>
                    </m:r>
                  </m:oMath>
                </a14:m>
                <a:endParaRPr lang="en-US" sz="1800" b="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Teacher provides the students with some time to answer, about a minute. </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Students will most probably not be able to solve the problem. </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In that case, teacher says: </a:t>
                </a:r>
                <a:r>
                  <a:rPr lang="en-US" sz="1800" b="1"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“Do not worry, you will be able to solve the problem by the end of our lesson. So, pay close attention!”</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Try to use manipulatives as much as possible when teaching concepts related to fractions to students. Manipulatives such as </a:t>
                </a:r>
                <a:r>
                  <a:rPr lang="en-US" sz="1800" dirty="0">
                    <a:solidFill>
                      <a:srgbClr val="000000"/>
                    </a:solidFill>
                    <a:effectLst/>
                    <a:highlight>
                      <a:srgbClr val="00FF00"/>
                    </a:highlight>
                    <a:latin typeface="Times New Roman" panose="02020603050405020304" pitchFamily="18" charset="0"/>
                    <a:ea typeface="Calibri" panose="020F0502020204030204" pitchFamily="34" charset="0"/>
                    <a:cs typeface="Arial" panose="020B0604020202020204" pitchFamily="34" charset="0"/>
                  </a:rPr>
                  <a:t>Cuisenaire Rods can provide a visual and tactile way for students to interact with fraction concepts.</a:t>
                </a:r>
                <a:r>
                  <a:rPr lang="en-US"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endParaRPr lang="fr-FR" sz="1800" dirty="0">
                  <a:effectLst/>
                  <a:latin typeface="Calibri" panose="020F0502020204030204" pitchFamily="34" charset="0"/>
                  <a:ea typeface="Calibri" panose="020F0502020204030204" pitchFamily="34" charset="0"/>
                  <a:cs typeface="Arial" panose="020B060402020202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endParaRPr>
              </a:p>
              <a:p>
                <a:endParaRPr lang="en-US" b="1" u="none" dirty="0"/>
              </a:p>
            </p:txBody>
          </p:sp>
        </mc:Choice>
        <mc:Fallback xmlns="">
          <p:sp>
            <p:nvSpPr>
              <p:cNvPr id="3" name="Notes Placeholder 2"/>
              <p:cNvSpPr>
                <a:spLocks noGrp="1"/>
              </p:cNvSpPr>
              <p:nvPr>
                <p:ph type="body" idx="1"/>
              </p:nvPr>
            </p:nvSpPr>
            <p:spPr/>
            <p:txBody>
              <a:bodyPr/>
              <a:lstStyle/>
              <a:p>
                <a:r>
                  <a:rPr lang="en-US" b="1" u="none" dirty="0"/>
                  <a:t>Teacher says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effectLst/>
                    <a:latin typeface="Times New Roman" panose="02020603050405020304" pitchFamily="18" charset="0"/>
                    <a:ea typeface="Calibri" panose="020F0502020204030204" pitchFamily="34" charset="0"/>
                    <a:cs typeface="Arial" panose="020B0604020202020204" pitchFamily="34" charset="0"/>
                  </a:rPr>
                  <a:t>The members of the school swimming team are training for the 100-meter backstroke. On Monday, Rami recorded a best time of </a:t>
                </a:r>
                <a:r>
                  <a:rPr lang="en-US" sz="1800" i="0">
                    <a:effectLst/>
                    <a:latin typeface="Cambria Math" panose="02040503050406030204" pitchFamily="18" charset="0"/>
                    <a:ea typeface="Calibri" panose="020F0502020204030204" pitchFamily="34" charset="0"/>
                    <a:cs typeface="Times New Roman" panose="02020603050405020304" pitchFamily="18" charset="0"/>
                  </a:rPr>
                  <a:t>14</a:t>
                </a:r>
                <a:r>
                  <a:rPr lang="fr-FR" sz="1800" i="0">
                    <a:effectLst/>
                    <a:latin typeface="Cambria Math" panose="02040503050406030204" pitchFamily="18" charset="0"/>
                    <a:ea typeface="Calibri" panose="020F0502020204030204" pitchFamily="34" charset="0"/>
                    <a:cs typeface="Times New Roman" panose="02020603050405020304" pitchFamily="18" charset="0"/>
                  </a:rPr>
                  <a:t>/</a:t>
                </a:r>
                <a:r>
                  <a:rPr lang="en-US" sz="1800" i="0">
                    <a:effectLst/>
                    <a:latin typeface="Cambria Math" panose="02040503050406030204" pitchFamily="18" charset="0"/>
                    <a:ea typeface="Calibri" panose="020F0502020204030204" pitchFamily="34" charset="0"/>
                    <a:cs typeface="Times New Roman" panose="02020603050405020304" pitchFamily="18" charset="0"/>
                  </a:rPr>
                  <a:t>5</a:t>
                </a:r>
                <a:r>
                  <a:rPr lang="en-US" sz="1800" dirty="0">
                    <a:effectLst/>
                    <a:latin typeface="Times New Roman" panose="02020603050405020304" pitchFamily="18" charset="0"/>
                    <a:ea typeface="Times New Roman" panose="02020603050405020304" pitchFamily="18" charset="0"/>
                    <a:cs typeface="Arial" panose="020B0604020202020204" pitchFamily="34" charset="0"/>
                  </a:rPr>
                  <a:t> minutes</a:t>
                </a:r>
                <a:r>
                  <a:rPr lang="en-US" sz="1800" dirty="0">
                    <a:effectLst/>
                    <a:latin typeface="Times New Roman" panose="02020603050405020304" pitchFamily="18" charset="0"/>
                    <a:ea typeface="Calibri" panose="020F0502020204030204" pitchFamily="34" charset="0"/>
                    <a:cs typeface="Arial" panose="020B0604020202020204" pitchFamily="34" charset="0"/>
                  </a:rPr>
                  <a:t>. The best time he recorded on Tuesday was </a:t>
                </a:r>
                <a:r>
                  <a:rPr lang="en-US" sz="1800" i="0">
                    <a:effectLst/>
                    <a:latin typeface="Cambria Math" panose="02040503050406030204" pitchFamily="18" charset="0"/>
                    <a:ea typeface="Times New Roman" panose="02020603050405020304" pitchFamily="18" charset="0"/>
                    <a:cs typeface="Times New Roman" panose="02020603050405020304" pitchFamily="18" charset="0"/>
                  </a:rPr>
                  <a:t>1</a:t>
                </a:r>
                <a:r>
                  <a:rPr lang="fr-FR" sz="1800" i="0">
                    <a:effectLst/>
                    <a:latin typeface="Cambria Math" panose="02040503050406030204" pitchFamily="18" charset="0"/>
                    <a:ea typeface="Times New Roman" panose="02020603050405020304" pitchFamily="18" charset="0"/>
                    <a:cs typeface="Times New Roman" panose="02020603050405020304" pitchFamily="18" charset="0"/>
                  </a:rPr>
                  <a:t>/</a:t>
                </a:r>
                <a:r>
                  <a:rPr lang="en-US" sz="1800" i="0">
                    <a:effectLst/>
                    <a:latin typeface="Cambria Math" panose="02040503050406030204" pitchFamily="18" charset="0"/>
                    <a:ea typeface="Times New Roman" panose="02020603050405020304" pitchFamily="18" charset="0"/>
                    <a:cs typeface="Times New Roman" panose="02020603050405020304" pitchFamily="18" charset="0"/>
                  </a:rPr>
                  <a:t>3</a:t>
                </a:r>
                <a:r>
                  <a:rPr lang="en-US" sz="1800" dirty="0">
                    <a:effectLst/>
                    <a:latin typeface="Times New Roman" panose="02020603050405020304" pitchFamily="18" charset="0"/>
                    <a:ea typeface="Times New Roman" panose="02020603050405020304" pitchFamily="18" charset="0"/>
                    <a:cs typeface="Arial" panose="020B0604020202020204" pitchFamily="34" charset="0"/>
                  </a:rPr>
                  <a:t> of a minute longer than his best time on Monday. What is the best time he recorded on Tuesday?   </a:t>
                </a:r>
                <a:r>
                  <a:rPr lang="en-US" sz="1800" dirty="0">
                    <a:effectLst/>
                    <a:latin typeface="Times New Roman" panose="02020603050405020304" pitchFamily="18" charset="0"/>
                    <a:ea typeface="Calibri" panose="020F0502020204030204" pitchFamily="34" charset="0"/>
                    <a:cs typeface="Arial" panose="020B0604020202020204" pitchFamily="34" charset="0"/>
                  </a:rPr>
                  <a:t> </a:t>
                </a:r>
                <a:endParaRPr lang="fr-FR" sz="1800" dirty="0">
                  <a:effectLs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0" dirty="0">
                    <a:effectLst/>
                    <a:latin typeface="Calibri" panose="020F0502020204030204" pitchFamily="34" charset="0"/>
                    <a:ea typeface="Calibri" panose="020F0502020204030204" pitchFamily="34" charset="0"/>
                    <a:cs typeface="Arial" panose="020B0604020202020204" pitchFamily="34" charset="0"/>
                  </a:rPr>
                  <a:t>Can you try to solve the problem? </a:t>
                </a:r>
              </a:p>
              <a:p>
                <a:endParaRPr lang="en-US" b="1" u="none" dirty="0"/>
              </a:p>
              <a:p>
                <a:r>
                  <a:rPr lang="en-US" b="1" u="none" dirty="0"/>
                  <a:t>Note for the teacher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The correct answer is </a:t>
                </a:r>
                <a:r>
                  <a:rPr lang="en-US" sz="1800" b="0" i="0">
                    <a:effectLst/>
                    <a:highlight>
                      <a:srgbClr val="00FF00"/>
                    </a:highlight>
                    <a:latin typeface="Cambria Math" panose="02040503050406030204" pitchFamily="18" charset="0"/>
                    <a:ea typeface="Calibri" panose="020F0502020204030204" pitchFamily="34" charset="0"/>
                    <a:cs typeface="Arial" panose="020B0604020202020204" pitchFamily="34" charset="0"/>
                  </a:rPr>
                  <a:t>47/15.</a:t>
                </a:r>
                <a:endParaRPr lang="en-US" sz="1800" b="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Teacher provides the students with some time to answer, about a minute.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Students will most probably not be able to solve the problem.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In that case, teacher says “Do not worry, you will be able to solve the problem by the end of our lesson. So, pay close attention!”</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Try to use manipulatives as much as possible when teaching concepts related to fractions to students. Manipulatives such as </a:t>
                </a:r>
                <a:r>
                  <a:rPr lang="en-US" sz="1800" dirty="0">
                    <a:solidFill>
                      <a:srgbClr val="000000"/>
                    </a:solidFill>
                    <a:effectLst/>
                    <a:highlight>
                      <a:srgbClr val="00FF00"/>
                    </a:highlight>
                    <a:latin typeface="Times New Roman" panose="02020603050405020304" pitchFamily="18" charset="0"/>
                    <a:ea typeface="Calibri" panose="020F0502020204030204" pitchFamily="34" charset="0"/>
                    <a:cs typeface="Arial" panose="020B0604020202020204" pitchFamily="34" charset="0"/>
                  </a:rPr>
                  <a:t>Cuisenaire Rods can provide a visual and tactile way for students to interact with fraction concepts.</a:t>
                </a:r>
                <a:r>
                  <a:rPr lang="en-US"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endParaRPr lang="fr-FR" sz="1800" dirty="0">
                  <a:effectLs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endParaRPr>
              </a:p>
              <a:p>
                <a:endParaRPr lang="en-US" b="1" u="none" dirty="0"/>
              </a:p>
            </p:txBody>
          </p:sp>
        </mc:Fallback>
      </mc:AlternateContent>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27</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99389395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br>
              <a:rPr lang="en-US" sz="1200" b="1" dirty="0">
                <a:solidFill>
                  <a:schemeClr val="bg1"/>
                </a:solidFill>
                <a:latin typeface="Comic Sans MS" panose="030F0702030302020204" pitchFamily="66" charset="0"/>
              </a:rPr>
            </a:br>
            <a:endParaRPr lang="en-US" sz="1200" b="1" dirty="0">
              <a:solidFill>
                <a:schemeClr val="bg1"/>
              </a:solidFill>
              <a:latin typeface="Comic Sans MS" panose="030F0702030302020204" pitchFamily="66" charset="0"/>
            </a:endParaRPr>
          </a:p>
          <a:p>
            <a:endParaRPr lang="en-US" dirty="0">
              <a:latin typeface="Comic Sans MS" panose="030F0702030302020204" pitchFamily="66"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t>28</a:t>
            </a:fld>
            <a:endParaRPr lang="fr-FR" sz="1200" b="0" i="0" u="none" strike="noStrike" cap="none">
              <a:solidFill>
                <a:schemeClr val="dk1"/>
              </a:solidFill>
              <a:ea typeface="Calibri"/>
              <a:cs typeface="Calibri"/>
              <a:sym typeface="Calibri"/>
            </a:endParaRPr>
          </a:p>
        </p:txBody>
      </p:sp>
    </p:spTree>
    <p:extLst>
      <p:ext uri="{BB962C8B-B14F-4D97-AF65-F5344CB8AC3E}">
        <p14:creationId xmlns:p14="http://schemas.microsoft.com/office/powerpoint/2010/main" val="27581649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en-US"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for the teacher</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pPr marL="228600" indent="0"/>
            <a:r>
              <a:rPr lang="en-US" sz="1200" b="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12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a:t>
            </a:r>
            <a:r>
              <a:rPr lang="en-US" b="1" u="none" dirty="0"/>
              <a:t>Our lesson is about adding fractions. Ready?</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dirty="0">
                <a:effectLst/>
                <a:latin typeface="Times New Roman" panose="02020603050405020304" pitchFamily="18" charset="0"/>
                <a:ea typeface="Calibri" panose="020F0502020204030204" pitchFamily="34" charset="0"/>
                <a:cs typeface="Arial" panose="020B0604020202020204" pitchFamily="34" charset="0"/>
              </a:rPr>
              <a:t>We are going to start with an activity that will help us discover the rules for adding fractions. Ready?  </a:t>
            </a:r>
            <a:endParaRPr lang="fr-FR" sz="1800" b="1" dirty="0">
              <a:effectLst/>
              <a:latin typeface="Calibri" panose="020F0502020204030204" pitchFamily="34" charset="0"/>
              <a:ea typeface="Calibri" panose="020F0502020204030204" pitchFamily="34" charset="0"/>
              <a:cs typeface="Arial" panose="020B060402020202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dirty="0">
                <a:solidFill>
                  <a:schemeClr val="tx1">
                    <a:lumMod val="65000"/>
                    <a:lumOff val="35000"/>
                  </a:schemeClr>
                </a:solidFill>
                <a:latin typeface="Comic Sans MS"/>
              </a:rPr>
              <a:t>The rectangle is cut into 9 equal parts.</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dirty="0">
                <a:effectLst/>
                <a:latin typeface="Calibri" panose="020F0502020204030204" pitchFamily="34" charset="0"/>
                <a:ea typeface="Calibri" panose="020F0502020204030204" pitchFamily="34" charset="0"/>
                <a:cs typeface="Arial" panose="020B0604020202020204" pitchFamily="34" charset="0"/>
              </a:rPr>
              <a:t>What fraction represents the blue part of the rectangle?”</a:t>
            </a:r>
          </a:p>
          <a:p>
            <a:endParaRPr lang="en-US" b="1" u="none" dirty="0"/>
          </a:p>
          <a:p>
            <a:endParaRPr lang="en-US" b="1" u="none"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29</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4340942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en-US" sz="1100" b="1" i="0" u="none"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Note for the teacher</a:t>
            </a: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en-US" sz="1100" b="0" i="0" u="sng"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Learning objective as stated in the 1997 curriculum and the teacher’s guide</a:t>
            </a:r>
          </a:p>
          <a:p>
            <a:pPr marL="0" marR="0">
              <a:lnSpc>
                <a:spcPct val="107000"/>
              </a:lnSpc>
              <a:spcBef>
                <a:spcPts val="0"/>
              </a:spcBef>
              <a:spcAft>
                <a:spcPts val="800"/>
              </a:spcAft>
            </a:pPr>
            <a:r>
              <a:rPr lang="en-US" sz="1200" dirty="0">
                <a:effectLst/>
                <a:latin typeface="Times New Roman" panose="02020603050405020304" pitchFamily="18" charset="0"/>
                <a:ea typeface="Calibri" panose="020F0502020204030204" pitchFamily="34" charset="0"/>
                <a:cs typeface="Arial" panose="020B0604020202020204" pitchFamily="34" charset="0"/>
              </a:rPr>
              <a:t>Add fractions.</a:t>
            </a:r>
          </a:p>
          <a:p>
            <a:pPr marL="0" marR="0">
              <a:lnSpc>
                <a:spcPct val="107000"/>
              </a:lnSpc>
              <a:spcBef>
                <a:spcPts val="0"/>
              </a:spcBef>
              <a:spcAft>
                <a:spcPts val="800"/>
              </a:spcAft>
            </a:pPr>
            <a:endParaRPr lang="en-US" sz="1100" dirty="0">
              <a:solidFill>
                <a:schemeClr val="tx1">
                  <a:lumMod val="65000"/>
                  <a:lumOff val="35000"/>
                </a:schemeClr>
              </a:solidFill>
              <a:latin typeface="Comic Sans MS"/>
            </a:endParaRP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en-US" sz="1100" b="0" i="0" u="sng"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rPr>
              <a:t>Specific Learning Objectives</a:t>
            </a:r>
            <a:endParaRPr kumimoji="0" lang="en-US" sz="1100" b="0" i="0" u="none"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endParaRPr>
          </a:p>
          <a:p>
            <a:pPr marL="0" marR="0">
              <a:lnSpc>
                <a:spcPct val="107000"/>
              </a:lnSpc>
              <a:spcBef>
                <a:spcPts val="0"/>
              </a:spcBef>
              <a:spcAft>
                <a:spcPts val="800"/>
              </a:spcAft>
            </a:pPr>
            <a:r>
              <a:rPr lang="en-US" sz="1200" dirty="0">
                <a:effectLst/>
                <a:latin typeface="Times New Roman" panose="02020603050405020304" pitchFamily="18" charset="0"/>
                <a:ea typeface="Calibri" panose="020F0502020204030204" pitchFamily="34" charset="0"/>
                <a:cs typeface="Arial" panose="020B0604020202020204" pitchFamily="34" charset="0"/>
              </a:rPr>
              <a:t>Add two fractions.</a:t>
            </a:r>
          </a:p>
          <a:p>
            <a:pPr marL="0" marR="0">
              <a:lnSpc>
                <a:spcPct val="107000"/>
              </a:lnSpc>
              <a:spcBef>
                <a:spcPts val="0"/>
              </a:spcBef>
              <a:spcAft>
                <a:spcPts val="800"/>
              </a:spcAft>
            </a:pPr>
            <a:r>
              <a:rPr lang="en-US" sz="1200" dirty="0">
                <a:effectLst/>
                <a:latin typeface="Times New Roman" panose="02020603050405020304" pitchFamily="18" charset="0"/>
                <a:ea typeface="Calibri" panose="020F0502020204030204" pitchFamily="34" charset="0"/>
                <a:cs typeface="Arial" panose="020B0604020202020204" pitchFamily="34" charset="0"/>
              </a:rPr>
              <a:t>Add two fractions in case where one of them is an integer.</a:t>
            </a:r>
          </a:p>
          <a:p>
            <a:pPr marL="0" marR="0">
              <a:lnSpc>
                <a:spcPct val="107000"/>
              </a:lnSpc>
              <a:spcBef>
                <a:spcPts val="0"/>
              </a:spcBef>
              <a:spcAft>
                <a:spcPts val="800"/>
              </a:spcAft>
            </a:pPr>
            <a:r>
              <a:rPr lang="en-US" sz="1200" dirty="0">
                <a:effectLst/>
                <a:latin typeface="Times New Roman" panose="02020603050405020304" pitchFamily="18" charset="0"/>
                <a:ea typeface="Calibri" panose="020F0502020204030204" pitchFamily="34" charset="0"/>
                <a:cs typeface="Arial" panose="020B0604020202020204" pitchFamily="34" charset="0"/>
              </a:rPr>
              <a:t>Apply properties of addition of fractions.</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endParaRPr lang="en-GB" dirty="0"/>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fr-FR" sz="1200" b="0" i="0" u="none" strike="noStrike" kern="0" cap="none" spc="0" normalizeH="0" baseline="0" noProof="0" smtClean="0">
                <a:ln>
                  <a:noFill/>
                </a:ln>
                <a:solidFill>
                  <a:srgbClr val="000000"/>
                </a:solidFill>
                <a:effectLst/>
                <a:uLnTx/>
                <a:uFillTx/>
                <a:latin typeface="Comic Sans MS" panose="030F0702030302020204" pitchFamily="66" charset="0"/>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3</a:t>
            </a:fld>
            <a:endParaRPr kumimoji="0" lang="fr-FR" sz="1200" b="0" i="0" u="none" strike="noStrike" kern="0" cap="none" spc="0" normalizeH="0" baseline="0" noProof="0">
              <a:ln>
                <a:noFill/>
              </a:ln>
              <a:solidFill>
                <a:srgbClr val="000000"/>
              </a:solidFill>
              <a:effectLst/>
              <a:uLnTx/>
              <a:uFillTx/>
              <a:latin typeface="Comic Sans MS" panose="030F0702030302020204" pitchFamily="66" charset="0"/>
              <a:ea typeface="Calibri"/>
              <a:cs typeface="Calibri"/>
              <a:sym typeface="Calibri"/>
            </a:endParaRPr>
          </a:p>
        </p:txBody>
      </p:sp>
    </p:spTree>
    <p:extLst>
      <p:ext uri="{BB962C8B-B14F-4D97-AF65-F5344CB8AC3E}">
        <p14:creationId xmlns:p14="http://schemas.microsoft.com/office/powerpoint/2010/main" val="257806677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en-US"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for the teacher</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pPr marL="228600" indent="0"/>
            <a:r>
              <a:rPr lang="en-US" sz="1200" b="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12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a:t>
            </a:r>
            <a:r>
              <a:rPr lang="en-US" b="1" u="none" dirty="0"/>
              <a:t>The rectangle is cut into 9 equal parts. There are three parts colored in blue. </a:t>
            </a:r>
          </a:p>
          <a:p>
            <a:pPr marL="228600" indent="0"/>
            <a:r>
              <a:rPr lang="en-US" b="1" u="none" dirty="0"/>
              <a:t>So, the fraction that represents the blue part of the rectangle is three-ninths.”</a:t>
            </a:r>
          </a:p>
          <a:p>
            <a:endParaRPr lang="en-US" b="1" u="none"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30</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41760320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en-US"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for the teacher</a:t>
            </a:r>
            <a:endParaRPr kumimoji="0" lang="fr-FR" sz="1100" b="1"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a:t>
            </a:r>
            <a:r>
              <a:rPr lang="en-US" sz="1800" b="1" dirty="0">
                <a:effectLst/>
                <a:latin typeface="Calibri" panose="020F0502020204030204" pitchFamily="34" charset="0"/>
                <a:ea typeface="Calibri" panose="020F0502020204030204" pitchFamily="34" charset="0"/>
                <a:cs typeface="Arial" panose="020B0604020202020204" pitchFamily="34" charset="0"/>
              </a:rPr>
              <a:t>What fraction represents the green part of the rectangle?”</a:t>
            </a:r>
          </a:p>
          <a:p>
            <a:endParaRPr lang="en-US" b="1" u="none" dirty="0"/>
          </a:p>
          <a:p>
            <a:endParaRPr lang="en-US" b="1" u="none"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31</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5744621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en-US"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for the teacher</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pPr marL="228600" indent="0"/>
            <a:r>
              <a:rPr lang="en-US" sz="1200" b="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12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a:t>
            </a:r>
            <a:r>
              <a:rPr lang="en-US" b="1" u="none" dirty="0"/>
              <a:t>The rectangle is cut into 9 equal parts. There are four parts colored in green. </a:t>
            </a:r>
          </a:p>
          <a:p>
            <a:pPr marL="228600" indent="0"/>
            <a:r>
              <a:rPr lang="en-US" b="1" u="none" dirty="0"/>
              <a:t>So, the fraction that represents the green part of the rectangle is four-ninths.”</a:t>
            </a:r>
          </a:p>
          <a:p>
            <a:endParaRPr lang="en-US" b="1" u="none"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32</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79741049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en-US"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for the teacher</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a:t>
            </a:r>
            <a:r>
              <a:rPr lang="en-US" sz="1800" b="1" dirty="0">
                <a:effectLst/>
                <a:latin typeface="Calibri" panose="020F0502020204030204" pitchFamily="34" charset="0"/>
                <a:ea typeface="Calibri" panose="020F0502020204030204" pitchFamily="34" charset="0"/>
                <a:cs typeface="Arial" panose="020B0604020202020204" pitchFamily="34" charset="0"/>
              </a:rPr>
              <a:t>What fraction represents the part of the rectangle that is not red?”</a:t>
            </a:r>
          </a:p>
          <a:p>
            <a:pPr marL="228600" indent="0"/>
            <a:endParaRPr lang="en-US" b="1" u="none" dirty="0"/>
          </a:p>
          <a:p>
            <a:endParaRPr lang="en-US" b="1" u="none"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33</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109235036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en-US"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for the teacher</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pPr marL="228600" indent="0"/>
            <a:r>
              <a:rPr lang="en-US" sz="1200" b="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12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a:t>
            </a:r>
            <a:r>
              <a:rPr lang="en-US" b="1" u="none" dirty="0"/>
              <a:t>The rectangle is cut into 9 equal parts. There are two parts colored in red and seven parts that have other colors. </a:t>
            </a:r>
          </a:p>
          <a:p>
            <a:pPr marL="228600" indent="0"/>
            <a:r>
              <a:rPr lang="en-US" b="1" u="none" dirty="0"/>
              <a:t>So, the fraction that represents the part of the rectangle that is not red is seven-ninths.”</a:t>
            </a:r>
          </a:p>
          <a:p>
            <a:endParaRPr lang="en-US" b="1" u="none" dirty="0"/>
          </a:p>
          <a:p>
            <a:endParaRPr lang="en-US" b="1" u="none"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34</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58226876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en-US"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for the teacher</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a:t>
            </a:r>
            <a:r>
              <a:rPr lang="en-US" sz="1800" b="1" dirty="0">
                <a:effectLst/>
                <a:latin typeface="Calibri" panose="020F0502020204030204" pitchFamily="34" charset="0"/>
                <a:ea typeface="Calibri" panose="020F0502020204030204" pitchFamily="34" charset="0"/>
                <a:cs typeface="Arial" panose="020B0604020202020204" pitchFamily="34" charset="0"/>
              </a:rPr>
              <a:t>Deduce the sum of three ninths and 4 ninths.”</a:t>
            </a:r>
            <a:endParaRPr lang="en-US" b="1" u="none"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35</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21176148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en-US"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for the teacher</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pPr marL="228600" indent="0"/>
            <a:r>
              <a:rPr lang="en-US" sz="1200" b="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12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a:t>
            </a:r>
            <a:r>
              <a:rPr lang="en-US" b="1" u="none" dirty="0"/>
              <a:t>The sum represents the part of the rectangle that is colored in blue or in green, so the sum must be</a:t>
            </a:r>
            <a:r>
              <a:rPr lang="en-US" b="1" u="none" baseline="0" dirty="0"/>
              <a:t> seven-ninths.</a:t>
            </a:r>
          </a:p>
          <a:p>
            <a:pPr marL="228600" indent="0"/>
            <a:r>
              <a:rPr lang="en-US" sz="1800" b="1" dirty="0">
                <a:effectLst/>
                <a:latin typeface="Times New Roman" panose="02020603050405020304" pitchFamily="18" charset="0"/>
                <a:ea typeface="Calibri" panose="020F0502020204030204" pitchFamily="34" charset="0"/>
              </a:rPr>
              <a:t>We can deduce that to add two fractions that have the same denominator, we can add the numerators, and keep the same denominator.”</a:t>
            </a:r>
          </a:p>
          <a:p>
            <a:pPr marL="228600" indent="0"/>
            <a:endParaRPr lang="en-US" sz="1800" b="0" u="none" dirty="0">
              <a:effectLst/>
              <a:latin typeface="Times New Roman" panose="02020603050405020304" pitchFamily="18"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To answer the question about the fraction of the rectangle that is not red, the students can count the blue and the green parts, and they can add the two fractions, which will lead them to conclude that three ninths and four ninths add up to seven ninths.</a:t>
            </a:r>
            <a:r>
              <a:rPr lang="en-US" sz="1800" dirty="0">
                <a:effectLst/>
                <a:latin typeface="Times New Roman" panose="02020603050405020304" pitchFamily="18" charset="0"/>
                <a:ea typeface="Calibri" panose="020F0502020204030204" pitchFamily="34" charset="0"/>
                <a:cs typeface="Arial" panose="020B0604020202020204" pitchFamily="34" charset="0"/>
              </a:rPr>
              <a:t> </a:t>
            </a:r>
            <a:endParaRPr lang="fr-FR" sz="1800" dirty="0">
              <a:effectLst/>
              <a:latin typeface="Calibri" panose="020F0502020204030204" pitchFamily="34" charset="0"/>
              <a:ea typeface="Calibri" panose="020F0502020204030204" pitchFamily="34" charset="0"/>
              <a:cs typeface="Arial" panose="020B0604020202020204" pitchFamily="34" charset="0"/>
            </a:endParaRPr>
          </a:p>
          <a:p>
            <a:endParaRPr lang="en-US" b="0" u="none"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36</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8137348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en-US"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for the teacher</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a:t>
            </a:r>
            <a:r>
              <a:rPr lang="en-US" sz="1800" b="1" dirty="0">
                <a:effectLst/>
                <a:latin typeface="Calibri" panose="020F0502020204030204" pitchFamily="34" charset="0"/>
                <a:ea typeface="Calibri" panose="020F0502020204030204" pitchFamily="34" charset="0"/>
                <a:cs typeface="Arial" panose="020B0604020202020204" pitchFamily="34" charset="0"/>
              </a:rPr>
              <a:t>What if the two fractions we are adding have different denominators? Let us try together to find a way to add them! Ready? </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dirty="0">
                <a:effectLst/>
                <a:latin typeface="Calibri" panose="020F0502020204030204" pitchFamily="34" charset="0"/>
                <a:ea typeface="Calibri" panose="020F0502020204030204" pitchFamily="34" charset="0"/>
                <a:cs typeface="Arial" panose="020B0604020202020204" pitchFamily="34" charset="0"/>
              </a:rPr>
              <a:t>What fraction represents the yellow part of the rectangle?”</a:t>
            </a:r>
          </a:p>
          <a:p>
            <a:endParaRPr lang="en-US" b="1" u="none" dirty="0"/>
          </a:p>
          <a:p>
            <a:endParaRPr lang="en-US" b="1" u="none"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37</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95501204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en-US"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for the teacher</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a:t>
            </a:r>
            <a:r>
              <a:rPr lang="en-US" sz="1800" b="1" dirty="0">
                <a:effectLst/>
                <a:latin typeface="Calibri" panose="020F0502020204030204" pitchFamily="34" charset="0"/>
                <a:ea typeface="Calibri" panose="020F0502020204030204" pitchFamily="34" charset="0"/>
                <a:cs typeface="Arial" panose="020B0604020202020204" pitchFamily="34" charset="0"/>
              </a:rPr>
              <a:t>The rectangle is cut into 6 equal parts. </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dirty="0">
                <a:effectLst/>
                <a:latin typeface="Calibri" panose="020F0502020204030204" pitchFamily="34" charset="0"/>
                <a:ea typeface="Calibri" panose="020F0502020204030204" pitchFamily="34" charset="0"/>
                <a:cs typeface="Arial" panose="020B0604020202020204" pitchFamily="34" charset="0"/>
              </a:rPr>
              <a:t>Five parts are colored in yellow. </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dirty="0">
                <a:effectLst/>
                <a:latin typeface="Calibri" panose="020F0502020204030204" pitchFamily="34" charset="0"/>
                <a:ea typeface="Calibri" panose="020F0502020204030204" pitchFamily="34" charset="0"/>
                <a:cs typeface="Arial" panose="020B0604020202020204" pitchFamily="34" charset="0"/>
              </a:rPr>
              <a:t>So, the fraction that represents the yellow part of the rectangle is five-sixths.”</a:t>
            </a:r>
          </a:p>
          <a:p>
            <a:endParaRPr lang="en-US" b="1" u="none"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38</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409463526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en-US"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for the teacher</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a:t>
            </a:r>
            <a:r>
              <a:rPr lang="en-US" sz="1800" b="1" dirty="0">
                <a:effectLst/>
                <a:latin typeface="Calibri" panose="020F0502020204030204" pitchFamily="34" charset="0"/>
                <a:ea typeface="Calibri" panose="020F0502020204030204" pitchFamily="34" charset="0"/>
                <a:cs typeface="Arial" panose="020B0604020202020204" pitchFamily="34" charset="0"/>
              </a:rPr>
              <a:t>What fraction represents the yellow part of the rectangle?”</a:t>
            </a:r>
          </a:p>
          <a:p>
            <a:endParaRPr lang="en-US" b="1" u="none" dirty="0"/>
          </a:p>
          <a:p>
            <a:endParaRPr lang="en-US" b="1" u="none"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39</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2072683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20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0" marR="0">
              <a:lnSpc>
                <a:spcPct val="107000"/>
              </a:lnSpc>
              <a:spcBef>
                <a:spcPts val="0"/>
              </a:spcBef>
              <a:spcAft>
                <a:spcPts val="800"/>
              </a:spcAft>
            </a:pPr>
            <a:r>
              <a:rPr lang="en-US" sz="2000" noProof="0" dirty="0">
                <a:effectLst/>
                <a:latin typeface="Times New Roman" panose="02020603050405020304" pitchFamily="18" charset="0"/>
                <a:ea typeface="Calibri" panose="020F0502020204030204" pitchFamily="34" charset="0"/>
                <a:cs typeface="Arial" panose="020B0604020202020204" pitchFamily="34" charset="0"/>
              </a:rPr>
              <a:t>The diagnostic assessment that takes place at the beginning of the chapter allows the teacher to check students’ knowledge of the prerequisites.</a:t>
            </a:r>
            <a:endParaRPr lang="en-US" sz="1800" noProof="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endParaRPr lang="en-US" sz="1800" noProof="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2000" noProof="0" dirty="0">
                <a:effectLst/>
                <a:latin typeface="Times New Roman" panose="02020603050405020304" pitchFamily="18" charset="0"/>
                <a:ea typeface="Calibri" panose="020F0502020204030204" pitchFamily="34" charset="0"/>
                <a:cs typeface="Arial" panose="020B0604020202020204" pitchFamily="34" charset="0"/>
              </a:rPr>
              <a:t>Students will find it under the title “Check your knowledge”. </a:t>
            </a:r>
            <a:endParaRPr lang="en-US" sz="1800" noProof="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endParaRPr lang="en-US" sz="2000" noProof="0" dirty="0">
              <a:effectLst/>
              <a:latin typeface="Times New Roman" panose="02020603050405020304" pitchFamily="18"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2000" noProof="0" dirty="0">
                <a:effectLst/>
                <a:latin typeface="Times New Roman" panose="02020603050405020304" pitchFamily="18" charset="0"/>
                <a:ea typeface="Calibri" panose="020F0502020204030204" pitchFamily="34" charset="0"/>
                <a:cs typeface="Arial" panose="020B0604020202020204" pitchFamily="34" charset="0"/>
              </a:rPr>
              <a:t>Based on the students' results, the teacher may review some of the prerequisites with them.</a:t>
            </a:r>
            <a:endParaRPr lang="en-US" sz="1800" noProof="0" dirty="0">
              <a:effectLst/>
              <a:latin typeface="Calibri" panose="020F0502020204030204" pitchFamily="34" charset="0"/>
              <a:ea typeface="Calibri" panose="020F0502020204030204" pitchFamily="34" charset="0"/>
              <a:cs typeface="Arial" panose="020B0604020202020204" pitchFamily="34" charset="0"/>
            </a:endParaRPr>
          </a:p>
          <a:p>
            <a:pPr>
              <a:lnSpc>
                <a:spcPct val="90000"/>
              </a:lnSpc>
              <a:spcBef>
                <a:spcPts val="1000"/>
              </a:spcBef>
              <a:buClrTx/>
              <a:buFont typeface="Arial" panose="020B0604020202020204" pitchFamily="34" charset="0"/>
              <a:buNone/>
              <a:defRPr/>
            </a:pPr>
            <a:endParaRPr lang="en-US" sz="1600" dirty="0">
              <a:solidFill>
                <a:schemeClr val="tx1">
                  <a:lumMod val="65000"/>
                  <a:lumOff val="35000"/>
                </a:schemeClr>
              </a:solidFill>
              <a:latin typeface="Comic Sans MS" panose="030F0702030302020204" pitchFamily="66" charset="0"/>
            </a:endParaRP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4</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134272534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en-US"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for the teacher</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a:t>
            </a:r>
            <a:r>
              <a:rPr lang="en-US" sz="1800" b="1" dirty="0">
                <a:effectLst/>
                <a:latin typeface="Calibri" panose="020F0502020204030204" pitchFamily="34" charset="0"/>
                <a:ea typeface="Calibri" panose="020F0502020204030204" pitchFamily="34" charset="0"/>
                <a:cs typeface="Arial" panose="020B0604020202020204" pitchFamily="34" charset="0"/>
              </a:rPr>
              <a:t>The rectangle is cut into 3 equal parts. </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dirty="0">
                <a:effectLst/>
                <a:latin typeface="Calibri" panose="020F0502020204030204" pitchFamily="34" charset="0"/>
                <a:ea typeface="Calibri" panose="020F0502020204030204" pitchFamily="34" charset="0"/>
                <a:cs typeface="Arial" panose="020B0604020202020204" pitchFamily="34" charset="0"/>
              </a:rPr>
              <a:t>Two parts are colored in yellow. </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dirty="0">
                <a:effectLst/>
                <a:latin typeface="Calibri" panose="020F0502020204030204" pitchFamily="34" charset="0"/>
                <a:ea typeface="Calibri" panose="020F0502020204030204" pitchFamily="34" charset="0"/>
                <a:cs typeface="Arial" panose="020B0604020202020204" pitchFamily="34" charset="0"/>
              </a:rPr>
              <a:t>So, the fraction that represents the yellow part of the rectangle is two-thirds.”</a:t>
            </a:r>
          </a:p>
          <a:p>
            <a:endParaRPr lang="en-US" b="1" u="none"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40</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129837017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en-US"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for the teacher</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a:t>
            </a:r>
            <a:r>
              <a:rPr lang="en-US" sz="1800" b="1" dirty="0">
                <a:effectLst/>
                <a:latin typeface="Calibri" panose="020F0502020204030204" pitchFamily="34" charset="0"/>
                <a:ea typeface="Calibri" panose="020F0502020204030204" pitchFamily="34" charset="0"/>
                <a:cs typeface="Arial" panose="020B0604020202020204" pitchFamily="34" charset="0"/>
              </a:rPr>
              <a:t>What is the sum of five-fifths and two-thirds?”</a:t>
            </a:r>
            <a:endParaRPr lang="en-US" b="1" u="none"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41</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00926368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en-US"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for the teacher</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a:t>
            </a:r>
            <a:r>
              <a:rPr lang="en-US" sz="1800" b="1" dirty="0">
                <a:effectLst/>
                <a:latin typeface="Calibri" panose="020F0502020204030204" pitchFamily="34" charset="0"/>
                <a:ea typeface="Calibri" panose="020F0502020204030204" pitchFamily="34" charset="0"/>
                <a:cs typeface="Arial" panose="020B0604020202020204" pitchFamily="34" charset="0"/>
              </a:rPr>
              <a:t>Let’s find the sum step by step. </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dirty="0">
                <a:effectLst/>
                <a:latin typeface="Calibri" panose="020F0502020204030204" pitchFamily="34" charset="0"/>
                <a:ea typeface="Calibri" panose="020F0502020204030204" pitchFamily="34" charset="0"/>
                <a:cs typeface="Arial" panose="020B0604020202020204" pitchFamily="34" charset="0"/>
              </a:rPr>
              <a:t>If we cut the second rectangle into 6 equal parts instead of three, what would be the fraction that represents the yellow part?”</a:t>
            </a: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42</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232595175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en-US"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for the teacher</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pPr marL="228600" indent="0"/>
            <a:r>
              <a:rPr lang="en-US" sz="1200" b="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12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a:t>
            </a:r>
            <a:r>
              <a:rPr lang="en-US" b="1" u="none" dirty="0"/>
              <a:t>Complete.”</a:t>
            </a: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43</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230172992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en-US"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for the teacher</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pPr marL="228600" indent="0"/>
            <a:r>
              <a:rPr lang="en-US" sz="1200" b="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12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a:t>
            </a:r>
            <a:r>
              <a:rPr lang="en-US" b="1" u="none" dirty="0"/>
              <a:t>Two-thirds are equivalent to four-sixths. </a:t>
            </a:r>
          </a:p>
          <a:p>
            <a:pPr marL="228600" indent="0"/>
            <a:r>
              <a:rPr lang="en-US" b="1" u="none" dirty="0"/>
              <a:t>So, five-sixths added to two-thirds is equal to five-sixths added to four-sixths, which is equal to nine-sixths.</a:t>
            </a:r>
          </a:p>
          <a:p>
            <a:pPr marL="228600" indent="0"/>
            <a:r>
              <a:rPr lang="en-US" b="1" u="none" dirty="0"/>
              <a:t>Notice how 2 times 2 gives 4, and 3 times 2 is equal to 6. </a:t>
            </a:r>
          </a:p>
          <a:p>
            <a:pPr marL="228600" indent="0"/>
            <a:r>
              <a:rPr lang="en-US" b="1" u="none" dirty="0"/>
              <a:t>So, two-thirds is equivalent to four-sixths.”</a:t>
            </a: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44</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39834507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en-US"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for the teacher</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pPr marL="228600" indent="0"/>
            <a:r>
              <a:rPr lang="en-US" sz="1200" b="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12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a:t>
            </a:r>
            <a:r>
              <a:rPr lang="en-US" b="1" u="none" dirty="0"/>
              <a:t>Pay attention! The denominator 6 represents the number of equal parts in one whole rectangle. And the numerators represent the yellow parts that we are considering from each rectangle. To add two fractions that do not have the same denominator, first we find equivalent fractions with the same denominator, and then we add the numerators and keep the same denominator.” </a:t>
            </a: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45</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269371728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indent="0">
              <a:spcBef>
                <a:spcPts val="0"/>
              </a:spcBef>
              <a:spcAft>
                <a:spcPts val="0"/>
              </a:spcAft>
            </a:pPr>
            <a:r>
              <a:rPr lang="en-US" sz="1800" b="1" dirty="0">
                <a:effectLst/>
                <a:latin typeface="Calibri" panose="020F0502020204030204" pitchFamily="34" charset="0"/>
                <a:ea typeface="Calibri" panose="020F0502020204030204" pitchFamily="34" charset="0"/>
              </a:rPr>
              <a:t>Note for the teacher </a:t>
            </a:r>
          </a:p>
          <a:p>
            <a:pPr marL="228600" marR="0" indent="0">
              <a:spcBef>
                <a:spcPts val="0"/>
              </a:spcBef>
              <a:spcAft>
                <a:spcPts val="0"/>
              </a:spcAft>
            </a:pPr>
            <a:r>
              <a:rPr lang="en-US" sz="1800" b="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a:t>
            </a:r>
            <a:r>
              <a:rPr lang="en-US" sz="1800" b="1" dirty="0">
                <a:effectLst/>
                <a:latin typeface="Calibri" panose="020F0502020204030204" pitchFamily="34" charset="0"/>
                <a:ea typeface="Calibri" panose="020F0502020204030204" pitchFamily="34" charset="0"/>
              </a:rPr>
              <a:t>Let us represent four ninths and two ninths using the Cuisenaire rods.</a:t>
            </a:r>
          </a:p>
          <a:p>
            <a:pPr marL="228600" marR="0" indent="0">
              <a:spcBef>
                <a:spcPts val="0"/>
              </a:spcBef>
              <a:spcAft>
                <a:spcPts val="0"/>
              </a:spcAft>
            </a:pPr>
            <a:r>
              <a:rPr lang="en-US" sz="1800" b="1" dirty="0">
                <a:effectLst/>
                <a:latin typeface="Calibri" panose="020F0502020204030204" pitchFamily="34" charset="0"/>
                <a:ea typeface="Calibri" panose="020F0502020204030204" pitchFamily="34" charset="0"/>
              </a:rPr>
              <a:t>To represent four ninths, we put a rod of four units over a rod of nine units. And to represent two ninths, we put a rod of length two units over a rod of length nine units.</a:t>
            </a:r>
          </a:p>
          <a:p>
            <a:pPr marL="228600" marR="0" indent="0">
              <a:spcBef>
                <a:spcPts val="0"/>
              </a:spcBef>
              <a:spcAft>
                <a:spcPts val="0"/>
              </a:spcAft>
            </a:pPr>
            <a:r>
              <a:rPr lang="en-US" sz="1800" b="1" dirty="0">
                <a:effectLst/>
                <a:latin typeface="Calibri" panose="020F0502020204030204" pitchFamily="34" charset="0"/>
                <a:ea typeface="Calibri" panose="020F0502020204030204" pitchFamily="34" charset="0"/>
              </a:rPr>
              <a:t>So, now we have two fractions where the denominators are alike. To add them we can take a rod of length nine units, and on top of it, we take a duplicate of the rod of length four units, and another one of the rod of length 2 units. We get the fraction six ninths, which is the sum of two ninths and four ninths.” </a:t>
            </a:r>
          </a:p>
          <a:p>
            <a:endParaRPr lang="fr-FR"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46</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103602198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dirty="0">
                <a:effectLst/>
                <a:latin typeface="Calibri" panose="020F0502020204030204" pitchFamily="34" charset="0"/>
                <a:ea typeface="Calibri" panose="020F0502020204030204" pitchFamily="34" charset="0"/>
              </a:rPr>
              <a:t>Note for the teacher </a:t>
            </a:r>
          </a:p>
          <a:p>
            <a:pPr marL="228600" marR="0" indent="0">
              <a:spcBef>
                <a:spcPts val="0"/>
              </a:spcBef>
              <a:spcAft>
                <a:spcPts val="0"/>
              </a:spcAft>
            </a:pPr>
            <a:r>
              <a:rPr lang="en-US" sz="1800" b="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a:t>
            </a:r>
            <a:r>
              <a:rPr lang="en-US" sz="1800" b="1" dirty="0">
                <a:effectLst/>
                <a:latin typeface="Calibri" panose="020F0502020204030204" pitchFamily="34" charset="0"/>
                <a:ea typeface="Calibri" panose="020F0502020204030204" pitchFamily="34" charset="0"/>
              </a:rPr>
              <a:t>Let us represent three fourths and one eighth using the Cuisenaire rods.</a:t>
            </a:r>
          </a:p>
          <a:p>
            <a:pPr marL="228600" marR="0" indent="0">
              <a:spcBef>
                <a:spcPts val="0"/>
              </a:spcBef>
              <a:spcAft>
                <a:spcPts val="0"/>
              </a:spcAft>
            </a:pPr>
            <a:r>
              <a:rPr lang="en-US" sz="1800" b="1" dirty="0">
                <a:effectLst/>
                <a:latin typeface="Calibri" panose="020F0502020204030204" pitchFamily="34" charset="0"/>
                <a:ea typeface="Calibri" panose="020F0502020204030204" pitchFamily="34" charset="0"/>
              </a:rPr>
              <a:t>Here is three fourths, and here is one eighth. </a:t>
            </a:r>
          </a:p>
          <a:p>
            <a:pPr marL="228600" marR="0" indent="0">
              <a:spcBef>
                <a:spcPts val="0"/>
              </a:spcBef>
              <a:spcAft>
                <a:spcPts val="0"/>
              </a:spcAft>
            </a:pPr>
            <a:r>
              <a:rPr lang="en-US" sz="1800" b="1" dirty="0">
                <a:effectLst/>
                <a:latin typeface="Calibri" panose="020F0502020204030204" pitchFamily="34" charset="0"/>
                <a:ea typeface="Calibri" panose="020F0502020204030204" pitchFamily="34" charset="0"/>
              </a:rPr>
              <a:t>The rods at the bottom do not match. Our aim now is to make them match. To do that without changing the values of our fractions, we can duplicate any of the two fractions as many times as we want. </a:t>
            </a:r>
          </a:p>
          <a:p>
            <a:pPr marL="228600" marR="0" indent="0">
              <a:spcBef>
                <a:spcPts val="0"/>
              </a:spcBef>
              <a:spcAft>
                <a:spcPts val="0"/>
              </a:spcAft>
            </a:pPr>
            <a:r>
              <a:rPr lang="en-US" sz="1800" b="1" dirty="0">
                <a:effectLst/>
                <a:latin typeface="Calibri" panose="020F0502020204030204" pitchFamily="34" charset="0"/>
                <a:ea typeface="Calibri" panose="020F0502020204030204" pitchFamily="34" charset="0"/>
              </a:rPr>
              <a:t>In our case, if we duplicate the three fourth, we get the fraction six eighth, which is a fraction that is equivalent to three fourth, with a bottom rod of length 8 units. </a:t>
            </a:r>
          </a:p>
          <a:p>
            <a:pPr marL="228600" marR="0" indent="0">
              <a:spcBef>
                <a:spcPts val="0"/>
              </a:spcBef>
              <a:spcAft>
                <a:spcPts val="0"/>
              </a:spcAft>
            </a:pPr>
            <a:r>
              <a:rPr lang="en-US" sz="1800" b="1" dirty="0">
                <a:effectLst/>
                <a:latin typeface="Calibri" panose="020F0502020204030204" pitchFamily="34" charset="0"/>
                <a:ea typeface="Calibri" panose="020F0502020204030204" pitchFamily="34" charset="0"/>
              </a:rPr>
              <a:t>So, now we have two fractions where the denominators are alike. To add them we can take a rod of length eight units, and on top of it, we take a duplicate of the rod of length six units, and another one of the rod of length 1 unit. We get seven eighths, which is the sum of three fourths and one eighth.”</a:t>
            </a:r>
          </a:p>
          <a:p>
            <a:endParaRPr lang="fr-FR"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47</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117740622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2800" b="1" dirty="0">
                <a:effectLst/>
                <a:latin typeface="Calibri" panose="020F0502020204030204" pitchFamily="34" charset="0"/>
                <a:ea typeface="Calibri" panose="020F0502020204030204" pitchFamily="34" charset="0"/>
              </a:rPr>
              <a:t>Note for the teacher </a:t>
            </a:r>
          </a:p>
          <a:p>
            <a:pPr marL="228600" indent="0" algn="l"/>
            <a:r>
              <a:rPr lang="en-US" sz="2800" b="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2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a:t>
            </a:r>
            <a:r>
              <a:rPr lang="en-GB" sz="2800" b="1" i="0" dirty="0">
                <a:solidFill>
                  <a:srgbClr val="242424"/>
                </a:solidFill>
                <a:effectLst/>
                <a:latin typeface="-apple-system"/>
              </a:rPr>
              <a:t>Let us represent one fourth and three sevenths using the Cuisenaire rods.</a:t>
            </a:r>
            <a:br>
              <a:rPr lang="en-GB" sz="2800" b="1" i="0" dirty="0">
                <a:solidFill>
                  <a:srgbClr val="242424"/>
                </a:solidFill>
                <a:effectLst/>
                <a:latin typeface="-apple-system"/>
              </a:rPr>
            </a:br>
            <a:r>
              <a:rPr lang="en-GB" sz="2800" b="1" i="0" dirty="0">
                <a:solidFill>
                  <a:srgbClr val="242424"/>
                </a:solidFill>
                <a:effectLst/>
                <a:latin typeface="-apple-system"/>
              </a:rPr>
              <a:t>Here is one fourth, and here is three sevenths.</a:t>
            </a:r>
            <a:br>
              <a:rPr lang="en-GB" sz="2800" b="1" i="0" dirty="0">
                <a:solidFill>
                  <a:srgbClr val="242424"/>
                </a:solidFill>
                <a:effectLst/>
                <a:latin typeface="-apple-system"/>
              </a:rPr>
            </a:br>
            <a:r>
              <a:rPr lang="en-GB" sz="2800" b="1" i="0" dirty="0">
                <a:solidFill>
                  <a:srgbClr val="242424"/>
                </a:solidFill>
                <a:effectLst/>
                <a:latin typeface="-apple-system"/>
              </a:rPr>
              <a:t>The rods at the bottom do not match. Our aim now is to make them match. To do that without changing the values of our fractions, we can duplicate any of the two fractions, or both, as many times as we want.</a:t>
            </a:r>
            <a:br>
              <a:rPr lang="en-GB" sz="2800" b="1" i="0" dirty="0">
                <a:solidFill>
                  <a:srgbClr val="242424"/>
                </a:solidFill>
                <a:effectLst/>
                <a:latin typeface="-apple-system"/>
              </a:rPr>
            </a:br>
            <a:endParaRPr lang="en-GB" sz="2800" b="1" i="0" dirty="0">
              <a:solidFill>
                <a:srgbClr val="242424"/>
              </a:solidFill>
              <a:effectLst/>
              <a:latin typeface="-apple-system"/>
            </a:endParaRPr>
          </a:p>
          <a:p>
            <a:pPr marL="228600" indent="0" algn="l"/>
            <a:r>
              <a:rPr lang="en-GB" sz="2800" b="1" i="0" dirty="0">
                <a:solidFill>
                  <a:srgbClr val="242424"/>
                </a:solidFill>
                <a:effectLst/>
                <a:latin typeface="-apple-system"/>
              </a:rPr>
              <a:t>Let’s see.</a:t>
            </a:r>
            <a:br>
              <a:rPr lang="en-GB" sz="2800" b="1" i="0" dirty="0">
                <a:solidFill>
                  <a:srgbClr val="242424"/>
                </a:solidFill>
                <a:effectLst/>
                <a:latin typeface="-apple-system"/>
              </a:rPr>
            </a:br>
            <a:r>
              <a:rPr lang="en-GB" sz="2800" b="1" i="0" dirty="0">
                <a:solidFill>
                  <a:srgbClr val="242424"/>
                </a:solidFill>
                <a:effectLst/>
                <a:latin typeface="-apple-system"/>
              </a:rPr>
              <a:t>The bottom rods still don't match, we will keep on duplicating until they do.</a:t>
            </a:r>
          </a:p>
          <a:p>
            <a:pPr marL="228600" indent="0" algn="l"/>
            <a:br>
              <a:rPr lang="en-GB" sz="2800" b="1" i="0" dirty="0">
                <a:solidFill>
                  <a:srgbClr val="242424"/>
                </a:solidFill>
                <a:effectLst/>
                <a:latin typeface="-apple-system"/>
              </a:rPr>
            </a:br>
            <a:r>
              <a:rPr lang="en-GB" sz="2800" b="1" i="0" dirty="0">
                <a:solidFill>
                  <a:srgbClr val="242424"/>
                </a:solidFill>
                <a:effectLst/>
                <a:latin typeface="-apple-system"/>
              </a:rPr>
              <a:t>Now we have rods at the bottom with the same length.</a:t>
            </a:r>
            <a:br>
              <a:rPr lang="en-GB" sz="2800" b="1" i="0" dirty="0">
                <a:solidFill>
                  <a:srgbClr val="242424"/>
                </a:solidFill>
                <a:effectLst/>
                <a:latin typeface="-apple-system"/>
              </a:rPr>
            </a:br>
            <a:r>
              <a:rPr lang="en-GB" sz="2800" b="1" i="0" dirty="0">
                <a:solidFill>
                  <a:srgbClr val="242424"/>
                </a:solidFill>
                <a:effectLst/>
                <a:latin typeface="-apple-system"/>
              </a:rPr>
              <a:t>To add the fractions, we can take a rod of length 28 units, and on top of it, we take a duplicate of the rod of length 12 units, and another one of the rod of length 7 units. We get nineteen over twenty-eight, which is the sum of one fourth and three sevenths.”</a:t>
            </a: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48</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25852864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dirty="0">
              <a:solidFill>
                <a:srgbClr val="595959"/>
              </a:solidFill>
              <a:latin typeface="Comic Sans MS"/>
              <a:sym typeface="Calibri"/>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49</a:t>
            </a:fld>
            <a:endParaRPr lang="en-US">
              <a:latin typeface="Comic Sans MS" panose="030F0702030302020204" pitchFamily="66" charset="0"/>
            </a:endParaRPr>
          </a:p>
        </p:txBody>
      </p:sp>
    </p:spTree>
    <p:extLst>
      <p:ext uri="{BB962C8B-B14F-4D97-AF65-F5344CB8AC3E}">
        <p14:creationId xmlns:p14="http://schemas.microsoft.com/office/powerpoint/2010/main" val="8221778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20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endParaRPr lang="en-US" sz="2000" b="1" u="none" noProof="0" dirty="0">
              <a:solidFill>
                <a:schemeClr val="dk1"/>
              </a:solidFill>
              <a:effectLst/>
              <a:latin typeface="Times New Roman" panose="02020603050405020304" pitchFamily="18"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2000" b="0" u="none" dirty="0">
                <a:solidFill>
                  <a:schemeClr val="tx1">
                    <a:lumMod val="65000"/>
                    <a:lumOff val="35000"/>
                  </a:schemeClr>
                </a:solidFill>
                <a:latin typeface="Comic Sans MS" panose="030F0702030302020204" pitchFamily="66" charset="0"/>
              </a:rPr>
              <a:t>Students are encouraged to identify and name strong feelings as they occur. You can take some time during the sessions to allow students to talk about their feelings and help them name it. </a:t>
            </a:r>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5</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22316898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dirty="0">
              <a:solidFill>
                <a:srgbClr val="595959"/>
              </a:solidFill>
              <a:latin typeface="Comic Sans MS"/>
              <a:sym typeface="Calibri"/>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50</a:t>
            </a:fld>
            <a:endParaRPr lang="en-US">
              <a:latin typeface="Comic Sans MS" panose="030F0702030302020204" pitchFamily="66" charset="0"/>
            </a:endParaRPr>
          </a:p>
        </p:txBody>
      </p:sp>
    </p:spTree>
    <p:extLst>
      <p:ext uri="{BB962C8B-B14F-4D97-AF65-F5344CB8AC3E}">
        <p14:creationId xmlns:p14="http://schemas.microsoft.com/office/powerpoint/2010/main" val="109282245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dirty="0">
              <a:solidFill>
                <a:srgbClr val="595959"/>
              </a:solidFill>
              <a:latin typeface="Comic Sans MS"/>
              <a:sym typeface="Calibri"/>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51</a:t>
            </a:fld>
            <a:endParaRPr lang="en-US">
              <a:latin typeface="Comic Sans MS" panose="030F0702030302020204" pitchFamily="66" charset="0"/>
            </a:endParaRPr>
          </a:p>
        </p:txBody>
      </p:sp>
    </p:spTree>
    <p:extLst>
      <p:ext uri="{BB962C8B-B14F-4D97-AF65-F5344CB8AC3E}">
        <p14:creationId xmlns:p14="http://schemas.microsoft.com/office/powerpoint/2010/main" val="301681585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en-US"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for the teacher</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a:t>
            </a:r>
            <a:r>
              <a:rPr lang="en-US" sz="1800" b="1" dirty="0">
                <a:effectLst/>
                <a:latin typeface="Comic Sans MS" panose="030F0702030302020204" pitchFamily="66" charset="0"/>
                <a:ea typeface="Calibri" panose="020F0502020204030204" pitchFamily="34" charset="0"/>
                <a:cs typeface="Times New Roman" panose="02020603050405020304" pitchFamily="18" charset="0"/>
              </a:rPr>
              <a:t>To add two fractions that have the same denominator, add the numerators, and keep the same denominator.”</a:t>
            </a:r>
            <a:endParaRPr lang="fr-FR" sz="1800" b="1" dirty="0">
              <a:effectLst/>
              <a:latin typeface="Calibri" panose="020F0502020204030204" pitchFamily="34" charset="0"/>
              <a:ea typeface="Calibri" panose="020F0502020204030204" pitchFamily="34" charset="0"/>
              <a:cs typeface="Arial" panose="020B0604020202020204" pitchFamily="34" charset="0"/>
            </a:endParaRP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dirty="0">
              <a:solidFill>
                <a:srgbClr val="595959"/>
              </a:solidFill>
              <a:latin typeface="Comic Sans MS"/>
              <a:sym typeface="Calibri"/>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52</a:t>
            </a:fld>
            <a:endParaRPr lang="en-US">
              <a:latin typeface="Comic Sans MS" panose="030F0702030302020204" pitchFamily="66" charset="0"/>
            </a:endParaRPr>
          </a:p>
        </p:txBody>
      </p:sp>
    </p:spTree>
    <p:extLst>
      <p:ext uri="{BB962C8B-B14F-4D97-AF65-F5344CB8AC3E}">
        <p14:creationId xmlns:p14="http://schemas.microsoft.com/office/powerpoint/2010/main" val="274350528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dirty="0">
              <a:solidFill>
                <a:srgbClr val="595959"/>
              </a:solidFill>
              <a:latin typeface="Comic Sans MS"/>
              <a:sym typeface="Calibri"/>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53</a:t>
            </a:fld>
            <a:endParaRPr lang="en-US">
              <a:latin typeface="Comic Sans MS" panose="030F0702030302020204" pitchFamily="66" charset="0"/>
            </a:endParaRPr>
          </a:p>
        </p:txBody>
      </p:sp>
    </p:spTree>
    <p:extLst>
      <p:ext uri="{BB962C8B-B14F-4D97-AF65-F5344CB8AC3E}">
        <p14:creationId xmlns:p14="http://schemas.microsoft.com/office/powerpoint/2010/main" val="336653081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dirty="0">
              <a:solidFill>
                <a:srgbClr val="595959"/>
              </a:solidFill>
              <a:latin typeface="Comic Sans MS"/>
              <a:sym typeface="Calibri"/>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54</a:t>
            </a:fld>
            <a:endParaRPr lang="en-US">
              <a:latin typeface="Comic Sans MS" panose="030F0702030302020204" pitchFamily="66" charset="0"/>
            </a:endParaRPr>
          </a:p>
        </p:txBody>
      </p:sp>
    </p:spTree>
    <p:extLst>
      <p:ext uri="{BB962C8B-B14F-4D97-AF65-F5344CB8AC3E}">
        <p14:creationId xmlns:p14="http://schemas.microsoft.com/office/powerpoint/2010/main" val="157160131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dirty="0">
              <a:solidFill>
                <a:srgbClr val="595959"/>
              </a:solidFill>
              <a:latin typeface="Comic Sans MS"/>
              <a:sym typeface="Calibri"/>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55</a:t>
            </a:fld>
            <a:endParaRPr lang="en-US">
              <a:latin typeface="Comic Sans MS" panose="030F0702030302020204" pitchFamily="66" charset="0"/>
            </a:endParaRPr>
          </a:p>
        </p:txBody>
      </p:sp>
    </p:spTree>
    <p:extLst>
      <p:ext uri="{BB962C8B-B14F-4D97-AF65-F5344CB8AC3E}">
        <p14:creationId xmlns:p14="http://schemas.microsoft.com/office/powerpoint/2010/main" val="28092727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dirty="0">
              <a:solidFill>
                <a:srgbClr val="595959"/>
              </a:solidFill>
              <a:latin typeface="Comic Sans MS"/>
              <a:sym typeface="Calibri"/>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56</a:t>
            </a:fld>
            <a:endParaRPr lang="en-US">
              <a:latin typeface="Comic Sans MS" panose="030F0702030302020204" pitchFamily="66" charset="0"/>
            </a:endParaRPr>
          </a:p>
        </p:txBody>
      </p:sp>
    </p:spTree>
    <p:extLst>
      <p:ext uri="{BB962C8B-B14F-4D97-AF65-F5344CB8AC3E}">
        <p14:creationId xmlns:p14="http://schemas.microsoft.com/office/powerpoint/2010/main" val="417202065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en-US"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for the teacher</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a:t>
            </a:r>
            <a:r>
              <a:rPr lang="en-US" sz="1800" b="1" dirty="0">
                <a:effectLst/>
                <a:latin typeface="Comic Sans MS" panose="030F0702030302020204" pitchFamily="66" charset="0"/>
                <a:ea typeface="Calibri" panose="020F0502020204030204" pitchFamily="34" charset="0"/>
                <a:cs typeface="Times New Roman" panose="02020603050405020304" pitchFamily="18" charset="0"/>
              </a:rPr>
              <a:t>To add two fractions that do not have the same denominator, first we find equivalent fractions with the same denominator, and then we add the numerators and keep the same denominator.” </a:t>
            </a:r>
            <a:endParaRPr lang="en-US" sz="1200" b="1" dirty="0">
              <a:solidFill>
                <a:srgbClr val="595959"/>
              </a:solidFill>
              <a:latin typeface="Comic Sans MS"/>
              <a:sym typeface="Calibri"/>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57</a:t>
            </a:fld>
            <a:endParaRPr lang="en-US">
              <a:latin typeface="Comic Sans MS" panose="030F0702030302020204" pitchFamily="66" charset="0"/>
            </a:endParaRPr>
          </a:p>
        </p:txBody>
      </p:sp>
    </p:spTree>
    <p:extLst>
      <p:ext uri="{BB962C8B-B14F-4D97-AF65-F5344CB8AC3E}">
        <p14:creationId xmlns:p14="http://schemas.microsoft.com/office/powerpoint/2010/main" val="368703591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dirty="0">
              <a:solidFill>
                <a:srgbClr val="595959"/>
              </a:solidFill>
              <a:latin typeface="Comic Sans MS"/>
              <a:sym typeface="Calibri"/>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58</a:t>
            </a:fld>
            <a:endParaRPr lang="en-US">
              <a:latin typeface="Comic Sans MS" panose="030F0702030302020204" pitchFamily="66" charset="0"/>
            </a:endParaRPr>
          </a:p>
        </p:txBody>
      </p:sp>
    </p:spTree>
    <p:extLst>
      <p:ext uri="{BB962C8B-B14F-4D97-AF65-F5344CB8AC3E}">
        <p14:creationId xmlns:p14="http://schemas.microsoft.com/office/powerpoint/2010/main" val="195814656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dirty="0">
              <a:solidFill>
                <a:srgbClr val="595959"/>
              </a:solidFill>
              <a:latin typeface="Comic Sans MS"/>
              <a:sym typeface="Calibri"/>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59</a:t>
            </a:fld>
            <a:endParaRPr lang="en-US">
              <a:latin typeface="Comic Sans MS" panose="030F0702030302020204" pitchFamily="66" charset="0"/>
            </a:endParaRPr>
          </a:p>
        </p:txBody>
      </p:sp>
    </p:spTree>
    <p:extLst>
      <p:ext uri="{BB962C8B-B14F-4D97-AF65-F5344CB8AC3E}">
        <p14:creationId xmlns:p14="http://schemas.microsoft.com/office/powerpoint/2010/main" val="22023514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indent="0"/>
            <a:r>
              <a:rPr lang="en-US" b="1" u="none" dirty="0"/>
              <a:t>Note for the teacher</a:t>
            </a:r>
          </a:p>
          <a:p>
            <a:pPr marL="228600" marR="0" indent="0">
              <a:lnSpc>
                <a:spcPct val="107000"/>
              </a:lnSpc>
              <a:spcBef>
                <a:spcPts val="0"/>
              </a:spcBef>
              <a:spcAft>
                <a:spcPts val="800"/>
              </a:spcAft>
            </a:pPr>
            <a:r>
              <a:rPr lang="en-US" sz="1800" b="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“Emotions are always with us. This week, we are going to play a game that will help us identify and name our feelings. We experience emotions all the time. We might feel happy when we play with our dog, we might feel sad when we fight with our friends, we might feel worried when we or our loved ones get sick.</a:t>
            </a:r>
          </a:p>
          <a:p>
            <a:pPr marL="228600" marR="0" indent="0">
              <a:lnSpc>
                <a:spcPct val="107000"/>
              </a:lnSpc>
              <a:spcBef>
                <a:spcPts val="0"/>
              </a:spcBef>
              <a:spcAft>
                <a:spcPts val="800"/>
              </a:spcAft>
            </a:pP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Some emotions that we experience are anger, disgust, fear, happiness, sadness, and surprise. </a:t>
            </a:r>
          </a:p>
          <a:p>
            <a:pPr marL="228600" marR="0" indent="0">
              <a:lnSpc>
                <a:spcPct val="107000"/>
              </a:lnSpc>
              <a:spcBef>
                <a:spcPts val="0"/>
              </a:spcBef>
              <a:spcAft>
                <a:spcPts val="800"/>
              </a:spcAft>
            </a:pP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You will be given different situations that you might face in life. Think carefully of each one and try to choose from the list of emotions shown on the screen the one that would best describe the feeling you might experience in that situation. </a:t>
            </a:r>
          </a:p>
          <a:p>
            <a:pPr marL="228600" marR="0" indent="0">
              <a:lnSpc>
                <a:spcPct val="107000"/>
              </a:lnSpc>
              <a:spcBef>
                <a:spcPts val="0"/>
              </a:spcBef>
              <a:spcAft>
                <a:spcPts val="800"/>
              </a:spcAft>
            </a:pPr>
            <a:endParaRPr lang="en-US" sz="1800" b="1" i="0" dirty="0">
              <a:effectLst/>
              <a:highlight>
                <a:srgbClr val="00FFFF"/>
              </a:highlight>
              <a:latin typeface="Times New Roman" panose="02020603050405020304" pitchFamily="18" charset="0"/>
              <a:cs typeface="Arial" panose="020B0604020202020204" pitchFamily="34" charset="0"/>
            </a:endParaRPr>
          </a:p>
          <a:p>
            <a:pPr marL="228600" marR="0" indent="0">
              <a:lnSpc>
                <a:spcPct val="107000"/>
              </a:lnSpc>
              <a:spcBef>
                <a:spcPts val="0"/>
              </a:spcBef>
              <a:spcAft>
                <a:spcPts val="800"/>
              </a:spcAft>
            </a:pPr>
            <a:r>
              <a:rPr lang="en-US" sz="1800" b="1" i="0" dirty="0">
                <a:effectLst/>
                <a:highlight>
                  <a:srgbClr val="00FFFF"/>
                </a:highlight>
                <a:latin typeface="Times New Roman" panose="02020603050405020304" pitchFamily="18" charset="0"/>
                <a:cs typeface="Arial" panose="020B0604020202020204" pitchFamily="34" charset="0"/>
              </a:rPr>
              <a:t>You are laughing with a close friend. Select the emotion that would best describe your feeling.” </a:t>
            </a:r>
            <a:endParaRPr lang="en-US" b="1" i="0"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6</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222809450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dirty="0">
              <a:solidFill>
                <a:srgbClr val="595959"/>
              </a:solidFill>
              <a:latin typeface="Comic Sans MS"/>
              <a:sym typeface="Calibri"/>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60</a:t>
            </a:fld>
            <a:endParaRPr lang="en-US">
              <a:latin typeface="Comic Sans MS" panose="030F0702030302020204" pitchFamily="66" charset="0"/>
            </a:endParaRPr>
          </a:p>
        </p:txBody>
      </p:sp>
    </p:spTree>
    <p:extLst>
      <p:ext uri="{BB962C8B-B14F-4D97-AF65-F5344CB8AC3E}">
        <p14:creationId xmlns:p14="http://schemas.microsoft.com/office/powerpoint/2010/main" val="32050947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dirty="0">
              <a:solidFill>
                <a:srgbClr val="595959"/>
              </a:solidFill>
              <a:latin typeface="Comic Sans MS"/>
              <a:sym typeface="Calibri"/>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61</a:t>
            </a:fld>
            <a:endParaRPr lang="en-US">
              <a:latin typeface="Comic Sans MS" panose="030F0702030302020204" pitchFamily="66" charset="0"/>
            </a:endParaRPr>
          </a:p>
        </p:txBody>
      </p:sp>
    </p:spTree>
    <p:extLst>
      <p:ext uri="{BB962C8B-B14F-4D97-AF65-F5344CB8AC3E}">
        <p14:creationId xmlns:p14="http://schemas.microsoft.com/office/powerpoint/2010/main" val="420670431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en-US"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for the teacher</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a:t>
            </a:r>
            <a:r>
              <a:rPr lang="en-US" sz="1800" b="1" dirty="0">
                <a:effectLst/>
                <a:latin typeface="Comic Sans MS" panose="030F0702030302020204" pitchFamily="66" charset="0"/>
                <a:ea typeface="Calibri" panose="020F0502020204030204" pitchFamily="34" charset="0"/>
                <a:cs typeface="Times New Roman" panose="02020603050405020304" pitchFamily="18" charset="0"/>
              </a:rPr>
              <a:t>To add two fractions that do not have the same denominator, first we find equivalent fractions with the same denominator, and then we add the numerators and keep the same denominator.” </a:t>
            </a:r>
            <a:endParaRPr lang="en-US" sz="1200" b="1" dirty="0">
              <a:solidFill>
                <a:srgbClr val="595959"/>
              </a:solidFill>
              <a:latin typeface="Comic Sans MS"/>
              <a:sym typeface="Calibri"/>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62</a:t>
            </a:fld>
            <a:endParaRPr lang="en-US">
              <a:latin typeface="Comic Sans MS" panose="030F0702030302020204" pitchFamily="66" charset="0"/>
            </a:endParaRPr>
          </a:p>
        </p:txBody>
      </p:sp>
    </p:spTree>
    <p:extLst>
      <p:ext uri="{BB962C8B-B14F-4D97-AF65-F5344CB8AC3E}">
        <p14:creationId xmlns:p14="http://schemas.microsoft.com/office/powerpoint/2010/main" val="208770052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br>
              <a:rPr lang="en-US" sz="1200" b="1">
                <a:solidFill>
                  <a:schemeClr val="bg1"/>
                </a:solidFill>
                <a:latin typeface="Comic Sans MS" panose="030F0702030302020204" pitchFamily="66" charset="0"/>
              </a:rPr>
            </a:br>
            <a:endParaRPr lang="en-US" sz="1200" b="1">
              <a:solidFill>
                <a:schemeClr val="bg1"/>
              </a:solidFill>
              <a:latin typeface="Comic Sans MS" panose="030F0702030302020204" pitchFamily="66" charset="0"/>
            </a:endParaRPr>
          </a:p>
          <a:p>
            <a:endParaRPr lang="en-US">
              <a:latin typeface="Comic Sans MS" panose="030F0702030302020204" pitchFamily="66"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t>63</a:t>
            </a:fld>
            <a:endParaRPr lang="fr-FR" sz="1200" b="0" i="0" u="none" strike="noStrike" cap="none">
              <a:solidFill>
                <a:schemeClr val="dk1"/>
              </a:solidFill>
              <a:ea typeface="Calibri"/>
              <a:cs typeface="Calibri"/>
              <a:sym typeface="Calibri"/>
            </a:endParaRPr>
          </a:p>
        </p:txBody>
      </p:sp>
    </p:spTree>
    <p:extLst>
      <p:ext uri="{BB962C8B-B14F-4D97-AF65-F5344CB8AC3E}">
        <p14:creationId xmlns:p14="http://schemas.microsoft.com/office/powerpoint/2010/main" val="312487001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en-US"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for the teacher</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pPr marL="228600" marR="0" indent="0">
              <a:lnSpc>
                <a:spcPct val="107000"/>
              </a:lnSpc>
              <a:spcBef>
                <a:spcPts val="0"/>
              </a:spcBef>
              <a:spcAft>
                <a:spcPts val="800"/>
              </a:spcAft>
            </a:pPr>
            <a:r>
              <a:rPr lang="en-US" sz="1800" b="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a:t>
            </a:r>
            <a:r>
              <a:rPr lang="en-US" sz="1800" b="1" dirty="0">
                <a:effectLst/>
                <a:latin typeface="Times New Roman" panose="02020603050405020304" pitchFamily="18" charset="0"/>
                <a:ea typeface="Calibri" panose="020F0502020204030204" pitchFamily="34" charset="0"/>
                <a:cs typeface="Arial" panose="020B0604020202020204" pitchFamily="34" charset="0"/>
              </a:rPr>
              <a:t>Find each sum.”</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64</a:t>
            </a:fld>
            <a:endParaRPr lang="en-US">
              <a:latin typeface="Comic Sans MS" panose="030F0702030302020204" pitchFamily="66" charset="0"/>
            </a:endParaRPr>
          </a:p>
        </p:txBody>
      </p:sp>
    </p:spTree>
    <p:extLst>
      <p:ext uri="{BB962C8B-B14F-4D97-AF65-F5344CB8AC3E}">
        <p14:creationId xmlns:p14="http://schemas.microsoft.com/office/powerpoint/2010/main" val="405478492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en-US"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for the teacher</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pPr marL="228600" marR="0" indent="0">
              <a:lnSpc>
                <a:spcPct val="107000"/>
              </a:lnSpc>
              <a:spcBef>
                <a:spcPts val="0"/>
              </a:spcBef>
              <a:spcAft>
                <a:spcPts val="800"/>
              </a:spcAft>
            </a:pPr>
            <a:r>
              <a:rPr lang="en-US" sz="1800" b="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a:t>
            </a:r>
            <a:r>
              <a:rPr lang="en-US" sz="1800" b="1" dirty="0">
                <a:solidFill>
                  <a:schemeClr val="tx1">
                    <a:lumMod val="65000"/>
                    <a:lumOff val="35000"/>
                  </a:schemeClr>
                </a:solidFill>
                <a:effectLst/>
                <a:latin typeface="Comic Sans MS" panose="030F0702030302020204" pitchFamily="66" charset="0"/>
                <a:ea typeface="Calibri" panose="020F0502020204030204" pitchFamily="34" charset="0"/>
                <a:cs typeface="Times New Roman" panose="02020603050405020304" pitchFamily="18" charset="0"/>
              </a:rPr>
              <a:t>To add two fractions that have the same denominator, add the numerators, and keep the same denominator.”</a:t>
            </a:r>
            <a:endParaRPr lang="fr-FR" sz="1600" b="1" dirty="0">
              <a:solidFill>
                <a:schemeClr val="tx1">
                  <a:lumMod val="65000"/>
                  <a:lumOff val="35000"/>
                </a:schemeClr>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65</a:t>
            </a:fld>
            <a:endParaRPr lang="en-US">
              <a:latin typeface="Comic Sans MS" panose="030F0702030302020204" pitchFamily="66" charset="0"/>
            </a:endParaRPr>
          </a:p>
        </p:txBody>
      </p:sp>
    </p:spTree>
    <p:extLst>
      <p:ext uri="{BB962C8B-B14F-4D97-AF65-F5344CB8AC3E}">
        <p14:creationId xmlns:p14="http://schemas.microsoft.com/office/powerpoint/2010/main" val="38715447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en-US"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for the teacher</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pPr marL="228600" lvl="1" indent="0">
              <a:buSzPts val="6000"/>
              <a:buFont typeface="Comic Sans MS"/>
            </a:pPr>
            <a:r>
              <a:rPr lang="en-US" sz="1800" b="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a:t>
            </a:r>
            <a:r>
              <a:rPr lang="en-US" sz="1800" b="1" dirty="0">
                <a:solidFill>
                  <a:schemeClr val="bg1"/>
                </a:solidFill>
                <a:latin typeface="Comic Sans MS"/>
                <a:sym typeface="Comic Sans MS"/>
              </a:rPr>
              <a:t>Complete to find the sum.”</a:t>
            </a:r>
            <a:endParaRPr lang="en-GB" sz="1800" b="1" dirty="0">
              <a:solidFill>
                <a:schemeClr val="bg1"/>
              </a:solidFill>
              <a:sym typeface="Comic Sans MS"/>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66</a:t>
            </a:fld>
            <a:endParaRPr lang="en-US">
              <a:latin typeface="Comic Sans MS" panose="030F0702030302020204" pitchFamily="66" charset="0"/>
            </a:endParaRPr>
          </a:p>
        </p:txBody>
      </p:sp>
    </p:spTree>
    <p:extLst>
      <p:ext uri="{BB962C8B-B14F-4D97-AF65-F5344CB8AC3E}">
        <p14:creationId xmlns:p14="http://schemas.microsoft.com/office/powerpoint/2010/main" val="154741997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en-US"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for the teacher</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pPr marL="228600" lvl="1" indent="0">
                  <a:buSzPts val="6000"/>
                  <a:buFont typeface="Comic Sans MS"/>
                </a:pPr>
                <a:r>
                  <a:rPr lang="en-US" sz="1800" b="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a:t>
                </a:r>
                <a:r>
                  <a:rPr lang="en-US" sz="1800" b="1" dirty="0">
                    <a:solidFill>
                      <a:schemeClr val="bg1"/>
                    </a:solidFill>
                    <a:latin typeface="Comic Sans MS"/>
                    <a:sym typeface="Comic Sans MS"/>
                  </a:rPr>
                  <a:t>To add two fractions that do not have the same denominator, first we find equivalent fractions with the same denominator, and then we add the numerators and keep the same denominator. </a:t>
                </a:r>
              </a:p>
              <a:p>
                <a:pPr marL="228600" lvl="1" indent="0">
                  <a:buSzPts val="6000"/>
                  <a:buFont typeface="Comic Sans MS"/>
                </a:pPr>
                <a14:m>
                  <m:oMath xmlns:m="http://schemas.openxmlformats.org/officeDocument/2006/math">
                    <m:f>
                      <m:fPr>
                        <m:ctrlPr>
                          <a:rPr lang="en-US" sz="1800" b="1" i="1" smtClean="0">
                            <a:solidFill>
                              <a:schemeClr val="bg1"/>
                            </a:solidFill>
                            <a:latin typeface="Cambria Math" panose="02040503050406030204" pitchFamily="18" charset="0"/>
                            <a:sym typeface="Comic Sans MS"/>
                          </a:rPr>
                        </m:ctrlPr>
                      </m:fPr>
                      <m:num>
                        <m:r>
                          <a:rPr lang="en-US" sz="1800" b="1" i="1" smtClean="0">
                            <a:solidFill>
                              <a:schemeClr val="bg1"/>
                            </a:solidFill>
                            <a:latin typeface="Cambria Math" panose="02040503050406030204" pitchFamily="18" charset="0"/>
                            <a:sym typeface="Comic Sans MS"/>
                          </a:rPr>
                          <m:t>𝟑</m:t>
                        </m:r>
                      </m:num>
                      <m:den>
                        <m:r>
                          <a:rPr lang="en-US" sz="1800" b="1" i="1" smtClean="0">
                            <a:solidFill>
                              <a:schemeClr val="bg1"/>
                            </a:solidFill>
                            <a:latin typeface="Cambria Math" panose="02040503050406030204" pitchFamily="18" charset="0"/>
                            <a:sym typeface="Comic Sans MS"/>
                          </a:rPr>
                          <m:t>𝟓</m:t>
                        </m:r>
                      </m:den>
                    </m:f>
                    <m:r>
                      <a:rPr lang="en-US" sz="1800" b="1" i="1" smtClean="0">
                        <a:solidFill>
                          <a:schemeClr val="bg1"/>
                        </a:solidFill>
                        <a:latin typeface="Cambria Math" panose="02040503050406030204" pitchFamily="18" charset="0"/>
                        <a:sym typeface="Comic Sans MS"/>
                      </a:rPr>
                      <m:t>+</m:t>
                    </m:r>
                    <m:f>
                      <m:fPr>
                        <m:ctrlPr>
                          <a:rPr lang="en-US" sz="1800" b="1" i="1" smtClean="0">
                            <a:solidFill>
                              <a:schemeClr val="bg1"/>
                            </a:solidFill>
                            <a:latin typeface="Cambria Math" panose="02040503050406030204" pitchFamily="18" charset="0"/>
                            <a:sym typeface="Comic Sans MS"/>
                          </a:rPr>
                        </m:ctrlPr>
                      </m:fPr>
                      <m:num>
                        <m:r>
                          <a:rPr lang="en-US" sz="1800" b="1" i="1" smtClean="0">
                            <a:solidFill>
                              <a:schemeClr val="bg1"/>
                            </a:solidFill>
                            <a:latin typeface="Cambria Math" panose="02040503050406030204" pitchFamily="18" charset="0"/>
                            <a:sym typeface="Comic Sans MS"/>
                          </a:rPr>
                          <m:t>𝟏</m:t>
                        </m:r>
                      </m:num>
                      <m:den>
                        <m:r>
                          <a:rPr lang="en-US" sz="1800" b="1" i="1" smtClean="0">
                            <a:solidFill>
                              <a:schemeClr val="bg1"/>
                            </a:solidFill>
                            <a:latin typeface="Cambria Math" panose="02040503050406030204" pitchFamily="18" charset="0"/>
                            <a:sym typeface="Comic Sans MS"/>
                          </a:rPr>
                          <m:t>𝟏𝟓</m:t>
                        </m:r>
                      </m:den>
                    </m:f>
                    <m:r>
                      <a:rPr lang="en-US" sz="1800" b="1" i="1" smtClean="0">
                        <a:solidFill>
                          <a:schemeClr val="bg1"/>
                        </a:solidFill>
                        <a:latin typeface="Cambria Math" panose="02040503050406030204" pitchFamily="18" charset="0"/>
                        <a:sym typeface="Comic Sans MS"/>
                      </a:rPr>
                      <m:t>=</m:t>
                    </m:r>
                    <m:f>
                      <m:fPr>
                        <m:ctrlPr>
                          <a:rPr lang="en-US" sz="1800" b="1" i="1" smtClean="0">
                            <a:solidFill>
                              <a:schemeClr val="bg1"/>
                            </a:solidFill>
                            <a:latin typeface="Cambria Math" panose="02040503050406030204" pitchFamily="18" charset="0"/>
                            <a:sym typeface="Comic Sans MS"/>
                          </a:rPr>
                        </m:ctrlPr>
                      </m:fPr>
                      <m:num>
                        <m:r>
                          <a:rPr lang="en-US" sz="1800" b="1" i="1" smtClean="0">
                            <a:solidFill>
                              <a:schemeClr val="bg1"/>
                            </a:solidFill>
                            <a:latin typeface="Cambria Math" panose="02040503050406030204" pitchFamily="18" charset="0"/>
                            <a:sym typeface="Comic Sans MS"/>
                          </a:rPr>
                          <m:t>𝟑</m:t>
                        </m:r>
                        <m:r>
                          <a:rPr lang="en-US" sz="1800" b="1" i="1" smtClean="0">
                            <a:solidFill>
                              <a:schemeClr val="bg1"/>
                            </a:solidFill>
                            <a:latin typeface="Cambria Math" panose="02040503050406030204" pitchFamily="18" charset="0"/>
                            <a:ea typeface="Cambria Math" panose="02040503050406030204" pitchFamily="18" charset="0"/>
                            <a:sym typeface="Comic Sans MS"/>
                          </a:rPr>
                          <m:t>×</m:t>
                        </m:r>
                        <m:r>
                          <a:rPr lang="en-US" sz="1800" b="1" i="1" smtClean="0">
                            <a:solidFill>
                              <a:schemeClr val="bg1"/>
                            </a:solidFill>
                            <a:latin typeface="Cambria Math" panose="02040503050406030204" pitchFamily="18" charset="0"/>
                            <a:ea typeface="Cambria Math" panose="02040503050406030204" pitchFamily="18" charset="0"/>
                            <a:sym typeface="Comic Sans MS"/>
                          </a:rPr>
                          <m:t>𝟑</m:t>
                        </m:r>
                      </m:num>
                      <m:den>
                        <m:r>
                          <a:rPr lang="en-US" sz="1800" b="1" i="1" smtClean="0">
                            <a:solidFill>
                              <a:schemeClr val="bg1"/>
                            </a:solidFill>
                            <a:latin typeface="Cambria Math" panose="02040503050406030204" pitchFamily="18" charset="0"/>
                            <a:sym typeface="Comic Sans MS"/>
                          </a:rPr>
                          <m:t>𝟓</m:t>
                        </m:r>
                        <m:r>
                          <a:rPr lang="en-US" sz="1800" b="1" i="1" smtClean="0">
                            <a:solidFill>
                              <a:schemeClr val="bg1"/>
                            </a:solidFill>
                            <a:latin typeface="Cambria Math" panose="02040503050406030204" pitchFamily="18" charset="0"/>
                            <a:ea typeface="Cambria Math" panose="02040503050406030204" pitchFamily="18" charset="0"/>
                            <a:sym typeface="Comic Sans MS"/>
                          </a:rPr>
                          <m:t>×</m:t>
                        </m:r>
                        <m:r>
                          <a:rPr lang="en-US" sz="1800" b="1" i="1" smtClean="0">
                            <a:solidFill>
                              <a:schemeClr val="bg1"/>
                            </a:solidFill>
                            <a:latin typeface="Cambria Math" panose="02040503050406030204" pitchFamily="18" charset="0"/>
                            <a:ea typeface="Cambria Math" panose="02040503050406030204" pitchFamily="18" charset="0"/>
                            <a:sym typeface="Comic Sans MS"/>
                          </a:rPr>
                          <m:t>𝟑</m:t>
                        </m:r>
                      </m:den>
                    </m:f>
                    <m:r>
                      <a:rPr lang="en-US" sz="1800" b="1" i="1" smtClean="0">
                        <a:solidFill>
                          <a:schemeClr val="bg1"/>
                        </a:solidFill>
                        <a:latin typeface="Cambria Math" panose="02040503050406030204" pitchFamily="18" charset="0"/>
                        <a:sym typeface="Comic Sans MS"/>
                      </a:rPr>
                      <m:t>+</m:t>
                    </m:r>
                    <m:f>
                      <m:fPr>
                        <m:ctrlPr>
                          <a:rPr lang="en-US" sz="1800" b="1" i="1" smtClean="0">
                            <a:solidFill>
                              <a:schemeClr val="bg1"/>
                            </a:solidFill>
                            <a:latin typeface="Cambria Math" panose="02040503050406030204" pitchFamily="18" charset="0"/>
                            <a:sym typeface="Comic Sans MS"/>
                          </a:rPr>
                        </m:ctrlPr>
                      </m:fPr>
                      <m:num>
                        <m:r>
                          <a:rPr lang="en-US" sz="1800" b="1" i="1" smtClean="0">
                            <a:solidFill>
                              <a:schemeClr val="bg1"/>
                            </a:solidFill>
                            <a:latin typeface="Cambria Math" panose="02040503050406030204" pitchFamily="18" charset="0"/>
                            <a:sym typeface="Comic Sans MS"/>
                          </a:rPr>
                          <m:t>𝟏</m:t>
                        </m:r>
                      </m:num>
                      <m:den>
                        <m:r>
                          <a:rPr lang="en-US" sz="1800" b="1" i="1" smtClean="0">
                            <a:solidFill>
                              <a:schemeClr val="bg1"/>
                            </a:solidFill>
                            <a:latin typeface="Cambria Math" panose="02040503050406030204" pitchFamily="18" charset="0"/>
                            <a:sym typeface="Comic Sans MS"/>
                          </a:rPr>
                          <m:t>𝟏𝟓</m:t>
                        </m:r>
                      </m:den>
                    </m:f>
                    <m:r>
                      <a:rPr lang="en-US" sz="1800" b="1" i="1" smtClean="0">
                        <a:solidFill>
                          <a:schemeClr val="bg1"/>
                        </a:solidFill>
                        <a:latin typeface="Cambria Math" panose="02040503050406030204" pitchFamily="18" charset="0"/>
                        <a:sym typeface="Comic Sans MS"/>
                      </a:rPr>
                      <m:t>=</m:t>
                    </m:r>
                    <m:f>
                      <m:fPr>
                        <m:ctrlPr>
                          <a:rPr lang="en-US" sz="1800" b="1" i="1" smtClean="0">
                            <a:solidFill>
                              <a:schemeClr val="bg1"/>
                            </a:solidFill>
                            <a:latin typeface="Cambria Math" panose="02040503050406030204" pitchFamily="18" charset="0"/>
                            <a:sym typeface="Comic Sans MS"/>
                          </a:rPr>
                        </m:ctrlPr>
                      </m:fPr>
                      <m:num>
                        <m:r>
                          <a:rPr lang="en-US" sz="1800" b="1" i="1" smtClean="0">
                            <a:solidFill>
                              <a:schemeClr val="bg1"/>
                            </a:solidFill>
                            <a:latin typeface="Cambria Math" panose="02040503050406030204" pitchFamily="18" charset="0"/>
                            <a:sym typeface="Comic Sans MS"/>
                          </a:rPr>
                          <m:t>𝟏𝟎</m:t>
                        </m:r>
                      </m:num>
                      <m:den>
                        <m:r>
                          <a:rPr lang="en-US" sz="1800" b="1" i="1" smtClean="0">
                            <a:solidFill>
                              <a:schemeClr val="bg1"/>
                            </a:solidFill>
                            <a:latin typeface="Cambria Math" panose="02040503050406030204" pitchFamily="18" charset="0"/>
                            <a:sym typeface="Comic Sans MS"/>
                          </a:rPr>
                          <m:t>𝟏𝟓</m:t>
                        </m:r>
                      </m:den>
                    </m:f>
                  </m:oMath>
                </a14:m>
                <a:r>
                  <a:rPr lang="en-US" sz="1800" b="1" dirty="0">
                    <a:solidFill>
                      <a:schemeClr val="bg1"/>
                    </a:solidFill>
                    <a:latin typeface="Comic Sans MS"/>
                    <a:sym typeface="Comic Sans MS"/>
                  </a:rPr>
                  <a:t>”</a:t>
                </a:r>
              </a:p>
            </p:txBody>
          </p:sp>
        </mc:Choice>
        <mc:Fallback xmlns="">
          <p:sp>
            <p:nvSpPr>
              <p:cNvPr id="3" name="Notes Placeholder 2"/>
              <p:cNvSpPr>
                <a:spLocks noGrp="1"/>
              </p:cNvSpPr>
              <p:nvPr>
                <p:ph type="body" idx="1"/>
              </p:nvPr>
            </p:nvSpPr>
            <p:spPr/>
            <p:txBody>
              <a:bodyPr/>
              <a:lstStyle/>
              <a:p>
                <a:pPr marL="0" marR="0" lvl="0" indent="-22860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en-US"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for the teacher</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pPr marL="457200" lvl="1">
                  <a:buSzPts val="6000"/>
                  <a:buFont typeface="Comic Sans MS"/>
                </a:pPr>
                <a:r>
                  <a:rPr lang="en-US" sz="1800" b="0" dirty="0">
                    <a:solidFill>
                      <a:schemeClr val="bg1"/>
                    </a:solidFill>
                    <a:latin typeface="Comic Sans MS"/>
                    <a:sym typeface="Comic Sans MS"/>
                  </a:rPr>
                  <a:t>To add two fractions that do not have the same denominator, first we find equivalent fractions with the same denominator, and then we add the numerators and keep the same denominator. </a:t>
                </a:r>
              </a:p>
              <a:p>
                <a:pPr marL="457200" lvl="1">
                  <a:buSzPts val="6000"/>
                  <a:buFont typeface="Comic Sans MS"/>
                </a:pPr>
                <a:r>
                  <a:rPr lang="en-US" sz="1800" b="0" i="0">
                    <a:solidFill>
                      <a:schemeClr val="bg1"/>
                    </a:solidFill>
                    <a:latin typeface="Cambria Math" panose="02040503050406030204" pitchFamily="18" charset="0"/>
                    <a:sym typeface="Comic Sans MS"/>
                  </a:rPr>
                  <a:t>3/5+1/15=(3</a:t>
                </a:r>
                <a:r>
                  <a:rPr lang="en-US" sz="1800" b="0" i="0">
                    <a:solidFill>
                      <a:schemeClr val="bg1"/>
                    </a:solidFill>
                    <a:latin typeface="Cambria Math" panose="02040503050406030204" pitchFamily="18" charset="0"/>
                    <a:ea typeface="Cambria Math" panose="02040503050406030204" pitchFamily="18" charset="0"/>
                    <a:sym typeface="Comic Sans MS"/>
                  </a:rPr>
                  <a:t>×3)/(</a:t>
                </a:r>
                <a:r>
                  <a:rPr lang="en-US" sz="1800" b="0" i="0">
                    <a:solidFill>
                      <a:schemeClr val="bg1"/>
                    </a:solidFill>
                    <a:latin typeface="Cambria Math" panose="02040503050406030204" pitchFamily="18" charset="0"/>
                    <a:sym typeface="Comic Sans MS"/>
                  </a:rPr>
                  <a:t>5</a:t>
                </a:r>
                <a:r>
                  <a:rPr lang="en-US" sz="1800" b="0" i="0">
                    <a:solidFill>
                      <a:schemeClr val="bg1"/>
                    </a:solidFill>
                    <a:latin typeface="Cambria Math" panose="02040503050406030204" pitchFamily="18" charset="0"/>
                    <a:ea typeface="Cambria Math" panose="02040503050406030204" pitchFamily="18" charset="0"/>
                    <a:sym typeface="Comic Sans MS"/>
                  </a:rPr>
                  <a:t>×3)</a:t>
                </a:r>
                <a:r>
                  <a:rPr lang="en-US" sz="1800" b="0" i="0">
                    <a:solidFill>
                      <a:schemeClr val="bg1"/>
                    </a:solidFill>
                    <a:latin typeface="Cambria Math" panose="02040503050406030204" pitchFamily="18" charset="0"/>
                    <a:sym typeface="Comic Sans MS"/>
                  </a:rPr>
                  <a:t>+1/15=10/15</a:t>
                </a:r>
                <a:endParaRPr lang="en-US" sz="1800" b="0" dirty="0">
                  <a:solidFill>
                    <a:schemeClr val="bg1"/>
                  </a:solidFill>
                  <a:latin typeface="Comic Sans MS"/>
                  <a:sym typeface="Comic Sans MS"/>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67</a:t>
            </a:fld>
            <a:endParaRPr lang="en-US">
              <a:latin typeface="Comic Sans MS" panose="030F0702030302020204" pitchFamily="66" charset="0"/>
            </a:endParaRPr>
          </a:p>
        </p:txBody>
      </p:sp>
    </p:spTree>
    <p:extLst>
      <p:ext uri="{BB962C8B-B14F-4D97-AF65-F5344CB8AC3E}">
        <p14:creationId xmlns:p14="http://schemas.microsoft.com/office/powerpoint/2010/main" val="122982437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en-US"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for the teacher</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pPr marL="228600" lvl="1" indent="0">
              <a:buSzPts val="6000"/>
              <a:buFont typeface="Comic Sans MS"/>
            </a:pPr>
            <a:r>
              <a:rPr lang="en-US" sz="1800" b="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a:t>
            </a:r>
            <a:r>
              <a:rPr lang="en-US" sz="1800" b="1" dirty="0">
                <a:solidFill>
                  <a:schemeClr val="bg1"/>
                </a:solidFill>
                <a:latin typeface="Comic Sans MS"/>
                <a:sym typeface="Comic Sans MS"/>
              </a:rPr>
              <a:t>Complete to find the sum.”</a:t>
            </a:r>
            <a:endParaRPr lang="en-GB" sz="1800" b="1" dirty="0">
              <a:solidFill>
                <a:schemeClr val="bg1"/>
              </a:solidFill>
              <a:sym typeface="Comic Sans MS"/>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68</a:t>
            </a:fld>
            <a:endParaRPr lang="en-US">
              <a:latin typeface="Comic Sans MS" panose="030F0702030302020204" pitchFamily="66" charset="0"/>
            </a:endParaRPr>
          </a:p>
        </p:txBody>
      </p:sp>
    </p:spTree>
    <p:extLst>
      <p:ext uri="{BB962C8B-B14F-4D97-AF65-F5344CB8AC3E}">
        <p14:creationId xmlns:p14="http://schemas.microsoft.com/office/powerpoint/2010/main" val="261101739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en-US"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for the teacher</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pPr marL="228600" lvl="1" indent="0">
                  <a:buSzPts val="6000"/>
                  <a:buFont typeface="Comic Sans MS"/>
                </a:pPr>
                <a:r>
                  <a:rPr lang="en-US" sz="1800" b="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a:t>
                </a:r>
                <a:r>
                  <a:rPr lang="en-US" sz="1800" b="1" dirty="0">
                    <a:solidFill>
                      <a:schemeClr val="bg1"/>
                    </a:solidFill>
                    <a:latin typeface="Comic Sans MS"/>
                    <a:sym typeface="Comic Sans MS"/>
                  </a:rPr>
                  <a:t>To add two fractions that do not have the same denominator, first we find equivalent fractions with the same denominator, and then we add the numerators and keep the same denominator. </a:t>
                </a:r>
              </a:p>
              <a:p>
                <a:pPr marL="228600" lvl="1" indent="0">
                  <a:buSzPts val="6000"/>
                  <a:buFont typeface="Comic Sans MS"/>
                </a:pPr>
                <a14:m>
                  <m:oMath xmlns:m="http://schemas.openxmlformats.org/officeDocument/2006/math">
                    <m:f>
                      <m:fPr>
                        <m:ctrlPr>
                          <a:rPr lang="en-US" sz="1800" b="1" i="1" smtClean="0">
                            <a:solidFill>
                              <a:schemeClr val="bg1"/>
                            </a:solidFill>
                            <a:latin typeface="Cambria Math" panose="02040503050406030204" pitchFamily="18" charset="0"/>
                            <a:sym typeface="Comic Sans MS"/>
                          </a:rPr>
                        </m:ctrlPr>
                      </m:fPr>
                      <m:num>
                        <m:r>
                          <a:rPr lang="en-US" sz="1800" b="1" i="1" smtClean="0">
                            <a:solidFill>
                              <a:schemeClr val="bg1"/>
                            </a:solidFill>
                            <a:latin typeface="Cambria Math" panose="02040503050406030204" pitchFamily="18" charset="0"/>
                            <a:sym typeface="Comic Sans MS"/>
                          </a:rPr>
                          <m:t>𝟒</m:t>
                        </m:r>
                      </m:num>
                      <m:den>
                        <m:r>
                          <a:rPr lang="en-US" sz="1800" b="1" i="1" smtClean="0">
                            <a:solidFill>
                              <a:schemeClr val="bg1"/>
                            </a:solidFill>
                            <a:latin typeface="Cambria Math" panose="02040503050406030204" pitchFamily="18" charset="0"/>
                            <a:sym typeface="Comic Sans MS"/>
                          </a:rPr>
                          <m:t>𝟑</m:t>
                        </m:r>
                      </m:den>
                    </m:f>
                    <m:r>
                      <a:rPr lang="en-US" sz="1800" b="1" i="1" smtClean="0">
                        <a:solidFill>
                          <a:schemeClr val="bg1"/>
                        </a:solidFill>
                        <a:latin typeface="Cambria Math" panose="02040503050406030204" pitchFamily="18" charset="0"/>
                        <a:sym typeface="Comic Sans MS"/>
                      </a:rPr>
                      <m:t>+</m:t>
                    </m:r>
                    <m:f>
                      <m:fPr>
                        <m:ctrlPr>
                          <a:rPr lang="en-US" sz="1800" b="1" i="1" smtClean="0">
                            <a:solidFill>
                              <a:schemeClr val="bg1"/>
                            </a:solidFill>
                            <a:latin typeface="Cambria Math" panose="02040503050406030204" pitchFamily="18" charset="0"/>
                            <a:sym typeface="Comic Sans MS"/>
                          </a:rPr>
                        </m:ctrlPr>
                      </m:fPr>
                      <m:num>
                        <m:r>
                          <a:rPr lang="en-US" sz="1800" b="1" i="1" smtClean="0">
                            <a:solidFill>
                              <a:schemeClr val="bg1"/>
                            </a:solidFill>
                            <a:latin typeface="Cambria Math" panose="02040503050406030204" pitchFamily="18" charset="0"/>
                            <a:sym typeface="Comic Sans MS"/>
                          </a:rPr>
                          <m:t>𝟓</m:t>
                        </m:r>
                      </m:num>
                      <m:den>
                        <m:r>
                          <a:rPr lang="en-US" sz="1800" b="1" i="1" smtClean="0">
                            <a:solidFill>
                              <a:schemeClr val="bg1"/>
                            </a:solidFill>
                            <a:latin typeface="Cambria Math" panose="02040503050406030204" pitchFamily="18" charset="0"/>
                            <a:sym typeface="Comic Sans MS"/>
                          </a:rPr>
                          <m:t>𝟒</m:t>
                        </m:r>
                      </m:den>
                    </m:f>
                    <m:r>
                      <a:rPr lang="en-US" sz="1800" b="1" i="1" smtClean="0">
                        <a:solidFill>
                          <a:schemeClr val="bg1"/>
                        </a:solidFill>
                        <a:latin typeface="Cambria Math" panose="02040503050406030204" pitchFamily="18" charset="0"/>
                        <a:sym typeface="Comic Sans MS"/>
                      </a:rPr>
                      <m:t>=</m:t>
                    </m:r>
                    <m:f>
                      <m:fPr>
                        <m:ctrlPr>
                          <a:rPr lang="en-US" sz="1800" b="1" i="1" smtClean="0">
                            <a:solidFill>
                              <a:schemeClr val="bg1"/>
                            </a:solidFill>
                            <a:latin typeface="Cambria Math" panose="02040503050406030204" pitchFamily="18" charset="0"/>
                            <a:sym typeface="Comic Sans MS"/>
                          </a:rPr>
                        </m:ctrlPr>
                      </m:fPr>
                      <m:num>
                        <m:r>
                          <a:rPr lang="en-US" sz="1800" b="1" i="1" smtClean="0">
                            <a:solidFill>
                              <a:schemeClr val="bg1"/>
                            </a:solidFill>
                            <a:latin typeface="Cambria Math" panose="02040503050406030204" pitchFamily="18" charset="0"/>
                            <a:sym typeface="Comic Sans MS"/>
                          </a:rPr>
                          <m:t>𝟒</m:t>
                        </m:r>
                        <m:r>
                          <a:rPr lang="en-US" sz="1800" b="1" i="1" smtClean="0">
                            <a:solidFill>
                              <a:schemeClr val="bg1"/>
                            </a:solidFill>
                            <a:latin typeface="Cambria Math" panose="02040503050406030204" pitchFamily="18" charset="0"/>
                            <a:ea typeface="Cambria Math" panose="02040503050406030204" pitchFamily="18" charset="0"/>
                            <a:sym typeface="Comic Sans MS"/>
                          </a:rPr>
                          <m:t>×</m:t>
                        </m:r>
                        <m:r>
                          <a:rPr lang="en-US" sz="1800" b="1" i="1" smtClean="0">
                            <a:solidFill>
                              <a:schemeClr val="bg1"/>
                            </a:solidFill>
                            <a:latin typeface="Cambria Math" panose="02040503050406030204" pitchFamily="18" charset="0"/>
                            <a:ea typeface="Cambria Math" panose="02040503050406030204" pitchFamily="18" charset="0"/>
                            <a:sym typeface="Comic Sans MS"/>
                          </a:rPr>
                          <m:t>𝟒</m:t>
                        </m:r>
                      </m:num>
                      <m:den>
                        <m:r>
                          <a:rPr lang="en-US" sz="1800" b="1" i="1" smtClean="0">
                            <a:solidFill>
                              <a:schemeClr val="bg1"/>
                            </a:solidFill>
                            <a:latin typeface="Cambria Math" panose="02040503050406030204" pitchFamily="18" charset="0"/>
                            <a:sym typeface="Comic Sans MS"/>
                          </a:rPr>
                          <m:t>𝟑</m:t>
                        </m:r>
                        <m:r>
                          <a:rPr lang="en-US" sz="1800" b="1" i="1" smtClean="0">
                            <a:solidFill>
                              <a:schemeClr val="bg1"/>
                            </a:solidFill>
                            <a:latin typeface="Cambria Math" panose="02040503050406030204" pitchFamily="18" charset="0"/>
                            <a:ea typeface="Cambria Math" panose="02040503050406030204" pitchFamily="18" charset="0"/>
                            <a:sym typeface="Comic Sans MS"/>
                          </a:rPr>
                          <m:t>×</m:t>
                        </m:r>
                        <m:r>
                          <a:rPr lang="en-US" sz="1800" b="1" i="1" smtClean="0">
                            <a:solidFill>
                              <a:schemeClr val="bg1"/>
                            </a:solidFill>
                            <a:latin typeface="Cambria Math" panose="02040503050406030204" pitchFamily="18" charset="0"/>
                            <a:ea typeface="Cambria Math" panose="02040503050406030204" pitchFamily="18" charset="0"/>
                            <a:sym typeface="Comic Sans MS"/>
                          </a:rPr>
                          <m:t>𝟒</m:t>
                        </m:r>
                      </m:den>
                    </m:f>
                    <m:r>
                      <a:rPr lang="en-US" sz="1800" b="1" i="1" smtClean="0">
                        <a:solidFill>
                          <a:schemeClr val="bg1"/>
                        </a:solidFill>
                        <a:latin typeface="Cambria Math" panose="02040503050406030204" pitchFamily="18" charset="0"/>
                        <a:sym typeface="Comic Sans MS"/>
                      </a:rPr>
                      <m:t>+</m:t>
                    </m:r>
                    <m:f>
                      <m:fPr>
                        <m:ctrlPr>
                          <a:rPr lang="en-US" sz="1800" b="1" i="1" smtClean="0">
                            <a:solidFill>
                              <a:schemeClr val="bg1"/>
                            </a:solidFill>
                            <a:latin typeface="Cambria Math" panose="02040503050406030204" pitchFamily="18" charset="0"/>
                            <a:sym typeface="Comic Sans MS"/>
                          </a:rPr>
                        </m:ctrlPr>
                      </m:fPr>
                      <m:num>
                        <m:r>
                          <a:rPr lang="en-US" sz="1800" b="1" i="1" smtClean="0">
                            <a:solidFill>
                              <a:schemeClr val="bg1"/>
                            </a:solidFill>
                            <a:latin typeface="Cambria Math" panose="02040503050406030204" pitchFamily="18" charset="0"/>
                            <a:sym typeface="Comic Sans MS"/>
                          </a:rPr>
                          <m:t>𝟓</m:t>
                        </m:r>
                        <m:r>
                          <a:rPr lang="en-US" sz="1800" b="1" i="1" smtClean="0">
                            <a:solidFill>
                              <a:schemeClr val="bg1"/>
                            </a:solidFill>
                            <a:latin typeface="Cambria Math" panose="02040503050406030204" pitchFamily="18" charset="0"/>
                            <a:ea typeface="Cambria Math" panose="02040503050406030204" pitchFamily="18" charset="0"/>
                            <a:sym typeface="Comic Sans MS"/>
                          </a:rPr>
                          <m:t>×</m:t>
                        </m:r>
                        <m:r>
                          <a:rPr lang="en-US" sz="1800" b="1" i="1" smtClean="0">
                            <a:solidFill>
                              <a:schemeClr val="bg1"/>
                            </a:solidFill>
                            <a:latin typeface="Cambria Math" panose="02040503050406030204" pitchFamily="18" charset="0"/>
                            <a:ea typeface="Cambria Math" panose="02040503050406030204" pitchFamily="18" charset="0"/>
                            <a:sym typeface="Comic Sans MS"/>
                          </a:rPr>
                          <m:t>𝟑</m:t>
                        </m:r>
                      </m:num>
                      <m:den>
                        <m:r>
                          <a:rPr lang="en-US" sz="1800" b="1" i="1" smtClean="0">
                            <a:solidFill>
                              <a:schemeClr val="bg1"/>
                            </a:solidFill>
                            <a:latin typeface="Cambria Math" panose="02040503050406030204" pitchFamily="18" charset="0"/>
                            <a:sym typeface="Comic Sans MS"/>
                          </a:rPr>
                          <m:t>𝟒</m:t>
                        </m:r>
                        <m:r>
                          <a:rPr lang="en-US" sz="1800" b="1" i="1" smtClean="0">
                            <a:solidFill>
                              <a:schemeClr val="bg1"/>
                            </a:solidFill>
                            <a:latin typeface="Cambria Math" panose="02040503050406030204" pitchFamily="18" charset="0"/>
                            <a:ea typeface="Cambria Math" panose="02040503050406030204" pitchFamily="18" charset="0"/>
                            <a:sym typeface="Comic Sans MS"/>
                          </a:rPr>
                          <m:t>×</m:t>
                        </m:r>
                        <m:r>
                          <a:rPr lang="en-US" sz="1800" b="1" i="1" smtClean="0">
                            <a:solidFill>
                              <a:schemeClr val="bg1"/>
                            </a:solidFill>
                            <a:latin typeface="Cambria Math" panose="02040503050406030204" pitchFamily="18" charset="0"/>
                            <a:ea typeface="Cambria Math" panose="02040503050406030204" pitchFamily="18" charset="0"/>
                            <a:sym typeface="Comic Sans MS"/>
                          </a:rPr>
                          <m:t>𝟑</m:t>
                        </m:r>
                      </m:den>
                    </m:f>
                    <m:r>
                      <a:rPr lang="en-US" sz="1800" b="1" i="1" smtClean="0">
                        <a:solidFill>
                          <a:schemeClr val="bg1"/>
                        </a:solidFill>
                        <a:latin typeface="Cambria Math" panose="02040503050406030204" pitchFamily="18" charset="0"/>
                        <a:sym typeface="Comic Sans MS"/>
                      </a:rPr>
                      <m:t>=</m:t>
                    </m:r>
                    <m:f>
                      <m:fPr>
                        <m:ctrlPr>
                          <a:rPr lang="en-US" sz="1800" b="1" i="1" smtClean="0">
                            <a:solidFill>
                              <a:schemeClr val="bg1"/>
                            </a:solidFill>
                            <a:latin typeface="Cambria Math" panose="02040503050406030204" pitchFamily="18" charset="0"/>
                            <a:sym typeface="Comic Sans MS"/>
                          </a:rPr>
                        </m:ctrlPr>
                      </m:fPr>
                      <m:num>
                        <m:r>
                          <a:rPr lang="en-US" sz="1800" b="1" i="1" smtClean="0">
                            <a:solidFill>
                              <a:schemeClr val="bg1"/>
                            </a:solidFill>
                            <a:latin typeface="Cambria Math" panose="02040503050406030204" pitchFamily="18" charset="0"/>
                            <a:sym typeface="Comic Sans MS"/>
                          </a:rPr>
                          <m:t>𝟏𝟔</m:t>
                        </m:r>
                      </m:num>
                      <m:den>
                        <m:r>
                          <a:rPr lang="en-US" sz="1800" b="1" i="1" smtClean="0">
                            <a:solidFill>
                              <a:schemeClr val="bg1"/>
                            </a:solidFill>
                            <a:latin typeface="Cambria Math" panose="02040503050406030204" pitchFamily="18" charset="0"/>
                            <a:sym typeface="Comic Sans MS"/>
                          </a:rPr>
                          <m:t>𝟏𝟐</m:t>
                        </m:r>
                      </m:den>
                    </m:f>
                    <m:r>
                      <a:rPr lang="en-US" sz="1800" b="1" i="1" smtClean="0">
                        <a:solidFill>
                          <a:schemeClr val="bg1"/>
                        </a:solidFill>
                        <a:latin typeface="Cambria Math" panose="02040503050406030204" pitchFamily="18" charset="0"/>
                        <a:sym typeface="Comic Sans MS"/>
                      </a:rPr>
                      <m:t>+</m:t>
                    </m:r>
                    <m:f>
                      <m:fPr>
                        <m:ctrlPr>
                          <a:rPr lang="en-US" sz="1800" b="1" i="1" smtClean="0">
                            <a:solidFill>
                              <a:schemeClr val="bg1"/>
                            </a:solidFill>
                            <a:latin typeface="Cambria Math" panose="02040503050406030204" pitchFamily="18" charset="0"/>
                            <a:sym typeface="Comic Sans MS"/>
                          </a:rPr>
                        </m:ctrlPr>
                      </m:fPr>
                      <m:num>
                        <m:r>
                          <a:rPr lang="en-US" sz="1800" b="1" i="1" smtClean="0">
                            <a:solidFill>
                              <a:schemeClr val="bg1"/>
                            </a:solidFill>
                            <a:latin typeface="Cambria Math" panose="02040503050406030204" pitchFamily="18" charset="0"/>
                            <a:sym typeface="Comic Sans MS"/>
                          </a:rPr>
                          <m:t>𝟏𝟓</m:t>
                        </m:r>
                      </m:num>
                      <m:den>
                        <m:r>
                          <a:rPr lang="en-US" sz="1800" b="1" i="1" smtClean="0">
                            <a:solidFill>
                              <a:schemeClr val="bg1"/>
                            </a:solidFill>
                            <a:latin typeface="Cambria Math" panose="02040503050406030204" pitchFamily="18" charset="0"/>
                            <a:sym typeface="Comic Sans MS"/>
                          </a:rPr>
                          <m:t>𝟏𝟐</m:t>
                        </m:r>
                      </m:den>
                    </m:f>
                    <m:r>
                      <a:rPr lang="en-US" sz="1800" b="1" i="1" smtClean="0">
                        <a:solidFill>
                          <a:schemeClr val="bg1"/>
                        </a:solidFill>
                        <a:latin typeface="Cambria Math" panose="02040503050406030204" pitchFamily="18" charset="0"/>
                        <a:sym typeface="Comic Sans MS"/>
                      </a:rPr>
                      <m:t>=</m:t>
                    </m:r>
                    <m:f>
                      <m:fPr>
                        <m:ctrlPr>
                          <a:rPr lang="en-US" sz="1800" b="1" i="1" smtClean="0">
                            <a:solidFill>
                              <a:schemeClr val="bg1"/>
                            </a:solidFill>
                            <a:latin typeface="Cambria Math" panose="02040503050406030204" pitchFamily="18" charset="0"/>
                            <a:sym typeface="Comic Sans MS"/>
                          </a:rPr>
                        </m:ctrlPr>
                      </m:fPr>
                      <m:num>
                        <m:r>
                          <a:rPr lang="en-US" sz="1800" b="1" i="1" smtClean="0">
                            <a:solidFill>
                              <a:schemeClr val="bg1"/>
                            </a:solidFill>
                            <a:latin typeface="Cambria Math" panose="02040503050406030204" pitchFamily="18" charset="0"/>
                            <a:sym typeface="Comic Sans MS"/>
                          </a:rPr>
                          <m:t>𝟑𝟏</m:t>
                        </m:r>
                      </m:num>
                      <m:den>
                        <m:r>
                          <a:rPr lang="en-US" sz="1800" b="1" i="1" smtClean="0">
                            <a:solidFill>
                              <a:schemeClr val="bg1"/>
                            </a:solidFill>
                            <a:latin typeface="Cambria Math" panose="02040503050406030204" pitchFamily="18" charset="0"/>
                            <a:sym typeface="Comic Sans MS"/>
                          </a:rPr>
                          <m:t>𝟏𝟐</m:t>
                        </m:r>
                      </m:den>
                    </m:f>
                  </m:oMath>
                </a14:m>
                <a:r>
                  <a:rPr lang="en-US" sz="1800" b="1" dirty="0">
                    <a:solidFill>
                      <a:schemeClr val="bg1"/>
                    </a:solidFill>
                    <a:latin typeface="Comic Sans MS"/>
                    <a:sym typeface="Comic Sans MS"/>
                  </a:rPr>
                  <a:t>”</a:t>
                </a:r>
              </a:p>
            </p:txBody>
          </p:sp>
        </mc:Choice>
        <mc:Fallback xmlns="">
          <p:sp>
            <p:nvSpPr>
              <p:cNvPr id="3" name="Notes Placeholder 2"/>
              <p:cNvSpPr>
                <a:spLocks noGrp="1"/>
              </p:cNvSpPr>
              <p:nvPr>
                <p:ph type="body" idx="1"/>
              </p:nvPr>
            </p:nvSpPr>
            <p:spPr/>
            <p:txBody>
              <a:bodyPr/>
              <a:lstStyle/>
              <a:p>
                <a:pPr marL="0" marR="0" lvl="0" indent="-22860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en-US"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for the teacher</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pPr marL="457200" lvl="1">
                  <a:buSzPts val="6000"/>
                  <a:buFont typeface="Comic Sans MS"/>
                </a:pPr>
                <a:r>
                  <a:rPr lang="en-US" sz="1800" b="0" dirty="0">
                    <a:solidFill>
                      <a:schemeClr val="bg1"/>
                    </a:solidFill>
                    <a:latin typeface="Comic Sans MS"/>
                    <a:sym typeface="Comic Sans MS"/>
                  </a:rPr>
                  <a:t>To add two fractions that do not have the same denominator, first we find equivalent fractions with the same denominator, and then we add the numerators and keep the same denominator. </a:t>
                </a:r>
              </a:p>
              <a:p>
                <a:pPr marL="457200" lvl="1">
                  <a:buSzPts val="6000"/>
                  <a:buFont typeface="Comic Sans MS"/>
                </a:pPr>
                <a:r>
                  <a:rPr lang="en-US" sz="1800" b="0" i="0">
                    <a:solidFill>
                      <a:schemeClr val="bg1"/>
                    </a:solidFill>
                    <a:latin typeface="Cambria Math" panose="02040503050406030204" pitchFamily="18" charset="0"/>
                    <a:sym typeface="Comic Sans MS"/>
                  </a:rPr>
                  <a:t>4/3+5/4=(4</a:t>
                </a:r>
                <a:r>
                  <a:rPr lang="en-US" sz="1800" b="0" i="0">
                    <a:solidFill>
                      <a:schemeClr val="bg1"/>
                    </a:solidFill>
                    <a:latin typeface="Cambria Math" panose="02040503050406030204" pitchFamily="18" charset="0"/>
                    <a:ea typeface="Cambria Math" panose="02040503050406030204" pitchFamily="18" charset="0"/>
                    <a:sym typeface="Comic Sans MS"/>
                  </a:rPr>
                  <a:t>×4)/(</a:t>
                </a:r>
                <a:r>
                  <a:rPr lang="en-US" sz="1800" b="0" i="0">
                    <a:solidFill>
                      <a:schemeClr val="bg1"/>
                    </a:solidFill>
                    <a:latin typeface="Cambria Math" panose="02040503050406030204" pitchFamily="18" charset="0"/>
                    <a:sym typeface="Comic Sans MS"/>
                  </a:rPr>
                  <a:t>3</a:t>
                </a:r>
                <a:r>
                  <a:rPr lang="en-US" sz="1800" b="0" i="0">
                    <a:solidFill>
                      <a:schemeClr val="bg1"/>
                    </a:solidFill>
                    <a:latin typeface="Cambria Math" panose="02040503050406030204" pitchFamily="18" charset="0"/>
                    <a:ea typeface="Cambria Math" panose="02040503050406030204" pitchFamily="18" charset="0"/>
                    <a:sym typeface="Comic Sans MS"/>
                  </a:rPr>
                  <a:t>×4)</a:t>
                </a:r>
                <a:r>
                  <a:rPr lang="en-US" sz="1800" b="0" i="0">
                    <a:solidFill>
                      <a:schemeClr val="bg1"/>
                    </a:solidFill>
                    <a:latin typeface="Cambria Math" panose="02040503050406030204" pitchFamily="18" charset="0"/>
                    <a:sym typeface="Comic Sans MS"/>
                  </a:rPr>
                  <a:t>+(5</a:t>
                </a:r>
                <a:r>
                  <a:rPr lang="en-US" sz="1800" b="0" i="0">
                    <a:solidFill>
                      <a:schemeClr val="bg1"/>
                    </a:solidFill>
                    <a:latin typeface="Cambria Math" panose="02040503050406030204" pitchFamily="18" charset="0"/>
                    <a:ea typeface="Cambria Math" panose="02040503050406030204" pitchFamily="18" charset="0"/>
                    <a:sym typeface="Comic Sans MS"/>
                  </a:rPr>
                  <a:t>×3)/(</a:t>
                </a:r>
                <a:r>
                  <a:rPr lang="en-US" sz="1800" b="0" i="0">
                    <a:solidFill>
                      <a:schemeClr val="bg1"/>
                    </a:solidFill>
                    <a:latin typeface="Cambria Math" panose="02040503050406030204" pitchFamily="18" charset="0"/>
                    <a:sym typeface="Comic Sans MS"/>
                  </a:rPr>
                  <a:t>4</a:t>
                </a:r>
                <a:r>
                  <a:rPr lang="en-US" sz="1800" b="0" i="0">
                    <a:solidFill>
                      <a:schemeClr val="bg1"/>
                    </a:solidFill>
                    <a:latin typeface="Cambria Math" panose="02040503050406030204" pitchFamily="18" charset="0"/>
                    <a:ea typeface="Cambria Math" panose="02040503050406030204" pitchFamily="18" charset="0"/>
                    <a:sym typeface="Comic Sans MS"/>
                  </a:rPr>
                  <a:t>×3)</a:t>
                </a:r>
                <a:r>
                  <a:rPr lang="en-US" sz="1800" b="0" i="0">
                    <a:solidFill>
                      <a:schemeClr val="bg1"/>
                    </a:solidFill>
                    <a:latin typeface="Cambria Math" panose="02040503050406030204" pitchFamily="18" charset="0"/>
                    <a:sym typeface="Comic Sans MS"/>
                  </a:rPr>
                  <a:t>=16/12+15/12=31/12</a:t>
                </a:r>
                <a:endParaRPr lang="en-US" sz="1800" b="0" dirty="0">
                  <a:solidFill>
                    <a:schemeClr val="bg1"/>
                  </a:solidFill>
                  <a:latin typeface="Comic Sans MS"/>
                  <a:sym typeface="Comic Sans MS"/>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69</a:t>
            </a:fld>
            <a:endParaRPr lang="en-US">
              <a:latin typeface="Comic Sans MS" panose="030F0702030302020204" pitchFamily="66" charset="0"/>
            </a:endParaRPr>
          </a:p>
        </p:txBody>
      </p:sp>
    </p:spTree>
    <p:extLst>
      <p:ext uri="{BB962C8B-B14F-4D97-AF65-F5344CB8AC3E}">
        <p14:creationId xmlns:p14="http://schemas.microsoft.com/office/powerpoint/2010/main" val="38900226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endParaRPr lang="en-US" b="1" u="none"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7</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15236698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en-US"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for the teacher</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pPr marL="228600" lvl="1" indent="0">
              <a:buSzPts val="6000"/>
              <a:buFont typeface="Comic Sans MS"/>
            </a:pPr>
            <a:r>
              <a:rPr lang="en-US" sz="1800" b="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a:t>
            </a:r>
            <a:r>
              <a:rPr lang="en-US" sz="1800" b="1" dirty="0">
                <a:solidFill>
                  <a:schemeClr val="bg1"/>
                </a:solidFill>
                <a:latin typeface="Comic Sans MS"/>
                <a:sym typeface="Comic Sans MS"/>
              </a:rPr>
              <a:t>Complete to find the sum.”</a:t>
            </a:r>
            <a:endParaRPr lang="en-GB" sz="1800" b="1" dirty="0">
              <a:solidFill>
                <a:schemeClr val="bg1"/>
              </a:solidFill>
              <a:sym typeface="Comic Sans MS"/>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70</a:t>
            </a:fld>
            <a:endParaRPr lang="en-US">
              <a:latin typeface="Comic Sans MS" panose="030F0702030302020204" pitchFamily="66" charset="0"/>
            </a:endParaRPr>
          </a:p>
        </p:txBody>
      </p:sp>
    </p:spTree>
    <p:extLst>
      <p:ext uri="{BB962C8B-B14F-4D97-AF65-F5344CB8AC3E}">
        <p14:creationId xmlns:p14="http://schemas.microsoft.com/office/powerpoint/2010/main" val="85886365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en-US"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for the teacher</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pPr marL="228600" lvl="1" indent="0">
                  <a:buSzPts val="6000"/>
                  <a:buFont typeface="Comic Sans MS"/>
                </a:pPr>
                <a:r>
                  <a:rPr lang="en-US" sz="1800" b="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a:t>
                </a:r>
                <a:r>
                  <a:rPr lang="en-US" sz="1800" b="1" dirty="0">
                    <a:solidFill>
                      <a:schemeClr val="bg1"/>
                    </a:solidFill>
                    <a:latin typeface="Comic Sans MS"/>
                    <a:sym typeface="Comic Sans MS"/>
                  </a:rPr>
                  <a:t>To add two fractions that do not have the same denominator, first we find equivalent fractions with the same denominator, and then we add the numerators and keep the same denominator. </a:t>
                </a:r>
              </a:p>
              <a:p>
                <a:pPr marL="228600" lvl="1" indent="0">
                  <a:buSzPts val="6000"/>
                  <a:buFont typeface="Comic Sans MS"/>
                </a:pPr>
                <a14:m>
                  <m:oMath xmlns:m="http://schemas.openxmlformats.org/officeDocument/2006/math">
                    <m:f>
                      <m:fPr>
                        <m:ctrlPr>
                          <a:rPr lang="en-US" sz="1800" b="1" i="1" smtClean="0">
                            <a:solidFill>
                              <a:schemeClr val="bg1"/>
                            </a:solidFill>
                            <a:latin typeface="Cambria Math" panose="02040503050406030204" pitchFamily="18" charset="0"/>
                            <a:sym typeface="Comic Sans MS"/>
                          </a:rPr>
                        </m:ctrlPr>
                      </m:fPr>
                      <m:num>
                        <m:r>
                          <a:rPr lang="en-US" sz="1800" b="1" i="1" smtClean="0">
                            <a:solidFill>
                              <a:schemeClr val="bg1"/>
                            </a:solidFill>
                            <a:latin typeface="Cambria Math" panose="02040503050406030204" pitchFamily="18" charset="0"/>
                            <a:sym typeface="Comic Sans MS"/>
                          </a:rPr>
                          <m:t>𝟕</m:t>
                        </m:r>
                      </m:num>
                      <m:den>
                        <m:r>
                          <a:rPr lang="en-US" sz="1800" b="1" i="1" smtClean="0">
                            <a:solidFill>
                              <a:schemeClr val="bg1"/>
                            </a:solidFill>
                            <a:latin typeface="Cambria Math" panose="02040503050406030204" pitchFamily="18" charset="0"/>
                            <a:sym typeface="Comic Sans MS"/>
                          </a:rPr>
                          <m:t>𝟖</m:t>
                        </m:r>
                      </m:den>
                    </m:f>
                    <m:r>
                      <a:rPr lang="en-US" sz="1800" b="1" i="1" smtClean="0">
                        <a:solidFill>
                          <a:schemeClr val="bg1"/>
                        </a:solidFill>
                        <a:latin typeface="Cambria Math" panose="02040503050406030204" pitchFamily="18" charset="0"/>
                        <a:sym typeface="Comic Sans MS"/>
                      </a:rPr>
                      <m:t>+</m:t>
                    </m:r>
                    <m:f>
                      <m:fPr>
                        <m:ctrlPr>
                          <a:rPr lang="en-US" sz="1800" b="1" i="1" smtClean="0">
                            <a:solidFill>
                              <a:schemeClr val="bg1"/>
                            </a:solidFill>
                            <a:latin typeface="Cambria Math" panose="02040503050406030204" pitchFamily="18" charset="0"/>
                            <a:sym typeface="Comic Sans MS"/>
                          </a:rPr>
                        </m:ctrlPr>
                      </m:fPr>
                      <m:num>
                        <m:r>
                          <a:rPr lang="en-US" sz="1800" b="1" i="1" smtClean="0">
                            <a:solidFill>
                              <a:schemeClr val="bg1"/>
                            </a:solidFill>
                            <a:latin typeface="Cambria Math" panose="02040503050406030204" pitchFamily="18" charset="0"/>
                            <a:sym typeface="Comic Sans MS"/>
                          </a:rPr>
                          <m:t>𝟏</m:t>
                        </m:r>
                      </m:num>
                      <m:den>
                        <m:r>
                          <a:rPr lang="en-US" sz="1800" b="1" i="1" smtClean="0">
                            <a:solidFill>
                              <a:schemeClr val="bg1"/>
                            </a:solidFill>
                            <a:latin typeface="Cambria Math" panose="02040503050406030204" pitchFamily="18" charset="0"/>
                            <a:sym typeface="Comic Sans MS"/>
                          </a:rPr>
                          <m:t>𝟓</m:t>
                        </m:r>
                      </m:den>
                    </m:f>
                    <m:r>
                      <a:rPr lang="en-US" sz="1800" b="1" i="1" smtClean="0">
                        <a:solidFill>
                          <a:schemeClr val="bg1"/>
                        </a:solidFill>
                        <a:latin typeface="Cambria Math" panose="02040503050406030204" pitchFamily="18" charset="0"/>
                        <a:sym typeface="Comic Sans MS"/>
                      </a:rPr>
                      <m:t>=</m:t>
                    </m:r>
                    <m:f>
                      <m:fPr>
                        <m:ctrlPr>
                          <a:rPr lang="en-US" sz="1800" b="1" i="1" smtClean="0">
                            <a:solidFill>
                              <a:schemeClr val="bg1"/>
                            </a:solidFill>
                            <a:latin typeface="Cambria Math" panose="02040503050406030204" pitchFamily="18" charset="0"/>
                            <a:sym typeface="Comic Sans MS"/>
                          </a:rPr>
                        </m:ctrlPr>
                      </m:fPr>
                      <m:num>
                        <m:r>
                          <a:rPr lang="en-US" sz="1800" b="1" i="1" smtClean="0">
                            <a:solidFill>
                              <a:schemeClr val="bg1"/>
                            </a:solidFill>
                            <a:latin typeface="Cambria Math" panose="02040503050406030204" pitchFamily="18" charset="0"/>
                            <a:sym typeface="Comic Sans MS"/>
                          </a:rPr>
                          <m:t>𝟕</m:t>
                        </m:r>
                        <m:r>
                          <a:rPr lang="en-US" sz="1800" b="1" i="1" smtClean="0">
                            <a:solidFill>
                              <a:schemeClr val="bg1"/>
                            </a:solidFill>
                            <a:latin typeface="Cambria Math" panose="02040503050406030204" pitchFamily="18" charset="0"/>
                            <a:ea typeface="Cambria Math" panose="02040503050406030204" pitchFamily="18" charset="0"/>
                            <a:sym typeface="Comic Sans MS"/>
                          </a:rPr>
                          <m:t>×</m:t>
                        </m:r>
                        <m:r>
                          <a:rPr lang="en-US" sz="1800" b="1" i="1" smtClean="0">
                            <a:solidFill>
                              <a:schemeClr val="bg1"/>
                            </a:solidFill>
                            <a:latin typeface="Cambria Math" panose="02040503050406030204" pitchFamily="18" charset="0"/>
                            <a:ea typeface="Cambria Math" panose="02040503050406030204" pitchFamily="18" charset="0"/>
                            <a:sym typeface="Comic Sans MS"/>
                          </a:rPr>
                          <m:t>𝟓</m:t>
                        </m:r>
                      </m:num>
                      <m:den>
                        <m:r>
                          <a:rPr lang="en-US" sz="1800" b="1" i="1" smtClean="0">
                            <a:solidFill>
                              <a:schemeClr val="bg1"/>
                            </a:solidFill>
                            <a:latin typeface="Cambria Math" panose="02040503050406030204" pitchFamily="18" charset="0"/>
                            <a:sym typeface="Comic Sans MS"/>
                          </a:rPr>
                          <m:t>𝟖</m:t>
                        </m:r>
                        <m:r>
                          <a:rPr lang="en-US" sz="1800" b="1" i="1" smtClean="0">
                            <a:solidFill>
                              <a:schemeClr val="bg1"/>
                            </a:solidFill>
                            <a:latin typeface="Cambria Math" panose="02040503050406030204" pitchFamily="18" charset="0"/>
                            <a:ea typeface="Cambria Math" panose="02040503050406030204" pitchFamily="18" charset="0"/>
                            <a:sym typeface="Comic Sans MS"/>
                          </a:rPr>
                          <m:t>×</m:t>
                        </m:r>
                        <m:r>
                          <a:rPr lang="en-US" sz="1800" b="1" i="1" smtClean="0">
                            <a:solidFill>
                              <a:schemeClr val="bg1"/>
                            </a:solidFill>
                            <a:latin typeface="Cambria Math" panose="02040503050406030204" pitchFamily="18" charset="0"/>
                            <a:ea typeface="Cambria Math" panose="02040503050406030204" pitchFamily="18" charset="0"/>
                            <a:sym typeface="Comic Sans MS"/>
                          </a:rPr>
                          <m:t>𝟓</m:t>
                        </m:r>
                      </m:den>
                    </m:f>
                    <m:r>
                      <a:rPr lang="en-US" sz="1800" b="1" i="1" smtClean="0">
                        <a:solidFill>
                          <a:schemeClr val="bg1"/>
                        </a:solidFill>
                        <a:latin typeface="Cambria Math" panose="02040503050406030204" pitchFamily="18" charset="0"/>
                        <a:sym typeface="Comic Sans MS"/>
                      </a:rPr>
                      <m:t>+</m:t>
                    </m:r>
                    <m:f>
                      <m:fPr>
                        <m:ctrlPr>
                          <a:rPr lang="en-US" sz="1800" b="1" i="1" smtClean="0">
                            <a:solidFill>
                              <a:schemeClr val="bg1"/>
                            </a:solidFill>
                            <a:latin typeface="Cambria Math" panose="02040503050406030204" pitchFamily="18" charset="0"/>
                            <a:sym typeface="Comic Sans MS"/>
                          </a:rPr>
                        </m:ctrlPr>
                      </m:fPr>
                      <m:num>
                        <m:r>
                          <a:rPr lang="en-US" sz="1800" b="1" i="1" smtClean="0">
                            <a:solidFill>
                              <a:schemeClr val="bg1"/>
                            </a:solidFill>
                            <a:latin typeface="Cambria Math" panose="02040503050406030204" pitchFamily="18" charset="0"/>
                            <a:sym typeface="Comic Sans MS"/>
                          </a:rPr>
                          <m:t>𝟏</m:t>
                        </m:r>
                        <m:r>
                          <a:rPr lang="en-US" sz="1800" b="1" i="1" smtClean="0">
                            <a:solidFill>
                              <a:schemeClr val="bg1"/>
                            </a:solidFill>
                            <a:latin typeface="Cambria Math" panose="02040503050406030204" pitchFamily="18" charset="0"/>
                            <a:ea typeface="Cambria Math" panose="02040503050406030204" pitchFamily="18" charset="0"/>
                            <a:sym typeface="Comic Sans MS"/>
                          </a:rPr>
                          <m:t>×</m:t>
                        </m:r>
                        <m:r>
                          <a:rPr lang="en-US" sz="1800" b="1" i="1" smtClean="0">
                            <a:solidFill>
                              <a:schemeClr val="bg1"/>
                            </a:solidFill>
                            <a:latin typeface="Cambria Math" panose="02040503050406030204" pitchFamily="18" charset="0"/>
                            <a:ea typeface="Cambria Math" panose="02040503050406030204" pitchFamily="18" charset="0"/>
                            <a:sym typeface="Comic Sans MS"/>
                          </a:rPr>
                          <m:t>𝟖</m:t>
                        </m:r>
                      </m:num>
                      <m:den>
                        <m:r>
                          <a:rPr lang="en-US" sz="1800" b="1" i="1" smtClean="0">
                            <a:solidFill>
                              <a:schemeClr val="bg1"/>
                            </a:solidFill>
                            <a:latin typeface="Cambria Math" panose="02040503050406030204" pitchFamily="18" charset="0"/>
                            <a:sym typeface="Comic Sans MS"/>
                          </a:rPr>
                          <m:t>𝟓</m:t>
                        </m:r>
                        <m:r>
                          <a:rPr lang="en-US" sz="1800" b="1" i="1" smtClean="0">
                            <a:solidFill>
                              <a:schemeClr val="bg1"/>
                            </a:solidFill>
                            <a:latin typeface="Cambria Math" panose="02040503050406030204" pitchFamily="18" charset="0"/>
                            <a:ea typeface="Cambria Math" panose="02040503050406030204" pitchFamily="18" charset="0"/>
                            <a:sym typeface="Comic Sans MS"/>
                          </a:rPr>
                          <m:t>×</m:t>
                        </m:r>
                        <m:r>
                          <a:rPr lang="en-US" sz="1800" b="1" i="1" smtClean="0">
                            <a:solidFill>
                              <a:schemeClr val="bg1"/>
                            </a:solidFill>
                            <a:latin typeface="Cambria Math" panose="02040503050406030204" pitchFamily="18" charset="0"/>
                            <a:ea typeface="Cambria Math" panose="02040503050406030204" pitchFamily="18" charset="0"/>
                            <a:sym typeface="Comic Sans MS"/>
                          </a:rPr>
                          <m:t>𝟖</m:t>
                        </m:r>
                      </m:den>
                    </m:f>
                    <m:r>
                      <a:rPr lang="en-US" sz="1800" b="1" i="1" smtClean="0">
                        <a:solidFill>
                          <a:schemeClr val="bg1"/>
                        </a:solidFill>
                        <a:latin typeface="Cambria Math" panose="02040503050406030204" pitchFamily="18" charset="0"/>
                        <a:sym typeface="Comic Sans MS"/>
                      </a:rPr>
                      <m:t>=</m:t>
                    </m:r>
                    <m:f>
                      <m:fPr>
                        <m:ctrlPr>
                          <a:rPr lang="en-US" sz="1800" b="1" i="1" smtClean="0">
                            <a:solidFill>
                              <a:schemeClr val="bg1"/>
                            </a:solidFill>
                            <a:latin typeface="Cambria Math" panose="02040503050406030204" pitchFamily="18" charset="0"/>
                            <a:sym typeface="Comic Sans MS"/>
                          </a:rPr>
                        </m:ctrlPr>
                      </m:fPr>
                      <m:num>
                        <m:r>
                          <a:rPr lang="en-US" sz="1800" b="1" i="1" smtClean="0">
                            <a:solidFill>
                              <a:schemeClr val="bg1"/>
                            </a:solidFill>
                            <a:latin typeface="Cambria Math" panose="02040503050406030204" pitchFamily="18" charset="0"/>
                            <a:sym typeface="Comic Sans MS"/>
                          </a:rPr>
                          <m:t>𝟑𝟓</m:t>
                        </m:r>
                      </m:num>
                      <m:den>
                        <m:r>
                          <a:rPr lang="en-US" sz="1800" b="1" i="1" smtClean="0">
                            <a:solidFill>
                              <a:schemeClr val="bg1"/>
                            </a:solidFill>
                            <a:latin typeface="Cambria Math" panose="02040503050406030204" pitchFamily="18" charset="0"/>
                            <a:sym typeface="Comic Sans MS"/>
                          </a:rPr>
                          <m:t>𝟒𝟎</m:t>
                        </m:r>
                      </m:den>
                    </m:f>
                    <m:r>
                      <a:rPr lang="en-US" sz="1800" b="1" i="1" smtClean="0">
                        <a:solidFill>
                          <a:schemeClr val="bg1"/>
                        </a:solidFill>
                        <a:latin typeface="Cambria Math" panose="02040503050406030204" pitchFamily="18" charset="0"/>
                        <a:sym typeface="Comic Sans MS"/>
                      </a:rPr>
                      <m:t>+</m:t>
                    </m:r>
                    <m:f>
                      <m:fPr>
                        <m:ctrlPr>
                          <a:rPr lang="en-US" sz="1800" b="1" i="1" smtClean="0">
                            <a:solidFill>
                              <a:schemeClr val="bg1"/>
                            </a:solidFill>
                            <a:latin typeface="Cambria Math" panose="02040503050406030204" pitchFamily="18" charset="0"/>
                            <a:sym typeface="Comic Sans MS"/>
                          </a:rPr>
                        </m:ctrlPr>
                      </m:fPr>
                      <m:num>
                        <m:r>
                          <a:rPr lang="en-US" sz="1800" b="1" i="1" smtClean="0">
                            <a:solidFill>
                              <a:schemeClr val="bg1"/>
                            </a:solidFill>
                            <a:latin typeface="Cambria Math" panose="02040503050406030204" pitchFamily="18" charset="0"/>
                            <a:sym typeface="Comic Sans MS"/>
                          </a:rPr>
                          <m:t>𝟖</m:t>
                        </m:r>
                      </m:num>
                      <m:den>
                        <m:r>
                          <a:rPr lang="en-US" sz="1800" b="1" i="1" smtClean="0">
                            <a:solidFill>
                              <a:schemeClr val="bg1"/>
                            </a:solidFill>
                            <a:latin typeface="Cambria Math" panose="02040503050406030204" pitchFamily="18" charset="0"/>
                            <a:sym typeface="Comic Sans MS"/>
                          </a:rPr>
                          <m:t>𝟒𝟎</m:t>
                        </m:r>
                      </m:den>
                    </m:f>
                    <m:r>
                      <a:rPr lang="en-US" sz="1800" b="1" i="1" smtClean="0">
                        <a:solidFill>
                          <a:schemeClr val="bg1"/>
                        </a:solidFill>
                        <a:latin typeface="Cambria Math" panose="02040503050406030204" pitchFamily="18" charset="0"/>
                        <a:sym typeface="Comic Sans MS"/>
                      </a:rPr>
                      <m:t>=</m:t>
                    </m:r>
                    <m:f>
                      <m:fPr>
                        <m:ctrlPr>
                          <a:rPr lang="en-US" sz="1800" b="1" i="1" smtClean="0">
                            <a:solidFill>
                              <a:schemeClr val="bg1"/>
                            </a:solidFill>
                            <a:latin typeface="Cambria Math" panose="02040503050406030204" pitchFamily="18" charset="0"/>
                            <a:sym typeface="Comic Sans MS"/>
                          </a:rPr>
                        </m:ctrlPr>
                      </m:fPr>
                      <m:num>
                        <m:r>
                          <a:rPr lang="en-US" sz="1800" b="1" i="1" smtClean="0">
                            <a:solidFill>
                              <a:schemeClr val="bg1"/>
                            </a:solidFill>
                            <a:latin typeface="Cambria Math" panose="02040503050406030204" pitchFamily="18" charset="0"/>
                            <a:sym typeface="Comic Sans MS"/>
                          </a:rPr>
                          <m:t>𝟒𝟑</m:t>
                        </m:r>
                      </m:num>
                      <m:den>
                        <m:r>
                          <a:rPr lang="en-US" sz="1800" b="1" i="1" smtClean="0">
                            <a:solidFill>
                              <a:schemeClr val="bg1"/>
                            </a:solidFill>
                            <a:latin typeface="Cambria Math" panose="02040503050406030204" pitchFamily="18" charset="0"/>
                            <a:sym typeface="Comic Sans MS"/>
                          </a:rPr>
                          <m:t>𝟒𝟎</m:t>
                        </m:r>
                      </m:den>
                    </m:f>
                  </m:oMath>
                </a14:m>
                <a:r>
                  <a:rPr lang="en-US" sz="1800" b="1" dirty="0">
                    <a:solidFill>
                      <a:schemeClr val="bg1"/>
                    </a:solidFill>
                    <a:latin typeface="Comic Sans MS"/>
                    <a:sym typeface="Comic Sans MS"/>
                  </a:rPr>
                  <a:t>”</a:t>
                </a:r>
              </a:p>
              <a:p>
                <a:pPr marL="228600" lvl="1" indent="0">
                  <a:buSzPts val="6000"/>
                  <a:buFont typeface="Comic Sans MS"/>
                </a:pPr>
                <a:endParaRPr lang="en-US" sz="1800" b="0" dirty="0">
                  <a:solidFill>
                    <a:schemeClr val="bg1"/>
                  </a:solidFill>
                  <a:latin typeface="Comic Sans MS"/>
                  <a:sym typeface="Comic Sans MS"/>
                </a:endParaRPr>
              </a:p>
              <a:p>
                <a:pPr marL="228600" marR="0" lvl="0" indent="0" algn="l" defTabSz="914400" rtl="0" eaLnBrk="1" fontAlgn="auto" latinLnBrk="0" hangingPunct="1">
                  <a:lnSpc>
                    <a:spcPct val="100000"/>
                  </a:lnSpc>
                  <a:spcBef>
                    <a:spcPts val="0"/>
                  </a:spcBef>
                  <a:spcAft>
                    <a:spcPts val="0"/>
                  </a:spcAft>
                  <a:buClr>
                    <a:srgbClr val="000000"/>
                  </a:buClr>
                  <a:buSzPts val="6000"/>
                  <a:buFont typeface="Comic Sans MS"/>
                  <a:buNone/>
                  <a:tabLst/>
                  <a:defRPr/>
                </a:pPr>
                <a:r>
                  <a:rPr lang="en-US" sz="180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By the end of this part, you can solve exercises 1, 2, 3, and 8 on pages 89 and 90 of the national the book.</a:t>
                </a:r>
                <a:r>
                  <a:rPr lang="en-US" sz="1800" dirty="0">
                    <a:effectLst/>
                    <a:latin typeface="Times New Roman" panose="02020603050405020304" pitchFamily="18" charset="0"/>
                    <a:ea typeface="Calibri" panose="020F0502020204030204" pitchFamily="34" charset="0"/>
                    <a:cs typeface="Arial" panose="020B0604020202020204" pitchFamily="34" charset="0"/>
                  </a:rPr>
                  <a:t> </a:t>
                </a:r>
                <a:endParaRPr lang="fr-FR" sz="1800" dirty="0">
                  <a:effectLst/>
                  <a:latin typeface="Calibri" panose="020F0502020204030204" pitchFamily="34" charset="0"/>
                  <a:ea typeface="Calibri" panose="020F0502020204030204" pitchFamily="34" charset="0"/>
                  <a:cs typeface="Arial" panose="020B0604020202020204" pitchFamily="34" charset="0"/>
                </a:endParaRPr>
              </a:p>
              <a:p>
                <a:pPr marL="457200" lvl="1">
                  <a:buSzPts val="6000"/>
                  <a:buFont typeface="Comic Sans MS"/>
                </a:pPr>
                <a:endParaRPr lang="en-GB" sz="1800" b="0" dirty="0">
                  <a:solidFill>
                    <a:schemeClr val="bg1"/>
                  </a:solidFill>
                  <a:sym typeface="Comic Sans MS"/>
                </a:endParaRPr>
              </a:p>
            </p:txBody>
          </p:sp>
        </mc:Choice>
        <mc:Fallback xmlns="">
          <p:sp>
            <p:nvSpPr>
              <p:cNvPr id="3" name="Notes Placeholder 2"/>
              <p:cNvSpPr>
                <a:spLocks noGrp="1"/>
              </p:cNvSpPr>
              <p:nvPr>
                <p:ph type="body" idx="1"/>
              </p:nvPr>
            </p:nvSpPr>
            <p:spPr/>
            <p:txBody>
              <a:bodyPr/>
              <a:lstStyle/>
              <a:p>
                <a:pPr marL="0" marR="0" lvl="0" indent="-22860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en-US"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for the teacher</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pPr marL="457200" lvl="1">
                  <a:buSzPts val="6000"/>
                  <a:buFont typeface="Comic Sans MS"/>
                </a:pPr>
                <a:r>
                  <a:rPr lang="en-US" sz="1800" b="0" dirty="0">
                    <a:solidFill>
                      <a:schemeClr val="bg1"/>
                    </a:solidFill>
                    <a:latin typeface="Comic Sans MS"/>
                    <a:sym typeface="Comic Sans MS"/>
                  </a:rPr>
                  <a:t>To add two fractions that do not have the same denominator, first we find equivalent fractions with the same denominator, and then we add the numerators and keep the same denominator. </a:t>
                </a:r>
              </a:p>
              <a:p>
                <a:pPr marL="457200" lvl="1">
                  <a:buSzPts val="6000"/>
                  <a:buFont typeface="Comic Sans MS"/>
                </a:pPr>
                <a:r>
                  <a:rPr lang="en-US" sz="1800" b="0" i="0">
                    <a:solidFill>
                      <a:schemeClr val="bg1"/>
                    </a:solidFill>
                    <a:latin typeface="Cambria Math" panose="02040503050406030204" pitchFamily="18" charset="0"/>
                    <a:sym typeface="Comic Sans MS"/>
                  </a:rPr>
                  <a:t>7/8+1/5=(7</a:t>
                </a:r>
                <a:r>
                  <a:rPr lang="en-US" sz="1800" b="0" i="0">
                    <a:solidFill>
                      <a:schemeClr val="bg1"/>
                    </a:solidFill>
                    <a:latin typeface="Cambria Math" panose="02040503050406030204" pitchFamily="18" charset="0"/>
                    <a:ea typeface="Cambria Math" panose="02040503050406030204" pitchFamily="18" charset="0"/>
                    <a:sym typeface="Comic Sans MS"/>
                  </a:rPr>
                  <a:t>×5)/(</a:t>
                </a:r>
                <a:r>
                  <a:rPr lang="en-US" sz="1800" b="0" i="0">
                    <a:solidFill>
                      <a:schemeClr val="bg1"/>
                    </a:solidFill>
                    <a:latin typeface="Cambria Math" panose="02040503050406030204" pitchFamily="18" charset="0"/>
                    <a:sym typeface="Comic Sans MS"/>
                  </a:rPr>
                  <a:t>8</a:t>
                </a:r>
                <a:r>
                  <a:rPr lang="en-US" sz="1800" b="0" i="0">
                    <a:solidFill>
                      <a:schemeClr val="bg1"/>
                    </a:solidFill>
                    <a:latin typeface="Cambria Math" panose="02040503050406030204" pitchFamily="18" charset="0"/>
                    <a:ea typeface="Cambria Math" panose="02040503050406030204" pitchFamily="18" charset="0"/>
                    <a:sym typeface="Comic Sans MS"/>
                  </a:rPr>
                  <a:t>×5)</a:t>
                </a:r>
                <a:r>
                  <a:rPr lang="en-US" sz="1800" b="0" i="0">
                    <a:solidFill>
                      <a:schemeClr val="bg1"/>
                    </a:solidFill>
                    <a:latin typeface="Cambria Math" panose="02040503050406030204" pitchFamily="18" charset="0"/>
                    <a:sym typeface="Comic Sans MS"/>
                  </a:rPr>
                  <a:t>+(1</a:t>
                </a:r>
                <a:r>
                  <a:rPr lang="en-US" sz="1800" b="0" i="0">
                    <a:solidFill>
                      <a:schemeClr val="bg1"/>
                    </a:solidFill>
                    <a:latin typeface="Cambria Math" panose="02040503050406030204" pitchFamily="18" charset="0"/>
                    <a:ea typeface="Cambria Math" panose="02040503050406030204" pitchFamily="18" charset="0"/>
                    <a:sym typeface="Comic Sans MS"/>
                  </a:rPr>
                  <a:t>×8)/(</a:t>
                </a:r>
                <a:r>
                  <a:rPr lang="en-US" sz="1800" b="0" i="0">
                    <a:solidFill>
                      <a:schemeClr val="bg1"/>
                    </a:solidFill>
                    <a:latin typeface="Cambria Math" panose="02040503050406030204" pitchFamily="18" charset="0"/>
                    <a:sym typeface="Comic Sans MS"/>
                  </a:rPr>
                  <a:t>5</a:t>
                </a:r>
                <a:r>
                  <a:rPr lang="en-US" sz="1800" b="0" i="0">
                    <a:solidFill>
                      <a:schemeClr val="bg1"/>
                    </a:solidFill>
                    <a:latin typeface="Cambria Math" panose="02040503050406030204" pitchFamily="18" charset="0"/>
                    <a:ea typeface="Cambria Math" panose="02040503050406030204" pitchFamily="18" charset="0"/>
                    <a:sym typeface="Comic Sans MS"/>
                  </a:rPr>
                  <a:t>×8)</a:t>
                </a:r>
                <a:r>
                  <a:rPr lang="en-US" sz="1800" b="0" i="0">
                    <a:solidFill>
                      <a:schemeClr val="bg1"/>
                    </a:solidFill>
                    <a:latin typeface="Cambria Math" panose="02040503050406030204" pitchFamily="18" charset="0"/>
                    <a:sym typeface="Comic Sans MS"/>
                  </a:rPr>
                  <a:t>=35/40+8/40=43/40</a:t>
                </a:r>
                <a:endParaRPr lang="en-US" sz="1800" b="0" dirty="0">
                  <a:solidFill>
                    <a:schemeClr val="bg1"/>
                  </a:solidFill>
                  <a:latin typeface="Comic Sans MS"/>
                  <a:sym typeface="Comic Sans MS"/>
                </a:endParaRPr>
              </a:p>
              <a:p>
                <a:pPr marL="457200" lvl="1">
                  <a:buSzPts val="6000"/>
                  <a:buFont typeface="Comic Sans MS"/>
                </a:pPr>
                <a:endParaRPr lang="en-US" sz="1800" b="0" dirty="0">
                  <a:solidFill>
                    <a:schemeClr val="bg1"/>
                  </a:solidFill>
                  <a:latin typeface="Comic Sans MS"/>
                  <a:sym typeface="Comic Sans MS"/>
                </a:endParaRPr>
              </a:p>
              <a:p>
                <a:pPr marL="0" marR="0" lvl="0" indent="-228600" algn="l" defTabSz="914400" rtl="0" eaLnBrk="1" fontAlgn="auto" latinLnBrk="0" hangingPunct="1">
                  <a:lnSpc>
                    <a:spcPct val="100000"/>
                  </a:lnSpc>
                  <a:spcBef>
                    <a:spcPts val="0"/>
                  </a:spcBef>
                  <a:spcAft>
                    <a:spcPts val="0"/>
                  </a:spcAft>
                  <a:buClr>
                    <a:srgbClr val="000000"/>
                  </a:buClr>
                  <a:buSzPts val="6000"/>
                  <a:buFont typeface="Comic Sans MS"/>
                  <a:buNone/>
                  <a:tabLst/>
                  <a:defRPr/>
                </a:pPr>
                <a:r>
                  <a:rPr lang="en-US" sz="180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By the end of this part, you can solve exercises 1, 2, 3 and 8 on pages 89 and 90 of the national the book.</a:t>
                </a:r>
                <a:r>
                  <a:rPr lang="en-US" sz="1800" dirty="0">
                    <a:effectLst/>
                    <a:latin typeface="Times New Roman" panose="02020603050405020304" pitchFamily="18" charset="0"/>
                    <a:ea typeface="Calibri" panose="020F0502020204030204" pitchFamily="34" charset="0"/>
                    <a:cs typeface="Arial" panose="020B0604020202020204" pitchFamily="34" charset="0"/>
                  </a:rPr>
                  <a:t> </a:t>
                </a:r>
                <a:endParaRPr lang="fr-FR" sz="1800" dirty="0">
                  <a:effectLst/>
                  <a:latin typeface="Calibri" panose="020F0502020204030204" pitchFamily="34" charset="0"/>
                  <a:ea typeface="Calibri" panose="020F0502020204030204" pitchFamily="34" charset="0"/>
                  <a:cs typeface="Arial" panose="020B0604020202020204" pitchFamily="34" charset="0"/>
                </a:endParaRPr>
              </a:p>
              <a:p>
                <a:pPr marL="457200" lvl="1">
                  <a:buSzPts val="6000"/>
                  <a:buFont typeface="Comic Sans MS"/>
                </a:pPr>
                <a:endParaRPr lang="en-GB" sz="1800" b="0" dirty="0">
                  <a:solidFill>
                    <a:schemeClr val="bg1"/>
                  </a:solidFill>
                  <a:sym typeface="Comic Sans MS"/>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71</a:t>
            </a:fld>
            <a:endParaRPr lang="en-US">
              <a:latin typeface="Comic Sans MS" panose="030F0702030302020204" pitchFamily="66" charset="0"/>
            </a:endParaRPr>
          </a:p>
        </p:txBody>
      </p:sp>
    </p:spTree>
    <p:extLst>
      <p:ext uri="{BB962C8B-B14F-4D97-AF65-F5344CB8AC3E}">
        <p14:creationId xmlns:p14="http://schemas.microsoft.com/office/powerpoint/2010/main" val="15505194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indent="0"/>
            <a:r>
              <a:rPr lang="en-US" b="1" u="none" dirty="0"/>
              <a:t>Note for the teacher</a:t>
            </a:r>
          </a:p>
          <a:p>
            <a:pPr marL="228600" marR="0" indent="0">
              <a:lnSpc>
                <a:spcPct val="107000"/>
              </a:lnSpc>
              <a:spcBef>
                <a:spcPts val="0"/>
              </a:spcBef>
              <a:spcAft>
                <a:spcPts val="800"/>
              </a:spcAft>
            </a:pPr>
            <a:r>
              <a:rPr lang="en-US" sz="1800" b="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a:t>
            </a:r>
            <a:r>
              <a:rPr lang="en-US" sz="1800" b="1" i="0" dirty="0">
                <a:effectLst/>
                <a:highlight>
                  <a:srgbClr val="00FFFF"/>
                </a:highlight>
                <a:latin typeface="Times New Roman" panose="02020603050405020304" pitchFamily="18" charset="0"/>
                <a:cs typeface="Arial" panose="020B0604020202020204" pitchFamily="34" charset="0"/>
              </a:rPr>
              <a:t>You are approaching a growling dog. Select the emotion that would best describe your feeling.” </a:t>
            </a:r>
            <a:endParaRPr lang="en-US" b="1" i="0"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8</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7796150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endParaRPr lang="en-US" b="0" i="0"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9</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56430363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userDrawn="1">
  <p:cSld name="Title and Content">
    <p:spTree>
      <p:nvGrpSpPr>
        <p:cNvPr id="1" name="Shape 25"/>
        <p:cNvGrpSpPr/>
        <p:nvPr/>
      </p:nvGrpSpPr>
      <p:grpSpPr>
        <a:xfrm>
          <a:off x="0" y="0"/>
          <a:ext cx="0" cy="0"/>
          <a:chOff x="0" y="0"/>
          <a:chExt cx="0" cy="0"/>
        </a:xfrm>
      </p:grpSpPr>
      <p:pic>
        <p:nvPicPr>
          <p:cNvPr id="5" name="Picture 4">
            <a:extLst>
              <a:ext uri="{FF2B5EF4-FFF2-40B4-BE49-F238E27FC236}">
                <a16:creationId xmlns:a16="http://schemas.microsoft.com/office/drawing/2014/main" id="{224D0976-5416-4F7C-8A38-BA93034402F5}"/>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rot="10800000">
            <a:off x="0" y="62147"/>
            <a:ext cx="784932" cy="463359"/>
          </a:xfrm>
          <a:prstGeom prst="rect">
            <a:avLst/>
          </a:prstGeom>
        </p:spPr>
      </p:pic>
    </p:spTree>
    <p:custDataLst>
      <p:tags r:id="rId1"/>
    </p:custData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34"/>
        <p:cNvGrpSpPr/>
        <p:nvPr/>
      </p:nvGrpSpPr>
      <p:grpSpPr>
        <a:xfrm>
          <a:off x="0" y="0"/>
          <a:ext cx="0" cy="0"/>
          <a:chOff x="0" y="0"/>
          <a:chExt cx="0" cy="0"/>
        </a:xfrm>
      </p:grpSpPr>
      <p:pic>
        <p:nvPicPr>
          <p:cNvPr id="35" name="Google Shape;35;p81"/>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0" y="8737"/>
            <a:ext cx="12192000" cy="6840526"/>
          </a:xfrm>
          <a:prstGeom prst="rect">
            <a:avLst/>
          </a:prstGeom>
          <a:noFill/>
          <a:ln>
            <a:noFill/>
          </a:ln>
        </p:spPr>
      </p:pic>
    </p:spTree>
    <p:custDataLst>
      <p:tags r:id="rId1"/>
    </p:custData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36"/>
        <p:cNvGrpSpPr/>
        <p:nvPr/>
      </p:nvGrpSpPr>
      <p:grpSpPr>
        <a:xfrm>
          <a:off x="0" y="0"/>
          <a:ext cx="0" cy="0"/>
          <a:chOff x="0" y="0"/>
          <a:chExt cx="0" cy="0"/>
        </a:xfrm>
      </p:grpSpPr>
      <p:sp>
        <p:nvSpPr>
          <p:cNvPr id="37" name="Google Shape;37;p82"/>
          <p:cNvSpPr txBox="1">
            <a:spLocks noGrp="1"/>
          </p:cNvSpPr>
          <p:nvPr>
            <p:ph type="body" idx="1"/>
          </p:nvPr>
        </p:nvSpPr>
        <p:spPr>
          <a:xfrm>
            <a:off x="1024128" y="2286001"/>
            <a:ext cx="4754880" cy="361121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38" name="Google Shape;38;p82"/>
          <p:cNvSpPr txBox="1">
            <a:spLocks noGrp="1"/>
          </p:cNvSpPr>
          <p:nvPr>
            <p:ph type="body" idx="2"/>
          </p:nvPr>
        </p:nvSpPr>
        <p:spPr>
          <a:xfrm>
            <a:off x="6412285" y="2286001"/>
            <a:ext cx="4754880" cy="361121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39" name="Google Shape;39;p82"/>
          <p:cNvSpPr txBox="1">
            <a:spLocks noGrp="1"/>
          </p:cNvSpPr>
          <p:nvPr>
            <p:ph type="title"/>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253356"/>
              </a:buClr>
              <a:buSzPts val="4000"/>
              <a:buFont typeface="Calibri"/>
              <a:buNone/>
              <a:defRPr sz="40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 name="Google Shape;40;p82"/>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41" name="Google Shape;41;p82"/>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42" name="Google Shape;42;p82"/>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a:p>
        </p:txBody>
      </p:sp>
    </p:spTree>
    <p:custDataLst>
      <p:tags r:id="rId1"/>
    </p:custData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43"/>
        <p:cNvGrpSpPr/>
        <p:nvPr/>
      </p:nvGrpSpPr>
      <p:grpSpPr>
        <a:xfrm>
          <a:off x="0" y="0"/>
          <a:ext cx="0" cy="0"/>
          <a:chOff x="0" y="0"/>
          <a:chExt cx="0" cy="0"/>
        </a:xfrm>
      </p:grpSpPr>
      <p:sp>
        <p:nvSpPr>
          <p:cNvPr id="44" name="Google Shape;44;p83"/>
          <p:cNvSpPr txBox="1">
            <a:spLocks noGrp="1"/>
          </p:cNvSpPr>
          <p:nvPr>
            <p:ph type="body" idx="1"/>
          </p:nvPr>
        </p:nvSpPr>
        <p:spPr>
          <a:xfrm>
            <a:off x="1024128" y="2179636"/>
            <a:ext cx="4754880" cy="822960"/>
          </a:xfrm>
          <a:prstGeom prst="rect">
            <a:avLst/>
          </a:prstGeom>
          <a:noFill/>
          <a:ln>
            <a:noFill/>
          </a:ln>
        </p:spPr>
        <p:txBody>
          <a:bodyPr spcFirstLastPara="1" wrap="square" lIns="137150" tIns="45700" rIns="137150" bIns="45700" anchor="ctr" anchorCtr="0">
            <a:normAutofit/>
          </a:bodyPr>
          <a:lstStyle>
            <a:lvl1pPr marL="457200" lvl="0" indent="-228600" algn="l">
              <a:lnSpc>
                <a:spcPct val="90000"/>
              </a:lnSpc>
              <a:spcBef>
                <a:spcPts val="0"/>
              </a:spcBef>
              <a:spcAft>
                <a:spcPts val="0"/>
              </a:spcAft>
              <a:buSzPts val="2200"/>
              <a:buNone/>
              <a:defRPr sz="2200" b="0" cap="none">
                <a:solidFill>
                  <a:schemeClr val="accent1"/>
                </a:solidFill>
                <a:latin typeface="Comic Sans MS" panose="030F0702030302020204" pitchFamily="66" charset="0"/>
                <a:ea typeface="Comic Sans MS" panose="030F0702030302020204" pitchFamily="66" charset="0"/>
                <a:cs typeface="Calibri"/>
                <a:sym typeface="Calibri"/>
              </a:defRPr>
            </a:lvl1pPr>
            <a:lvl2pPr marL="914400" lvl="1" indent="-228600" algn="l">
              <a:lnSpc>
                <a:spcPct val="90000"/>
              </a:lnSpc>
              <a:spcBef>
                <a:spcPts val="200"/>
              </a:spcBef>
              <a:spcAft>
                <a:spcPts val="0"/>
              </a:spcAft>
              <a:buSzPts val="2000"/>
              <a:buNone/>
              <a:defRPr sz="2000" b="1"/>
            </a:lvl2pPr>
            <a:lvl3pPr marL="1371600" lvl="2" indent="-228600" algn="l">
              <a:lnSpc>
                <a:spcPct val="90000"/>
              </a:lnSpc>
              <a:spcBef>
                <a:spcPts val="400"/>
              </a:spcBef>
              <a:spcAft>
                <a:spcPts val="0"/>
              </a:spcAft>
              <a:buSzPts val="1800"/>
              <a:buNone/>
              <a:defRPr sz="1800" b="1"/>
            </a:lvl3pPr>
            <a:lvl4pPr marL="1828800" lvl="3" indent="-228600" algn="l">
              <a:lnSpc>
                <a:spcPct val="90000"/>
              </a:lnSpc>
              <a:spcBef>
                <a:spcPts val="400"/>
              </a:spcBef>
              <a:spcAft>
                <a:spcPts val="0"/>
              </a:spcAft>
              <a:buSzPts val="1600"/>
              <a:buNone/>
              <a:defRPr sz="1600" b="1"/>
            </a:lvl4pPr>
            <a:lvl5pPr marL="2286000" lvl="4" indent="-228600" algn="l">
              <a:lnSpc>
                <a:spcPct val="90000"/>
              </a:lnSpc>
              <a:spcBef>
                <a:spcPts val="400"/>
              </a:spcBef>
              <a:spcAft>
                <a:spcPts val="0"/>
              </a:spcAft>
              <a:buSzPts val="1600"/>
              <a:buNone/>
              <a:defRPr sz="1600" b="1"/>
            </a:lvl5pPr>
            <a:lvl6pPr marL="2743200" lvl="5" indent="-228600" algn="l">
              <a:lnSpc>
                <a:spcPct val="90000"/>
              </a:lnSpc>
              <a:spcBef>
                <a:spcPts val="400"/>
              </a:spcBef>
              <a:spcAft>
                <a:spcPts val="0"/>
              </a:spcAft>
              <a:buSzPts val="1600"/>
              <a:buNone/>
              <a:defRPr sz="1600" b="1"/>
            </a:lvl6pPr>
            <a:lvl7pPr marL="3200400" lvl="6" indent="-228600" algn="l">
              <a:lnSpc>
                <a:spcPct val="90000"/>
              </a:lnSpc>
              <a:spcBef>
                <a:spcPts val="400"/>
              </a:spcBef>
              <a:spcAft>
                <a:spcPts val="0"/>
              </a:spcAft>
              <a:buSzPts val="1600"/>
              <a:buNone/>
              <a:defRPr sz="1600" b="1"/>
            </a:lvl7pPr>
            <a:lvl8pPr marL="3657600" lvl="7" indent="-228600" algn="l">
              <a:lnSpc>
                <a:spcPct val="90000"/>
              </a:lnSpc>
              <a:spcBef>
                <a:spcPts val="400"/>
              </a:spcBef>
              <a:spcAft>
                <a:spcPts val="0"/>
              </a:spcAft>
              <a:buSzPts val="1600"/>
              <a:buNone/>
              <a:defRPr sz="1600" b="1"/>
            </a:lvl8pPr>
            <a:lvl9pPr marL="4114800" lvl="8" indent="-228600" algn="l">
              <a:lnSpc>
                <a:spcPct val="90000"/>
              </a:lnSpc>
              <a:spcBef>
                <a:spcPts val="400"/>
              </a:spcBef>
              <a:spcAft>
                <a:spcPts val="400"/>
              </a:spcAft>
              <a:buSzPts val="1600"/>
              <a:buNone/>
              <a:defRPr sz="1600" b="1"/>
            </a:lvl9pPr>
          </a:lstStyle>
          <a:p>
            <a:endParaRPr/>
          </a:p>
        </p:txBody>
      </p:sp>
      <p:sp>
        <p:nvSpPr>
          <p:cNvPr id="45" name="Google Shape;45;p83"/>
          <p:cNvSpPr txBox="1">
            <a:spLocks noGrp="1"/>
          </p:cNvSpPr>
          <p:nvPr>
            <p:ph type="body" idx="2"/>
          </p:nvPr>
        </p:nvSpPr>
        <p:spPr>
          <a:xfrm>
            <a:off x="6412285" y="2199168"/>
            <a:ext cx="4754880" cy="822960"/>
          </a:xfrm>
          <a:prstGeom prst="rect">
            <a:avLst/>
          </a:prstGeom>
          <a:noFill/>
          <a:ln>
            <a:noFill/>
          </a:ln>
        </p:spPr>
        <p:txBody>
          <a:bodyPr spcFirstLastPara="1" wrap="square" lIns="137150" tIns="45700" rIns="137150" bIns="45700" anchor="ctr" anchorCtr="0">
            <a:normAutofit/>
          </a:bodyPr>
          <a:lstStyle>
            <a:lvl1pPr marL="457200" lvl="0" indent="-228600" algn="l">
              <a:lnSpc>
                <a:spcPct val="90000"/>
              </a:lnSpc>
              <a:spcBef>
                <a:spcPts val="0"/>
              </a:spcBef>
              <a:spcAft>
                <a:spcPts val="0"/>
              </a:spcAft>
              <a:buSzPts val="2200"/>
              <a:buNone/>
              <a:defRPr sz="2200" b="0" cap="none">
                <a:solidFill>
                  <a:schemeClr val="accent1"/>
                </a:solidFill>
                <a:latin typeface="Comic Sans MS" panose="030F0702030302020204" pitchFamily="66" charset="0"/>
                <a:ea typeface="Comic Sans MS" panose="030F0702030302020204" pitchFamily="66" charset="0"/>
                <a:cs typeface="Calibri"/>
                <a:sym typeface="Calibri"/>
              </a:defRPr>
            </a:lvl1pPr>
            <a:lvl2pPr marL="914400" lvl="1" indent="-228600" algn="l">
              <a:lnSpc>
                <a:spcPct val="90000"/>
              </a:lnSpc>
              <a:spcBef>
                <a:spcPts val="200"/>
              </a:spcBef>
              <a:spcAft>
                <a:spcPts val="0"/>
              </a:spcAft>
              <a:buSzPts val="2000"/>
              <a:buNone/>
              <a:defRPr sz="2000" b="1"/>
            </a:lvl2pPr>
            <a:lvl3pPr marL="1371600" lvl="2" indent="-228600" algn="l">
              <a:lnSpc>
                <a:spcPct val="90000"/>
              </a:lnSpc>
              <a:spcBef>
                <a:spcPts val="400"/>
              </a:spcBef>
              <a:spcAft>
                <a:spcPts val="0"/>
              </a:spcAft>
              <a:buSzPts val="1800"/>
              <a:buNone/>
              <a:defRPr sz="1800" b="1"/>
            </a:lvl3pPr>
            <a:lvl4pPr marL="1828800" lvl="3" indent="-228600" algn="l">
              <a:lnSpc>
                <a:spcPct val="90000"/>
              </a:lnSpc>
              <a:spcBef>
                <a:spcPts val="400"/>
              </a:spcBef>
              <a:spcAft>
                <a:spcPts val="0"/>
              </a:spcAft>
              <a:buSzPts val="1600"/>
              <a:buNone/>
              <a:defRPr sz="1600" b="1"/>
            </a:lvl4pPr>
            <a:lvl5pPr marL="2286000" lvl="4" indent="-228600" algn="l">
              <a:lnSpc>
                <a:spcPct val="90000"/>
              </a:lnSpc>
              <a:spcBef>
                <a:spcPts val="400"/>
              </a:spcBef>
              <a:spcAft>
                <a:spcPts val="0"/>
              </a:spcAft>
              <a:buSzPts val="1600"/>
              <a:buNone/>
              <a:defRPr sz="1600" b="1"/>
            </a:lvl5pPr>
            <a:lvl6pPr marL="2743200" lvl="5" indent="-228600" algn="l">
              <a:lnSpc>
                <a:spcPct val="90000"/>
              </a:lnSpc>
              <a:spcBef>
                <a:spcPts val="400"/>
              </a:spcBef>
              <a:spcAft>
                <a:spcPts val="0"/>
              </a:spcAft>
              <a:buSzPts val="1600"/>
              <a:buNone/>
              <a:defRPr sz="1600" b="1"/>
            </a:lvl6pPr>
            <a:lvl7pPr marL="3200400" lvl="6" indent="-228600" algn="l">
              <a:lnSpc>
                <a:spcPct val="90000"/>
              </a:lnSpc>
              <a:spcBef>
                <a:spcPts val="400"/>
              </a:spcBef>
              <a:spcAft>
                <a:spcPts val="0"/>
              </a:spcAft>
              <a:buSzPts val="1600"/>
              <a:buNone/>
              <a:defRPr sz="1600" b="1"/>
            </a:lvl7pPr>
            <a:lvl8pPr marL="3657600" lvl="7" indent="-228600" algn="l">
              <a:lnSpc>
                <a:spcPct val="90000"/>
              </a:lnSpc>
              <a:spcBef>
                <a:spcPts val="400"/>
              </a:spcBef>
              <a:spcAft>
                <a:spcPts val="0"/>
              </a:spcAft>
              <a:buSzPts val="1600"/>
              <a:buNone/>
              <a:defRPr sz="1600" b="1"/>
            </a:lvl8pPr>
            <a:lvl9pPr marL="4114800" lvl="8" indent="-228600" algn="l">
              <a:lnSpc>
                <a:spcPct val="90000"/>
              </a:lnSpc>
              <a:spcBef>
                <a:spcPts val="400"/>
              </a:spcBef>
              <a:spcAft>
                <a:spcPts val="400"/>
              </a:spcAft>
              <a:buSzPts val="1600"/>
              <a:buNone/>
              <a:defRPr sz="1600" b="1"/>
            </a:lvl9pPr>
          </a:lstStyle>
          <a:p>
            <a:endParaRPr/>
          </a:p>
        </p:txBody>
      </p:sp>
      <p:sp>
        <p:nvSpPr>
          <p:cNvPr id="46" name="Google Shape;46;p83"/>
          <p:cNvSpPr txBox="1"/>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p>
            <a:pPr marL="0" marR="0" lvl="0" indent="0" algn="l" rtl="0">
              <a:lnSpc>
                <a:spcPct val="80000"/>
              </a:lnSpc>
              <a:spcBef>
                <a:spcPts val="0"/>
              </a:spcBef>
              <a:spcAft>
                <a:spcPts val="0"/>
              </a:spcAft>
              <a:buClr>
                <a:srgbClr val="253356"/>
              </a:buClr>
              <a:buSzPts val="4000"/>
              <a:buFont typeface="Calibri"/>
              <a:buNone/>
            </a:pPr>
            <a:r>
              <a:rPr lang="fr-FR" sz="4000" b="0" i="0" u="none" strike="noStrike" cap="none">
                <a:solidFill>
                  <a:srgbClr val="253356"/>
                </a:solidFill>
                <a:latin typeface="Comic Sans MS" panose="030F0702030302020204" pitchFamily="66" charset="0"/>
                <a:ea typeface="Calibri"/>
                <a:cs typeface="Calibri"/>
                <a:sym typeface="Calibri"/>
              </a:rPr>
              <a:t>CLICK TO EDIT MASTER TITLE STYLE</a:t>
            </a:r>
            <a:endParaRPr sz="1400" b="0" i="0" u="none" strike="noStrike" cap="none">
              <a:solidFill>
                <a:srgbClr val="000000"/>
              </a:solidFill>
              <a:latin typeface="Comic Sans MS" panose="030F0702030302020204" pitchFamily="66" charset="0"/>
              <a:ea typeface="Arial"/>
              <a:cs typeface="Arial"/>
              <a:sym typeface="Arial"/>
            </a:endParaRPr>
          </a:p>
        </p:txBody>
      </p:sp>
      <p:sp>
        <p:nvSpPr>
          <p:cNvPr id="47" name="Google Shape;47;p83"/>
          <p:cNvSpPr txBox="1">
            <a:spLocks noGrp="1"/>
          </p:cNvSpPr>
          <p:nvPr>
            <p:ph type="body" idx="3"/>
          </p:nvPr>
        </p:nvSpPr>
        <p:spPr>
          <a:xfrm>
            <a:off x="1024128" y="3163941"/>
            <a:ext cx="4754880" cy="273327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48" name="Google Shape;48;p83"/>
          <p:cNvSpPr txBox="1">
            <a:spLocks noGrp="1"/>
          </p:cNvSpPr>
          <p:nvPr>
            <p:ph type="body" idx="4"/>
          </p:nvPr>
        </p:nvSpPr>
        <p:spPr>
          <a:xfrm>
            <a:off x="6412285" y="3163941"/>
            <a:ext cx="4754880" cy="273327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49" name="Google Shape;49;p83"/>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50" name="Google Shape;50;p83"/>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51" name="Google Shape;51;p83"/>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a:p>
        </p:txBody>
      </p:sp>
    </p:spTree>
    <p:custDataLst>
      <p:tags r:id="rId1"/>
    </p:custData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ntent with Caption">
  <p:cSld name="Content with Caption">
    <p:spTree>
      <p:nvGrpSpPr>
        <p:cNvPr id="1" name="Shape 52"/>
        <p:cNvGrpSpPr/>
        <p:nvPr/>
      </p:nvGrpSpPr>
      <p:grpSpPr>
        <a:xfrm>
          <a:off x="0" y="0"/>
          <a:ext cx="0" cy="0"/>
          <a:chOff x="0" y="0"/>
          <a:chExt cx="0" cy="0"/>
        </a:xfrm>
      </p:grpSpPr>
      <p:sp>
        <p:nvSpPr>
          <p:cNvPr id="53" name="Google Shape;53;p84"/>
          <p:cNvSpPr txBox="1">
            <a:spLocks noGrp="1"/>
          </p:cNvSpPr>
          <p:nvPr>
            <p:ph type="title"/>
          </p:nvPr>
        </p:nvSpPr>
        <p:spPr>
          <a:xfrm>
            <a:off x="1024128" y="1139688"/>
            <a:ext cx="4389120" cy="1069181"/>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0C0C0C"/>
              </a:buClr>
              <a:buSzPts val="2800"/>
              <a:buFont typeface="Calibri"/>
              <a:buNone/>
              <a:defRPr sz="2800">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84"/>
          <p:cNvSpPr txBox="1">
            <a:spLocks noGrp="1"/>
          </p:cNvSpPr>
          <p:nvPr>
            <p:ph type="body" idx="1"/>
          </p:nvPr>
        </p:nvSpPr>
        <p:spPr>
          <a:xfrm>
            <a:off x="5715000" y="1139687"/>
            <a:ext cx="5469835" cy="4867921"/>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55" name="Google Shape;55;p84"/>
          <p:cNvSpPr txBox="1">
            <a:spLocks noGrp="1"/>
          </p:cNvSpPr>
          <p:nvPr>
            <p:ph type="body" idx="2"/>
          </p:nvPr>
        </p:nvSpPr>
        <p:spPr>
          <a:xfrm>
            <a:off x="1024467" y="2505076"/>
            <a:ext cx="4387851" cy="3502025"/>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374C81"/>
                </a:solidFill>
                <a:latin typeface="Comic Sans MS" panose="030F0702030302020204" pitchFamily="66" charset="0"/>
              </a:defRPr>
            </a:lvl1pPr>
            <a:lvl2pPr marL="914400" lvl="1" indent="-228600" algn="l">
              <a:lnSpc>
                <a:spcPct val="90000"/>
              </a:lnSpc>
              <a:spcBef>
                <a:spcPts val="200"/>
              </a:spcBef>
              <a:spcAft>
                <a:spcPts val="0"/>
              </a:spcAft>
              <a:buSzPts val="1600"/>
              <a:buNone/>
              <a:defRPr/>
            </a:lvl2pPr>
            <a:lvl3pPr marL="1371600" lvl="2" indent="-342900" algn="l">
              <a:lnSpc>
                <a:spcPct val="90000"/>
              </a:lnSpc>
              <a:spcBef>
                <a:spcPts val="400"/>
              </a:spcBef>
              <a:spcAft>
                <a:spcPts val="0"/>
              </a:spcAft>
              <a:buSzPts val="1800"/>
              <a:buChar char="?"/>
              <a:defRPr/>
            </a:lvl3pPr>
            <a:lvl4pPr marL="1828800" lvl="3" indent="-342900" algn="l">
              <a:lnSpc>
                <a:spcPct val="90000"/>
              </a:lnSpc>
              <a:spcBef>
                <a:spcPts val="400"/>
              </a:spcBef>
              <a:spcAft>
                <a:spcPts val="0"/>
              </a:spcAft>
              <a:buSzPts val="1800"/>
              <a:buChar char="?"/>
              <a:defRPr/>
            </a:lvl4pPr>
            <a:lvl5pPr marL="2286000" lvl="4" indent="-342900" algn="l">
              <a:lnSpc>
                <a:spcPct val="90000"/>
              </a:lnSpc>
              <a:spcBef>
                <a:spcPts val="400"/>
              </a:spcBef>
              <a:spcAft>
                <a:spcPts val="0"/>
              </a:spcAft>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56" name="Google Shape;56;p84"/>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57" name="Google Shape;57;p84"/>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58" name="Google Shape;58;p84"/>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a:p>
        </p:txBody>
      </p:sp>
    </p:spTree>
    <p:custDataLst>
      <p:tags r:id="rId1"/>
    </p:custData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59"/>
        <p:cNvGrpSpPr/>
        <p:nvPr/>
      </p:nvGrpSpPr>
      <p:grpSpPr>
        <a:xfrm>
          <a:off x="0" y="0"/>
          <a:ext cx="0" cy="0"/>
          <a:chOff x="0" y="0"/>
          <a:chExt cx="0" cy="0"/>
        </a:xfrm>
      </p:grpSpPr>
      <p:sp>
        <p:nvSpPr>
          <p:cNvPr id="60" name="Google Shape;60;p85"/>
          <p:cNvSpPr txBox="1">
            <a:spLocks noGrp="1"/>
          </p:cNvSpPr>
          <p:nvPr>
            <p:ph type="title"/>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253356"/>
              </a:buClr>
              <a:buSzPts val="4000"/>
              <a:buFont typeface="Calibri"/>
              <a:buNone/>
              <a:defRPr sz="40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85"/>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62" name="Google Shape;62;p85"/>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63" name="Google Shape;63;p85"/>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a:p>
        </p:txBody>
      </p:sp>
      <p:sp>
        <p:nvSpPr>
          <p:cNvPr id="64" name="Google Shape;64;p85"/>
          <p:cNvSpPr>
            <a:spLocks noGrp="1"/>
          </p:cNvSpPr>
          <p:nvPr>
            <p:ph type="pic" idx="2"/>
          </p:nvPr>
        </p:nvSpPr>
        <p:spPr>
          <a:xfrm>
            <a:off x="7315200" y="2239964"/>
            <a:ext cx="3852333" cy="3736975"/>
          </a:xfrm>
          <a:prstGeom prst="rect">
            <a:avLst/>
          </a:prstGeom>
          <a:noFill/>
          <a:ln>
            <a:noFill/>
          </a:ln>
        </p:spPr>
        <p:txBody>
          <a:bodyPr spcFirstLastPara="1" wrap="square" lIns="45700" tIns="45700" rIns="45700" bIns="45700" anchor="t" anchorCtr="0">
            <a:normAutofit/>
          </a:bodyPr>
          <a:lstStyle>
            <a:lvl1pPr marR="0" lvl="0" algn="l" rtl="0">
              <a:lnSpc>
                <a:spcPct val="90000"/>
              </a:lnSpc>
              <a:spcBef>
                <a:spcPts val="1200"/>
              </a:spcBef>
              <a:spcAft>
                <a:spcPts val="0"/>
              </a:spcAft>
              <a:buClr>
                <a:schemeClr val="accent1"/>
              </a:buClr>
              <a:buSzPts val="2000"/>
              <a:buFont typeface="Twentieth Century"/>
              <a:buChar char=" "/>
              <a:defRPr sz="2000" b="0" i="0" u="none" strike="noStrike" cap="none">
                <a:solidFill>
                  <a:schemeClr val="dk1"/>
                </a:solidFill>
                <a:latin typeface="Comic Sans MS" panose="030F0702030302020204" pitchFamily="66" charset="0"/>
                <a:ea typeface="Comic Sans MS" panose="030F0702030302020204" pitchFamily="66" charset="0"/>
                <a:cs typeface="Calibri"/>
                <a:sym typeface="Calibri"/>
              </a:defRPr>
            </a:lvl1pPr>
            <a:lvl2pPr marR="0" lvl="1" algn="l" rtl="0">
              <a:lnSpc>
                <a:spcPct val="90000"/>
              </a:lnSpc>
              <a:spcBef>
                <a:spcPts val="200"/>
              </a:spcBef>
              <a:spcAft>
                <a:spcPts val="0"/>
              </a:spcAft>
              <a:buClr>
                <a:schemeClr val="accent1"/>
              </a:buClr>
              <a:buSzPts val="1600"/>
              <a:buFont typeface="Noto Sans Symbols"/>
              <a:buChar char="🢝"/>
              <a:defRPr sz="16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40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9pPr>
          </a:lstStyle>
          <a:p>
            <a:endParaRPr/>
          </a:p>
        </p:txBody>
      </p:sp>
      <p:sp>
        <p:nvSpPr>
          <p:cNvPr id="65" name="Google Shape;65;p85"/>
          <p:cNvSpPr txBox="1">
            <a:spLocks noGrp="1"/>
          </p:cNvSpPr>
          <p:nvPr>
            <p:ph type="body" idx="1"/>
          </p:nvPr>
        </p:nvSpPr>
        <p:spPr>
          <a:xfrm>
            <a:off x="1024128" y="2239964"/>
            <a:ext cx="6043699" cy="3736975"/>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Tree>
    <p:custDataLst>
      <p:tags r:id="rId1"/>
    </p:custData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3_Title Slide">
  <p:cSld name="3_Title Slide">
    <p:spTree>
      <p:nvGrpSpPr>
        <p:cNvPr id="1" name="Shape 66"/>
        <p:cNvGrpSpPr/>
        <p:nvPr/>
      </p:nvGrpSpPr>
      <p:grpSpPr>
        <a:xfrm>
          <a:off x="0" y="0"/>
          <a:ext cx="0" cy="0"/>
          <a:chOff x="0" y="0"/>
          <a:chExt cx="0" cy="0"/>
        </a:xfrm>
      </p:grpSpPr>
      <p:sp>
        <p:nvSpPr>
          <p:cNvPr id="67" name="Google Shape;67;p86"/>
          <p:cNvSpPr txBox="1">
            <a:spLocks noGrp="1"/>
          </p:cNvSpPr>
          <p:nvPr>
            <p:ph type="subTitle" idx="1"/>
          </p:nvPr>
        </p:nvSpPr>
        <p:spPr>
          <a:xfrm>
            <a:off x="1024128" y="2240170"/>
            <a:ext cx="10143037" cy="411162"/>
          </a:xfrm>
          <a:prstGeom prst="rect">
            <a:avLst/>
          </a:prstGeom>
          <a:noFill/>
          <a:ln>
            <a:noFill/>
          </a:ln>
        </p:spPr>
        <p:txBody>
          <a:bodyPr spcFirstLastPara="1" wrap="square" lIns="45700" tIns="45700" rIns="45700" bIns="45700" anchor="t" anchorCtr="0">
            <a:normAutofit/>
          </a:bodyPr>
          <a:lstStyle>
            <a:lvl1pPr lvl="0" algn="ctr">
              <a:lnSpc>
                <a:spcPct val="90000"/>
              </a:lnSpc>
              <a:spcBef>
                <a:spcPts val="1200"/>
              </a:spcBef>
              <a:spcAft>
                <a:spcPts val="0"/>
              </a:spcAft>
              <a:buSzPts val="2000"/>
              <a:buNone/>
              <a:defRPr sz="2000">
                <a:solidFill>
                  <a:srgbClr val="18428F"/>
                </a:solidFill>
                <a:latin typeface="Comic Sans MS" panose="030F0702030302020204" pitchFamily="66" charset="0"/>
                <a:ea typeface="Open Sans"/>
                <a:cs typeface="Open Sans"/>
                <a:sym typeface="Open Sans"/>
              </a:defRPr>
            </a:lvl1pPr>
            <a:lvl2pPr lvl="1" algn="ctr">
              <a:lnSpc>
                <a:spcPct val="90000"/>
              </a:lnSpc>
              <a:spcBef>
                <a:spcPts val="200"/>
              </a:spcBef>
              <a:spcAft>
                <a:spcPts val="0"/>
              </a:spcAft>
              <a:buSzPts val="2000"/>
              <a:buNone/>
              <a:defRPr sz="2000"/>
            </a:lvl2pPr>
            <a:lvl3pPr lvl="2" algn="ctr">
              <a:lnSpc>
                <a:spcPct val="90000"/>
              </a:lnSpc>
              <a:spcBef>
                <a:spcPts val="400"/>
              </a:spcBef>
              <a:spcAft>
                <a:spcPts val="0"/>
              </a:spcAft>
              <a:buSzPts val="1800"/>
              <a:buNone/>
              <a:defRPr sz="1800"/>
            </a:lvl3pPr>
            <a:lvl4pPr lvl="3" algn="ctr">
              <a:lnSpc>
                <a:spcPct val="90000"/>
              </a:lnSpc>
              <a:spcBef>
                <a:spcPts val="400"/>
              </a:spcBef>
              <a:spcAft>
                <a:spcPts val="0"/>
              </a:spcAft>
              <a:buSzPts val="1600"/>
              <a:buNone/>
              <a:defRPr sz="1600"/>
            </a:lvl4pPr>
            <a:lvl5pPr lvl="4" algn="ctr">
              <a:lnSpc>
                <a:spcPct val="90000"/>
              </a:lnSpc>
              <a:spcBef>
                <a:spcPts val="400"/>
              </a:spcBef>
              <a:spcAft>
                <a:spcPts val="0"/>
              </a:spcAft>
              <a:buSzPts val="1600"/>
              <a:buNone/>
              <a:defRPr sz="1600"/>
            </a:lvl5pPr>
            <a:lvl6pPr lvl="5" algn="ctr">
              <a:lnSpc>
                <a:spcPct val="90000"/>
              </a:lnSpc>
              <a:spcBef>
                <a:spcPts val="400"/>
              </a:spcBef>
              <a:spcAft>
                <a:spcPts val="0"/>
              </a:spcAft>
              <a:buSzPts val="1600"/>
              <a:buNone/>
              <a:defRPr sz="1600"/>
            </a:lvl6pPr>
            <a:lvl7pPr lvl="6" algn="ctr">
              <a:lnSpc>
                <a:spcPct val="90000"/>
              </a:lnSpc>
              <a:spcBef>
                <a:spcPts val="400"/>
              </a:spcBef>
              <a:spcAft>
                <a:spcPts val="0"/>
              </a:spcAft>
              <a:buSzPts val="1600"/>
              <a:buNone/>
              <a:defRPr sz="1600"/>
            </a:lvl7pPr>
            <a:lvl8pPr lvl="7" algn="ctr">
              <a:lnSpc>
                <a:spcPct val="90000"/>
              </a:lnSpc>
              <a:spcBef>
                <a:spcPts val="400"/>
              </a:spcBef>
              <a:spcAft>
                <a:spcPts val="0"/>
              </a:spcAft>
              <a:buSzPts val="1600"/>
              <a:buNone/>
              <a:defRPr sz="1600"/>
            </a:lvl8pPr>
            <a:lvl9pPr lvl="8" algn="ctr">
              <a:lnSpc>
                <a:spcPct val="90000"/>
              </a:lnSpc>
              <a:spcBef>
                <a:spcPts val="400"/>
              </a:spcBef>
              <a:spcAft>
                <a:spcPts val="400"/>
              </a:spcAft>
              <a:buSzPts val="1600"/>
              <a:buNone/>
              <a:defRPr sz="1600"/>
            </a:lvl9pPr>
          </a:lstStyle>
          <a:p>
            <a:endParaRPr/>
          </a:p>
        </p:txBody>
      </p:sp>
      <p:sp>
        <p:nvSpPr>
          <p:cNvPr id="68" name="Google Shape;68;p86"/>
          <p:cNvSpPr txBox="1">
            <a:spLocks noGrp="1"/>
          </p:cNvSpPr>
          <p:nvPr>
            <p:ph type="body" idx="2"/>
          </p:nvPr>
        </p:nvSpPr>
        <p:spPr>
          <a:xfrm>
            <a:off x="1024128" y="2806671"/>
            <a:ext cx="10143037" cy="3064042"/>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200"/>
              </a:spcBef>
              <a:spcAft>
                <a:spcPts val="0"/>
              </a:spcAft>
              <a:buSzPts val="1600"/>
              <a:buNone/>
              <a:defRPr sz="1600">
                <a:solidFill>
                  <a:srgbClr val="303030"/>
                </a:solidFill>
                <a:latin typeface="Comic Sans MS" panose="030F0702030302020204" pitchFamily="66" charset="0"/>
                <a:ea typeface="Open Sans"/>
                <a:cs typeface="Open Sans"/>
                <a:sym typeface="Open Sans"/>
              </a:defRPr>
            </a:lvl1pPr>
            <a:lvl2pPr marL="914400" lvl="1" indent="-342900" algn="l">
              <a:lnSpc>
                <a:spcPct val="90000"/>
              </a:lnSpc>
              <a:spcBef>
                <a:spcPts val="200"/>
              </a:spcBef>
              <a:spcAft>
                <a:spcPts val="0"/>
              </a:spcAft>
              <a:buSzPts val="1800"/>
              <a:buChar char="?"/>
              <a:defRPr/>
            </a:lvl2pPr>
            <a:lvl3pPr marL="1371600" lvl="2" indent="-342900" algn="l">
              <a:lnSpc>
                <a:spcPct val="90000"/>
              </a:lnSpc>
              <a:spcBef>
                <a:spcPts val="400"/>
              </a:spcBef>
              <a:spcAft>
                <a:spcPts val="0"/>
              </a:spcAft>
              <a:buSzPts val="1800"/>
              <a:buChar char="?"/>
              <a:defRPr/>
            </a:lvl3pPr>
            <a:lvl4pPr marL="1828800" lvl="3" indent="-342900" algn="l">
              <a:lnSpc>
                <a:spcPct val="90000"/>
              </a:lnSpc>
              <a:spcBef>
                <a:spcPts val="400"/>
              </a:spcBef>
              <a:spcAft>
                <a:spcPts val="0"/>
              </a:spcAft>
              <a:buSzPts val="1800"/>
              <a:buChar char="?"/>
              <a:defRPr/>
            </a:lvl4pPr>
            <a:lvl5pPr marL="2286000" lvl="4" indent="-342900" algn="l">
              <a:lnSpc>
                <a:spcPct val="90000"/>
              </a:lnSpc>
              <a:spcBef>
                <a:spcPts val="400"/>
              </a:spcBef>
              <a:spcAft>
                <a:spcPts val="0"/>
              </a:spcAft>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69" name="Google Shape;69;p86"/>
          <p:cNvSpPr txBox="1">
            <a:spLocks noGrp="1"/>
          </p:cNvSpPr>
          <p:nvPr>
            <p:ph type="title"/>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253356"/>
              </a:buClr>
              <a:buSzPts val="3600"/>
              <a:buFont typeface="Calibri"/>
              <a:buNone/>
              <a:defRPr sz="36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86"/>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71" name="Google Shape;71;p86"/>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72" name="Google Shape;72;p86"/>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a:p>
        </p:txBody>
      </p:sp>
    </p:spTree>
    <p:custDataLst>
      <p:tags r:id="rId1"/>
    </p:custData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1193074"/>
            <a:ext cx="10515600" cy="497614"/>
          </a:xfrm>
        </p:spPr>
        <p:txBody>
          <a:bodyPr/>
          <a:lstStyle/>
          <a:p>
            <a:r>
              <a:rPr lang="en-US"/>
              <a:t>Click to edit Master title style</a:t>
            </a:r>
          </a:p>
        </p:txBody>
      </p:sp>
      <p:sp>
        <p:nvSpPr>
          <p:cNvPr id="3" name="Content Placeholder 2"/>
          <p:cNvSpPr>
            <a:spLocks noGrp="1"/>
          </p:cNvSpPr>
          <p:nvPr>
            <p:ph idx="1"/>
          </p:nvPr>
        </p:nvSpPr>
        <p:spPr>
          <a:xfrm>
            <a:off x="838200" y="1825625"/>
            <a:ext cx="10515600" cy="394815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450625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ags" Target="../tags/tag2.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2" name="Google Shape;12;p77"/>
          <p:cNvSpPr txBox="1">
            <a:spLocks noGrp="1"/>
          </p:cNvSpPr>
          <p:nvPr>
            <p:ph type="dt" idx="10"/>
          </p:nvPr>
        </p:nvSpPr>
        <p:spPr>
          <a:xfrm>
            <a:off x="1024130" y="6470704"/>
            <a:ext cx="2154143" cy="27432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a:p>
        </p:txBody>
      </p:sp>
      <p:sp>
        <p:nvSpPr>
          <p:cNvPr id="13" name="Google Shape;13;p77"/>
          <p:cNvSpPr txBox="1">
            <a:spLocks noGrp="1"/>
          </p:cNvSpPr>
          <p:nvPr>
            <p:ph type="ftr" idx="11"/>
          </p:nvPr>
        </p:nvSpPr>
        <p:spPr>
          <a:xfrm>
            <a:off x="4842933" y="6470704"/>
            <a:ext cx="5901459" cy="274320"/>
          </a:xfrm>
          <a:prstGeom prst="rect">
            <a:avLst/>
          </a:prstGeom>
          <a:noFill/>
          <a:ln>
            <a:noFill/>
          </a:ln>
        </p:spPr>
        <p:txBody>
          <a:bodyPr spcFirstLastPara="1" wrap="square" lIns="91425" tIns="45700" rIns="91425" bIns="45700" anchor="ctr" anchorCtr="0">
            <a:noAutofit/>
          </a:bodyPr>
          <a:lstStyle>
            <a:lvl1pPr marR="0" lvl="0" algn="r" rtl="0">
              <a:lnSpc>
                <a:spcPct val="100000"/>
              </a:lnSpc>
              <a:spcBef>
                <a:spcPts val="0"/>
              </a:spcBef>
              <a:spcAft>
                <a:spcPts val="0"/>
              </a:spcAft>
              <a:buClr>
                <a:srgbClr val="000000"/>
              </a:buClr>
              <a:buSzPts val="14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a:p>
        </p:txBody>
      </p:sp>
      <p:sp>
        <p:nvSpPr>
          <p:cNvPr id="14" name="Google Shape;14;p77"/>
          <p:cNvSpPr txBox="1">
            <a:spLocks noGrp="1"/>
          </p:cNvSpPr>
          <p:nvPr>
            <p:ph type="sldNum" idx="12"/>
          </p:nvPr>
        </p:nvSpPr>
        <p:spPr>
          <a:xfrm>
            <a:off x="10837333" y="6470704"/>
            <a:ext cx="973667" cy="27432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a:p>
        </p:txBody>
      </p:sp>
    </p:spTree>
    <p:custDataLst>
      <p:tags r:id="rId10"/>
    </p:custDataLst>
  </p:cSld>
  <p:clrMap bg1="lt1" tx1="dk1" bg2="dk2" tx2="lt2" accent1="accent1" accent2="accent2" accent3="accent3" accent4="accent4" accent5="accent5" accent6="accent6" hlink="hlink" folHlink="folHlink"/>
  <p:sldLayoutIdLst>
    <p:sldLayoutId id="2147483650" r:id="rId1"/>
    <p:sldLayoutId id="2147483652" r:id="rId2"/>
    <p:sldLayoutId id="2147483653" r:id="rId3"/>
    <p:sldLayoutId id="2147483654" r:id="rId4"/>
    <p:sldLayoutId id="2147483655" r:id="rId5"/>
    <p:sldLayoutId id="2147483656" r:id="rId6"/>
    <p:sldLayoutId id="2147483657" r:id="rId7"/>
    <p:sldLayoutId id="2147483659"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6.png"/><Relationship Id="rId2" Type="http://schemas.openxmlformats.org/officeDocument/2006/relationships/slideLayout" Target="../slideLayouts/slideLayout1.xml"/><Relationship Id="rId1" Type="http://schemas.openxmlformats.org/officeDocument/2006/relationships/tags" Target="../tags/tag10.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19.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ags" Target="../tags/tag20.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ags" Target="../tags/tag21.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ags" Target="../tags/tag22.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23.xml"/><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ags" Target="../tags/tag24.xml"/><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ags" Target="../tags/tag25.xml"/><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tags" Target="../tags/tag26.xml"/><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ags" Target="../tags/tag27.xml"/><Relationship Id="rId5" Type="http://schemas.openxmlformats.org/officeDocument/2006/relationships/image" Target="../media/image15.svg"/><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tags" Target="../tags/tag2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slide" Target="slide4.xml"/><Relationship Id="rId2" Type="http://schemas.openxmlformats.org/officeDocument/2006/relationships/slideLayout" Target="../slideLayouts/slideLayout1.xml"/><Relationship Id="rId1" Type="http://schemas.openxmlformats.org/officeDocument/2006/relationships/tags" Target="../tags/tag11.xml"/><Relationship Id="rId6" Type="http://schemas.openxmlformats.org/officeDocument/2006/relationships/slide" Target="slide5.xml"/><Relationship Id="rId5" Type="http://schemas.openxmlformats.org/officeDocument/2006/relationships/slide" Target="slide3.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tags" Target="../tags/tag29.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tags" Target="../tags/tag30.xml"/><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tags" Target="../tags/tag31.xml"/><Relationship Id="rId5" Type="http://schemas.openxmlformats.org/officeDocument/2006/relationships/image" Target="../media/image170.png"/><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tags" Target="../tags/tag32.xml"/><Relationship Id="rId5" Type="http://schemas.openxmlformats.org/officeDocument/2006/relationships/image" Target="../media/image18.png"/><Relationship Id="rId4" Type="http://schemas.openxmlformats.org/officeDocument/2006/relationships/image" Target="../media/image170.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tags" Target="../tags/tag33.xml"/><Relationship Id="rId5" Type="http://schemas.openxmlformats.org/officeDocument/2006/relationships/image" Target="../media/image20.png"/><Relationship Id="rId4" Type="http://schemas.openxmlformats.org/officeDocument/2006/relationships/image" Target="../media/image19.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tags" Target="../tags/tag34.xml"/><Relationship Id="rId5" Type="http://schemas.openxmlformats.org/officeDocument/2006/relationships/image" Target="../media/image19.png"/><Relationship Id="rId4" Type="http://schemas.openxmlformats.org/officeDocument/2006/relationships/image" Target="../media/image20.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tags" Target="../tags/tag35.xml"/><Relationship Id="rId4" Type="http://schemas.openxmlformats.org/officeDocument/2006/relationships/image" Target="../media/image21.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tags" Target="../tags/tag36.xml"/><Relationship Id="rId5" Type="http://schemas.openxmlformats.org/officeDocument/2006/relationships/image" Target="../media/image22.png"/><Relationship Id="rId4" Type="http://schemas.openxmlformats.org/officeDocument/2006/relationships/image" Target="../media/image200.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tags" Target="../tags/tag37.xml"/><Relationship Id="rId5" Type="http://schemas.openxmlformats.org/officeDocument/2006/relationships/image" Target="../media/image24.svg"/><Relationship Id="rId4" Type="http://schemas.openxmlformats.org/officeDocument/2006/relationships/image" Target="../media/image23.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tags" Target="../tags/tag38.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12.xm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tags" Target="../tags/tag39.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xml"/><Relationship Id="rId1" Type="http://schemas.openxmlformats.org/officeDocument/2006/relationships/tags" Target="../tags/tag40.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xml"/><Relationship Id="rId1" Type="http://schemas.openxmlformats.org/officeDocument/2006/relationships/tags" Target="../tags/tag41.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xml"/><Relationship Id="rId1" Type="http://schemas.openxmlformats.org/officeDocument/2006/relationships/tags" Target="../tags/tag42.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xml"/><Relationship Id="rId1" Type="http://schemas.openxmlformats.org/officeDocument/2006/relationships/tags" Target="../tags/tag43.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xml"/><Relationship Id="rId1" Type="http://schemas.openxmlformats.org/officeDocument/2006/relationships/tags" Target="../tags/tag44.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xml"/><Relationship Id="rId1" Type="http://schemas.openxmlformats.org/officeDocument/2006/relationships/tags" Target="../tags/tag45.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xml"/><Relationship Id="rId1" Type="http://schemas.openxmlformats.org/officeDocument/2006/relationships/tags" Target="../tags/tag46.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xml"/><Relationship Id="rId1" Type="http://schemas.openxmlformats.org/officeDocument/2006/relationships/tags" Target="../tags/tag47.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xml"/><Relationship Id="rId1" Type="http://schemas.openxmlformats.org/officeDocument/2006/relationships/tags" Target="../tags/tag48.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13.xml"/><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xml"/><Relationship Id="rId1" Type="http://schemas.openxmlformats.org/officeDocument/2006/relationships/tags" Target="../tags/tag49.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xml"/><Relationship Id="rId1" Type="http://schemas.openxmlformats.org/officeDocument/2006/relationships/tags" Target="../tags/tag50.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xml"/><Relationship Id="rId1" Type="http://schemas.openxmlformats.org/officeDocument/2006/relationships/tags" Target="../tags/tag51.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xml"/><Relationship Id="rId1" Type="http://schemas.openxmlformats.org/officeDocument/2006/relationships/tags" Target="../tags/tag52.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xml"/><Relationship Id="rId1" Type="http://schemas.openxmlformats.org/officeDocument/2006/relationships/tags" Target="../tags/tag53.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xml"/><Relationship Id="rId1" Type="http://schemas.openxmlformats.org/officeDocument/2006/relationships/tags" Target="../tags/tag54.xml"/></Relationships>
</file>

<file path=ppt/slides/_rels/slide46.xml.rels><?xml version="1.0" encoding="UTF-8" standalone="yes"?>
<Relationships xmlns="http://schemas.openxmlformats.org/package/2006/relationships"><Relationship Id="rId3" Type="http://schemas.openxmlformats.org/officeDocument/2006/relationships/video" Target="../media/media1.mp4"/><Relationship Id="rId2" Type="http://schemas.microsoft.com/office/2007/relationships/media" Target="../media/media1.mp4"/><Relationship Id="rId1" Type="http://schemas.openxmlformats.org/officeDocument/2006/relationships/tags" Target="../tags/tag55.xml"/><Relationship Id="rId6" Type="http://schemas.openxmlformats.org/officeDocument/2006/relationships/image" Target="../media/image25.png"/><Relationship Id="rId5" Type="http://schemas.openxmlformats.org/officeDocument/2006/relationships/notesSlide" Target="../notesSlides/notesSlide46.xml"/><Relationship Id="rId4"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video" Target="../media/media2.mp4"/><Relationship Id="rId2" Type="http://schemas.microsoft.com/office/2007/relationships/media" Target="../media/media2.mp4"/><Relationship Id="rId1" Type="http://schemas.openxmlformats.org/officeDocument/2006/relationships/tags" Target="../tags/tag56.xml"/><Relationship Id="rId6" Type="http://schemas.openxmlformats.org/officeDocument/2006/relationships/image" Target="../media/image26.png"/><Relationship Id="rId5" Type="http://schemas.openxmlformats.org/officeDocument/2006/relationships/notesSlide" Target="../notesSlides/notesSlide47.xml"/><Relationship Id="rId4"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video" Target="../media/media3.mp4"/><Relationship Id="rId2" Type="http://schemas.microsoft.com/office/2007/relationships/media" Target="../media/media3.mp4"/><Relationship Id="rId1" Type="http://schemas.openxmlformats.org/officeDocument/2006/relationships/tags" Target="../tags/tag57.xml"/><Relationship Id="rId6" Type="http://schemas.openxmlformats.org/officeDocument/2006/relationships/image" Target="../media/image27.png"/><Relationship Id="rId5" Type="http://schemas.openxmlformats.org/officeDocument/2006/relationships/notesSlide" Target="../notesSlides/notesSlide48.xml"/><Relationship Id="rId4"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xml"/><Relationship Id="rId1" Type="http://schemas.openxmlformats.org/officeDocument/2006/relationships/tags" Target="../tags/tag58.xml"/><Relationship Id="rId5" Type="http://schemas.openxmlformats.org/officeDocument/2006/relationships/image" Target="../media/image29.png"/><Relationship Id="rId4" Type="http://schemas.openxmlformats.org/officeDocument/2006/relationships/image" Target="../media/image28.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14.xml"/><Relationship Id="rId4" Type="http://schemas.openxmlformats.org/officeDocument/2006/relationships/image" Target="../media/image7.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xml"/><Relationship Id="rId1" Type="http://schemas.openxmlformats.org/officeDocument/2006/relationships/tags" Target="../tags/tag59.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xml"/><Relationship Id="rId1" Type="http://schemas.openxmlformats.org/officeDocument/2006/relationships/tags" Target="../tags/tag60.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1.xml"/><Relationship Id="rId1" Type="http://schemas.openxmlformats.org/officeDocument/2006/relationships/tags" Target="../tags/tag61.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1.xml"/><Relationship Id="rId1" Type="http://schemas.openxmlformats.org/officeDocument/2006/relationships/tags" Target="../tags/tag62.xml"/><Relationship Id="rId5" Type="http://schemas.openxmlformats.org/officeDocument/2006/relationships/image" Target="../media/image32.png"/><Relationship Id="rId4" Type="http://schemas.openxmlformats.org/officeDocument/2006/relationships/image" Target="../media/image31.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xml"/><Relationship Id="rId1" Type="http://schemas.openxmlformats.org/officeDocument/2006/relationships/tags" Target="../tags/tag63.xml"/><Relationship Id="rId5" Type="http://schemas.openxmlformats.org/officeDocument/2006/relationships/image" Target="../media/image32.png"/><Relationship Id="rId4" Type="http://schemas.openxmlformats.org/officeDocument/2006/relationships/image" Target="../media/image33.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xml"/><Relationship Id="rId1" Type="http://schemas.openxmlformats.org/officeDocument/2006/relationships/tags" Target="../tags/tag64.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1.xml"/><Relationship Id="rId1" Type="http://schemas.openxmlformats.org/officeDocument/2006/relationships/tags" Target="../tags/tag65.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1.xml"/><Relationship Id="rId1" Type="http://schemas.openxmlformats.org/officeDocument/2006/relationships/tags" Target="../tags/tag66.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1.xml"/><Relationship Id="rId1" Type="http://schemas.openxmlformats.org/officeDocument/2006/relationships/tags" Target="../tags/tag67.xml"/><Relationship Id="rId5" Type="http://schemas.openxmlformats.org/officeDocument/2006/relationships/image" Target="../media/image29.png"/><Relationship Id="rId4" Type="http://schemas.openxmlformats.org/officeDocument/2006/relationships/image" Target="../media/image37.pn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1.xml"/><Relationship Id="rId1" Type="http://schemas.openxmlformats.org/officeDocument/2006/relationships/tags" Target="../tags/tag68.xml"/><Relationship Id="rId5" Type="http://schemas.openxmlformats.org/officeDocument/2006/relationships/image" Target="../media/image39.png"/><Relationship Id="rId4" Type="http://schemas.openxmlformats.org/officeDocument/2006/relationships/image" Target="../media/image38.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15.xml"/><Relationship Id="rId4" Type="http://schemas.openxmlformats.org/officeDocument/2006/relationships/image" Target="../media/image8.pn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1.xml"/><Relationship Id="rId1" Type="http://schemas.openxmlformats.org/officeDocument/2006/relationships/tags" Target="../tags/tag69.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1.xml"/><Relationship Id="rId1" Type="http://schemas.openxmlformats.org/officeDocument/2006/relationships/tags" Target="../tags/tag70.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1.xml"/><Relationship Id="rId1" Type="http://schemas.openxmlformats.org/officeDocument/2006/relationships/tags" Target="../tags/tag71.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1.xml"/><Relationship Id="rId1" Type="http://schemas.openxmlformats.org/officeDocument/2006/relationships/tags" Target="../tags/tag72.xml"/><Relationship Id="rId4" Type="http://schemas.openxmlformats.org/officeDocument/2006/relationships/image" Target="../media/image43.emf"/></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1.xml"/><Relationship Id="rId1" Type="http://schemas.openxmlformats.org/officeDocument/2006/relationships/tags" Target="../tags/tag73.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1.xml"/><Relationship Id="rId1" Type="http://schemas.openxmlformats.org/officeDocument/2006/relationships/tags" Target="../tags/tag74.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1.xml"/><Relationship Id="rId1" Type="http://schemas.openxmlformats.org/officeDocument/2006/relationships/tags" Target="../tags/tag75.xml"/><Relationship Id="rId5" Type="http://schemas.openxmlformats.org/officeDocument/2006/relationships/image" Target="../media/image44.png"/><Relationship Id="rId4" Type="http://schemas.openxmlformats.org/officeDocument/2006/relationships/image" Target="../media/image43.pn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1.xml"/><Relationship Id="rId1" Type="http://schemas.openxmlformats.org/officeDocument/2006/relationships/tags" Target="../tags/tag76.xml"/><Relationship Id="rId5" Type="http://schemas.openxmlformats.org/officeDocument/2006/relationships/image" Target="../media/image44.png"/><Relationship Id="rId4" Type="http://schemas.openxmlformats.org/officeDocument/2006/relationships/image" Target="../media/image43.png"/></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7" Type="http://schemas.openxmlformats.org/officeDocument/2006/relationships/image" Target="../media/image48.png"/><Relationship Id="rId2" Type="http://schemas.openxmlformats.org/officeDocument/2006/relationships/slideLayout" Target="../slideLayouts/slideLayout1.xml"/><Relationship Id="rId1" Type="http://schemas.openxmlformats.org/officeDocument/2006/relationships/tags" Target="../tags/tag77.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69.xml.rels><?xml version="1.0" encoding="UTF-8" standalone="yes"?>
<Relationships xmlns="http://schemas.openxmlformats.org/package/2006/relationships"><Relationship Id="rId8" Type="http://schemas.openxmlformats.org/officeDocument/2006/relationships/image" Target="../media/image420.png"/><Relationship Id="rId3" Type="http://schemas.openxmlformats.org/officeDocument/2006/relationships/notesSlide" Target="../notesSlides/notesSlide69.xml"/><Relationship Id="rId7" Type="http://schemas.openxmlformats.org/officeDocument/2006/relationships/image" Target="../media/image48.png"/><Relationship Id="rId2" Type="http://schemas.openxmlformats.org/officeDocument/2006/relationships/slideLayout" Target="../slideLayouts/slideLayout1.xml"/><Relationship Id="rId1" Type="http://schemas.openxmlformats.org/officeDocument/2006/relationships/tags" Target="../tags/tag78.xml"/><Relationship Id="rId6" Type="http://schemas.openxmlformats.org/officeDocument/2006/relationships/image" Target="../media/image47.png"/><Relationship Id="rId11" Type="http://schemas.openxmlformats.org/officeDocument/2006/relationships/image" Target="../media/image51.png"/><Relationship Id="rId5" Type="http://schemas.openxmlformats.org/officeDocument/2006/relationships/image" Target="../media/image46.png"/><Relationship Id="rId10" Type="http://schemas.openxmlformats.org/officeDocument/2006/relationships/image" Target="../media/image50.png"/><Relationship Id="rId4" Type="http://schemas.openxmlformats.org/officeDocument/2006/relationships/image" Target="../media/image45.png"/><Relationship Id="rId9" Type="http://schemas.openxmlformats.org/officeDocument/2006/relationships/image" Target="../media/image49.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16.xml"/><Relationship Id="rId4" Type="http://schemas.openxmlformats.org/officeDocument/2006/relationships/image" Target="../media/image8.png"/></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7" Type="http://schemas.openxmlformats.org/officeDocument/2006/relationships/image" Target="../media/image48.png"/><Relationship Id="rId2" Type="http://schemas.openxmlformats.org/officeDocument/2006/relationships/slideLayout" Target="../slideLayouts/slideLayout1.xml"/><Relationship Id="rId1" Type="http://schemas.openxmlformats.org/officeDocument/2006/relationships/tags" Target="../tags/tag79.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71.xml.rels><?xml version="1.0" encoding="UTF-8" standalone="yes"?>
<Relationships xmlns="http://schemas.openxmlformats.org/package/2006/relationships"><Relationship Id="rId8" Type="http://schemas.openxmlformats.org/officeDocument/2006/relationships/image" Target="../media/image420.png"/><Relationship Id="rId3" Type="http://schemas.openxmlformats.org/officeDocument/2006/relationships/notesSlide" Target="../notesSlides/notesSlide71.xml"/><Relationship Id="rId7" Type="http://schemas.openxmlformats.org/officeDocument/2006/relationships/image" Target="../media/image48.png"/><Relationship Id="rId2" Type="http://schemas.openxmlformats.org/officeDocument/2006/relationships/slideLayout" Target="../slideLayouts/slideLayout1.xml"/><Relationship Id="rId1" Type="http://schemas.openxmlformats.org/officeDocument/2006/relationships/tags" Target="../tags/tag80.xml"/><Relationship Id="rId6" Type="http://schemas.openxmlformats.org/officeDocument/2006/relationships/image" Target="../media/image47.png"/><Relationship Id="rId11" Type="http://schemas.openxmlformats.org/officeDocument/2006/relationships/image" Target="../media/image51.png"/><Relationship Id="rId5" Type="http://schemas.openxmlformats.org/officeDocument/2006/relationships/image" Target="../media/image46.png"/><Relationship Id="rId10" Type="http://schemas.openxmlformats.org/officeDocument/2006/relationships/image" Target="../media/image50.png"/><Relationship Id="rId4" Type="http://schemas.openxmlformats.org/officeDocument/2006/relationships/image" Target="../media/image45.png"/><Relationship Id="rId9" Type="http://schemas.openxmlformats.org/officeDocument/2006/relationships/image" Target="../media/image49.png"/></Relationships>
</file>

<file path=ppt/slides/_rels/slide72.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slideLayout" Target="../slideLayouts/slideLayout8.xml"/><Relationship Id="rId1" Type="http://schemas.openxmlformats.org/officeDocument/2006/relationships/tags" Target="../tags/tag8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17.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18.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pic>
        <p:nvPicPr>
          <p:cNvPr id="4" name="Picture 3">
            <a:extLst>
              <a:ext uri="{FF2B5EF4-FFF2-40B4-BE49-F238E27FC236}">
                <a16:creationId xmlns:a16="http://schemas.microsoft.com/office/drawing/2014/main" id="{12894DB3-5632-4915-91BD-9587A680889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0" y="0"/>
            <a:ext cx="12192000" cy="6854573"/>
          </a:xfrm>
          <a:prstGeom prst="rect">
            <a:avLst/>
          </a:prstGeom>
        </p:spPr>
      </p:pic>
      <p:sp>
        <p:nvSpPr>
          <p:cNvPr id="11" name="TextBox 10">
            <a:extLst>
              <a:ext uri="{FF2B5EF4-FFF2-40B4-BE49-F238E27FC236}">
                <a16:creationId xmlns:a16="http://schemas.microsoft.com/office/drawing/2014/main" id="{C983E7D6-7A8A-4B59-AB8D-F0583A4B1FA8}"/>
              </a:ext>
            </a:extLst>
          </p:cNvPr>
          <p:cNvSpPr txBox="1"/>
          <p:nvPr/>
        </p:nvSpPr>
        <p:spPr>
          <a:xfrm>
            <a:off x="4329" y="3429000"/>
            <a:ext cx="7000876" cy="830997"/>
          </a:xfrm>
          <a:prstGeom prst="rect">
            <a:avLst/>
          </a:prstGeom>
          <a:solidFill>
            <a:schemeClr val="accent5">
              <a:lumMod val="40000"/>
              <a:lumOff val="60000"/>
            </a:schemeClr>
          </a:solidFill>
        </p:spPr>
        <p:txBody>
          <a:bodyPr wrap="square" lIns="91440" tIns="45720" rIns="91440" bIns="45720" rtlCol="0" anchor="t">
            <a:spAutoFit/>
          </a:bodyPr>
          <a:lstStyle/>
          <a:p>
            <a:pPr lvl="3">
              <a:buSzPts val="2000"/>
            </a:pPr>
            <a:r>
              <a:rPr lang="en-US" sz="4800" b="1" dirty="0">
                <a:solidFill>
                  <a:schemeClr val="accent2">
                    <a:lumMod val="75000"/>
                  </a:schemeClr>
                </a:solidFill>
                <a:latin typeface="Comic Sans MS"/>
              </a:rPr>
              <a:t> Grade 5 – Chapter 13</a:t>
            </a:r>
            <a:endParaRPr lang="en-US" sz="4800" b="1" dirty="0">
              <a:solidFill>
                <a:schemeClr val="accent2">
                  <a:lumMod val="75000"/>
                </a:schemeClr>
              </a:solidFill>
              <a:latin typeface="Comic Sans MS" panose="030F0702030302020204" pitchFamily="66" charset="0"/>
            </a:endParaRPr>
          </a:p>
        </p:txBody>
      </p:sp>
      <p:sp>
        <p:nvSpPr>
          <p:cNvPr id="9" name="TextBox 8">
            <a:extLst>
              <a:ext uri="{FF2B5EF4-FFF2-40B4-BE49-F238E27FC236}">
                <a16:creationId xmlns:a16="http://schemas.microsoft.com/office/drawing/2014/main" id="{C744E63C-E5D0-4F05-8384-50766E4A834B}"/>
              </a:ext>
            </a:extLst>
          </p:cNvPr>
          <p:cNvSpPr txBox="1"/>
          <p:nvPr/>
        </p:nvSpPr>
        <p:spPr>
          <a:xfrm>
            <a:off x="0" y="2729147"/>
            <a:ext cx="7009534" cy="707886"/>
          </a:xfrm>
          <a:prstGeom prst="rect">
            <a:avLst/>
          </a:prstGeom>
          <a:solidFill>
            <a:schemeClr val="accent2">
              <a:lumMod val="75000"/>
            </a:schemeClr>
          </a:solidFill>
        </p:spPr>
        <p:txBody>
          <a:bodyPr wrap="square" lIns="91440" tIns="45720" rIns="91440" bIns="45720" rtlCol="0" anchor="t">
            <a:spAutoFit/>
          </a:bodyPr>
          <a:lstStyle/>
          <a:p>
            <a:pPr marL="274320" lvl="1">
              <a:buSzPts val="2000"/>
            </a:pPr>
            <a:r>
              <a:rPr lang="en-US" sz="4000" b="1" dirty="0">
                <a:solidFill>
                  <a:schemeClr val="bg1"/>
                </a:solidFill>
                <a:latin typeface="Comic Sans MS"/>
              </a:rPr>
              <a:t>Addition of fractions</a:t>
            </a:r>
            <a:endParaRPr lang="en-US" sz="1050" b="1" dirty="0">
              <a:solidFill>
                <a:schemeClr val="bg1"/>
              </a:solidFill>
              <a:latin typeface="Comic Sans MS" panose="030F0702030302020204" pitchFamily="66" charset="0"/>
            </a:endParaRPr>
          </a:p>
        </p:txBody>
      </p:sp>
      <p:sp>
        <p:nvSpPr>
          <p:cNvPr id="6" name="Rectangle 5">
            <a:extLst>
              <a:ext uri="{FF2B5EF4-FFF2-40B4-BE49-F238E27FC236}">
                <a16:creationId xmlns:a16="http://schemas.microsoft.com/office/drawing/2014/main" id="{DD08EA65-DEF4-4537-B049-135AD618D250}"/>
              </a:ext>
            </a:extLst>
          </p:cNvPr>
          <p:cNvSpPr/>
          <p:nvPr/>
        </p:nvSpPr>
        <p:spPr>
          <a:xfrm>
            <a:off x="418009" y="6166705"/>
            <a:ext cx="11355977" cy="392095"/>
          </a:xfrm>
          <a:prstGeom prst="rect">
            <a:avLst/>
          </a:prstGeom>
        </p:spPr>
        <p:txBody>
          <a:bodyPr wrap="square">
            <a:spAutoFit/>
          </a:bodyPr>
          <a:lstStyle/>
          <a:p>
            <a:pPr algn="ctr">
              <a:lnSpc>
                <a:spcPts val="1200"/>
              </a:lnSpc>
            </a:pPr>
            <a:r>
              <a:rPr lang="en-US" sz="900" dirty="0">
                <a:solidFill>
                  <a:srgbClr val="3C3C3B"/>
                </a:solidFill>
                <a:latin typeface="Neo Sans" pitchFamily="2" charset="0"/>
                <a:cs typeface="Neo Sans Arabic Light" panose="020B0304030504040204" pitchFamily="34" charset="-78"/>
              </a:rPr>
              <a:t>This material is made possible with the support of the American people through the United States Agency for International Development (USAID). The content is the sole responsibility of QITABI 2 and does not necessarily reflect the views of USAID or the United States Government. This material was developed by the Centre of Educational Research and Development (CERD)  experts with the support of USAID-funded QITABI 2 project.</a:t>
            </a:r>
          </a:p>
        </p:txBody>
      </p:sp>
      <p:grpSp>
        <p:nvGrpSpPr>
          <p:cNvPr id="5" name="Group 4">
            <a:extLst>
              <a:ext uri="{FF2B5EF4-FFF2-40B4-BE49-F238E27FC236}">
                <a16:creationId xmlns:a16="http://schemas.microsoft.com/office/drawing/2014/main" id="{DBAD66D5-AD0E-2DEC-93F3-52F5B3D27E4A}"/>
              </a:ext>
            </a:extLst>
          </p:cNvPr>
          <p:cNvGrpSpPr/>
          <p:nvPr/>
        </p:nvGrpSpPr>
        <p:grpSpPr>
          <a:xfrm>
            <a:off x="7145785" y="1738190"/>
            <a:ext cx="4628201" cy="3095601"/>
            <a:chOff x="7145785" y="1738190"/>
            <a:chExt cx="4628201" cy="3095601"/>
          </a:xfrm>
        </p:grpSpPr>
        <p:pic>
          <p:nvPicPr>
            <p:cNvPr id="1026" name="Picture 2" descr="Right click to save me!">
              <a:extLst>
                <a:ext uri="{FF2B5EF4-FFF2-40B4-BE49-F238E27FC236}">
                  <a16:creationId xmlns:a16="http://schemas.microsoft.com/office/drawing/2014/main" id="{F6CC8510-5B13-BC60-DA7B-D7E136CE75B3}"/>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7145785" y="1738190"/>
              <a:ext cx="2286000" cy="2286000"/>
            </a:xfrm>
            <a:prstGeom prst="rect">
              <a:avLst/>
            </a:prstGeom>
            <a:noFill/>
            <a:effectLst>
              <a:reflection stA="45000" endPos="0" dist="50800" dir="5400000" sy="-100000" algn="bl" rotWithShape="0"/>
            </a:effectLst>
            <a:extLst>
              <a:ext uri="{909E8E84-426E-40DD-AFC4-6F175D3DCCD1}">
                <a14:hiddenFill xmlns:a14="http://schemas.microsoft.com/office/drawing/2010/main">
                  <a:solidFill>
                    <a:srgbClr val="FFFFFF"/>
                  </a:solidFill>
                </a14:hiddenFill>
              </a:ext>
            </a:extLst>
          </p:spPr>
        </p:pic>
        <p:pic>
          <p:nvPicPr>
            <p:cNvPr id="1028" name="Picture 4" descr="Right click to save me!">
              <a:extLst>
                <a:ext uri="{FF2B5EF4-FFF2-40B4-BE49-F238E27FC236}">
                  <a16:creationId xmlns:a16="http://schemas.microsoft.com/office/drawing/2014/main" id="{D6013CBE-9A9F-F60B-734C-7E36373E0120}"/>
                </a:ext>
              </a:extLst>
            </p:cNvPr>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9487986" y="1768964"/>
              <a:ext cx="2286000" cy="2286000"/>
            </a:xfrm>
            <a:prstGeom prst="rect">
              <a:avLst/>
            </a:prstGeom>
            <a:noFill/>
            <a:effectLst>
              <a:reflection stA="45000" endPos="0" dist="50800" dir="5400000" sy="-100000" algn="bl" rotWithShape="0"/>
            </a:effectLst>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A221E228-4F4C-721E-4760-0543828248FA}"/>
                    </a:ext>
                  </a:extLst>
                </p:cNvPr>
                <p:cNvSpPr txBox="1"/>
                <p:nvPr/>
              </p:nvSpPr>
              <p:spPr>
                <a:xfrm>
                  <a:off x="8047806" y="4074481"/>
                  <a:ext cx="3726180" cy="759310"/>
                </a:xfrm>
                <a:prstGeom prst="rect">
                  <a:avLst/>
                </a:prstGeom>
                <a:noFill/>
              </p:spPr>
              <p:txBody>
                <a:bodyPr wrap="square" rtlCol="0">
                  <a:spAutoFit/>
                </a:bodyPr>
                <a:lstStyle/>
                <a:p>
                  <a14:m>
                    <m:oMath xmlns:m="http://schemas.openxmlformats.org/officeDocument/2006/math">
                      <m:f>
                        <m:fPr>
                          <m:ctrlPr>
                            <a:rPr lang="en-US" sz="3000" b="1" i="1" smtClean="0">
                              <a:solidFill>
                                <a:schemeClr val="tx1">
                                  <a:lumMod val="65000"/>
                                  <a:lumOff val="35000"/>
                                </a:schemeClr>
                              </a:solidFill>
                              <a:latin typeface="Cambria Math" panose="02040503050406030204" pitchFamily="18" charset="0"/>
                            </a:rPr>
                          </m:ctrlPr>
                        </m:fPr>
                        <m:num>
                          <m:r>
                            <a:rPr lang="en-US" sz="3000" b="1" i="1" smtClean="0">
                              <a:solidFill>
                                <a:schemeClr val="tx1">
                                  <a:lumMod val="65000"/>
                                  <a:lumOff val="35000"/>
                                </a:schemeClr>
                              </a:solidFill>
                              <a:latin typeface="Cambria Math" panose="02040503050406030204" pitchFamily="18" charset="0"/>
                            </a:rPr>
                            <m:t>𝟐</m:t>
                          </m:r>
                        </m:num>
                        <m:den>
                          <m:r>
                            <a:rPr lang="en-US" sz="3000" b="1" i="1" smtClean="0">
                              <a:solidFill>
                                <a:schemeClr val="tx1">
                                  <a:lumMod val="65000"/>
                                  <a:lumOff val="35000"/>
                                </a:schemeClr>
                              </a:solidFill>
                              <a:latin typeface="Cambria Math" panose="02040503050406030204" pitchFamily="18" charset="0"/>
                            </a:rPr>
                            <m:t>𝟏𝟎</m:t>
                          </m:r>
                        </m:den>
                      </m:f>
                    </m:oMath>
                  </a14:m>
                  <a:r>
                    <a:rPr lang="en-US" sz="3000" b="1" dirty="0">
                      <a:solidFill>
                        <a:schemeClr val="tx1">
                          <a:lumMod val="65000"/>
                          <a:lumOff val="35000"/>
                        </a:schemeClr>
                      </a:solidFill>
                      <a:latin typeface="+mj-lt"/>
                    </a:rPr>
                    <a:t>     +      </a:t>
                  </a:r>
                  <a14:m>
                    <m:oMath xmlns:m="http://schemas.openxmlformats.org/officeDocument/2006/math">
                      <m:f>
                        <m:fPr>
                          <m:ctrlPr>
                            <a:rPr lang="en-US" sz="3000" b="1" i="1">
                              <a:solidFill>
                                <a:schemeClr val="tx1">
                                  <a:lumMod val="65000"/>
                                  <a:lumOff val="35000"/>
                                </a:schemeClr>
                              </a:solidFill>
                              <a:latin typeface="Cambria Math" panose="02040503050406030204" pitchFamily="18" charset="0"/>
                            </a:rPr>
                          </m:ctrlPr>
                        </m:fPr>
                        <m:num>
                          <m:r>
                            <a:rPr lang="en-US" sz="3000" b="1" i="1">
                              <a:solidFill>
                                <a:schemeClr val="tx1">
                                  <a:lumMod val="65000"/>
                                  <a:lumOff val="35000"/>
                                </a:schemeClr>
                              </a:solidFill>
                              <a:latin typeface="Cambria Math" panose="02040503050406030204" pitchFamily="18" charset="0"/>
                            </a:rPr>
                            <m:t>𝟐</m:t>
                          </m:r>
                        </m:num>
                        <m:den>
                          <m:r>
                            <a:rPr lang="en-US" sz="3000" b="1" i="1" smtClean="0">
                              <a:solidFill>
                                <a:schemeClr val="tx1">
                                  <a:lumMod val="65000"/>
                                  <a:lumOff val="35000"/>
                                </a:schemeClr>
                              </a:solidFill>
                              <a:latin typeface="Cambria Math" panose="02040503050406030204" pitchFamily="18" charset="0"/>
                            </a:rPr>
                            <m:t>𝟓</m:t>
                          </m:r>
                        </m:den>
                      </m:f>
                    </m:oMath>
                  </a14:m>
                  <a:r>
                    <a:rPr lang="en-US" sz="3000" b="1" dirty="0">
                      <a:solidFill>
                        <a:schemeClr val="tx1">
                          <a:lumMod val="65000"/>
                          <a:lumOff val="35000"/>
                        </a:schemeClr>
                      </a:solidFill>
                      <a:latin typeface="+mj-lt"/>
                    </a:rPr>
                    <a:t>       </a:t>
                  </a:r>
                </a:p>
              </p:txBody>
            </p:sp>
          </mc:Choice>
          <mc:Fallback xmlns="">
            <p:sp>
              <p:nvSpPr>
                <p:cNvPr id="3" name="TextBox 2">
                  <a:extLst>
                    <a:ext uri="{FF2B5EF4-FFF2-40B4-BE49-F238E27FC236}">
                      <a16:creationId xmlns:a16="http://schemas.microsoft.com/office/drawing/2014/main" id="{A221E228-4F4C-721E-4760-0543828248FA}"/>
                    </a:ext>
                  </a:extLst>
                </p:cNvPr>
                <p:cNvSpPr txBox="1">
                  <a:spLocks noRot="1" noChangeAspect="1" noMove="1" noResize="1" noEditPoints="1" noAdjustHandles="1" noChangeArrowheads="1" noChangeShapeType="1" noTextEdit="1"/>
                </p:cNvSpPr>
                <p:nvPr/>
              </p:nvSpPr>
              <p:spPr>
                <a:xfrm>
                  <a:off x="8047806" y="4074481"/>
                  <a:ext cx="3726180" cy="759310"/>
                </a:xfrm>
                <a:prstGeom prst="rect">
                  <a:avLst/>
                </a:prstGeom>
                <a:blipFill>
                  <a:blip r:embed="rId7"/>
                  <a:stretch>
                    <a:fillRect b="-11200"/>
                  </a:stretch>
                </a:blipFill>
              </p:spPr>
              <p:txBody>
                <a:bodyPr/>
                <a:lstStyle/>
                <a:p>
                  <a:r>
                    <a:rPr lang="en-US">
                      <a:noFill/>
                    </a:rPr>
                    <a:t> </a:t>
                  </a:r>
                </a:p>
              </p:txBody>
            </p:sp>
          </mc:Fallback>
        </mc:AlternateContent>
      </p:gr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EF088F60-01A0-4EED-ABFA-C6E207E36B7A}"/>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mn-lt"/>
                <a:sym typeface="Comic Sans MS"/>
              </a:rPr>
              <a:t>Select the emotion that would best describe the feeling you will experience in this situation.</a:t>
            </a:r>
          </a:p>
        </p:txBody>
      </p:sp>
      <p:sp>
        <p:nvSpPr>
          <p:cNvPr id="7" name="Rectangle: Rounded Corners 6">
            <a:extLst>
              <a:ext uri="{FF2B5EF4-FFF2-40B4-BE49-F238E27FC236}">
                <a16:creationId xmlns:a16="http://schemas.microsoft.com/office/drawing/2014/main" id="{7F8BDD27-1B09-445D-B82A-8EA41F97DAAF}"/>
              </a:ext>
            </a:extLst>
          </p:cNvPr>
          <p:cNvSpPr/>
          <p:nvPr/>
        </p:nvSpPr>
        <p:spPr>
          <a:xfrm>
            <a:off x="6450767" y="377518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65000"/>
                    <a:lumOff val="35000"/>
                  </a:schemeClr>
                </a:solidFill>
              </a:rPr>
              <a:t>Anger </a:t>
            </a:r>
          </a:p>
        </p:txBody>
      </p:sp>
      <p:sp>
        <p:nvSpPr>
          <p:cNvPr id="25" name="Rectangle: Rounded Corners 24">
            <a:extLst>
              <a:ext uri="{FF2B5EF4-FFF2-40B4-BE49-F238E27FC236}">
                <a16:creationId xmlns:a16="http://schemas.microsoft.com/office/drawing/2014/main" id="{F648CC32-0862-475F-BA3D-EBFBEA96E0D0}"/>
              </a:ext>
            </a:extLst>
          </p:cNvPr>
          <p:cNvSpPr/>
          <p:nvPr/>
        </p:nvSpPr>
        <p:spPr>
          <a:xfrm>
            <a:off x="854441" y="381510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65000"/>
                    <a:lumOff val="35000"/>
                  </a:schemeClr>
                </a:solidFill>
              </a:rPr>
              <a:t>Fear </a:t>
            </a:r>
          </a:p>
        </p:txBody>
      </p:sp>
      <p:sp>
        <p:nvSpPr>
          <p:cNvPr id="26" name="Rectangle: Rounded Corners 25">
            <a:extLst>
              <a:ext uri="{FF2B5EF4-FFF2-40B4-BE49-F238E27FC236}">
                <a16:creationId xmlns:a16="http://schemas.microsoft.com/office/drawing/2014/main" id="{4B21903B-94C1-4663-94CE-05BE8FE2F904}"/>
              </a:ext>
            </a:extLst>
          </p:cNvPr>
          <p:cNvSpPr/>
          <p:nvPr/>
        </p:nvSpPr>
        <p:spPr>
          <a:xfrm>
            <a:off x="854441" y="4936076"/>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65000"/>
                    <a:lumOff val="35000"/>
                  </a:schemeClr>
                </a:solidFill>
              </a:rPr>
              <a:t>Happiness</a:t>
            </a:r>
          </a:p>
        </p:txBody>
      </p:sp>
      <p:sp>
        <p:nvSpPr>
          <p:cNvPr id="27" name="Rectangle: Rounded Corners 26">
            <a:extLst>
              <a:ext uri="{FF2B5EF4-FFF2-40B4-BE49-F238E27FC236}">
                <a16:creationId xmlns:a16="http://schemas.microsoft.com/office/drawing/2014/main" id="{65644799-998D-4883-9251-FD47F1D7AE7F}"/>
              </a:ext>
            </a:extLst>
          </p:cNvPr>
          <p:cNvSpPr/>
          <p:nvPr/>
        </p:nvSpPr>
        <p:spPr>
          <a:xfrm>
            <a:off x="3652604" y="3812570"/>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Disgust</a:t>
            </a:r>
          </a:p>
        </p:txBody>
      </p:sp>
      <p:sp>
        <p:nvSpPr>
          <p:cNvPr id="28" name="Rectangle: Rounded Corners 27">
            <a:extLst>
              <a:ext uri="{FF2B5EF4-FFF2-40B4-BE49-F238E27FC236}">
                <a16:creationId xmlns:a16="http://schemas.microsoft.com/office/drawing/2014/main" id="{C082655A-5E57-4520-ABF1-3CB89FC7E5FA}"/>
              </a:ext>
            </a:extLst>
          </p:cNvPr>
          <p:cNvSpPr/>
          <p:nvPr/>
        </p:nvSpPr>
        <p:spPr>
          <a:xfrm>
            <a:off x="6450767" y="493607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Surprise</a:t>
            </a:r>
          </a:p>
        </p:txBody>
      </p:sp>
      <p:sp>
        <p:nvSpPr>
          <p:cNvPr id="29" name="Rectangle: Rounded Corners 28">
            <a:extLst>
              <a:ext uri="{FF2B5EF4-FFF2-40B4-BE49-F238E27FC236}">
                <a16:creationId xmlns:a16="http://schemas.microsoft.com/office/drawing/2014/main" id="{73F9D412-3EC0-4EB7-BB75-58EB0448D011}"/>
              </a:ext>
            </a:extLst>
          </p:cNvPr>
          <p:cNvSpPr/>
          <p:nvPr/>
        </p:nvSpPr>
        <p:spPr>
          <a:xfrm>
            <a:off x="3652604" y="4936076"/>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Sadness</a:t>
            </a:r>
          </a:p>
        </p:txBody>
      </p:sp>
      <p:sp>
        <p:nvSpPr>
          <p:cNvPr id="30" name="TextBox 29">
            <a:extLst>
              <a:ext uri="{FF2B5EF4-FFF2-40B4-BE49-F238E27FC236}">
                <a16:creationId xmlns:a16="http://schemas.microsoft.com/office/drawing/2014/main" id="{FB939275-5B87-41AC-998B-FE9DB4BFA11D}"/>
              </a:ext>
            </a:extLst>
          </p:cNvPr>
          <p:cNvSpPr txBox="1"/>
          <p:nvPr/>
        </p:nvSpPr>
        <p:spPr>
          <a:xfrm>
            <a:off x="854441" y="2498038"/>
            <a:ext cx="7401393" cy="584775"/>
          </a:xfrm>
          <a:prstGeom prst="rect">
            <a:avLst/>
          </a:prstGeom>
          <a:noFill/>
        </p:spPr>
        <p:txBody>
          <a:bodyPr wrap="square">
            <a:spAutoFit/>
          </a:bodyPr>
          <a:lstStyle/>
          <a:p>
            <a:r>
              <a:rPr lang="en-GB" sz="3200" dirty="0">
                <a:solidFill>
                  <a:schemeClr val="tx1">
                    <a:lumMod val="65000"/>
                    <a:lumOff val="35000"/>
                  </a:schemeClr>
                </a:solidFill>
                <a:latin typeface="+mn-lt"/>
              </a:rPr>
              <a:t>You had a fight with your mom.</a:t>
            </a:r>
            <a:endParaRPr lang="fr-FR" sz="3200" dirty="0">
              <a:solidFill>
                <a:schemeClr val="tx1">
                  <a:lumMod val="65000"/>
                  <a:lumOff val="35000"/>
                </a:schemeClr>
              </a:solidFill>
              <a:latin typeface="+mn-lt"/>
            </a:endParaRPr>
          </a:p>
        </p:txBody>
      </p:sp>
      <p:pic>
        <p:nvPicPr>
          <p:cNvPr id="12" name="Graphic 12">
            <a:extLst>
              <a:ext uri="{FF2B5EF4-FFF2-40B4-BE49-F238E27FC236}">
                <a16:creationId xmlns:a16="http://schemas.microsoft.com/office/drawing/2014/main" id="{5A060C92-7FCB-7698-ED07-C30C334776A3}"/>
              </a:ext>
            </a:extLst>
          </p:cNvPr>
          <p:cNvPicPr>
            <a:picLocks noChangeAspect="1"/>
          </p:cNvPicPr>
          <p:nvPr/>
        </p:nvPicPr>
        <p:blipFill>
          <a:blip r:embed="rId4"/>
          <a:srcRect/>
          <a:stretch/>
        </p:blipFill>
        <p:spPr>
          <a:xfrm>
            <a:off x="9634763" y="2435364"/>
            <a:ext cx="1741902" cy="3269591"/>
          </a:xfrm>
          <a:prstGeom prst="rect">
            <a:avLst/>
          </a:prstGeom>
        </p:spPr>
      </p:pic>
    </p:spTree>
    <p:custDataLst>
      <p:tags r:id="rId1"/>
    </p:custDataLst>
    <p:extLst>
      <p:ext uri="{BB962C8B-B14F-4D97-AF65-F5344CB8AC3E}">
        <p14:creationId xmlns:p14="http://schemas.microsoft.com/office/powerpoint/2010/main" val="37327178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EF088F60-01A0-4EED-ABFA-C6E207E36B7A}"/>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mn-lt"/>
                <a:sym typeface="Comic Sans MS"/>
              </a:rPr>
              <a:t>Select the emotion that would best describe the feeling you will experience in this situation.</a:t>
            </a:r>
          </a:p>
        </p:txBody>
      </p:sp>
      <p:sp>
        <p:nvSpPr>
          <p:cNvPr id="7" name="Rectangle: Rounded Corners 6">
            <a:extLst>
              <a:ext uri="{FF2B5EF4-FFF2-40B4-BE49-F238E27FC236}">
                <a16:creationId xmlns:a16="http://schemas.microsoft.com/office/drawing/2014/main" id="{7F8BDD27-1B09-445D-B82A-8EA41F97DAAF}"/>
              </a:ext>
            </a:extLst>
          </p:cNvPr>
          <p:cNvSpPr/>
          <p:nvPr/>
        </p:nvSpPr>
        <p:spPr>
          <a:xfrm>
            <a:off x="6450767" y="3775187"/>
            <a:ext cx="2413416" cy="768879"/>
          </a:xfrm>
          <a:prstGeom prst="roundRect">
            <a:avLst/>
          </a:pr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bg1"/>
                </a:solidFill>
              </a:rPr>
              <a:t>Anger </a:t>
            </a:r>
          </a:p>
        </p:txBody>
      </p:sp>
      <p:sp>
        <p:nvSpPr>
          <p:cNvPr id="25" name="Rectangle: Rounded Corners 24">
            <a:extLst>
              <a:ext uri="{FF2B5EF4-FFF2-40B4-BE49-F238E27FC236}">
                <a16:creationId xmlns:a16="http://schemas.microsoft.com/office/drawing/2014/main" id="{F648CC32-0862-475F-BA3D-EBFBEA96E0D0}"/>
              </a:ext>
            </a:extLst>
          </p:cNvPr>
          <p:cNvSpPr/>
          <p:nvPr/>
        </p:nvSpPr>
        <p:spPr>
          <a:xfrm>
            <a:off x="854441" y="381510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65000"/>
                    <a:lumOff val="35000"/>
                  </a:schemeClr>
                </a:solidFill>
              </a:rPr>
              <a:t>Fear </a:t>
            </a:r>
          </a:p>
        </p:txBody>
      </p:sp>
      <p:sp>
        <p:nvSpPr>
          <p:cNvPr id="26" name="Rectangle: Rounded Corners 25">
            <a:extLst>
              <a:ext uri="{FF2B5EF4-FFF2-40B4-BE49-F238E27FC236}">
                <a16:creationId xmlns:a16="http://schemas.microsoft.com/office/drawing/2014/main" id="{4B21903B-94C1-4663-94CE-05BE8FE2F904}"/>
              </a:ext>
            </a:extLst>
          </p:cNvPr>
          <p:cNvSpPr/>
          <p:nvPr/>
        </p:nvSpPr>
        <p:spPr>
          <a:xfrm>
            <a:off x="854441" y="4936076"/>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65000"/>
                    <a:lumOff val="35000"/>
                  </a:schemeClr>
                </a:solidFill>
              </a:rPr>
              <a:t>Happiness</a:t>
            </a:r>
          </a:p>
        </p:txBody>
      </p:sp>
      <p:sp>
        <p:nvSpPr>
          <p:cNvPr id="27" name="Rectangle: Rounded Corners 26">
            <a:extLst>
              <a:ext uri="{FF2B5EF4-FFF2-40B4-BE49-F238E27FC236}">
                <a16:creationId xmlns:a16="http://schemas.microsoft.com/office/drawing/2014/main" id="{65644799-998D-4883-9251-FD47F1D7AE7F}"/>
              </a:ext>
            </a:extLst>
          </p:cNvPr>
          <p:cNvSpPr/>
          <p:nvPr/>
        </p:nvSpPr>
        <p:spPr>
          <a:xfrm>
            <a:off x="3652604" y="3812570"/>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Disgust</a:t>
            </a:r>
          </a:p>
        </p:txBody>
      </p:sp>
      <p:sp>
        <p:nvSpPr>
          <p:cNvPr id="28" name="Rectangle: Rounded Corners 27">
            <a:extLst>
              <a:ext uri="{FF2B5EF4-FFF2-40B4-BE49-F238E27FC236}">
                <a16:creationId xmlns:a16="http://schemas.microsoft.com/office/drawing/2014/main" id="{C082655A-5E57-4520-ABF1-3CB89FC7E5FA}"/>
              </a:ext>
            </a:extLst>
          </p:cNvPr>
          <p:cNvSpPr/>
          <p:nvPr/>
        </p:nvSpPr>
        <p:spPr>
          <a:xfrm>
            <a:off x="6450767" y="493607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Surprise</a:t>
            </a:r>
          </a:p>
        </p:txBody>
      </p:sp>
      <p:sp>
        <p:nvSpPr>
          <p:cNvPr id="29" name="Rectangle: Rounded Corners 28">
            <a:extLst>
              <a:ext uri="{FF2B5EF4-FFF2-40B4-BE49-F238E27FC236}">
                <a16:creationId xmlns:a16="http://schemas.microsoft.com/office/drawing/2014/main" id="{73F9D412-3EC0-4EB7-BB75-58EB0448D011}"/>
              </a:ext>
            </a:extLst>
          </p:cNvPr>
          <p:cNvSpPr/>
          <p:nvPr/>
        </p:nvSpPr>
        <p:spPr>
          <a:xfrm>
            <a:off x="3652604" y="4936076"/>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Sadness</a:t>
            </a:r>
          </a:p>
        </p:txBody>
      </p:sp>
      <p:sp>
        <p:nvSpPr>
          <p:cNvPr id="11" name="TextBox 10">
            <a:extLst>
              <a:ext uri="{FF2B5EF4-FFF2-40B4-BE49-F238E27FC236}">
                <a16:creationId xmlns:a16="http://schemas.microsoft.com/office/drawing/2014/main" id="{12600C5D-5C54-5855-7EE6-B9593A6CB9C2}"/>
              </a:ext>
            </a:extLst>
          </p:cNvPr>
          <p:cNvSpPr txBox="1"/>
          <p:nvPr/>
        </p:nvSpPr>
        <p:spPr>
          <a:xfrm>
            <a:off x="854441" y="2498038"/>
            <a:ext cx="7401393" cy="584775"/>
          </a:xfrm>
          <a:prstGeom prst="rect">
            <a:avLst/>
          </a:prstGeom>
          <a:noFill/>
        </p:spPr>
        <p:txBody>
          <a:bodyPr wrap="square">
            <a:spAutoFit/>
          </a:bodyPr>
          <a:lstStyle/>
          <a:p>
            <a:r>
              <a:rPr lang="en-GB" sz="3200" dirty="0">
                <a:solidFill>
                  <a:schemeClr val="tx1">
                    <a:lumMod val="65000"/>
                    <a:lumOff val="35000"/>
                  </a:schemeClr>
                </a:solidFill>
                <a:latin typeface="+mn-lt"/>
              </a:rPr>
              <a:t>You had a fight with your mom.</a:t>
            </a:r>
            <a:endParaRPr lang="fr-FR" sz="3200" dirty="0">
              <a:solidFill>
                <a:schemeClr val="tx1">
                  <a:lumMod val="65000"/>
                  <a:lumOff val="35000"/>
                </a:schemeClr>
              </a:solidFill>
              <a:latin typeface="+mn-lt"/>
            </a:endParaRPr>
          </a:p>
        </p:txBody>
      </p:sp>
      <p:pic>
        <p:nvPicPr>
          <p:cNvPr id="13" name="Graphic 12">
            <a:extLst>
              <a:ext uri="{FF2B5EF4-FFF2-40B4-BE49-F238E27FC236}">
                <a16:creationId xmlns:a16="http://schemas.microsoft.com/office/drawing/2014/main" id="{37CFEC97-656A-0356-2CA4-C792FD4504A2}"/>
              </a:ext>
            </a:extLst>
          </p:cNvPr>
          <p:cNvPicPr>
            <a:picLocks noChangeAspect="1"/>
          </p:cNvPicPr>
          <p:nvPr/>
        </p:nvPicPr>
        <p:blipFill>
          <a:blip r:embed="rId4"/>
          <a:srcRect/>
          <a:stretch/>
        </p:blipFill>
        <p:spPr>
          <a:xfrm>
            <a:off x="9634763" y="2435364"/>
            <a:ext cx="1741902" cy="3269591"/>
          </a:xfrm>
          <a:prstGeom prst="rect">
            <a:avLst/>
          </a:prstGeom>
        </p:spPr>
      </p:pic>
    </p:spTree>
    <p:custDataLst>
      <p:tags r:id="rId1"/>
    </p:custDataLst>
    <p:extLst>
      <p:ext uri="{BB962C8B-B14F-4D97-AF65-F5344CB8AC3E}">
        <p14:creationId xmlns:p14="http://schemas.microsoft.com/office/powerpoint/2010/main" val="4609648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EF088F60-01A0-4EED-ABFA-C6E207E36B7A}"/>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mn-lt"/>
                <a:sym typeface="Comic Sans MS"/>
              </a:rPr>
              <a:t>Select the emotion that would best describe the feeling you will experience in this situation.</a:t>
            </a:r>
          </a:p>
        </p:txBody>
      </p:sp>
      <p:sp>
        <p:nvSpPr>
          <p:cNvPr id="7" name="Rectangle: Rounded Corners 6">
            <a:extLst>
              <a:ext uri="{FF2B5EF4-FFF2-40B4-BE49-F238E27FC236}">
                <a16:creationId xmlns:a16="http://schemas.microsoft.com/office/drawing/2014/main" id="{7F8BDD27-1B09-445D-B82A-8EA41F97DAAF}"/>
              </a:ext>
            </a:extLst>
          </p:cNvPr>
          <p:cNvSpPr/>
          <p:nvPr/>
        </p:nvSpPr>
        <p:spPr>
          <a:xfrm>
            <a:off x="6450767" y="377518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65000"/>
                    <a:lumOff val="35000"/>
                  </a:schemeClr>
                </a:solidFill>
              </a:rPr>
              <a:t>Anger </a:t>
            </a:r>
          </a:p>
        </p:txBody>
      </p:sp>
      <p:sp>
        <p:nvSpPr>
          <p:cNvPr id="25" name="Rectangle: Rounded Corners 24">
            <a:extLst>
              <a:ext uri="{FF2B5EF4-FFF2-40B4-BE49-F238E27FC236}">
                <a16:creationId xmlns:a16="http://schemas.microsoft.com/office/drawing/2014/main" id="{F648CC32-0862-475F-BA3D-EBFBEA96E0D0}"/>
              </a:ext>
            </a:extLst>
          </p:cNvPr>
          <p:cNvSpPr/>
          <p:nvPr/>
        </p:nvSpPr>
        <p:spPr>
          <a:xfrm>
            <a:off x="854441" y="381510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65000"/>
                    <a:lumOff val="35000"/>
                  </a:schemeClr>
                </a:solidFill>
              </a:rPr>
              <a:t>Fear </a:t>
            </a:r>
          </a:p>
        </p:txBody>
      </p:sp>
      <p:sp>
        <p:nvSpPr>
          <p:cNvPr id="26" name="Rectangle: Rounded Corners 25">
            <a:extLst>
              <a:ext uri="{FF2B5EF4-FFF2-40B4-BE49-F238E27FC236}">
                <a16:creationId xmlns:a16="http://schemas.microsoft.com/office/drawing/2014/main" id="{4B21903B-94C1-4663-94CE-05BE8FE2F904}"/>
              </a:ext>
            </a:extLst>
          </p:cNvPr>
          <p:cNvSpPr/>
          <p:nvPr/>
        </p:nvSpPr>
        <p:spPr>
          <a:xfrm>
            <a:off x="854441" y="4936076"/>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65000"/>
                    <a:lumOff val="35000"/>
                  </a:schemeClr>
                </a:solidFill>
              </a:rPr>
              <a:t>Happiness</a:t>
            </a:r>
          </a:p>
        </p:txBody>
      </p:sp>
      <p:sp>
        <p:nvSpPr>
          <p:cNvPr id="27" name="Rectangle: Rounded Corners 26">
            <a:extLst>
              <a:ext uri="{FF2B5EF4-FFF2-40B4-BE49-F238E27FC236}">
                <a16:creationId xmlns:a16="http://schemas.microsoft.com/office/drawing/2014/main" id="{65644799-998D-4883-9251-FD47F1D7AE7F}"/>
              </a:ext>
            </a:extLst>
          </p:cNvPr>
          <p:cNvSpPr/>
          <p:nvPr/>
        </p:nvSpPr>
        <p:spPr>
          <a:xfrm>
            <a:off x="3652604" y="3812570"/>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Disgust</a:t>
            </a:r>
          </a:p>
        </p:txBody>
      </p:sp>
      <p:sp>
        <p:nvSpPr>
          <p:cNvPr id="28" name="Rectangle: Rounded Corners 27">
            <a:extLst>
              <a:ext uri="{FF2B5EF4-FFF2-40B4-BE49-F238E27FC236}">
                <a16:creationId xmlns:a16="http://schemas.microsoft.com/office/drawing/2014/main" id="{C082655A-5E57-4520-ABF1-3CB89FC7E5FA}"/>
              </a:ext>
            </a:extLst>
          </p:cNvPr>
          <p:cNvSpPr/>
          <p:nvPr/>
        </p:nvSpPr>
        <p:spPr>
          <a:xfrm>
            <a:off x="6450767" y="493607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Surprise</a:t>
            </a:r>
          </a:p>
        </p:txBody>
      </p:sp>
      <p:sp>
        <p:nvSpPr>
          <p:cNvPr id="29" name="Rectangle: Rounded Corners 28">
            <a:extLst>
              <a:ext uri="{FF2B5EF4-FFF2-40B4-BE49-F238E27FC236}">
                <a16:creationId xmlns:a16="http://schemas.microsoft.com/office/drawing/2014/main" id="{73F9D412-3EC0-4EB7-BB75-58EB0448D011}"/>
              </a:ext>
            </a:extLst>
          </p:cNvPr>
          <p:cNvSpPr/>
          <p:nvPr/>
        </p:nvSpPr>
        <p:spPr>
          <a:xfrm>
            <a:off x="3652604" y="4936076"/>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Sadness</a:t>
            </a:r>
          </a:p>
        </p:txBody>
      </p:sp>
      <p:sp>
        <p:nvSpPr>
          <p:cNvPr id="30" name="TextBox 29">
            <a:extLst>
              <a:ext uri="{FF2B5EF4-FFF2-40B4-BE49-F238E27FC236}">
                <a16:creationId xmlns:a16="http://schemas.microsoft.com/office/drawing/2014/main" id="{FB939275-5B87-41AC-998B-FE9DB4BFA11D}"/>
              </a:ext>
            </a:extLst>
          </p:cNvPr>
          <p:cNvSpPr txBox="1"/>
          <p:nvPr/>
        </p:nvSpPr>
        <p:spPr>
          <a:xfrm>
            <a:off x="854441" y="2044109"/>
            <a:ext cx="7401393" cy="1569660"/>
          </a:xfrm>
          <a:prstGeom prst="rect">
            <a:avLst/>
          </a:prstGeom>
          <a:noFill/>
        </p:spPr>
        <p:txBody>
          <a:bodyPr wrap="square">
            <a:spAutoFit/>
          </a:bodyPr>
          <a:lstStyle/>
          <a:p>
            <a:r>
              <a:rPr lang="en-US" sz="3200" dirty="0">
                <a:solidFill>
                  <a:schemeClr val="tx1">
                    <a:lumMod val="65000"/>
                    <a:lumOff val="35000"/>
                  </a:schemeClr>
                </a:solidFill>
                <a:latin typeface="+mn-lt"/>
              </a:rPr>
              <a:t>Your father who was travelling for a long time came back home without prior notice.</a:t>
            </a:r>
            <a:endParaRPr lang="fr-FR" sz="3200" dirty="0">
              <a:solidFill>
                <a:schemeClr val="tx1">
                  <a:lumMod val="65000"/>
                  <a:lumOff val="35000"/>
                </a:schemeClr>
              </a:solidFill>
              <a:latin typeface="+mn-lt"/>
            </a:endParaRPr>
          </a:p>
        </p:txBody>
      </p:sp>
      <p:pic>
        <p:nvPicPr>
          <p:cNvPr id="12" name="Picture 11">
            <a:extLst>
              <a:ext uri="{FF2B5EF4-FFF2-40B4-BE49-F238E27FC236}">
                <a16:creationId xmlns:a16="http://schemas.microsoft.com/office/drawing/2014/main" id="{F8D4E663-C323-4106-885F-6DB5721768DB}"/>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9368874" y="2215559"/>
            <a:ext cx="1968685" cy="3203939"/>
          </a:xfrm>
          <a:prstGeom prst="rect">
            <a:avLst/>
          </a:prstGeom>
        </p:spPr>
      </p:pic>
    </p:spTree>
    <p:custDataLst>
      <p:tags r:id="rId1"/>
    </p:custDataLst>
    <p:extLst>
      <p:ext uri="{BB962C8B-B14F-4D97-AF65-F5344CB8AC3E}">
        <p14:creationId xmlns:p14="http://schemas.microsoft.com/office/powerpoint/2010/main" val="21891042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EF088F60-01A0-4EED-ABFA-C6E207E36B7A}"/>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mn-lt"/>
                <a:sym typeface="Comic Sans MS"/>
              </a:rPr>
              <a:t>Select the emotion that would best describe the feeling you will experience in this situation.</a:t>
            </a:r>
          </a:p>
        </p:txBody>
      </p:sp>
      <p:sp>
        <p:nvSpPr>
          <p:cNvPr id="7" name="Rectangle: Rounded Corners 6">
            <a:extLst>
              <a:ext uri="{FF2B5EF4-FFF2-40B4-BE49-F238E27FC236}">
                <a16:creationId xmlns:a16="http://schemas.microsoft.com/office/drawing/2014/main" id="{7F8BDD27-1B09-445D-B82A-8EA41F97DAAF}"/>
              </a:ext>
            </a:extLst>
          </p:cNvPr>
          <p:cNvSpPr/>
          <p:nvPr/>
        </p:nvSpPr>
        <p:spPr>
          <a:xfrm>
            <a:off x="6450767" y="377518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65000"/>
                    <a:lumOff val="35000"/>
                  </a:schemeClr>
                </a:solidFill>
              </a:rPr>
              <a:t>Anger </a:t>
            </a:r>
          </a:p>
        </p:txBody>
      </p:sp>
      <p:sp>
        <p:nvSpPr>
          <p:cNvPr id="25" name="Rectangle: Rounded Corners 24">
            <a:extLst>
              <a:ext uri="{FF2B5EF4-FFF2-40B4-BE49-F238E27FC236}">
                <a16:creationId xmlns:a16="http://schemas.microsoft.com/office/drawing/2014/main" id="{F648CC32-0862-475F-BA3D-EBFBEA96E0D0}"/>
              </a:ext>
            </a:extLst>
          </p:cNvPr>
          <p:cNvSpPr/>
          <p:nvPr/>
        </p:nvSpPr>
        <p:spPr>
          <a:xfrm>
            <a:off x="854441" y="381510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65000"/>
                    <a:lumOff val="35000"/>
                  </a:schemeClr>
                </a:solidFill>
              </a:rPr>
              <a:t>Fear </a:t>
            </a:r>
          </a:p>
        </p:txBody>
      </p:sp>
      <p:sp>
        <p:nvSpPr>
          <p:cNvPr id="26" name="Rectangle: Rounded Corners 25">
            <a:extLst>
              <a:ext uri="{FF2B5EF4-FFF2-40B4-BE49-F238E27FC236}">
                <a16:creationId xmlns:a16="http://schemas.microsoft.com/office/drawing/2014/main" id="{4B21903B-94C1-4663-94CE-05BE8FE2F904}"/>
              </a:ext>
            </a:extLst>
          </p:cNvPr>
          <p:cNvSpPr/>
          <p:nvPr/>
        </p:nvSpPr>
        <p:spPr>
          <a:xfrm>
            <a:off x="854441" y="4936076"/>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65000"/>
                    <a:lumOff val="35000"/>
                  </a:schemeClr>
                </a:solidFill>
              </a:rPr>
              <a:t>Happiness</a:t>
            </a:r>
          </a:p>
        </p:txBody>
      </p:sp>
      <p:sp>
        <p:nvSpPr>
          <p:cNvPr id="27" name="Rectangle: Rounded Corners 26">
            <a:extLst>
              <a:ext uri="{FF2B5EF4-FFF2-40B4-BE49-F238E27FC236}">
                <a16:creationId xmlns:a16="http://schemas.microsoft.com/office/drawing/2014/main" id="{65644799-998D-4883-9251-FD47F1D7AE7F}"/>
              </a:ext>
            </a:extLst>
          </p:cNvPr>
          <p:cNvSpPr/>
          <p:nvPr/>
        </p:nvSpPr>
        <p:spPr>
          <a:xfrm>
            <a:off x="3652604" y="3812570"/>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Disgust</a:t>
            </a:r>
          </a:p>
        </p:txBody>
      </p:sp>
      <p:sp>
        <p:nvSpPr>
          <p:cNvPr id="28" name="Rectangle: Rounded Corners 27">
            <a:extLst>
              <a:ext uri="{FF2B5EF4-FFF2-40B4-BE49-F238E27FC236}">
                <a16:creationId xmlns:a16="http://schemas.microsoft.com/office/drawing/2014/main" id="{C082655A-5E57-4520-ABF1-3CB89FC7E5FA}"/>
              </a:ext>
            </a:extLst>
          </p:cNvPr>
          <p:cNvSpPr/>
          <p:nvPr/>
        </p:nvSpPr>
        <p:spPr>
          <a:xfrm>
            <a:off x="6450767" y="4936077"/>
            <a:ext cx="2413416" cy="768879"/>
          </a:xfrm>
          <a:prstGeom prst="roundRect">
            <a:avLst/>
          </a:pr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Surprise</a:t>
            </a:r>
          </a:p>
        </p:txBody>
      </p:sp>
      <p:sp>
        <p:nvSpPr>
          <p:cNvPr id="29" name="Rectangle: Rounded Corners 28">
            <a:extLst>
              <a:ext uri="{FF2B5EF4-FFF2-40B4-BE49-F238E27FC236}">
                <a16:creationId xmlns:a16="http://schemas.microsoft.com/office/drawing/2014/main" id="{73F9D412-3EC0-4EB7-BB75-58EB0448D011}"/>
              </a:ext>
            </a:extLst>
          </p:cNvPr>
          <p:cNvSpPr/>
          <p:nvPr/>
        </p:nvSpPr>
        <p:spPr>
          <a:xfrm>
            <a:off x="3652604" y="4936076"/>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Sadness</a:t>
            </a:r>
          </a:p>
        </p:txBody>
      </p:sp>
      <p:sp>
        <p:nvSpPr>
          <p:cNvPr id="30" name="TextBox 29">
            <a:extLst>
              <a:ext uri="{FF2B5EF4-FFF2-40B4-BE49-F238E27FC236}">
                <a16:creationId xmlns:a16="http://schemas.microsoft.com/office/drawing/2014/main" id="{FB939275-5B87-41AC-998B-FE9DB4BFA11D}"/>
              </a:ext>
            </a:extLst>
          </p:cNvPr>
          <p:cNvSpPr txBox="1"/>
          <p:nvPr/>
        </p:nvSpPr>
        <p:spPr>
          <a:xfrm>
            <a:off x="854441" y="2042737"/>
            <a:ext cx="7401393" cy="1569660"/>
          </a:xfrm>
          <a:prstGeom prst="rect">
            <a:avLst/>
          </a:prstGeom>
          <a:noFill/>
        </p:spPr>
        <p:txBody>
          <a:bodyPr wrap="square">
            <a:spAutoFit/>
          </a:bodyPr>
          <a:lstStyle/>
          <a:p>
            <a:r>
              <a:rPr lang="en-US" sz="3200" dirty="0">
                <a:solidFill>
                  <a:schemeClr val="tx1">
                    <a:lumMod val="65000"/>
                    <a:lumOff val="35000"/>
                  </a:schemeClr>
                </a:solidFill>
                <a:latin typeface="+mn-lt"/>
              </a:rPr>
              <a:t>Your father who was travelling for a long time came back home without prior notice.</a:t>
            </a:r>
            <a:endParaRPr lang="fr-FR" sz="3200" dirty="0">
              <a:solidFill>
                <a:schemeClr val="tx1">
                  <a:lumMod val="65000"/>
                  <a:lumOff val="35000"/>
                </a:schemeClr>
              </a:solidFill>
              <a:latin typeface="+mn-lt"/>
            </a:endParaRPr>
          </a:p>
        </p:txBody>
      </p:sp>
      <p:pic>
        <p:nvPicPr>
          <p:cNvPr id="12" name="Picture 11">
            <a:extLst>
              <a:ext uri="{FF2B5EF4-FFF2-40B4-BE49-F238E27FC236}">
                <a16:creationId xmlns:a16="http://schemas.microsoft.com/office/drawing/2014/main" id="{6CEE17D1-ED9E-48D7-C354-6567C7214FBE}"/>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9368874" y="2215559"/>
            <a:ext cx="1968685" cy="3203939"/>
          </a:xfrm>
          <a:prstGeom prst="rect">
            <a:avLst/>
          </a:prstGeom>
        </p:spPr>
      </p:pic>
    </p:spTree>
    <p:custDataLst>
      <p:tags r:id="rId1"/>
    </p:custDataLst>
    <p:extLst>
      <p:ext uri="{BB962C8B-B14F-4D97-AF65-F5344CB8AC3E}">
        <p14:creationId xmlns:p14="http://schemas.microsoft.com/office/powerpoint/2010/main" val="1822485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EF088F60-01A0-4EED-ABFA-C6E207E36B7A}"/>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mn-lt"/>
                <a:sym typeface="Comic Sans MS"/>
              </a:rPr>
              <a:t>Select the emotion that would best describe the feeling you will experience in this situation.</a:t>
            </a:r>
          </a:p>
        </p:txBody>
      </p:sp>
      <p:sp>
        <p:nvSpPr>
          <p:cNvPr id="7" name="Rectangle: Rounded Corners 6">
            <a:extLst>
              <a:ext uri="{FF2B5EF4-FFF2-40B4-BE49-F238E27FC236}">
                <a16:creationId xmlns:a16="http://schemas.microsoft.com/office/drawing/2014/main" id="{7F8BDD27-1B09-445D-B82A-8EA41F97DAAF}"/>
              </a:ext>
            </a:extLst>
          </p:cNvPr>
          <p:cNvSpPr/>
          <p:nvPr/>
        </p:nvSpPr>
        <p:spPr>
          <a:xfrm>
            <a:off x="6450767" y="377518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65000"/>
                    <a:lumOff val="35000"/>
                  </a:schemeClr>
                </a:solidFill>
              </a:rPr>
              <a:t>Anger </a:t>
            </a:r>
          </a:p>
        </p:txBody>
      </p:sp>
      <p:sp>
        <p:nvSpPr>
          <p:cNvPr id="25" name="Rectangle: Rounded Corners 24">
            <a:extLst>
              <a:ext uri="{FF2B5EF4-FFF2-40B4-BE49-F238E27FC236}">
                <a16:creationId xmlns:a16="http://schemas.microsoft.com/office/drawing/2014/main" id="{F648CC32-0862-475F-BA3D-EBFBEA96E0D0}"/>
              </a:ext>
            </a:extLst>
          </p:cNvPr>
          <p:cNvSpPr/>
          <p:nvPr/>
        </p:nvSpPr>
        <p:spPr>
          <a:xfrm>
            <a:off x="854441" y="381510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65000"/>
                    <a:lumOff val="35000"/>
                  </a:schemeClr>
                </a:solidFill>
              </a:rPr>
              <a:t>Fear </a:t>
            </a:r>
          </a:p>
        </p:txBody>
      </p:sp>
      <p:sp>
        <p:nvSpPr>
          <p:cNvPr id="26" name="Rectangle: Rounded Corners 25">
            <a:extLst>
              <a:ext uri="{FF2B5EF4-FFF2-40B4-BE49-F238E27FC236}">
                <a16:creationId xmlns:a16="http://schemas.microsoft.com/office/drawing/2014/main" id="{4B21903B-94C1-4663-94CE-05BE8FE2F904}"/>
              </a:ext>
            </a:extLst>
          </p:cNvPr>
          <p:cNvSpPr/>
          <p:nvPr/>
        </p:nvSpPr>
        <p:spPr>
          <a:xfrm>
            <a:off x="854441" y="4936076"/>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65000"/>
                    <a:lumOff val="35000"/>
                  </a:schemeClr>
                </a:solidFill>
              </a:rPr>
              <a:t>Happiness</a:t>
            </a:r>
          </a:p>
        </p:txBody>
      </p:sp>
      <p:sp>
        <p:nvSpPr>
          <p:cNvPr id="27" name="Rectangle: Rounded Corners 26">
            <a:extLst>
              <a:ext uri="{FF2B5EF4-FFF2-40B4-BE49-F238E27FC236}">
                <a16:creationId xmlns:a16="http://schemas.microsoft.com/office/drawing/2014/main" id="{65644799-998D-4883-9251-FD47F1D7AE7F}"/>
              </a:ext>
            </a:extLst>
          </p:cNvPr>
          <p:cNvSpPr/>
          <p:nvPr/>
        </p:nvSpPr>
        <p:spPr>
          <a:xfrm>
            <a:off x="3652604" y="3812570"/>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Disgust</a:t>
            </a:r>
          </a:p>
        </p:txBody>
      </p:sp>
      <p:sp>
        <p:nvSpPr>
          <p:cNvPr id="28" name="Rectangle: Rounded Corners 27">
            <a:extLst>
              <a:ext uri="{FF2B5EF4-FFF2-40B4-BE49-F238E27FC236}">
                <a16:creationId xmlns:a16="http://schemas.microsoft.com/office/drawing/2014/main" id="{C082655A-5E57-4520-ABF1-3CB89FC7E5FA}"/>
              </a:ext>
            </a:extLst>
          </p:cNvPr>
          <p:cNvSpPr/>
          <p:nvPr/>
        </p:nvSpPr>
        <p:spPr>
          <a:xfrm>
            <a:off x="6450767" y="493607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Surprise</a:t>
            </a:r>
          </a:p>
        </p:txBody>
      </p:sp>
      <p:sp>
        <p:nvSpPr>
          <p:cNvPr id="29" name="Rectangle: Rounded Corners 28">
            <a:extLst>
              <a:ext uri="{FF2B5EF4-FFF2-40B4-BE49-F238E27FC236}">
                <a16:creationId xmlns:a16="http://schemas.microsoft.com/office/drawing/2014/main" id="{73F9D412-3EC0-4EB7-BB75-58EB0448D011}"/>
              </a:ext>
            </a:extLst>
          </p:cNvPr>
          <p:cNvSpPr/>
          <p:nvPr/>
        </p:nvSpPr>
        <p:spPr>
          <a:xfrm>
            <a:off x="3652604" y="4936076"/>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Sadness</a:t>
            </a:r>
          </a:p>
        </p:txBody>
      </p:sp>
      <p:sp>
        <p:nvSpPr>
          <p:cNvPr id="30" name="TextBox 29">
            <a:extLst>
              <a:ext uri="{FF2B5EF4-FFF2-40B4-BE49-F238E27FC236}">
                <a16:creationId xmlns:a16="http://schemas.microsoft.com/office/drawing/2014/main" id="{FB939275-5B87-41AC-998B-FE9DB4BFA11D}"/>
              </a:ext>
            </a:extLst>
          </p:cNvPr>
          <p:cNvSpPr txBox="1"/>
          <p:nvPr/>
        </p:nvSpPr>
        <p:spPr>
          <a:xfrm>
            <a:off x="854441" y="2498038"/>
            <a:ext cx="8182341" cy="1077218"/>
          </a:xfrm>
          <a:prstGeom prst="rect">
            <a:avLst/>
          </a:prstGeom>
          <a:noFill/>
        </p:spPr>
        <p:txBody>
          <a:bodyPr wrap="square">
            <a:spAutoFit/>
          </a:bodyPr>
          <a:lstStyle/>
          <a:p>
            <a:r>
              <a:rPr lang="en-US" sz="3200" dirty="0">
                <a:solidFill>
                  <a:schemeClr val="tx1">
                    <a:lumMod val="65000"/>
                    <a:lumOff val="35000"/>
                  </a:schemeClr>
                </a:solidFill>
                <a:latin typeface="+mn-lt"/>
              </a:rPr>
              <a:t>You were playing in the playground, and you find it too dirty.</a:t>
            </a:r>
            <a:endParaRPr lang="fr-FR" sz="3200" dirty="0">
              <a:solidFill>
                <a:schemeClr val="tx1">
                  <a:lumMod val="65000"/>
                  <a:lumOff val="35000"/>
                </a:schemeClr>
              </a:solidFill>
              <a:latin typeface="+mn-lt"/>
            </a:endParaRPr>
          </a:p>
        </p:txBody>
      </p:sp>
      <p:pic>
        <p:nvPicPr>
          <p:cNvPr id="12" name="Picture 11">
            <a:extLst>
              <a:ext uri="{FF2B5EF4-FFF2-40B4-BE49-F238E27FC236}">
                <a16:creationId xmlns:a16="http://schemas.microsoft.com/office/drawing/2014/main" id="{F54D1775-1B46-4449-9746-AB8BFD856EA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9130884" y="1872185"/>
            <a:ext cx="2413416" cy="2359519"/>
          </a:xfrm>
          <a:prstGeom prst="rect">
            <a:avLst/>
          </a:prstGeom>
        </p:spPr>
      </p:pic>
    </p:spTree>
    <p:custDataLst>
      <p:tags r:id="rId1"/>
    </p:custDataLst>
    <p:extLst>
      <p:ext uri="{BB962C8B-B14F-4D97-AF65-F5344CB8AC3E}">
        <p14:creationId xmlns:p14="http://schemas.microsoft.com/office/powerpoint/2010/main" val="36680096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EF088F60-01A0-4EED-ABFA-C6E207E36B7A}"/>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mn-lt"/>
                <a:sym typeface="Comic Sans MS"/>
              </a:rPr>
              <a:t>Select the emotion that would best describe the feeling you will experience in this situation.</a:t>
            </a:r>
          </a:p>
        </p:txBody>
      </p:sp>
      <p:sp>
        <p:nvSpPr>
          <p:cNvPr id="7" name="Rectangle: Rounded Corners 6">
            <a:extLst>
              <a:ext uri="{FF2B5EF4-FFF2-40B4-BE49-F238E27FC236}">
                <a16:creationId xmlns:a16="http://schemas.microsoft.com/office/drawing/2014/main" id="{7F8BDD27-1B09-445D-B82A-8EA41F97DAAF}"/>
              </a:ext>
            </a:extLst>
          </p:cNvPr>
          <p:cNvSpPr/>
          <p:nvPr/>
        </p:nvSpPr>
        <p:spPr>
          <a:xfrm>
            <a:off x="6450767" y="377518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65000"/>
                    <a:lumOff val="35000"/>
                  </a:schemeClr>
                </a:solidFill>
              </a:rPr>
              <a:t>Anger </a:t>
            </a:r>
          </a:p>
        </p:txBody>
      </p:sp>
      <p:sp>
        <p:nvSpPr>
          <p:cNvPr id="25" name="Rectangle: Rounded Corners 24">
            <a:extLst>
              <a:ext uri="{FF2B5EF4-FFF2-40B4-BE49-F238E27FC236}">
                <a16:creationId xmlns:a16="http://schemas.microsoft.com/office/drawing/2014/main" id="{F648CC32-0862-475F-BA3D-EBFBEA96E0D0}"/>
              </a:ext>
            </a:extLst>
          </p:cNvPr>
          <p:cNvSpPr/>
          <p:nvPr/>
        </p:nvSpPr>
        <p:spPr>
          <a:xfrm>
            <a:off x="854441" y="381510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65000"/>
                    <a:lumOff val="35000"/>
                  </a:schemeClr>
                </a:solidFill>
              </a:rPr>
              <a:t>Fear </a:t>
            </a:r>
          </a:p>
        </p:txBody>
      </p:sp>
      <p:sp>
        <p:nvSpPr>
          <p:cNvPr id="26" name="Rectangle: Rounded Corners 25">
            <a:extLst>
              <a:ext uri="{FF2B5EF4-FFF2-40B4-BE49-F238E27FC236}">
                <a16:creationId xmlns:a16="http://schemas.microsoft.com/office/drawing/2014/main" id="{4B21903B-94C1-4663-94CE-05BE8FE2F904}"/>
              </a:ext>
            </a:extLst>
          </p:cNvPr>
          <p:cNvSpPr/>
          <p:nvPr/>
        </p:nvSpPr>
        <p:spPr>
          <a:xfrm>
            <a:off x="854441" y="4936076"/>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65000"/>
                    <a:lumOff val="35000"/>
                  </a:schemeClr>
                </a:solidFill>
              </a:rPr>
              <a:t>Happiness</a:t>
            </a:r>
          </a:p>
        </p:txBody>
      </p:sp>
      <p:sp>
        <p:nvSpPr>
          <p:cNvPr id="27" name="Rectangle: Rounded Corners 26">
            <a:extLst>
              <a:ext uri="{FF2B5EF4-FFF2-40B4-BE49-F238E27FC236}">
                <a16:creationId xmlns:a16="http://schemas.microsoft.com/office/drawing/2014/main" id="{65644799-998D-4883-9251-FD47F1D7AE7F}"/>
              </a:ext>
            </a:extLst>
          </p:cNvPr>
          <p:cNvSpPr/>
          <p:nvPr/>
        </p:nvSpPr>
        <p:spPr>
          <a:xfrm>
            <a:off x="3652604" y="3812570"/>
            <a:ext cx="2413416" cy="768879"/>
          </a:xfrm>
          <a:prstGeom prst="roundRect">
            <a:avLst/>
          </a:pr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Disgust</a:t>
            </a:r>
          </a:p>
        </p:txBody>
      </p:sp>
      <p:sp>
        <p:nvSpPr>
          <p:cNvPr id="28" name="Rectangle: Rounded Corners 27">
            <a:extLst>
              <a:ext uri="{FF2B5EF4-FFF2-40B4-BE49-F238E27FC236}">
                <a16:creationId xmlns:a16="http://schemas.microsoft.com/office/drawing/2014/main" id="{C082655A-5E57-4520-ABF1-3CB89FC7E5FA}"/>
              </a:ext>
            </a:extLst>
          </p:cNvPr>
          <p:cNvSpPr/>
          <p:nvPr/>
        </p:nvSpPr>
        <p:spPr>
          <a:xfrm>
            <a:off x="6450767" y="493607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Surprise</a:t>
            </a:r>
          </a:p>
        </p:txBody>
      </p:sp>
      <p:sp>
        <p:nvSpPr>
          <p:cNvPr id="29" name="Rectangle: Rounded Corners 28">
            <a:extLst>
              <a:ext uri="{FF2B5EF4-FFF2-40B4-BE49-F238E27FC236}">
                <a16:creationId xmlns:a16="http://schemas.microsoft.com/office/drawing/2014/main" id="{73F9D412-3EC0-4EB7-BB75-58EB0448D011}"/>
              </a:ext>
            </a:extLst>
          </p:cNvPr>
          <p:cNvSpPr/>
          <p:nvPr/>
        </p:nvSpPr>
        <p:spPr>
          <a:xfrm>
            <a:off x="3652604" y="4936076"/>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Sadness</a:t>
            </a:r>
          </a:p>
        </p:txBody>
      </p:sp>
      <p:sp>
        <p:nvSpPr>
          <p:cNvPr id="30" name="TextBox 29">
            <a:extLst>
              <a:ext uri="{FF2B5EF4-FFF2-40B4-BE49-F238E27FC236}">
                <a16:creationId xmlns:a16="http://schemas.microsoft.com/office/drawing/2014/main" id="{FB939275-5B87-41AC-998B-FE9DB4BFA11D}"/>
              </a:ext>
            </a:extLst>
          </p:cNvPr>
          <p:cNvSpPr txBox="1"/>
          <p:nvPr/>
        </p:nvSpPr>
        <p:spPr>
          <a:xfrm>
            <a:off x="854441" y="2498038"/>
            <a:ext cx="8182341" cy="1077218"/>
          </a:xfrm>
          <a:prstGeom prst="rect">
            <a:avLst/>
          </a:prstGeom>
          <a:noFill/>
        </p:spPr>
        <p:txBody>
          <a:bodyPr wrap="square">
            <a:spAutoFit/>
          </a:bodyPr>
          <a:lstStyle/>
          <a:p>
            <a:r>
              <a:rPr lang="en-US" sz="3200" dirty="0">
                <a:solidFill>
                  <a:schemeClr val="tx1">
                    <a:lumMod val="65000"/>
                    <a:lumOff val="35000"/>
                  </a:schemeClr>
                </a:solidFill>
                <a:latin typeface="+mn-lt"/>
              </a:rPr>
              <a:t>You were playing in the playground, and you find it too dirty.</a:t>
            </a:r>
            <a:endParaRPr lang="fr-FR" sz="3200" dirty="0">
              <a:solidFill>
                <a:schemeClr val="tx1">
                  <a:lumMod val="65000"/>
                  <a:lumOff val="35000"/>
                </a:schemeClr>
              </a:solidFill>
              <a:latin typeface="+mn-lt"/>
            </a:endParaRPr>
          </a:p>
        </p:txBody>
      </p:sp>
      <p:pic>
        <p:nvPicPr>
          <p:cNvPr id="12" name="Picture 11">
            <a:extLst>
              <a:ext uri="{FF2B5EF4-FFF2-40B4-BE49-F238E27FC236}">
                <a16:creationId xmlns:a16="http://schemas.microsoft.com/office/drawing/2014/main" id="{18567981-24FA-D354-5FEA-7FA22BA69E4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9130884" y="1872185"/>
            <a:ext cx="2413416" cy="2359519"/>
          </a:xfrm>
          <a:prstGeom prst="rect">
            <a:avLst/>
          </a:prstGeom>
        </p:spPr>
      </p:pic>
    </p:spTree>
    <p:custDataLst>
      <p:tags r:id="rId1"/>
    </p:custDataLst>
    <p:extLst>
      <p:ext uri="{BB962C8B-B14F-4D97-AF65-F5344CB8AC3E}">
        <p14:creationId xmlns:p14="http://schemas.microsoft.com/office/powerpoint/2010/main" val="5365426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EF088F60-01A0-4EED-ABFA-C6E207E36B7A}"/>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mn-lt"/>
                <a:sym typeface="Comic Sans MS"/>
              </a:rPr>
              <a:t>Select the emotion that would best describe the feeling you will experience in this situation.</a:t>
            </a:r>
          </a:p>
        </p:txBody>
      </p:sp>
      <p:sp>
        <p:nvSpPr>
          <p:cNvPr id="7" name="Rectangle: Rounded Corners 6">
            <a:extLst>
              <a:ext uri="{FF2B5EF4-FFF2-40B4-BE49-F238E27FC236}">
                <a16:creationId xmlns:a16="http://schemas.microsoft.com/office/drawing/2014/main" id="{7F8BDD27-1B09-445D-B82A-8EA41F97DAAF}"/>
              </a:ext>
            </a:extLst>
          </p:cNvPr>
          <p:cNvSpPr/>
          <p:nvPr/>
        </p:nvSpPr>
        <p:spPr>
          <a:xfrm>
            <a:off x="6450767" y="377518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65000"/>
                    <a:lumOff val="35000"/>
                  </a:schemeClr>
                </a:solidFill>
              </a:rPr>
              <a:t>Anger </a:t>
            </a:r>
          </a:p>
        </p:txBody>
      </p:sp>
      <p:sp>
        <p:nvSpPr>
          <p:cNvPr id="25" name="Rectangle: Rounded Corners 24">
            <a:extLst>
              <a:ext uri="{FF2B5EF4-FFF2-40B4-BE49-F238E27FC236}">
                <a16:creationId xmlns:a16="http://schemas.microsoft.com/office/drawing/2014/main" id="{F648CC32-0862-475F-BA3D-EBFBEA96E0D0}"/>
              </a:ext>
            </a:extLst>
          </p:cNvPr>
          <p:cNvSpPr/>
          <p:nvPr/>
        </p:nvSpPr>
        <p:spPr>
          <a:xfrm>
            <a:off x="854441" y="381510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65000"/>
                    <a:lumOff val="35000"/>
                  </a:schemeClr>
                </a:solidFill>
              </a:rPr>
              <a:t>Fear </a:t>
            </a:r>
          </a:p>
        </p:txBody>
      </p:sp>
      <p:sp>
        <p:nvSpPr>
          <p:cNvPr id="26" name="Rectangle: Rounded Corners 25">
            <a:extLst>
              <a:ext uri="{FF2B5EF4-FFF2-40B4-BE49-F238E27FC236}">
                <a16:creationId xmlns:a16="http://schemas.microsoft.com/office/drawing/2014/main" id="{4B21903B-94C1-4663-94CE-05BE8FE2F904}"/>
              </a:ext>
            </a:extLst>
          </p:cNvPr>
          <p:cNvSpPr/>
          <p:nvPr/>
        </p:nvSpPr>
        <p:spPr>
          <a:xfrm>
            <a:off x="854441" y="4936076"/>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65000"/>
                    <a:lumOff val="35000"/>
                  </a:schemeClr>
                </a:solidFill>
              </a:rPr>
              <a:t>Happiness</a:t>
            </a:r>
          </a:p>
        </p:txBody>
      </p:sp>
      <p:sp>
        <p:nvSpPr>
          <p:cNvPr id="27" name="Rectangle: Rounded Corners 26">
            <a:extLst>
              <a:ext uri="{FF2B5EF4-FFF2-40B4-BE49-F238E27FC236}">
                <a16:creationId xmlns:a16="http://schemas.microsoft.com/office/drawing/2014/main" id="{65644799-998D-4883-9251-FD47F1D7AE7F}"/>
              </a:ext>
            </a:extLst>
          </p:cNvPr>
          <p:cNvSpPr/>
          <p:nvPr/>
        </p:nvSpPr>
        <p:spPr>
          <a:xfrm>
            <a:off x="3652604" y="3812570"/>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Disgust</a:t>
            </a:r>
          </a:p>
        </p:txBody>
      </p:sp>
      <p:sp>
        <p:nvSpPr>
          <p:cNvPr id="28" name="Rectangle: Rounded Corners 27">
            <a:extLst>
              <a:ext uri="{FF2B5EF4-FFF2-40B4-BE49-F238E27FC236}">
                <a16:creationId xmlns:a16="http://schemas.microsoft.com/office/drawing/2014/main" id="{C082655A-5E57-4520-ABF1-3CB89FC7E5FA}"/>
              </a:ext>
            </a:extLst>
          </p:cNvPr>
          <p:cNvSpPr/>
          <p:nvPr/>
        </p:nvSpPr>
        <p:spPr>
          <a:xfrm>
            <a:off x="6450767" y="493607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Surprise</a:t>
            </a:r>
          </a:p>
        </p:txBody>
      </p:sp>
      <p:sp>
        <p:nvSpPr>
          <p:cNvPr id="29" name="Rectangle: Rounded Corners 28">
            <a:extLst>
              <a:ext uri="{FF2B5EF4-FFF2-40B4-BE49-F238E27FC236}">
                <a16:creationId xmlns:a16="http://schemas.microsoft.com/office/drawing/2014/main" id="{73F9D412-3EC0-4EB7-BB75-58EB0448D011}"/>
              </a:ext>
            </a:extLst>
          </p:cNvPr>
          <p:cNvSpPr/>
          <p:nvPr/>
        </p:nvSpPr>
        <p:spPr>
          <a:xfrm>
            <a:off x="3652604" y="4936076"/>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Sadness</a:t>
            </a:r>
          </a:p>
        </p:txBody>
      </p:sp>
      <p:sp>
        <p:nvSpPr>
          <p:cNvPr id="30" name="TextBox 29">
            <a:extLst>
              <a:ext uri="{FF2B5EF4-FFF2-40B4-BE49-F238E27FC236}">
                <a16:creationId xmlns:a16="http://schemas.microsoft.com/office/drawing/2014/main" id="{FB939275-5B87-41AC-998B-FE9DB4BFA11D}"/>
              </a:ext>
            </a:extLst>
          </p:cNvPr>
          <p:cNvSpPr txBox="1"/>
          <p:nvPr/>
        </p:nvSpPr>
        <p:spPr>
          <a:xfrm>
            <a:off x="854441" y="2498038"/>
            <a:ext cx="7401393" cy="1077218"/>
          </a:xfrm>
          <a:prstGeom prst="rect">
            <a:avLst/>
          </a:prstGeom>
          <a:noFill/>
        </p:spPr>
        <p:txBody>
          <a:bodyPr wrap="square">
            <a:spAutoFit/>
          </a:bodyPr>
          <a:lstStyle/>
          <a:p>
            <a:r>
              <a:rPr lang="en-US" sz="3200" dirty="0">
                <a:solidFill>
                  <a:schemeClr val="tx1">
                    <a:lumMod val="65000"/>
                    <a:lumOff val="35000"/>
                  </a:schemeClr>
                </a:solidFill>
                <a:latin typeface="+mn-lt"/>
              </a:rPr>
              <a:t>You fell on the floor and ripped your favorite shirt.</a:t>
            </a:r>
            <a:endParaRPr lang="fr-FR" sz="3200" dirty="0">
              <a:solidFill>
                <a:schemeClr val="tx1">
                  <a:lumMod val="65000"/>
                  <a:lumOff val="35000"/>
                </a:schemeClr>
              </a:solidFill>
              <a:latin typeface="+mn-lt"/>
            </a:endParaRPr>
          </a:p>
        </p:txBody>
      </p:sp>
      <p:pic>
        <p:nvPicPr>
          <p:cNvPr id="12" name="Picture 11">
            <a:extLst>
              <a:ext uri="{FF2B5EF4-FFF2-40B4-BE49-F238E27FC236}">
                <a16:creationId xmlns:a16="http://schemas.microsoft.com/office/drawing/2014/main" id="{5106D0C8-B0FA-4F9B-85EB-13F7B377FACB}"/>
              </a:ext>
            </a:extLst>
          </p:cNvPr>
          <p:cNvPicPr>
            <a:picLocks noChangeAspect="1"/>
          </p:cNvPicPr>
          <p:nvPr/>
        </p:nvPicPr>
        <p:blipFill>
          <a:blip r:embed="rId4"/>
          <a:srcRect/>
          <a:stretch/>
        </p:blipFill>
        <p:spPr>
          <a:xfrm>
            <a:off x="8986039" y="1883423"/>
            <a:ext cx="2783852" cy="2523744"/>
          </a:xfrm>
          <a:prstGeom prst="rect">
            <a:avLst/>
          </a:prstGeom>
        </p:spPr>
      </p:pic>
    </p:spTree>
    <p:custDataLst>
      <p:tags r:id="rId1"/>
    </p:custDataLst>
    <p:extLst>
      <p:ext uri="{BB962C8B-B14F-4D97-AF65-F5344CB8AC3E}">
        <p14:creationId xmlns:p14="http://schemas.microsoft.com/office/powerpoint/2010/main" val="3794828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EF088F60-01A0-4EED-ABFA-C6E207E36B7A}"/>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mn-lt"/>
                <a:sym typeface="Comic Sans MS"/>
              </a:rPr>
              <a:t>Select the emotion that would best describe the feeling you will experience in this situation.</a:t>
            </a:r>
          </a:p>
        </p:txBody>
      </p:sp>
      <p:sp>
        <p:nvSpPr>
          <p:cNvPr id="7" name="Rectangle: Rounded Corners 6">
            <a:extLst>
              <a:ext uri="{FF2B5EF4-FFF2-40B4-BE49-F238E27FC236}">
                <a16:creationId xmlns:a16="http://schemas.microsoft.com/office/drawing/2014/main" id="{7F8BDD27-1B09-445D-B82A-8EA41F97DAAF}"/>
              </a:ext>
            </a:extLst>
          </p:cNvPr>
          <p:cNvSpPr/>
          <p:nvPr/>
        </p:nvSpPr>
        <p:spPr>
          <a:xfrm>
            <a:off x="6450767" y="377518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65000"/>
                    <a:lumOff val="35000"/>
                  </a:schemeClr>
                </a:solidFill>
              </a:rPr>
              <a:t>Anger </a:t>
            </a:r>
          </a:p>
        </p:txBody>
      </p:sp>
      <p:sp>
        <p:nvSpPr>
          <p:cNvPr id="25" name="Rectangle: Rounded Corners 24">
            <a:extLst>
              <a:ext uri="{FF2B5EF4-FFF2-40B4-BE49-F238E27FC236}">
                <a16:creationId xmlns:a16="http://schemas.microsoft.com/office/drawing/2014/main" id="{F648CC32-0862-475F-BA3D-EBFBEA96E0D0}"/>
              </a:ext>
            </a:extLst>
          </p:cNvPr>
          <p:cNvSpPr/>
          <p:nvPr/>
        </p:nvSpPr>
        <p:spPr>
          <a:xfrm>
            <a:off x="854441" y="381510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65000"/>
                    <a:lumOff val="35000"/>
                  </a:schemeClr>
                </a:solidFill>
              </a:rPr>
              <a:t>Fear </a:t>
            </a:r>
          </a:p>
        </p:txBody>
      </p:sp>
      <p:sp>
        <p:nvSpPr>
          <p:cNvPr id="26" name="Rectangle: Rounded Corners 25">
            <a:extLst>
              <a:ext uri="{FF2B5EF4-FFF2-40B4-BE49-F238E27FC236}">
                <a16:creationId xmlns:a16="http://schemas.microsoft.com/office/drawing/2014/main" id="{4B21903B-94C1-4663-94CE-05BE8FE2F904}"/>
              </a:ext>
            </a:extLst>
          </p:cNvPr>
          <p:cNvSpPr/>
          <p:nvPr/>
        </p:nvSpPr>
        <p:spPr>
          <a:xfrm>
            <a:off x="854441" y="4936076"/>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65000"/>
                    <a:lumOff val="35000"/>
                  </a:schemeClr>
                </a:solidFill>
              </a:rPr>
              <a:t>Happiness</a:t>
            </a:r>
          </a:p>
        </p:txBody>
      </p:sp>
      <p:sp>
        <p:nvSpPr>
          <p:cNvPr id="27" name="Rectangle: Rounded Corners 26">
            <a:extLst>
              <a:ext uri="{FF2B5EF4-FFF2-40B4-BE49-F238E27FC236}">
                <a16:creationId xmlns:a16="http://schemas.microsoft.com/office/drawing/2014/main" id="{65644799-998D-4883-9251-FD47F1D7AE7F}"/>
              </a:ext>
            </a:extLst>
          </p:cNvPr>
          <p:cNvSpPr/>
          <p:nvPr/>
        </p:nvSpPr>
        <p:spPr>
          <a:xfrm>
            <a:off x="3652604" y="3812570"/>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Disgust</a:t>
            </a:r>
          </a:p>
        </p:txBody>
      </p:sp>
      <p:sp>
        <p:nvSpPr>
          <p:cNvPr id="28" name="Rectangle: Rounded Corners 27">
            <a:extLst>
              <a:ext uri="{FF2B5EF4-FFF2-40B4-BE49-F238E27FC236}">
                <a16:creationId xmlns:a16="http://schemas.microsoft.com/office/drawing/2014/main" id="{C082655A-5E57-4520-ABF1-3CB89FC7E5FA}"/>
              </a:ext>
            </a:extLst>
          </p:cNvPr>
          <p:cNvSpPr/>
          <p:nvPr/>
        </p:nvSpPr>
        <p:spPr>
          <a:xfrm>
            <a:off x="6450767" y="493607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Surprise</a:t>
            </a:r>
          </a:p>
        </p:txBody>
      </p:sp>
      <p:sp>
        <p:nvSpPr>
          <p:cNvPr id="29" name="Rectangle: Rounded Corners 28">
            <a:extLst>
              <a:ext uri="{FF2B5EF4-FFF2-40B4-BE49-F238E27FC236}">
                <a16:creationId xmlns:a16="http://schemas.microsoft.com/office/drawing/2014/main" id="{73F9D412-3EC0-4EB7-BB75-58EB0448D011}"/>
              </a:ext>
            </a:extLst>
          </p:cNvPr>
          <p:cNvSpPr/>
          <p:nvPr/>
        </p:nvSpPr>
        <p:spPr>
          <a:xfrm>
            <a:off x="3652604" y="4936076"/>
            <a:ext cx="2413416" cy="768879"/>
          </a:xfrm>
          <a:prstGeom prst="roundRect">
            <a:avLst/>
          </a:pr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Sadness</a:t>
            </a:r>
          </a:p>
        </p:txBody>
      </p:sp>
      <p:sp>
        <p:nvSpPr>
          <p:cNvPr id="30" name="TextBox 29">
            <a:extLst>
              <a:ext uri="{FF2B5EF4-FFF2-40B4-BE49-F238E27FC236}">
                <a16:creationId xmlns:a16="http://schemas.microsoft.com/office/drawing/2014/main" id="{FB939275-5B87-41AC-998B-FE9DB4BFA11D}"/>
              </a:ext>
            </a:extLst>
          </p:cNvPr>
          <p:cNvSpPr txBox="1"/>
          <p:nvPr/>
        </p:nvSpPr>
        <p:spPr>
          <a:xfrm>
            <a:off x="854441" y="2498038"/>
            <a:ext cx="7401393" cy="1077218"/>
          </a:xfrm>
          <a:prstGeom prst="rect">
            <a:avLst/>
          </a:prstGeom>
          <a:noFill/>
        </p:spPr>
        <p:txBody>
          <a:bodyPr wrap="square">
            <a:spAutoFit/>
          </a:bodyPr>
          <a:lstStyle/>
          <a:p>
            <a:r>
              <a:rPr lang="en-US" sz="3200" dirty="0">
                <a:solidFill>
                  <a:schemeClr val="tx1">
                    <a:lumMod val="65000"/>
                    <a:lumOff val="35000"/>
                  </a:schemeClr>
                </a:solidFill>
                <a:latin typeface="+mn-lt"/>
              </a:rPr>
              <a:t>You fell on the floor and ripped your favorite shirt.</a:t>
            </a:r>
            <a:endParaRPr lang="fr-FR" sz="3200" dirty="0">
              <a:solidFill>
                <a:schemeClr val="tx1">
                  <a:lumMod val="65000"/>
                  <a:lumOff val="35000"/>
                </a:schemeClr>
              </a:solidFill>
              <a:latin typeface="+mn-lt"/>
            </a:endParaRPr>
          </a:p>
        </p:txBody>
      </p:sp>
      <p:pic>
        <p:nvPicPr>
          <p:cNvPr id="11" name="Picture 10">
            <a:extLst>
              <a:ext uri="{FF2B5EF4-FFF2-40B4-BE49-F238E27FC236}">
                <a16:creationId xmlns:a16="http://schemas.microsoft.com/office/drawing/2014/main" id="{19A2B8A2-C2B3-B6ED-FFF6-20D433531BC7}"/>
              </a:ext>
            </a:extLst>
          </p:cNvPr>
          <p:cNvPicPr>
            <a:picLocks noChangeAspect="1"/>
          </p:cNvPicPr>
          <p:nvPr/>
        </p:nvPicPr>
        <p:blipFill>
          <a:blip r:embed="rId4"/>
          <a:srcRect/>
          <a:stretch/>
        </p:blipFill>
        <p:spPr>
          <a:xfrm>
            <a:off x="8986039" y="1883423"/>
            <a:ext cx="2783852" cy="2523744"/>
          </a:xfrm>
          <a:prstGeom prst="rect">
            <a:avLst/>
          </a:prstGeom>
        </p:spPr>
      </p:pic>
    </p:spTree>
    <p:custDataLst>
      <p:tags r:id="rId1"/>
    </p:custDataLst>
    <p:extLst>
      <p:ext uri="{BB962C8B-B14F-4D97-AF65-F5344CB8AC3E}">
        <p14:creationId xmlns:p14="http://schemas.microsoft.com/office/powerpoint/2010/main" val="204492546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97;gb06ce43697_0_0">
            <a:extLst>
              <a:ext uri="{FF2B5EF4-FFF2-40B4-BE49-F238E27FC236}">
                <a16:creationId xmlns:a16="http://schemas.microsoft.com/office/drawing/2014/main" id="{188F86E1-1889-4717-AD7F-7F7AAF305A4D}"/>
              </a:ext>
            </a:extLst>
          </p:cNvPr>
          <p:cNvSpPr txBox="1">
            <a:spLocks/>
          </p:cNvSpPr>
          <p:nvPr/>
        </p:nvSpPr>
        <p:spPr>
          <a:xfrm>
            <a:off x="1024128" y="4824658"/>
            <a:ext cx="10143000" cy="1267670"/>
          </a:xfrm>
          <a:prstGeom prst="rect">
            <a:avLst/>
          </a:prstGeom>
          <a:solidFill>
            <a:srgbClr val="DAF3F6"/>
          </a:solidFill>
          <a:ln>
            <a:solidFill>
              <a:srgbClr val="C7E6F5"/>
            </a:solidFill>
          </a:ln>
          <a:effectLst/>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ts val="1200"/>
              </a:spcBef>
              <a:spcAft>
                <a:spcPts val="1200"/>
              </a:spcAft>
            </a:pPr>
            <a:r>
              <a:rPr lang="en-US" sz="5400" dirty="0">
                <a:solidFill>
                  <a:schemeClr val="accent1">
                    <a:lumMod val="50000"/>
                  </a:schemeClr>
                </a:solidFill>
                <a:latin typeface="Comic Sans MS" panose="030F0702030302020204" pitchFamily="66" charset="0"/>
              </a:rPr>
              <a:t>Math review</a:t>
            </a:r>
          </a:p>
        </p:txBody>
      </p:sp>
      <p:pic>
        <p:nvPicPr>
          <p:cNvPr id="2" name="Graphic 1">
            <a:extLst>
              <a:ext uri="{FF2B5EF4-FFF2-40B4-BE49-F238E27FC236}">
                <a16:creationId xmlns:a16="http://schemas.microsoft.com/office/drawing/2014/main" id="{1C5C1042-AC2F-4A8B-8133-2420035D63A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920772" y="1282045"/>
            <a:ext cx="5717519" cy="3211693"/>
          </a:xfrm>
          <a:prstGeom prst="rect">
            <a:avLst/>
          </a:prstGeom>
        </p:spPr>
      </p:pic>
    </p:spTree>
    <p:custDataLst>
      <p:tags r:id="rId1"/>
    </p:custDataLst>
    <p:extLst>
      <p:ext uri="{BB962C8B-B14F-4D97-AF65-F5344CB8AC3E}">
        <p14:creationId xmlns:p14="http://schemas.microsoft.com/office/powerpoint/2010/main" val="9597189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Perform the following operation.</a:t>
            </a:r>
            <a:endParaRPr lang="en-US" sz="3200" b="1" dirty="0">
              <a:solidFill>
                <a:schemeClr val="bg1"/>
              </a:solidFill>
              <a:latin typeface="+mn-lt"/>
            </a:endParaRPr>
          </a:p>
        </p:txBody>
      </p:sp>
      <p:sp>
        <p:nvSpPr>
          <p:cNvPr id="6" name="TextBox 5">
            <a:extLst>
              <a:ext uri="{FF2B5EF4-FFF2-40B4-BE49-F238E27FC236}">
                <a16:creationId xmlns:a16="http://schemas.microsoft.com/office/drawing/2014/main" id="{76811B58-16FB-4D55-AF9E-D59924137743}"/>
              </a:ext>
            </a:extLst>
          </p:cNvPr>
          <p:cNvSpPr txBox="1"/>
          <p:nvPr/>
        </p:nvSpPr>
        <p:spPr>
          <a:xfrm>
            <a:off x="9529482" y="118884"/>
            <a:ext cx="2662518" cy="307777"/>
          </a:xfrm>
          <a:prstGeom prst="rect">
            <a:avLst/>
          </a:prstGeom>
          <a:solidFill>
            <a:srgbClr val="DAF3F6"/>
          </a:solidFill>
          <a:effectLst>
            <a:softEdge rad="12700"/>
          </a:effectLst>
        </p:spPr>
        <p:txBody>
          <a:bodyPr wrap="square">
            <a:spAutoFit/>
          </a:bodyPr>
          <a:lstStyle/>
          <a:p>
            <a:pPr algn="ctr"/>
            <a:r>
              <a:rPr lang="en-GB" b="0" i="0" dirty="0">
                <a:solidFill>
                  <a:schemeClr val="tx1">
                    <a:lumMod val="50000"/>
                    <a:lumOff val="50000"/>
                  </a:schemeClr>
                </a:solidFill>
                <a:effectLst/>
                <a:latin typeface="+mj-lt"/>
              </a:rPr>
              <a:t> Check your knowledge</a:t>
            </a:r>
            <a:endParaRPr lang="en-GB" dirty="0">
              <a:solidFill>
                <a:schemeClr val="tx1">
                  <a:lumMod val="50000"/>
                  <a:lumOff val="50000"/>
                </a:schemeClr>
              </a:solidFill>
              <a:latin typeface="+mj-lt"/>
            </a:endParaRPr>
          </a:p>
        </p:txBody>
      </p:sp>
      <p:grpSp>
        <p:nvGrpSpPr>
          <p:cNvPr id="16" name="Group 15">
            <a:extLst>
              <a:ext uri="{FF2B5EF4-FFF2-40B4-BE49-F238E27FC236}">
                <a16:creationId xmlns:a16="http://schemas.microsoft.com/office/drawing/2014/main" id="{5A56C5B1-6F5A-4BA5-A96F-D9C9AA556231}"/>
              </a:ext>
            </a:extLst>
          </p:cNvPr>
          <p:cNvGrpSpPr/>
          <p:nvPr/>
        </p:nvGrpSpPr>
        <p:grpSpPr>
          <a:xfrm>
            <a:off x="571500" y="1778049"/>
            <a:ext cx="1099920" cy="1320701"/>
            <a:chOff x="2345635" y="2768024"/>
            <a:chExt cx="1099920" cy="1320701"/>
          </a:xfrm>
        </p:grpSpPr>
        <p:cxnSp>
          <p:nvCxnSpPr>
            <p:cNvPr id="18" name="Straight Connector 17">
              <a:extLst>
                <a:ext uri="{FF2B5EF4-FFF2-40B4-BE49-F238E27FC236}">
                  <a16:creationId xmlns:a16="http://schemas.microsoft.com/office/drawing/2014/main" id="{92DD36F1-C3A1-47BB-B2AB-9AE85182BE96}"/>
                </a:ext>
              </a:extLst>
            </p:cNvPr>
            <p:cNvCxnSpPr/>
            <p:nvPr/>
          </p:nvCxnSpPr>
          <p:spPr>
            <a:xfrm>
              <a:off x="23456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6B0900F9-207A-440C-92BA-242F95402216}"/>
                </a:ext>
              </a:extLst>
            </p:cNvPr>
            <p:cNvSpPr txBox="1"/>
            <p:nvPr/>
          </p:nvSpPr>
          <p:spPr>
            <a:xfrm>
              <a:off x="2713677" y="2768024"/>
              <a:ext cx="398804" cy="584775"/>
            </a:xfrm>
            <a:prstGeom prst="rect">
              <a:avLst/>
            </a:prstGeom>
            <a:noFill/>
          </p:spPr>
          <p:txBody>
            <a:bodyPr wrap="square">
              <a:spAutoFit/>
            </a:bodyPr>
            <a:lstStyle/>
            <a:p>
              <a:r>
                <a:rPr kumimoji="0" lang="en-US" sz="32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Arial" panose="020B0604020202020204" pitchFamily="34" charset="0"/>
                  <a:sym typeface="Arial"/>
                </a:rPr>
                <a:t>4</a:t>
              </a:r>
              <a:endParaRPr lang="fr-FR" sz="1600" dirty="0"/>
            </a:p>
          </p:txBody>
        </p:sp>
        <p:sp>
          <p:nvSpPr>
            <p:cNvPr id="22" name="TextBox 21">
              <a:extLst>
                <a:ext uri="{FF2B5EF4-FFF2-40B4-BE49-F238E27FC236}">
                  <a16:creationId xmlns:a16="http://schemas.microsoft.com/office/drawing/2014/main" id="{A957F8CE-D53D-4532-9F47-A9F4DA8CDFFD}"/>
                </a:ext>
              </a:extLst>
            </p:cNvPr>
            <p:cNvSpPr txBox="1"/>
            <p:nvPr/>
          </p:nvSpPr>
          <p:spPr>
            <a:xfrm>
              <a:off x="2696193" y="3503950"/>
              <a:ext cx="398804" cy="584775"/>
            </a:xfrm>
            <a:prstGeom prst="rect">
              <a:avLst/>
            </a:prstGeom>
            <a:noFill/>
          </p:spPr>
          <p:txBody>
            <a:bodyPr wrap="square">
              <a:spAutoFit/>
            </a:bodyPr>
            <a:lstStyle/>
            <a:p>
              <a:r>
                <a:rPr lang="en-US" sz="3200" dirty="0">
                  <a:solidFill>
                    <a:prstClr val="black">
                      <a:lumMod val="65000"/>
                      <a:lumOff val="35000"/>
                    </a:prstClr>
                  </a:solidFill>
                  <a:latin typeface="Comic Sans MS"/>
                  <a:cs typeface="Arial" panose="020B0604020202020204" pitchFamily="34" charset="0"/>
                </a:rPr>
                <a:t>9</a:t>
              </a:r>
              <a:endParaRPr lang="fr-FR" sz="1600" dirty="0"/>
            </a:p>
          </p:txBody>
        </p:sp>
      </p:grpSp>
      <p:grpSp>
        <p:nvGrpSpPr>
          <p:cNvPr id="27" name="Group 26">
            <a:extLst>
              <a:ext uri="{FF2B5EF4-FFF2-40B4-BE49-F238E27FC236}">
                <a16:creationId xmlns:a16="http://schemas.microsoft.com/office/drawing/2014/main" id="{8998F612-CA97-43E6-A3B0-3006585B9F15}"/>
              </a:ext>
            </a:extLst>
          </p:cNvPr>
          <p:cNvGrpSpPr/>
          <p:nvPr/>
        </p:nvGrpSpPr>
        <p:grpSpPr>
          <a:xfrm>
            <a:off x="4019268" y="1754830"/>
            <a:ext cx="1099920" cy="1368390"/>
            <a:chOff x="1431235" y="2736054"/>
            <a:chExt cx="1099920" cy="1368390"/>
          </a:xfrm>
        </p:grpSpPr>
        <p:sp>
          <p:nvSpPr>
            <p:cNvPr id="28" name="Rectangle: Rounded Corners 27">
              <a:extLst>
                <a:ext uri="{FF2B5EF4-FFF2-40B4-BE49-F238E27FC236}">
                  <a16:creationId xmlns:a16="http://schemas.microsoft.com/office/drawing/2014/main" id="{A9C2636F-AC22-4376-ADA7-16997AB67695}"/>
                </a:ext>
              </a:extLst>
            </p:cNvPr>
            <p:cNvSpPr/>
            <p:nvPr/>
          </p:nvSpPr>
          <p:spPr>
            <a:xfrm>
              <a:off x="1626113" y="2736054"/>
              <a:ext cx="667387" cy="584735"/>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cxnSp>
          <p:nvCxnSpPr>
            <p:cNvPr id="29" name="Straight Connector 28">
              <a:extLst>
                <a:ext uri="{FF2B5EF4-FFF2-40B4-BE49-F238E27FC236}">
                  <a16:creationId xmlns:a16="http://schemas.microsoft.com/office/drawing/2014/main" id="{BFAEABD1-0691-454B-AB70-82E07F931A31}"/>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0" name="Rectangle: Rounded Corners 29">
              <a:extLst>
                <a:ext uri="{FF2B5EF4-FFF2-40B4-BE49-F238E27FC236}">
                  <a16:creationId xmlns:a16="http://schemas.microsoft.com/office/drawing/2014/main" id="{649DE044-761D-43CC-93B8-B19A468E7019}"/>
                </a:ext>
              </a:extLst>
            </p:cNvPr>
            <p:cNvSpPr/>
            <p:nvPr/>
          </p:nvSpPr>
          <p:spPr>
            <a:xfrm>
              <a:off x="1626113" y="3519709"/>
              <a:ext cx="667387" cy="584735"/>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grpSp>
      <p:grpSp>
        <p:nvGrpSpPr>
          <p:cNvPr id="31" name="Group 30">
            <a:extLst>
              <a:ext uri="{FF2B5EF4-FFF2-40B4-BE49-F238E27FC236}">
                <a16:creationId xmlns:a16="http://schemas.microsoft.com/office/drawing/2014/main" id="{716CE1D3-0E42-4FA1-8396-324E2B0F06FA}"/>
              </a:ext>
            </a:extLst>
          </p:cNvPr>
          <p:cNvGrpSpPr/>
          <p:nvPr/>
        </p:nvGrpSpPr>
        <p:grpSpPr>
          <a:xfrm>
            <a:off x="2295384" y="1778049"/>
            <a:ext cx="1099920" cy="1320701"/>
            <a:chOff x="2345635" y="2768024"/>
            <a:chExt cx="1099920" cy="1320701"/>
          </a:xfrm>
        </p:grpSpPr>
        <p:cxnSp>
          <p:nvCxnSpPr>
            <p:cNvPr id="32" name="Straight Connector 31">
              <a:extLst>
                <a:ext uri="{FF2B5EF4-FFF2-40B4-BE49-F238E27FC236}">
                  <a16:creationId xmlns:a16="http://schemas.microsoft.com/office/drawing/2014/main" id="{DEEF6841-9A3B-4EAC-978D-61BAE2D661AE}"/>
                </a:ext>
              </a:extLst>
            </p:cNvPr>
            <p:cNvCxnSpPr/>
            <p:nvPr/>
          </p:nvCxnSpPr>
          <p:spPr>
            <a:xfrm>
              <a:off x="23456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B4E6FC57-95C7-4987-A373-FF0B19C9169F}"/>
                </a:ext>
              </a:extLst>
            </p:cNvPr>
            <p:cNvSpPr txBox="1"/>
            <p:nvPr/>
          </p:nvSpPr>
          <p:spPr>
            <a:xfrm>
              <a:off x="2713677" y="2768024"/>
              <a:ext cx="398804" cy="584775"/>
            </a:xfrm>
            <a:prstGeom prst="rect">
              <a:avLst/>
            </a:prstGeom>
            <a:noFill/>
          </p:spPr>
          <p:txBody>
            <a:bodyPr wrap="square">
              <a:spAutoFit/>
            </a:bodyPr>
            <a:lstStyle/>
            <a:p>
              <a:r>
                <a:rPr lang="en-US" sz="3200" dirty="0">
                  <a:solidFill>
                    <a:prstClr val="black">
                      <a:lumMod val="65000"/>
                      <a:lumOff val="35000"/>
                    </a:prstClr>
                  </a:solidFill>
                  <a:latin typeface="Comic Sans MS"/>
                  <a:cs typeface="Arial" panose="020B0604020202020204" pitchFamily="34" charset="0"/>
                </a:rPr>
                <a:t>1</a:t>
              </a:r>
              <a:endParaRPr lang="fr-FR" sz="1600" dirty="0"/>
            </a:p>
          </p:txBody>
        </p:sp>
        <p:sp>
          <p:nvSpPr>
            <p:cNvPr id="34" name="TextBox 33">
              <a:extLst>
                <a:ext uri="{FF2B5EF4-FFF2-40B4-BE49-F238E27FC236}">
                  <a16:creationId xmlns:a16="http://schemas.microsoft.com/office/drawing/2014/main" id="{D010A42E-306B-482F-BA2E-7468D3DA5889}"/>
                </a:ext>
              </a:extLst>
            </p:cNvPr>
            <p:cNvSpPr txBox="1"/>
            <p:nvPr/>
          </p:nvSpPr>
          <p:spPr>
            <a:xfrm>
              <a:off x="2696193" y="3503950"/>
              <a:ext cx="398804" cy="584775"/>
            </a:xfrm>
            <a:prstGeom prst="rect">
              <a:avLst/>
            </a:prstGeom>
            <a:noFill/>
          </p:spPr>
          <p:txBody>
            <a:bodyPr wrap="square">
              <a:spAutoFit/>
            </a:bodyPr>
            <a:lstStyle/>
            <a:p>
              <a:r>
                <a:rPr lang="en-US" sz="3200" dirty="0">
                  <a:solidFill>
                    <a:prstClr val="black">
                      <a:lumMod val="65000"/>
                      <a:lumOff val="35000"/>
                    </a:prstClr>
                  </a:solidFill>
                  <a:latin typeface="Comic Sans MS"/>
                  <a:cs typeface="Arial" panose="020B0604020202020204" pitchFamily="34" charset="0"/>
                </a:rPr>
                <a:t>9</a:t>
              </a:r>
              <a:endParaRPr lang="fr-FR" sz="1600" dirty="0"/>
            </a:p>
          </p:txBody>
        </p:sp>
      </p:grpSp>
      <p:sp>
        <p:nvSpPr>
          <p:cNvPr id="3" name="TextBox 2">
            <a:extLst>
              <a:ext uri="{FF2B5EF4-FFF2-40B4-BE49-F238E27FC236}">
                <a16:creationId xmlns:a16="http://schemas.microsoft.com/office/drawing/2014/main" id="{839C314E-8DA0-4E0C-92B3-B7285A55A561}"/>
              </a:ext>
            </a:extLst>
          </p:cNvPr>
          <p:cNvSpPr txBox="1"/>
          <p:nvPr/>
        </p:nvSpPr>
        <p:spPr>
          <a:xfrm>
            <a:off x="1766535" y="2016399"/>
            <a:ext cx="405880" cy="646331"/>
          </a:xfrm>
          <a:prstGeom prst="rect">
            <a:avLst/>
          </a:prstGeom>
          <a:noFill/>
        </p:spPr>
        <p:txBody>
          <a:bodyPr wrap="none" rtlCol="0">
            <a:spAutoFit/>
          </a:bodyPr>
          <a:lstStyle/>
          <a:p>
            <a:r>
              <a:rPr lang="fr-FR" sz="3600" dirty="0">
                <a:solidFill>
                  <a:schemeClr val="tx1">
                    <a:lumMod val="65000"/>
                    <a:lumOff val="35000"/>
                  </a:schemeClr>
                </a:solidFill>
                <a:latin typeface="+mj-lt"/>
              </a:rPr>
              <a:t>+</a:t>
            </a:r>
          </a:p>
        </p:txBody>
      </p:sp>
      <p:sp>
        <p:nvSpPr>
          <p:cNvPr id="35" name="TextBox 34">
            <a:extLst>
              <a:ext uri="{FF2B5EF4-FFF2-40B4-BE49-F238E27FC236}">
                <a16:creationId xmlns:a16="http://schemas.microsoft.com/office/drawing/2014/main" id="{8E976344-80C7-4E5A-8AA6-5B26EE350268}"/>
              </a:ext>
            </a:extLst>
          </p:cNvPr>
          <p:cNvSpPr txBox="1"/>
          <p:nvPr/>
        </p:nvSpPr>
        <p:spPr>
          <a:xfrm>
            <a:off x="3483125" y="2070436"/>
            <a:ext cx="420308" cy="646331"/>
          </a:xfrm>
          <a:prstGeom prst="rect">
            <a:avLst/>
          </a:prstGeom>
          <a:noFill/>
        </p:spPr>
        <p:txBody>
          <a:bodyPr wrap="none" rtlCol="0">
            <a:spAutoFit/>
          </a:bodyPr>
          <a:lstStyle/>
          <a:p>
            <a:r>
              <a:rPr lang="fr-FR" sz="3600" dirty="0">
                <a:solidFill>
                  <a:schemeClr val="tx1">
                    <a:lumMod val="65000"/>
                    <a:lumOff val="35000"/>
                  </a:schemeClr>
                </a:solidFill>
                <a:latin typeface="+mj-lt"/>
              </a:rPr>
              <a:t>=</a:t>
            </a:r>
          </a:p>
        </p:txBody>
      </p:sp>
      <p:grpSp>
        <p:nvGrpSpPr>
          <p:cNvPr id="19" name="Group 18">
            <a:extLst>
              <a:ext uri="{FF2B5EF4-FFF2-40B4-BE49-F238E27FC236}">
                <a16:creationId xmlns:a16="http://schemas.microsoft.com/office/drawing/2014/main" id="{098E9B46-0C97-25B3-0B30-7BC62BAF1D12}"/>
              </a:ext>
            </a:extLst>
          </p:cNvPr>
          <p:cNvGrpSpPr/>
          <p:nvPr/>
        </p:nvGrpSpPr>
        <p:grpSpPr>
          <a:xfrm>
            <a:off x="571500" y="4569117"/>
            <a:ext cx="1099920" cy="1185791"/>
            <a:chOff x="2345635" y="2842974"/>
            <a:chExt cx="1099920" cy="1185791"/>
          </a:xfrm>
        </p:grpSpPr>
        <p:cxnSp>
          <p:nvCxnSpPr>
            <p:cNvPr id="21" name="Straight Connector 20">
              <a:extLst>
                <a:ext uri="{FF2B5EF4-FFF2-40B4-BE49-F238E27FC236}">
                  <a16:creationId xmlns:a16="http://schemas.microsoft.com/office/drawing/2014/main" id="{88AF34D8-BF6F-5E01-2895-D53F88C8E9F2}"/>
                </a:ext>
              </a:extLst>
            </p:cNvPr>
            <p:cNvCxnSpPr/>
            <p:nvPr/>
          </p:nvCxnSpPr>
          <p:spPr>
            <a:xfrm>
              <a:off x="23456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7CC7D72C-6EDD-CC47-70E5-E329ECBC3774}"/>
                </a:ext>
              </a:extLst>
            </p:cNvPr>
            <p:cNvSpPr txBox="1"/>
            <p:nvPr/>
          </p:nvSpPr>
          <p:spPr>
            <a:xfrm>
              <a:off x="2698687" y="2842974"/>
              <a:ext cx="398804" cy="584775"/>
            </a:xfrm>
            <a:prstGeom prst="rect">
              <a:avLst/>
            </a:prstGeom>
            <a:noFill/>
          </p:spPr>
          <p:txBody>
            <a:bodyPr wrap="square">
              <a:spAutoFit/>
            </a:bodyPr>
            <a:lstStyle/>
            <a:p>
              <a:r>
                <a:rPr kumimoji="0" lang="en-US" sz="32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Arial" panose="020B0604020202020204" pitchFamily="34" charset="0"/>
                  <a:sym typeface="Arial"/>
                </a:rPr>
                <a:t>8</a:t>
              </a:r>
              <a:endParaRPr lang="fr-FR" sz="1600" dirty="0"/>
            </a:p>
          </p:txBody>
        </p:sp>
        <p:sp>
          <p:nvSpPr>
            <p:cNvPr id="24" name="TextBox 23">
              <a:extLst>
                <a:ext uri="{FF2B5EF4-FFF2-40B4-BE49-F238E27FC236}">
                  <a16:creationId xmlns:a16="http://schemas.microsoft.com/office/drawing/2014/main" id="{534191C1-AA88-C00A-2E60-9FF6A980EE2D}"/>
                </a:ext>
              </a:extLst>
            </p:cNvPr>
            <p:cNvSpPr txBox="1"/>
            <p:nvPr/>
          </p:nvSpPr>
          <p:spPr>
            <a:xfrm>
              <a:off x="2637520" y="3443990"/>
              <a:ext cx="667387" cy="584775"/>
            </a:xfrm>
            <a:prstGeom prst="rect">
              <a:avLst/>
            </a:prstGeom>
            <a:noFill/>
          </p:spPr>
          <p:txBody>
            <a:bodyPr wrap="square">
              <a:spAutoFit/>
            </a:bodyPr>
            <a:lstStyle/>
            <a:p>
              <a:r>
                <a:rPr kumimoji="0" lang="en-US" sz="32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Arial" panose="020B0604020202020204" pitchFamily="34" charset="0"/>
                  <a:sym typeface="Arial"/>
                </a:rPr>
                <a:t>15</a:t>
              </a:r>
              <a:endParaRPr lang="fr-FR" sz="1600" dirty="0"/>
            </a:p>
          </p:txBody>
        </p:sp>
      </p:grpSp>
      <p:grpSp>
        <p:nvGrpSpPr>
          <p:cNvPr id="25" name="Group 24">
            <a:extLst>
              <a:ext uri="{FF2B5EF4-FFF2-40B4-BE49-F238E27FC236}">
                <a16:creationId xmlns:a16="http://schemas.microsoft.com/office/drawing/2014/main" id="{DACD8721-0C22-4F95-7C7C-7A3B625256ED}"/>
              </a:ext>
            </a:extLst>
          </p:cNvPr>
          <p:cNvGrpSpPr/>
          <p:nvPr/>
        </p:nvGrpSpPr>
        <p:grpSpPr>
          <a:xfrm>
            <a:off x="4079228" y="4470948"/>
            <a:ext cx="1099920" cy="1368390"/>
            <a:chOff x="1491195" y="2736054"/>
            <a:chExt cx="1099920" cy="1368390"/>
          </a:xfrm>
        </p:grpSpPr>
        <p:sp>
          <p:nvSpPr>
            <p:cNvPr id="26" name="Rectangle: Rounded Corners 25">
              <a:extLst>
                <a:ext uri="{FF2B5EF4-FFF2-40B4-BE49-F238E27FC236}">
                  <a16:creationId xmlns:a16="http://schemas.microsoft.com/office/drawing/2014/main" id="{3B2E20BF-7A21-A96F-4FF2-0EC154374EDA}"/>
                </a:ext>
              </a:extLst>
            </p:cNvPr>
            <p:cNvSpPr/>
            <p:nvPr/>
          </p:nvSpPr>
          <p:spPr>
            <a:xfrm>
              <a:off x="1626113" y="2736054"/>
              <a:ext cx="787273" cy="584735"/>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cxnSp>
          <p:nvCxnSpPr>
            <p:cNvPr id="36" name="Straight Connector 35">
              <a:extLst>
                <a:ext uri="{FF2B5EF4-FFF2-40B4-BE49-F238E27FC236}">
                  <a16:creationId xmlns:a16="http://schemas.microsoft.com/office/drawing/2014/main" id="{6150C29C-11C6-8DE0-D32D-30CE188F5329}"/>
                </a:ext>
              </a:extLst>
            </p:cNvPr>
            <p:cNvCxnSpPr/>
            <p:nvPr/>
          </p:nvCxnSpPr>
          <p:spPr>
            <a:xfrm>
              <a:off x="149119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7" name="Rectangle: Rounded Corners 36">
              <a:extLst>
                <a:ext uri="{FF2B5EF4-FFF2-40B4-BE49-F238E27FC236}">
                  <a16:creationId xmlns:a16="http://schemas.microsoft.com/office/drawing/2014/main" id="{EA51C22E-3A44-FDD7-23F6-91BA1DAFA476}"/>
                </a:ext>
              </a:extLst>
            </p:cNvPr>
            <p:cNvSpPr/>
            <p:nvPr/>
          </p:nvSpPr>
          <p:spPr>
            <a:xfrm>
              <a:off x="1626113" y="3519709"/>
              <a:ext cx="787273" cy="584735"/>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grpSp>
      <p:grpSp>
        <p:nvGrpSpPr>
          <p:cNvPr id="38" name="Group 37">
            <a:extLst>
              <a:ext uri="{FF2B5EF4-FFF2-40B4-BE49-F238E27FC236}">
                <a16:creationId xmlns:a16="http://schemas.microsoft.com/office/drawing/2014/main" id="{8A603A07-3A89-ABA7-88C6-28FAC7DA19CA}"/>
              </a:ext>
            </a:extLst>
          </p:cNvPr>
          <p:cNvGrpSpPr/>
          <p:nvPr/>
        </p:nvGrpSpPr>
        <p:grpSpPr>
          <a:xfrm>
            <a:off x="2295384" y="4584107"/>
            <a:ext cx="1131866" cy="1170801"/>
            <a:chOff x="2345635" y="2857964"/>
            <a:chExt cx="1131866" cy="1170801"/>
          </a:xfrm>
        </p:grpSpPr>
        <p:cxnSp>
          <p:nvCxnSpPr>
            <p:cNvPr id="39" name="Straight Connector 38">
              <a:extLst>
                <a:ext uri="{FF2B5EF4-FFF2-40B4-BE49-F238E27FC236}">
                  <a16:creationId xmlns:a16="http://schemas.microsoft.com/office/drawing/2014/main" id="{394EFE78-BCB7-F7B2-EAB5-FBC40165B6FB}"/>
                </a:ext>
              </a:extLst>
            </p:cNvPr>
            <p:cNvCxnSpPr/>
            <p:nvPr/>
          </p:nvCxnSpPr>
          <p:spPr>
            <a:xfrm>
              <a:off x="23456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6F5F997D-051F-883F-E705-BE61AAB341A7}"/>
                </a:ext>
              </a:extLst>
            </p:cNvPr>
            <p:cNvSpPr txBox="1"/>
            <p:nvPr/>
          </p:nvSpPr>
          <p:spPr>
            <a:xfrm>
              <a:off x="2698687" y="2857964"/>
              <a:ext cx="398804" cy="584775"/>
            </a:xfrm>
            <a:prstGeom prst="rect">
              <a:avLst/>
            </a:prstGeom>
            <a:noFill/>
          </p:spPr>
          <p:txBody>
            <a:bodyPr wrap="square">
              <a:spAutoFit/>
            </a:bodyPr>
            <a:lstStyle/>
            <a:p>
              <a:r>
                <a:rPr kumimoji="0" lang="en-US" sz="32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Arial" panose="020B0604020202020204" pitchFamily="34" charset="0"/>
                  <a:sym typeface="Arial"/>
                </a:rPr>
                <a:t>4</a:t>
              </a:r>
              <a:endParaRPr lang="fr-FR" sz="1600" dirty="0"/>
            </a:p>
          </p:txBody>
        </p:sp>
        <p:sp>
          <p:nvSpPr>
            <p:cNvPr id="41" name="TextBox 40">
              <a:extLst>
                <a:ext uri="{FF2B5EF4-FFF2-40B4-BE49-F238E27FC236}">
                  <a16:creationId xmlns:a16="http://schemas.microsoft.com/office/drawing/2014/main" id="{3C367445-ABF2-5CB4-BC5D-CCDC0C755A6C}"/>
                </a:ext>
              </a:extLst>
            </p:cNvPr>
            <p:cNvSpPr txBox="1"/>
            <p:nvPr/>
          </p:nvSpPr>
          <p:spPr>
            <a:xfrm>
              <a:off x="2674667" y="3443990"/>
              <a:ext cx="802834" cy="584775"/>
            </a:xfrm>
            <a:prstGeom prst="rect">
              <a:avLst/>
            </a:prstGeom>
            <a:noFill/>
          </p:spPr>
          <p:txBody>
            <a:bodyPr wrap="square">
              <a:spAutoFit/>
            </a:bodyPr>
            <a:lstStyle/>
            <a:p>
              <a:r>
                <a:rPr kumimoji="0" lang="en-US" sz="32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Arial" panose="020B0604020202020204" pitchFamily="34" charset="0"/>
                  <a:sym typeface="Arial"/>
                </a:rPr>
                <a:t>15</a:t>
              </a:r>
              <a:endParaRPr lang="fr-FR" sz="1600" dirty="0"/>
            </a:p>
          </p:txBody>
        </p:sp>
      </p:grpSp>
      <p:sp>
        <p:nvSpPr>
          <p:cNvPr id="42" name="TextBox 41">
            <a:extLst>
              <a:ext uri="{FF2B5EF4-FFF2-40B4-BE49-F238E27FC236}">
                <a16:creationId xmlns:a16="http://schemas.microsoft.com/office/drawing/2014/main" id="{72C54E13-0B2A-7559-1449-A27AC91415DE}"/>
              </a:ext>
            </a:extLst>
          </p:cNvPr>
          <p:cNvSpPr txBox="1"/>
          <p:nvPr/>
        </p:nvSpPr>
        <p:spPr>
          <a:xfrm>
            <a:off x="1766535" y="4732517"/>
            <a:ext cx="377026" cy="646331"/>
          </a:xfrm>
          <a:prstGeom prst="rect">
            <a:avLst/>
          </a:prstGeom>
          <a:noFill/>
        </p:spPr>
        <p:txBody>
          <a:bodyPr wrap="none" rtlCol="0">
            <a:spAutoFit/>
          </a:bodyPr>
          <a:lstStyle/>
          <a:p>
            <a:r>
              <a:rPr lang="fr-FR" sz="3600" dirty="0">
                <a:solidFill>
                  <a:schemeClr val="tx1">
                    <a:lumMod val="65000"/>
                    <a:lumOff val="35000"/>
                  </a:schemeClr>
                </a:solidFill>
                <a:latin typeface="+mj-lt"/>
              </a:rPr>
              <a:t>-</a:t>
            </a:r>
          </a:p>
        </p:txBody>
      </p:sp>
      <p:sp>
        <p:nvSpPr>
          <p:cNvPr id="43" name="TextBox 42">
            <a:extLst>
              <a:ext uri="{FF2B5EF4-FFF2-40B4-BE49-F238E27FC236}">
                <a16:creationId xmlns:a16="http://schemas.microsoft.com/office/drawing/2014/main" id="{5C0D2AEA-E1FE-DEAF-3E19-E621DBD95A1B}"/>
              </a:ext>
            </a:extLst>
          </p:cNvPr>
          <p:cNvSpPr txBox="1"/>
          <p:nvPr/>
        </p:nvSpPr>
        <p:spPr>
          <a:xfrm>
            <a:off x="3483125" y="4786554"/>
            <a:ext cx="420308" cy="646331"/>
          </a:xfrm>
          <a:prstGeom prst="rect">
            <a:avLst/>
          </a:prstGeom>
          <a:noFill/>
        </p:spPr>
        <p:txBody>
          <a:bodyPr wrap="none" rtlCol="0">
            <a:spAutoFit/>
          </a:bodyPr>
          <a:lstStyle/>
          <a:p>
            <a:r>
              <a:rPr lang="fr-FR" sz="3600" dirty="0">
                <a:solidFill>
                  <a:schemeClr val="tx1">
                    <a:lumMod val="65000"/>
                    <a:lumOff val="35000"/>
                  </a:schemeClr>
                </a:solidFill>
                <a:latin typeface="+mj-lt"/>
              </a:rPr>
              <a:t>=</a:t>
            </a:r>
          </a:p>
        </p:txBody>
      </p:sp>
      <p:grpSp>
        <p:nvGrpSpPr>
          <p:cNvPr id="4" name="Group 3">
            <a:extLst>
              <a:ext uri="{FF2B5EF4-FFF2-40B4-BE49-F238E27FC236}">
                <a16:creationId xmlns:a16="http://schemas.microsoft.com/office/drawing/2014/main" id="{D7C3DB63-DEDA-96F5-0669-D04F6A853851}"/>
              </a:ext>
            </a:extLst>
          </p:cNvPr>
          <p:cNvGrpSpPr/>
          <p:nvPr/>
        </p:nvGrpSpPr>
        <p:grpSpPr>
          <a:xfrm>
            <a:off x="4220422" y="1765635"/>
            <a:ext cx="667387" cy="1368390"/>
            <a:chOff x="4197562" y="1754205"/>
            <a:chExt cx="667387" cy="1368390"/>
          </a:xfrm>
        </p:grpSpPr>
        <p:sp>
          <p:nvSpPr>
            <p:cNvPr id="44" name="Rectangle: Rounded Corners 43">
              <a:extLst>
                <a:ext uri="{FF2B5EF4-FFF2-40B4-BE49-F238E27FC236}">
                  <a16:creationId xmlns:a16="http://schemas.microsoft.com/office/drawing/2014/main" id="{39011A2C-B9B2-8B20-7B14-61A52545E11B}"/>
                </a:ext>
              </a:extLst>
            </p:cNvPr>
            <p:cNvSpPr/>
            <p:nvPr/>
          </p:nvSpPr>
          <p:spPr>
            <a:xfrm>
              <a:off x="4197562" y="1754205"/>
              <a:ext cx="667387" cy="584735"/>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rPr>
                <a:t>5</a:t>
              </a:r>
            </a:p>
          </p:txBody>
        </p:sp>
        <p:sp>
          <p:nvSpPr>
            <p:cNvPr id="45" name="Rectangle: Rounded Corners 44">
              <a:extLst>
                <a:ext uri="{FF2B5EF4-FFF2-40B4-BE49-F238E27FC236}">
                  <a16:creationId xmlns:a16="http://schemas.microsoft.com/office/drawing/2014/main" id="{9E4CF4A2-B55E-9EBD-B56D-1437176262AB}"/>
                </a:ext>
              </a:extLst>
            </p:cNvPr>
            <p:cNvSpPr/>
            <p:nvPr/>
          </p:nvSpPr>
          <p:spPr>
            <a:xfrm>
              <a:off x="4197562" y="2537860"/>
              <a:ext cx="667387" cy="584735"/>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rPr>
                <a:t>9</a:t>
              </a:r>
            </a:p>
          </p:txBody>
        </p:sp>
      </p:grpSp>
      <p:grpSp>
        <p:nvGrpSpPr>
          <p:cNvPr id="5" name="Group 4">
            <a:extLst>
              <a:ext uri="{FF2B5EF4-FFF2-40B4-BE49-F238E27FC236}">
                <a16:creationId xmlns:a16="http://schemas.microsoft.com/office/drawing/2014/main" id="{F8A1BCB4-F5C4-53F8-0906-F5D3E9DADEE8}"/>
              </a:ext>
            </a:extLst>
          </p:cNvPr>
          <p:cNvGrpSpPr/>
          <p:nvPr/>
        </p:nvGrpSpPr>
        <p:grpSpPr>
          <a:xfrm>
            <a:off x="4222766" y="4479230"/>
            <a:ext cx="802834" cy="1368390"/>
            <a:chOff x="4154186" y="4444940"/>
            <a:chExt cx="802834" cy="1368390"/>
          </a:xfrm>
        </p:grpSpPr>
        <p:sp>
          <p:nvSpPr>
            <p:cNvPr id="46" name="Rectangle: Rounded Corners 45">
              <a:extLst>
                <a:ext uri="{FF2B5EF4-FFF2-40B4-BE49-F238E27FC236}">
                  <a16:creationId xmlns:a16="http://schemas.microsoft.com/office/drawing/2014/main" id="{76DF1D84-CF43-9336-F575-5BDFBB84D127}"/>
                </a:ext>
              </a:extLst>
            </p:cNvPr>
            <p:cNvSpPr/>
            <p:nvPr/>
          </p:nvSpPr>
          <p:spPr>
            <a:xfrm>
              <a:off x="4154186" y="4444940"/>
              <a:ext cx="802834" cy="584735"/>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rPr>
                <a:t>4</a:t>
              </a:r>
            </a:p>
          </p:txBody>
        </p:sp>
        <p:sp>
          <p:nvSpPr>
            <p:cNvPr id="47" name="Rectangle: Rounded Corners 46">
              <a:extLst>
                <a:ext uri="{FF2B5EF4-FFF2-40B4-BE49-F238E27FC236}">
                  <a16:creationId xmlns:a16="http://schemas.microsoft.com/office/drawing/2014/main" id="{65758CAB-0079-842F-2448-A1A7DAE2E5B6}"/>
                </a:ext>
              </a:extLst>
            </p:cNvPr>
            <p:cNvSpPr/>
            <p:nvPr/>
          </p:nvSpPr>
          <p:spPr>
            <a:xfrm>
              <a:off x="4154186" y="5228595"/>
              <a:ext cx="802834" cy="584735"/>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rPr>
                <a:t>15</a:t>
              </a:r>
            </a:p>
          </p:txBody>
        </p:sp>
      </p:grpSp>
    </p:spTree>
    <p:custDataLst>
      <p:tags r:id="rId1"/>
    </p:custDataLst>
    <p:extLst>
      <p:ext uri="{BB962C8B-B14F-4D97-AF65-F5344CB8AC3E}">
        <p14:creationId xmlns:p14="http://schemas.microsoft.com/office/powerpoint/2010/main" val="4183186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222;p10">
            <a:extLst>
              <a:ext uri="{FF2B5EF4-FFF2-40B4-BE49-F238E27FC236}">
                <a16:creationId xmlns:a16="http://schemas.microsoft.com/office/drawing/2014/main" id="{593DEED2-E790-472E-9247-33671930F094}"/>
              </a:ext>
            </a:extLst>
          </p:cNvPr>
          <p:cNvSpPr txBox="1"/>
          <p:nvPr/>
        </p:nvSpPr>
        <p:spPr>
          <a:xfrm>
            <a:off x="0" y="572302"/>
            <a:ext cx="12192000" cy="584735"/>
          </a:xfrm>
          <a:prstGeom prst="rect">
            <a:avLst/>
          </a:prstGeom>
          <a:solidFill>
            <a:srgbClr val="0076A3"/>
          </a:solidFill>
          <a:ln>
            <a:noFill/>
          </a:ln>
        </p:spPr>
        <p:txBody>
          <a:bodyPr spcFirstLastPara="1" wrap="square" lIns="91425" tIns="45700" rIns="91425" bIns="45700" anchor="t" anchorCtr="0">
            <a:spAutoFit/>
          </a:bodyPr>
          <a:lstStyle/>
          <a:p>
            <a:pPr marL="393700" marR="0" lvl="1" indent="0" algn="l" defTabSz="914400" rtl="0" eaLnBrk="1" fontAlgn="auto" latinLnBrk="0" hangingPunct="1">
              <a:lnSpc>
                <a:spcPct val="100000"/>
              </a:lnSpc>
              <a:spcBef>
                <a:spcPts val="0"/>
              </a:spcBef>
              <a:spcAft>
                <a:spcPts val="0"/>
              </a:spcAft>
              <a:buClr>
                <a:srgbClr val="000000"/>
              </a:buClr>
              <a:buSzPts val="6000"/>
              <a:buFont typeface="Comic Sans MS"/>
              <a:buNone/>
              <a:tabLst/>
              <a:defRPr/>
            </a:pPr>
            <a:r>
              <a:rPr kumimoji="0" lang="en-GB" sz="3200" b="1" i="0" u="none" strike="noStrike" kern="0" cap="none" spc="0" normalizeH="0" baseline="0" noProof="0" dirty="0">
                <a:ln>
                  <a:noFill/>
                </a:ln>
                <a:solidFill>
                  <a:prstClr val="white"/>
                </a:solidFill>
                <a:effectLst/>
                <a:uLnTx/>
                <a:uFillTx/>
                <a:latin typeface="Comic Sans MS"/>
                <a:cs typeface="Arial"/>
                <a:sym typeface="Comic Sans MS"/>
              </a:rPr>
              <a:t>Table of Content</a:t>
            </a:r>
            <a:r>
              <a:rPr kumimoji="0" lang="en-US" sz="3200" b="1" i="0" u="none" strike="noStrike" kern="0" cap="none" spc="0" normalizeH="0" baseline="0" noProof="0" dirty="0">
                <a:ln>
                  <a:noFill/>
                </a:ln>
                <a:solidFill>
                  <a:prstClr val="white"/>
                </a:solidFill>
                <a:effectLst/>
                <a:uLnTx/>
                <a:uFillTx/>
                <a:latin typeface="Comic Sans MS"/>
                <a:cs typeface="Arial"/>
                <a:sym typeface="Comic Sans MS"/>
              </a:rPr>
              <a:t> </a:t>
            </a:r>
            <a:endParaRPr kumimoji="0" lang="en-GB" sz="3200" b="0" i="0" u="none" strike="noStrike" kern="0" cap="none" spc="0" normalizeH="0" baseline="0" noProof="0" dirty="0">
              <a:ln>
                <a:noFill/>
              </a:ln>
              <a:solidFill>
                <a:prstClr val="white"/>
              </a:solidFill>
              <a:effectLst/>
              <a:uLnTx/>
              <a:uFillTx/>
              <a:latin typeface="Arial"/>
              <a:cs typeface="Arial"/>
              <a:sym typeface="Comic Sans MS"/>
            </a:endParaRPr>
          </a:p>
        </p:txBody>
      </p:sp>
      <p:pic>
        <p:nvPicPr>
          <p:cNvPr id="4" name="Picture 3">
            <a:extLst>
              <a:ext uri="{FF2B5EF4-FFF2-40B4-BE49-F238E27FC236}">
                <a16:creationId xmlns:a16="http://schemas.microsoft.com/office/drawing/2014/main" id="{DD2AD70C-59CF-4F4A-80EC-4689AFC23683}"/>
              </a:ext>
            </a:extLst>
          </p:cNvPr>
          <p:cNvPicPr>
            <a:picLocks noChangeAspect="1"/>
          </p:cNvPicPr>
          <p:nvPr/>
        </p:nvPicPr>
        <p:blipFill>
          <a:blip r:embed="rId4"/>
          <a:srcRect/>
          <a:stretch/>
        </p:blipFill>
        <p:spPr>
          <a:xfrm flipH="1">
            <a:off x="11195089" y="106908"/>
            <a:ext cx="606363" cy="1781002"/>
          </a:xfrm>
          <a:prstGeom prst="rect">
            <a:avLst/>
          </a:prstGeom>
        </p:spPr>
      </p:pic>
      <p:sp>
        <p:nvSpPr>
          <p:cNvPr id="7" name="Google Shape;91;gaef4dc6550_0_0">
            <a:extLst>
              <a:ext uri="{FF2B5EF4-FFF2-40B4-BE49-F238E27FC236}">
                <a16:creationId xmlns:a16="http://schemas.microsoft.com/office/drawing/2014/main" id="{D7FCEBD2-8029-4880-AFA7-50717936FBB3}"/>
              </a:ext>
            </a:extLst>
          </p:cNvPr>
          <p:cNvSpPr txBox="1"/>
          <p:nvPr/>
        </p:nvSpPr>
        <p:spPr>
          <a:xfrm>
            <a:off x="612363" y="1655036"/>
            <a:ext cx="10582725" cy="5027865"/>
          </a:xfrm>
          <a:prstGeom prst="rect">
            <a:avLst/>
          </a:prstGeom>
          <a:noFill/>
          <a:ln>
            <a:noFill/>
          </a:ln>
        </p:spPr>
        <p:txBody>
          <a:bodyPr spcFirstLastPara="1" wrap="square" lIns="45700" tIns="45700" rIns="45700" bIns="45700" anchor="t" anchorCtr="0">
            <a:noAutofit/>
          </a:bodyPr>
          <a:lstStyle/>
          <a:p>
            <a:pPr marL="171450"/>
            <a:r>
              <a:rPr lang="en-US" sz="2000" b="1" dirty="0">
                <a:solidFill>
                  <a:schemeClr val="accent1">
                    <a:lumMod val="75000"/>
                  </a:schemeClr>
                </a:solidFill>
                <a:latin typeface="Comic Sans MS"/>
                <a:hlinkClick r:id="rId5" action="ppaction://hlinksldjump">
                  <a:extLst>
                    <a:ext uri="{A12FA001-AC4F-418D-AE19-62706E023703}">
                      <ahyp:hlinkClr xmlns:ahyp="http://schemas.microsoft.com/office/drawing/2018/hyperlinkcolor" val="tx"/>
                    </a:ext>
                  </a:extLst>
                </a:hlinkClick>
              </a:rPr>
              <a:t>1. </a:t>
            </a:r>
            <a:r>
              <a:rPr lang="en-US" sz="1800" b="1" dirty="0">
                <a:solidFill>
                  <a:schemeClr val="accent1">
                    <a:lumMod val="75000"/>
                  </a:schemeClr>
                </a:solidFill>
                <a:latin typeface="Comic Sans MS"/>
                <a:hlinkClick r:id="rId5" action="ppaction://hlinksldjump">
                  <a:extLst>
                    <a:ext uri="{A12FA001-AC4F-418D-AE19-62706E023703}">
                      <ahyp:hlinkClr xmlns:ahyp="http://schemas.microsoft.com/office/drawing/2018/hyperlinkcolor" val="tx"/>
                    </a:ext>
                  </a:extLst>
                </a:hlinkClick>
              </a:rPr>
              <a:t>Learning Objectives</a:t>
            </a:r>
            <a:endParaRPr lang="en-US" sz="1800" b="1" dirty="0">
              <a:solidFill>
                <a:schemeClr val="accent1">
                  <a:lumMod val="75000"/>
                </a:schemeClr>
              </a:solidFill>
              <a:latin typeface="Comic Sans MS"/>
            </a:endParaRPr>
          </a:p>
          <a:p>
            <a:pPr marL="171450"/>
            <a:r>
              <a:rPr lang="en-US" sz="1800" b="1" dirty="0">
                <a:solidFill>
                  <a:schemeClr val="accent1">
                    <a:lumMod val="75000"/>
                  </a:schemeClr>
                </a:solidFill>
                <a:latin typeface="Comic Sans MS"/>
                <a:hlinkClick r:id="rId6" action="ppaction://hlinksldjump">
                  <a:extLst>
                    <a:ext uri="{A12FA001-AC4F-418D-AE19-62706E023703}">
                      <ahyp:hlinkClr xmlns:ahyp="http://schemas.microsoft.com/office/drawing/2018/hyperlinkcolor" val="tx"/>
                    </a:ext>
                  </a:extLst>
                </a:hlinkClick>
              </a:rPr>
              <a:t>2. Prerequisites</a:t>
            </a:r>
            <a:endParaRPr lang="en-US" sz="1800" b="1" dirty="0">
              <a:solidFill>
                <a:schemeClr val="accent1">
                  <a:lumMod val="75000"/>
                </a:schemeClr>
              </a:solidFill>
              <a:latin typeface="Comic Sans MS"/>
            </a:endParaRPr>
          </a:p>
          <a:p>
            <a:pPr marL="171450"/>
            <a:r>
              <a:rPr lang="en-US" sz="1800" b="1" dirty="0">
                <a:solidFill>
                  <a:schemeClr val="accent1">
                    <a:lumMod val="75000"/>
                  </a:schemeClr>
                </a:solidFill>
                <a:latin typeface="Comic Sans MS"/>
                <a:hlinkClick r:id="rId7" action="ppaction://hlinksldjump">
                  <a:extLst>
                    <a:ext uri="{A12FA001-AC4F-418D-AE19-62706E023703}">
                      <ahyp:hlinkClr xmlns:ahyp="http://schemas.microsoft.com/office/drawing/2018/hyperlinkcolor" val="tx"/>
                    </a:ext>
                  </a:extLst>
                </a:hlinkClick>
              </a:rPr>
              <a:t>3. Elements of the Pedagogical Approach </a:t>
            </a:r>
            <a:endParaRPr lang="en-US" sz="1800" b="1" dirty="0">
              <a:solidFill>
                <a:schemeClr val="accent1">
                  <a:lumMod val="75000"/>
                </a:schemeClr>
              </a:solidFill>
              <a:latin typeface="Comic Sans MS"/>
            </a:endParaRPr>
          </a:p>
          <a:p>
            <a:pPr marL="171450">
              <a:buClr>
                <a:schemeClr val="accent1"/>
              </a:buClr>
            </a:pPr>
            <a:r>
              <a:rPr lang="en-US" sz="1800" b="1" dirty="0">
                <a:solidFill>
                  <a:schemeClr val="accent1">
                    <a:lumMod val="75000"/>
                  </a:schemeClr>
                </a:solidFill>
                <a:latin typeface="Comic Sans MS"/>
                <a:hlinkClick r:id="" action="ppaction://noaction">
                  <a:extLst>
                    <a:ext uri="{A12FA001-AC4F-418D-AE19-62706E023703}">
                      <ahyp:hlinkClr xmlns:ahyp="http://schemas.microsoft.com/office/drawing/2018/hyperlinkcolor" val="tx"/>
                    </a:ext>
                  </a:extLst>
                </a:hlinkClick>
              </a:rPr>
              <a:t>4. Math Review </a:t>
            </a:r>
            <a:endParaRPr lang="en-US" sz="1800" b="1" dirty="0">
              <a:solidFill>
                <a:schemeClr val="accent1">
                  <a:lumMod val="75000"/>
                </a:schemeClr>
              </a:solidFill>
              <a:latin typeface="Comic Sans MS"/>
            </a:endParaRPr>
          </a:p>
          <a:p>
            <a:pPr marL="514350" indent="-342900">
              <a:buClr>
                <a:schemeClr val="accent1"/>
              </a:buClr>
              <a:buChar char="•"/>
            </a:pPr>
            <a:r>
              <a:rPr lang="en-US" sz="1800" dirty="0">
                <a:solidFill>
                  <a:schemeClr val="accent1">
                    <a:lumMod val="75000"/>
                  </a:schemeClr>
                </a:solidFill>
                <a:latin typeface="Comic Sans MS"/>
                <a:cs typeface="Calibri"/>
                <a:hlinkClick r:id="" action="ppaction://noaction">
                  <a:extLst>
                    <a:ext uri="{A12FA001-AC4F-418D-AE19-62706E023703}">
                      <ahyp:hlinkClr xmlns:ahyp="http://schemas.microsoft.com/office/drawing/2018/hyperlinkcolor" val="tx"/>
                    </a:ext>
                  </a:extLst>
                </a:hlinkClick>
              </a:rPr>
              <a:t>Check your knowledge (Diagnostic assessment) </a:t>
            </a:r>
            <a:endParaRPr lang="en-US" sz="1800" dirty="0">
              <a:solidFill>
                <a:schemeClr val="accent1">
                  <a:lumMod val="75000"/>
                </a:schemeClr>
              </a:solidFill>
              <a:latin typeface="Comic Sans MS"/>
              <a:cs typeface="Calibri"/>
            </a:endParaRPr>
          </a:p>
          <a:p>
            <a:pPr marL="514350" indent="-347663">
              <a:lnSpc>
                <a:spcPct val="100000"/>
              </a:lnSpc>
              <a:spcBef>
                <a:spcPts val="0"/>
              </a:spcBef>
              <a:buClr>
                <a:schemeClr val="accent1"/>
              </a:buClr>
              <a:buFont typeface="Arial" panose="020B0604020202020204" pitchFamily="34" charset="0"/>
              <a:buChar char="•"/>
            </a:pPr>
            <a:r>
              <a:rPr lang="en-US" sz="1800" dirty="0">
                <a:solidFill>
                  <a:schemeClr val="accent1">
                    <a:lumMod val="75000"/>
                  </a:schemeClr>
                </a:solidFill>
                <a:latin typeface="Comic Sans MS"/>
                <a:cs typeface="Calibri"/>
                <a:hlinkClick r:id="" action="ppaction://noaction">
                  <a:extLst>
                    <a:ext uri="{A12FA001-AC4F-418D-AE19-62706E023703}">
                      <ahyp:hlinkClr xmlns:ahyp="http://schemas.microsoft.com/office/drawing/2018/hyperlinkcolor" val="tx"/>
                    </a:ext>
                  </a:extLst>
                </a:hlinkClick>
              </a:rPr>
              <a:t>Social-Emotional Learning (SEL</a:t>
            </a:r>
            <a:r>
              <a:rPr lang="en-US" sz="1800" dirty="0">
                <a:solidFill>
                  <a:schemeClr val="accent1">
                    <a:lumMod val="75000"/>
                  </a:schemeClr>
                </a:solidFill>
                <a:latin typeface="Comic Sans MS"/>
                <a:cs typeface="Calibri"/>
              </a:rPr>
              <a:t>)</a:t>
            </a:r>
          </a:p>
          <a:p>
            <a:pPr marL="514350" indent="-347663">
              <a:lnSpc>
                <a:spcPct val="100000"/>
              </a:lnSpc>
              <a:spcBef>
                <a:spcPts val="0"/>
              </a:spcBef>
              <a:buClr>
                <a:schemeClr val="accent1"/>
              </a:buClr>
              <a:buFont typeface="Arial" panose="020B0604020202020204" pitchFamily="34" charset="0"/>
              <a:buChar char="•"/>
            </a:pPr>
            <a:r>
              <a:rPr lang="en-US" sz="1800" u="sng" dirty="0">
                <a:solidFill>
                  <a:schemeClr val="accent1">
                    <a:lumMod val="75000"/>
                  </a:schemeClr>
                </a:solidFill>
                <a:latin typeface="Comic Sans MS"/>
                <a:cs typeface="Calibri"/>
              </a:rPr>
              <a:t>Preparatory activity</a:t>
            </a:r>
          </a:p>
          <a:p>
            <a:pPr marL="171450">
              <a:buClr>
                <a:schemeClr val="accent1"/>
              </a:buClr>
            </a:pPr>
            <a:r>
              <a:rPr lang="en-US" sz="1800" b="1" dirty="0">
                <a:solidFill>
                  <a:schemeClr val="accent1">
                    <a:lumMod val="75000"/>
                  </a:schemeClr>
                </a:solidFill>
                <a:latin typeface="Comic Sans MS"/>
                <a:hlinkClick r:id="" action="ppaction://noaction">
                  <a:extLst>
                    <a:ext uri="{A12FA001-AC4F-418D-AE19-62706E023703}">
                      <ahyp:hlinkClr xmlns:ahyp="http://schemas.microsoft.com/office/drawing/2018/hyperlinkcolor" val="tx"/>
                    </a:ext>
                  </a:extLst>
                </a:hlinkClick>
              </a:rPr>
              <a:t>5. Problem Solving </a:t>
            </a:r>
            <a:endParaRPr lang="en-US" sz="1800" b="1" dirty="0">
              <a:solidFill>
                <a:schemeClr val="accent1">
                  <a:lumMod val="75000"/>
                </a:schemeClr>
              </a:solidFill>
              <a:latin typeface="Comic Sans MS"/>
            </a:endParaRPr>
          </a:p>
          <a:p>
            <a:pPr marL="171450">
              <a:buClr>
                <a:schemeClr val="accent1"/>
              </a:buClr>
            </a:pPr>
            <a:r>
              <a:rPr lang="en-US" sz="1800" b="1" dirty="0">
                <a:solidFill>
                  <a:schemeClr val="accent1">
                    <a:lumMod val="75000"/>
                  </a:schemeClr>
                </a:solidFill>
                <a:latin typeface="Comic Sans MS"/>
                <a:cs typeface="Calibri"/>
                <a:hlinkClick r:id="" action="ppaction://noaction">
                  <a:extLst>
                    <a:ext uri="{A12FA001-AC4F-418D-AE19-62706E023703}">
                      <ahyp:hlinkClr xmlns:ahyp="http://schemas.microsoft.com/office/drawing/2018/hyperlinkcolor" val="tx"/>
                    </a:ext>
                  </a:extLst>
                </a:hlinkClick>
              </a:rPr>
              <a:t>6. Conceptual Understanding</a:t>
            </a:r>
            <a:endParaRPr lang="en-US" sz="1800" b="1" dirty="0">
              <a:solidFill>
                <a:schemeClr val="accent1">
                  <a:lumMod val="75000"/>
                </a:schemeClr>
              </a:solidFill>
              <a:latin typeface="Comic Sans MS"/>
              <a:cs typeface="Calibri"/>
            </a:endParaRPr>
          </a:p>
          <a:p>
            <a:pPr marL="685800" indent="-514350">
              <a:lnSpc>
                <a:spcPct val="100000"/>
              </a:lnSpc>
              <a:spcBef>
                <a:spcPts val="0"/>
              </a:spcBef>
              <a:buClr>
                <a:schemeClr val="accent1"/>
              </a:buClr>
              <a:buFont typeface="Arial" panose="020B0604020202020204" pitchFamily="34" charset="0"/>
              <a:buChar char="•"/>
            </a:pPr>
            <a:r>
              <a:rPr lang="en-US" sz="1800" dirty="0">
                <a:solidFill>
                  <a:schemeClr val="accent1">
                    <a:lumMod val="75000"/>
                  </a:schemeClr>
                </a:solidFill>
                <a:latin typeface="Comic Sans MS"/>
                <a:cs typeface="Calibri"/>
              </a:rPr>
              <a:t>Learning Activity</a:t>
            </a:r>
          </a:p>
          <a:p>
            <a:pPr marL="171450">
              <a:buClr>
                <a:schemeClr val="accent1"/>
              </a:buClr>
            </a:pPr>
            <a:r>
              <a:rPr lang="en-US" sz="1800" b="1" u="sng" dirty="0">
                <a:solidFill>
                  <a:schemeClr val="accent1">
                    <a:lumMod val="75000"/>
                  </a:schemeClr>
                </a:solidFill>
                <a:latin typeface="Comic Sans MS"/>
              </a:rPr>
              <a:t>7. Mastery of math facts and fluency</a:t>
            </a:r>
            <a:endParaRPr lang="en-US" sz="1800" b="1" u="sng" dirty="0">
              <a:solidFill>
                <a:schemeClr val="accent1">
                  <a:lumMod val="75000"/>
                </a:schemeClr>
              </a:solidFill>
              <a:latin typeface="Comic Sans MS" panose="030F0702030302020204" pitchFamily="66" charset="0"/>
            </a:endParaRPr>
          </a:p>
          <a:p>
            <a:pPr marL="685800" indent="-514350">
              <a:lnSpc>
                <a:spcPct val="100000"/>
              </a:lnSpc>
              <a:spcBef>
                <a:spcPts val="0"/>
              </a:spcBef>
              <a:buClr>
                <a:schemeClr val="accent1"/>
              </a:buClr>
              <a:buFont typeface="Arial" panose="020B0604020202020204" pitchFamily="34" charset="0"/>
              <a:buChar char="•"/>
            </a:pPr>
            <a:r>
              <a:rPr lang="en-US" sz="1800" dirty="0">
                <a:solidFill>
                  <a:schemeClr val="accent1">
                    <a:lumMod val="75000"/>
                  </a:schemeClr>
                </a:solidFill>
                <a:latin typeface="Comic Sans MS"/>
                <a:cs typeface="Calibri"/>
                <a:hlinkClick r:id="" action="ppaction://noaction">
                  <a:extLst>
                    <a:ext uri="{A12FA001-AC4F-418D-AE19-62706E023703}">
                      <ahyp:hlinkClr xmlns:ahyp="http://schemas.microsoft.com/office/drawing/2018/hyperlinkcolor" val="tx"/>
                    </a:ext>
                  </a:extLst>
                </a:hlinkClick>
              </a:rPr>
              <a:t>Application(s) </a:t>
            </a:r>
            <a:endParaRPr lang="en-US" sz="1800" dirty="0">
              <a:solidFill>
                <a:schemeClr val="accent1">
                  <a:lumMod val="75000"/>
                </a:schemeClr>
              </a:solidFill>
              <a:latin typeface="Comic Sans MS"/>
              <a:cs typeface="Calibri"/>
            </a:endParaRPr>
          </a:p>
          <a:p>
            <a:pPr marL="171450">
              <a:buClr>
                <a:schemeClr val="accent1"/>
              </a:buClr>
            </a:pPr>
            <a:r>
              <a:rPr lang="en-US" sz="1800" b="1" dirty="0">
                <a:solidFill>
                  <a:schemeClr val="accent1">
                    <a:lumMod val="75000"/>
                  </a:schemeClr>
                </a:solidFill>
                <a:latin typeface="Comic Sans MS"/>
                <a:hlinkClick r:id="" action="ppaction://noaction">
                  <a:extLst>
                    <a:ext uri="{A12FA001-AC4F-418D-AE19-62706E023703}">
                      <ahyp:hlinkClr xmlns:ahyp="http://schemas.microsoft.com/office/drawing/2018/hyperlinkcolor" val="tx"/>
                    </a:ext>
                  </a:extLst>
                </a:hlinkClick>
              </a:rPr>
              <a:t>8. Common formative assessment </a:t>
            </a:r>
            <a:endParaRPr lang="en-US" sz="1800" b="1" dirty="0">
              <a:solidFill>
                <a:schemeClr val="accent1">
                  <a:lumMod val="75000"/>
                </a:schemeClr>
              </a:solidFill>
              <a:latin typeface="Comic Sans MS" panose="030F0702030302020204" pitchFamily="66" charset="0"/>
            </a:endParaRPr>
          </a:p>
          <a:p>
            <a:pPr marL="628650" indent="-457200">
              <a:lnSpc>
                <a:spcPct val="100000"/>
              </a:lnSpc>
              <a:spcBef>
                <a:spcPts val="0"/>
              </a:spcBef>
              <a:buClr>
                <a:schemeClr val="accent1"/>
              </a:buClr>
              <a:buFont typeface="Arial" panose="020B0604020202020204" pitchFamily="34" charset="0"/>
              <a:buChar char="•"/>
            </a:pPr>
            <a:r>
              <a:rPr lang="en-US" sz="1800" u="sng" dirty="0">
                <a:solidFill>
                  <a:schemeClr val="accent1">
                    <a:lumMod val="75000"/>
                  </a:schemeClr>
                </a:solidFill>
                <a:latin typeface="Comic Sans MS"/>
                <a:cs typeface="Calibri"/>
              </a:rPr>
              <a:t>Check your understanding</a:t>
            </a:r>
          </a:p>
          <a:p>
            <a:pPr marL="171450">
              <a:buClr>
                <a:schemeClr val="accent1"/>
              </a:buClr>
            </a:pPr>
            <a:r>
              <a:rPr lang="en-US" sz="1800" b="1" dirty="0">
                <a:solidFill>
                  <a:schemeClr val="accent1">
                    <a:lumMod val="75000"/>
                  </a:schemeClr>
                </a:solidFill>
                <a:latin typeface="Comic Sans MS"/>
                <a:cs typeface="Calibri"/>
                <a:hlinkClick r:id="" action="ppaction://noaction">
                  <a:extLst>
                    <a:ext uri="{A12FA001-AC4F-418D-AE19-62706E023703}">
                      <ahyp:hlinkClr xmlns:ahyp="http://schemas.microsoft.com/office/drawing/2018/hyperlinkcolor" val="tx"/>
                    </a:ext>
                  </a:extLst>
                </a:hlinkClick>
              </a:rPr>
              <a:t>9. Wrap-up</a:t>
            </a:r>
          </a:p>
          <a:p>
            <a:pPr marL="171450">
              <a:buClr>
                <a:schemeClr val="accent1"/>
              </a:buClr>
            </a:pPr>
            <a:r>
              <a:rPr lang="en-US" sz="1800" b="1" dirty="0">
                <a:solidFill>
                  <a:schemeClr val="accent1">
                    <a:lumMod val="75000"/>
                  </a:schemeClr>
                </a:solidFill>
                <a:latin typeface="Comic Sans MS"/>
                <a:cs typeface="Calibri"/>
                <a:hlinkClick r:id="" action="ppaction://noaction">
                  <a:extLst>
                    <a:ext uri="{A12FA001-AC4F-418D-AE19-62706E023703}">
                      <ahyp:hlinkClr xmlns:ahyp="http://schemas.microsoft.com/office/drawing/2018/hyperlinkcolor" val="tx"/>
                    </a:ext>
                  </a:extLst>
                </a:hlinkClick>
              </a:rPr>
              <a:t>10. Summative assessment</a:t>
            </a:r>
            <a:endParaRPr lang="en-US" sz="1800" b="1" dirty="0">
              <a:solidFill>
                <a:schemeClr val="accent1">
                  <a:lumMod val="75000"/>
                </a:schemeClr>
              </a:solidFill>
              <a:latin typeface="Comic Sans MS"/>
              <a:cs typeface="Calibri"/>
            </a:endParaRPr>
          </a:p>
          <a:p>
            <a:pPr marL="457200" indent="-285750">
              <a:buClr>
                <a:schemeClr val="accent1"/>
              </a:buClr>
              <a:buFont typeface="Arial" panose="020B0604020202020204" pitchFamily="34" charset="0"/>
              <a:buChar char="•"/>
            </a:pPr>
            <a:r>
              <a:rPr lang="en-US" sz="1800" u="sng" dirty="0">
                <a:solidFill>
                  <a:schemeClr val="accent1">
                    <a:lumMod val="75000"/>
                  </a:schemeClr>
                </a:solidFill>
                <a:latin typeface="Comic Sans MS"/>
                <a:cs typeface="Calibri"/>
              </a:rPr>
              <a:t>Test your Knowledge</a:t>
            </a:r>
          </a:p>
          <a:p>
            <a:pPr marL="171450">
              <a:buClr>
                <a:schemeClr val="accent1"/>
              </a:buClr>
            </a:pPr>
            <a:endParaRPr lang="en-US" sz="1800" b="1" dirty="0">
              <a:solidFill>
                <a:schemeClr val="accent1">
                  <a:lumMod val="75000"/>
                </a:schemeClr>
              </a:solidFill>
              <a:latin typeface="Comic Sans MS"/>
              <a:cs typeface="Calibri"/>
            </a:endParaRPr>
          </a:p>
          <a:p>
            <a:pPr marL="171450">
              <a:buClr>
                <a:schemeClr val="accent1"/>
              </a:buClr>
            </a:pPr>
            <a:endParaRPr lang="en-US" sz="1800" b="1" dirty="0">
              <a:solidFill>
                <a:schemeClr val="accent1">
                  <a:lumMod val="75000"/>
                </a:schemeClr>
              </a:solidFill>
              <a:latin typeface="Comic Sans MS"/>
              <a:cs typeface="Calibri"/>
            </a:endParaRPr>
          </a:p>
        </p:txBody>
      </p:sp>
    </p:spTree>
    <p:custDataLst>
      <p:tags r:id="rId1"/>
    </p:custDataLst>
    <p:extLst>
      <p:ext uri="{BB962C8B-B14F-4D97-AF65-F5344CB8AC3E}">
        <p14:creationId xmlns:p14="http://schemas.microsoft.com/office/powerpoint/2010/main" val="21636382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Perform the following operation.</a:t>
            </a:r>
            <a:endParaRPr lang="en-US" sz="3200" b="1" dirty="0">
              <a:solidFill>
                <a:schemeClr val="bg1"/>
              </a:solidFill>
              <a:latin typeface="+mn-lt"/>
            </a:endParaRPr>
          </a:p>
        </p:txBody>
      </p:sp>
      <p:grpSp>
        <p:nvGrpSpPr>
          <p:cNvPr id="16" name="Group 15">
            <a:extLst>
              <a:ext uri="{FF2B5EF4-FFF2-40B4-BE49-F238E27FC236}">
                <a16:creationId xmlns:a16="http://schemas.microsoft.com/office/drawing/2014/main" id="{5A56C5B1-6F5A-4BA5-A96F-D9C9AA556231}"/>
              </a:ext>
            </a:extLst>
          </p:cNvPr>
          <p:cNvGrpSpPr/>
          <p:nvPr/>
        </p:nvGrpSpPr>
        <p:grpSpPr>
          <a:xfrm>
            <a:off x="571500" y="1837384"/>
            <a:ext cx="1099920" cy="1200781"/>
            <a:chOff x="2345635" y="2827984"/>
            <a:chExt cx="1099920" cy="1200781"/>
          </a:xfrm>
        </p:grpSpPr>
        <p:cxnSp>
          <p:nvCxnSpPr>
            <p:cNvPr id="18" name="Straight Connector 17">
              <a:extLst>
                <a:ext uri="{FF2B5EF4-FFF2-40B4-BE49-F238E27FC236}">
                  <a16:creationId xmlns:a16="http://schemas.microsoft.com/office/drawing/2014/main" id="{92DD36F1-C3A1-47BB-B2AB-9AE85182BE96}"/>
                </a:ext>
              </a:extLst>
            </p:cNvPr>
            <p:cNvCxnSpPr/>
            <p:nvPr/>
          </p:nvCxnSpPr>
          <p:spPr>
            <a:xfrm>
              <a:off x="23456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6B0900F9-207A-440C-92BA-242F95402216}"/>
                </a:ext>
              </a:extLst>
            </p:cNvPr>
            <p:cNvSpPr txBox="1"/>
            <p:nvPr/>
          </p:nvSpPr>
          <p:spPr>
            <a:xfrm>
              <a:off x="2698687" y="2827984"/>
              <a:ext cx="398804" cy="584775"/>
            </a:xfrm>
            <a:prstGeom prst="rect">
              <a:avLst/>
            </a:prstGeom>
            <a:noFill/>
          </p:spPr>
          <p:txBody>
            <a:bodyPr wrap="square">
              <a:spAutoFit/>
            </a:bodyPr>
            <a:lstStyle/>
            <a:p>
              <a:r>
                <a:rPr kumimoji="0" lang="en-US" sz="32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Arial" panose="020B0604020202020204" pitchFamily="34" charset="0"/>
                  <a:sym typeface="Arial"/>
                </a:rPr>
                <a:t>6</a:t>
              </a:r>
              <a:endParaRPr lang="fr-FR" sz="1600" dirty="0"/>
            </a:p>
          </p:txBody>
        </p:sp>
        <p:sp>
          <p:nvSpPr>
            <p:cNvPr id="22" name="TextBox 21">
              <a:extLst>
                <a:ext uri="{FF2B5EF4-FFF2-40B4-BE49-F238E27FC236}">
                  <a16:creationId xmlns:a16="http://schemas.microsoft.com/office/drawing/2014/main" id="{A957F8CE-D53D-4532-9F47-A9F4DA8CDFFD}"/>
                </a:ext>
              </a:extLst>
            </p:cNvPr>
            <p:cNvSpPr txBox="1"/>
            <p:nvPr/>
          </p:nvSpPr>
          <p:spPr>
            <a:xfrm>
              <a:off x="2577560" y="3443990"/>
              <a:ext cx="780181" cy="584775"/>
            </a:xfrm>
            <a:prstGeom prst="rect">
              <a:avLst/>
            </a:prstGeom>
            <a:noFill/>
          </p:spPr>
          <p:txBody>
            <a:bodyPr wrap="square">
              <a:spAutoFit/>
            </a:bodyPr>
            <a:lstStyle/>
            <a:p>
              <a:r>
                <a:rPr kumimoji="0" lang="en-US" sz="32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Arial" panose="020B0604020202020204" pitchFamily="34" charset="0"/>
                  <a:sym typeface="Arial"/>
                </a:rPr>
                <a:t>20</a:t>
              </a:r>
              <a:endParaRPr lang="fr-FR" sz="1600" dirty="0"/>
            </a:p>
          </p:txBody>
        </p:sp>
      </p:grpSp>
      <p:grpSp>
        <p:nvGrpSpPr>
          <p:cNvPr id="27" name="Group 26">
            <a:extLst>
              <a:ext uri="{FF2B5EF4-FFF2-40B4-BE49-F238E27FC236}">
                <a16:creationId xmlns:a16="http://schemas.microsoft.com/office/drawing/2014/main" id="{8998F612-CA97-43E6-A3B0-3006585B9F15}"/>
              </a:ext>
            </a:extLst>
          </p:cNvPr>
          <p:cNvGrpSpPr/>
          <p:nvPr/>
        </p:nvGrpSpPr>
        <p:grpSpPr>
          <a:xfrm>
            <a:off x="6012954" y="1754205"/>
            <a:ext cx="1099920" cy="1368390"/>
            <a:chOff x="1491195" y="2736054"/>
            <a:chExt cx="1099920" cy="1368390"/>
          </a:xfrm>
        </p:grpSpPr>
        <p:sp>
          <p:nvSpPr>
            <p:cNvPr id="28" name="Rectangle: Rounded Corners 27">
              <a:extLst>
                <a:ext uri="{FF2B5EF4-FFF2-40B4-BE49-F238E27FC236}">
                  <a16:creationId xmlns:a16="http://schemas.microsoft.com/office/drawing/2014/main" id="{A9C2636F-AC22-4376-ADA7-16997AB67695}"/>
                </a:ext>
              </a:extLst>
            </p:cNvPr>
            <p:cNvSpPr/>
            <p:nvPr/>
          </p:nvSpPr>
          <p:spPr>
            <a:xfrm>
              <a:off x="1626113" y="2736054"/>
              <a:ext cx="787273" cy="584735"/>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cxnSp>
          <p:nvCxnSpPr>
            <p:cNvPr id="29" name="Straight Connector 28">
              <a:extLst>
                <a:ext uri="{FF2B5EF4-FFF2-40B4-BE49-F238E27FC236}">
                  <a16:creationId xmlns:a16="http://schemas.microsoft.com/office/drawing/2014/main" id="{BFAEABD1-0691-454B-AB70-82E07F931A31}"/>
                </a:ext>
              </a:extLst>
            </p:cNvPr>
            <p:cNvCxnSpPr/>
            <p:nvPr/>
          </p:nvCxnSpPr>
          <p:spPr>
            <a:xfrm>
              <a:off x="149119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0" name="Rectangle: Rounded Corners 29">
              <a:extLst>
                <a:ext uri="{FF2B5EF4-FFF2-40B4-BE49-F238E27FC236}">
                  <a16:creationId xmlns:a16="http://schemas.microsoft.com/office/drawing/2014/main" id="{649DE044-761D-43CC-93B8-B19A468E7019}"/>
                </a:ext>
              </a:extLst>
            </p:cNvPr>
            <p:cNvSpPr/>
            <p:nvPr/>
          </p:nvSpPr>
          <p:spPr>
            <a:xfrm>
              <a:off x="1626113" y="3519709"/>
              <a:ext cx="787273" cy="584735"/>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grpSp>
      <p:grpSp>
        <p:nvGrpSpPr>
          <p:cNvPr id="31" name="Group 30">
            <a:extLst>
              <a:ext uri="{FF2B5EF4-FFF2-40B4-BE49-F238E27FC236}">
                <a16:creationId xmlns:a16="http://schemas.microsoft.com/office/drawing/2014/main" id="{716CE1D3-0E42-4FA1-8396-324E2B0F06FA}"/>
              </a:ext>
            </a:extLst>
          </p:cNvPr>
          <p:cNvGrpSpPr/>
          <p:nvPr/>
        </p:nvGrpSpPr>
        <p:grpSpPr>
          <a:xfrm>
            <a:off x="2295384" y="1852374"/>
            <a:ext cx="1099920" cy="1185791"/>
            <a:chOff x="2345635" y="2842974"/>
            <a:chExt cx="1099920" cy="1185791"/>
          </a:xfrm>
        </p:grpSpPr>
        <p:cxnSp>
          <p:nvCxnSpPr>
            <p:cNvPr id="32" name="Straight Connector 31">
              <a:extLst>
                <a:ext uri="{FF2B5EF4-FFF2-40B4-BE49-F238E27FC236}">
                  <a16:creationId xmlns:a16="http://schemas.microsoft.com/office/drawing/2014/main" id="{DEEF6841-9A3B-4EAC-978D-61BAE2D661AE}"/>
                </a:ext>
              </a:extLst>
            </p:cNvPr>
            <p:cNvCxnSpPr/>
            <p:nvPr/>
          </p:nvCxnSpPr>
          <p:spPr>
            <a:xfrm>
              <a:off x="23456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B4E6FC57-95C7-4987-A373-FF0B19C9169F}"/>
                </a:ext>
              </a:extLst>
            </p:cNvPr>
            <p:cNvSpPr txBox="1"/>
            <p:nvPr/>
          </p:nvSpPr>
          <p:spPr>
            <a:xfrm>
              <a:off x="2713677" y="2842974"/>
              <a:ext cx="398804" cy="584775"/>
            </a:xfrm>
            <a:prstGeom prst="rect">
              <a:avLst/>
            </a:prstGeom>
            <a:noFill/>
          </p:spPr>
          <p:txBody>
            <a:bodyPr wrap="square">
              <a:spAutoFit/>
            </a:bodyPr>
            <a:lstStyle/>
            <a:p>
              <a:r>
                <a:rPr lang="en-US" sz="3200" dirty="0">
                  <a:solidFill>
                    <a:prstClr val="black">
                      <a:lumMod val="65000"/>
                      <a:lumOff val="35000"/>
                    </a:prstClr>
                  </a:solidFill>
                  <a:latin typeface="Comic Sans MS"/>
                  <a:ea typeface="Calibri" panose="020F0502020204030204" pitchFamily="34" charset="0"/>
                  <a:cs typeface="Arial" panose="020B0604020202020204" pitchFamily="34" charset="0"/>
                </a:rPr>
                <a:t>3</a:t>
              </a:r>
              <a:endParaRPr lang="fr-FR" sz="1600" dirty="0"/>
            </a:p>
          </p:txBody>
        </p:sp>
        <p:sp>
          <p:nvSpPr>
            <p:cNvPr id="34" name="TextBox 33">
              <a:extLst>
                <a:ext uri="{FF2B5EF4-FFF2-40B4-BE49-F238E27FC236}">
                  <a16:creationId xmlns:a16="http://schemas.microsoft.com/office/drawing/2014/main" id="{D010A42E-306B-482F-BA2E-7468D3DA5889}"/>
                </a:ext>
              </a:extLst>
            </p:cNvPr>
            <p:cNvSpPr txBox="1"/>
            <p:nvPr/>
          </p:nvSpPr>
          <p:spPr>
            <a:xfrm>
              <a:off x="2569737" y="3443990"/>
              <a:ext cx="802834" cy="584775"/>
            </a:xfrm>
            <a:prstGeom prst="rect">
              <a:avLst/>
            </a:prstGeom>
            <a:noFill/>
          </p:spPr>
          <p:txBody>
            <a:bodyPr wrap="square">
              <a:spAutoFit/>
            </a:bodyPr>
            <a:lstStyle/>
            <a:p>
              <a:r>
                <a:rPr lang="en-US" sz="3200" dirty="0">
                  <a:solidFill>
                    <a:prstClr val="black">
                      <a:lumMod val="65000"/>
                      <a:lumOff val="35000"/>
                    </a:prstClr>
                  </a:solidFill>
                  <a:latin typeface="Comic Sans MS"/>
                  <a:ea typeface="Calibri" panose="020F0502020204030204" pitchFamily="34" charset="0"/>
                  <a:cs typeface="Arial" panose="020B0604020202020204" pitchFamily="34" charset="0"/>
                </a:rPr>
                <a:t>20</a:t>
              </a:r>
              <a:endParaRPr lang="fr-FR" sz="1600" dirty="0"/>
            </a:p>
          </p:txBody>
        </p:sp>
      </p:grpSp>
      <p:sp>
        <p:nvSpPr>
          <p:cNvPr id="3" name="TextBox 2">
            <a:extLst>
              <a:ext uri="{FF2B5EF4-FFF2-40B4-BE49-F238E27FC236}">
                <a16:creationId xmlns:a16="http://schemas.microsoft.com/office/drawing/2014/main" id="{839C314E-8DA0-4E0C-92B3-B7285A55A561}"/>
              </a:ext>
            </a:extLst>
          </p:cNvPr>
          <p:cNvSpPr txBox="1"/>
          <p:nvPr/>
        </p:nvSpPr>
        <p:spPr>
          <a:xfrm>
            <a:off x="1766535" y="2015774"/>
            <a:ext cx="405880" cy="646331"/>
          </a:xfrm>
          <a:prstGeom prst="rect">
            <a:avLst/>
          </a:prstGeom>
          <a:noFill/>
        </p:spPr>
        <p:txBody>
          <a:bodyPr wrap="none" rtlCol="0">
            <a:spAutoFit/>
          </a:bodyPr>
          <a:lstStyle/>
          <a:p>
            <a:r>
              <a:rPr lang="fr-FR" sz="3600" dirty="0">
                <a:solidFill>
                  <a:schemeClr val="tx1">
                    <a:lumMod val="65000"/>
                    <a:lumOff val="35000"/>
                  </a:schemeClr>
                </a:solidFill>
                <a:latin typeface="+mj-lt"/>
              </a:rPr>
              <a:t>+</a:t>
            </a:r>
          </a:p>
        </p:txBody>
      </p:sp>
      <p:sp>
        <p:nvSpPr>
          <p:cNvPr id="35" name="TextBox 34">
            <a:extLst>
              <a:ext uri="{FF2B5EF4-FFF2-40B4-BE49-F238E27FC236}">
                <a16:creationId xmlns:a16="http://schemas.microsoft.com/office/drawing/2014/main" id="{8E976344-80C7-4E5A-8AA6-5B26EE350268}"/>
              </a:ext>
            </a:extLst>
          </p:cNvPr>
          <p:cNvSpPr txBox="1"/>
          <p:nvPr/>
        </p:nvSpPr>
        <p:spPr>
          <a:xfrm>
            <a:off x="5416851" y="2069811"/>
            <a:ext cx="420308" cy="646331"/>
          </a:xfrm>
          <a:prstGeom prst="rect">
            <a:avLst/>
          </a:prstGeom>
          <a:noFill/>
        </p:spPr>
        <p:txBody>
          <a:bodyPr wrap="none" rtlCol="0">
            <a:spAutoFit/>
          </a:bodyPr>
          <a:lstStyle/>
          <a:p>
            <a:r>
              <a:rPr lang="fr-FR" sz="3600" dirty="0">
                <a:solidFill>
                  <a:schemeClr val="tx1">
                    <a:lumMod val="65000"/>
                    <a:lumOff val="35000"/>
                  </a:schemeClr>
                </a:solidFill>
                <a:latin typeface="+mj-lt"/>
              </a:rPr>
              <a:t>=</a:t>
            </a:r>
          </a:p>
        </p:txBody>
      </p:sp>
      <p:grpSp>
        <p:nvGrpSpPr>
          <p:cNvPr id="17" name="Group 16">
            <a:extLst>
              <a:ext uri="{FF2B5EF4-FFF2-40B4-BE49-F238E27FC236}">
                <a16:creationId xmlns:a16="http://schemas.microsoft.com/office/drawing/2014/main" id="{830E8FF6-C2E5-4320-B01A-59135E514189}"/>
              </a:ext>
            </a:extLst>
          </p:cNvPr>
          <p:cNvGrpSpPr/>
          <p:nvPr/>
        </p:nvGrpSpPr>
        <p:grpSpPr>
          <a:xfrm>
            <a:off x="4041227" y="1852999"/>
            <a:ext cx="1099920" cy="1170801"/>
            <a:chOff x="2345635" y="2842974"/>
            <a:chExt cx="1099920" cy="1170801"/>
          </a:xfrm>
        </p:grpSpPr>
        <p:cxnSp>
          <p:nvCxnSpPr>
            <p:cNvPr id="19" name="Straight Connector 18">
              <a:extLst>
                <a:ext uri="{FF2B5EF4-FFF2-40B4-BE49-F238E27FC236}">
                  <a16:creationId xmlns:a16="http://schemas.microsoft.com/office/drawing/2014/main" id="{46C06238-F0D7-4AA5-B47C-BDC2AEA1085C}"/>
                </a:ext>
              </a:extLst>
            </p:cNvPr>
            <p:cNvCxnSpPr/>
            <p:nvPr/>
          </p:nvCxnSpPr>
          <p:spPr>
            <a:xfrm>
              <a:off x="23456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4571F602-5AA0-4725-9EA2-DA5A2A168CCD}"/>
                </a:ext>
              </a:extLst>
            </p:cNvPr>
            <p:cNvSpPr txBox="1"/>
            <p:nvPr/>
          </p:nvSpPr>
          <p:spPr>
            <a:xfrm>
              <a:off x="2713677" y="2842974"/>
              <a:ext cx="398804" cy="584775"/>
            </a:xfrm>
            <a:prstGeom prst="rect">
              <a:avLst/>
            </a:prstGeom>
            <a:noFill/>
          </p:spPr>
          <p:txBody>
            <a:bodyPr wrap="square">
              <a:spAutoFit/>
            </a:bodyPr>
            <a:lstStyle/>
            <a:p>
              <a:r>
                <a:rPr kumimoji="0" lang="en-US" sz="32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Arial" panose="020B0604020202020204" pitchFamily="34" charset="0"/>
                  <a:sym typeface="Arial"/>
                </a:rPr>
                <a:t>2</a:t>
              </a:r>
              <a:endParaRPr lang="fr-FR" sz="1600" dirty="0"/>
            </a:p>
          </p:txBody>
        </p:sp>
        <p:sp>
          <p:nvSpPr>
            <p:cNvPr id="23" name="TextBox 22">
              <a:extLst>
                <a:ext uri="{FF2B5EF4-FFF2-40B4-BE49-F238E27FC236}">
                  <a16:creationId xmlns:a16="http://schemas.microsoft.com/office/drawing/2014/main" id="{FA388F3A-510E-4DB2-AF14-7C9CF8EBE303}"/>
                </a:ext>
              </a:extLst>
            </p:cNvPr>
            <p:cNvSpPr txBox="1"/>
            <p:nvPr/>
          </p:nvSpPr>
          <p:spPr>
            <a:xfrm>
              <a:off x="2599717" y="3429000"/>
              <a:ext cx="802834" cy="584775"/>
            </a:xfrm>
            <a:prstGeom prst="rect">
              <a:avLst/>
            </a:prstGeom>
            <a:noFill/>
          </p:spPr>
          <p:txBody>
            <a:bodyPr wrap="square">
              <a:spAutoFit/>
            </a:bodyPr>
            <a:lstStyle/>
            <a:p>
              <a:r>
                <a:rPr lang="en-US" sz="3200" dirty="0">
                  <a:solidFill>
                    <a:prstClr val="black">
                      <a:lumMod val="65000"/>
                      <a:lumOff val="35000"/>
                    </a:prstClr>
                  </a:solidFill>
                  <a:latin typeface="Comic Sans MS"/>
                  <a:ea typeface="Calibri" panose="020F0502020204030204" pitchFamily="34" charset="0"/>
                  <a:cs typeface="Arial" panose="020B0604020202020204" pitchFamily="34" charset="0"/>
                </a:rPr>
                <a:t>20</a:t>
              </a:r>
              <a:endParaRPr lang="fr-FR" sz="1600" dirty="0"/>
            </a:p>
          </p:txBody>
        </p:sp>
      </p:grpSp>
      <p:sp>
        <p:nvSpPr>
          <p:cNvPr id="24" name="TextBox 23">
            <a:extLst>
              <a:ext uri="{FF2B5EF4-FFF2-40B4-BE49-F238E27FC236}">
                <a16:creationId xmlns:a16="http://schemas.microsoft.com/office/drawing/2014/main" id="{2FE2DBE7-745F-429A-951F-B34C6E392A26}"/>
              </a:ext>
            </a:extLst>
          </p:cNvPr>
          <p:cNvSpPr txBox="1"/>
          <p:nvPr/>
        </p:nvSpPr>
        <p:spPr>
          <a:xfrm>
            <a:off x="3537811" y="2015773"/>
            <a:ext cx="405880" cy="646331"/>
          </a:xfrm>
          <a:prstGeom prst="rect">
            <a:avLst/>
          </a:prstGeom>
          <a:noFill/>
        </p:spPr>
        <p:txBody>
          <a:bodyPr wrap="none" rtlCol="0">
            <a:spAutoFit/>
          </a:bodyPr>
          <a:lstStyle/>
          <a:p>
            <a:r>
              <a:rPr lang="fr-FR" sz="3600" dirty="0">
                <a:solidFill>
                  <a:schemeClr val="tx1">
                    <a:lumMod val="65000"/>
                    <a:lumOff val="35000"/>
                  </a:schemeClr>
                </a:solidFill>
                <a:latin typeface="+mj-lt"/>
              </a:rPr>
              <a:t>+</a:t>
            </a:r>
          </a:p>
        </p:txBody>
      </p:sp>
      <p:grpSp>
        <p:nvGrpSpPr>
          <p:cNvPr id="4" name="Group 3">
            <a:extLst>
              <a:ext uri="{FF2B5EF4-FFF2-40B4-BE49-F238E27FC236}">
                <a16:creationId xmlns:a16="http://schemas.microsoft.com/office/drawing/2014/main" id="{2C61BF38-1B4A-485B-CD7E-876570C0C176}"/>
              </a:ext>
            </a:extLst>
          </p:cNvPr>
          <p:cNvGrpSpPr/>
          <p:nvPr/>
        </p:nvGrpSpPr>
        <p:grpSpPr>
          <a:xfrm>
            <a:off x="6159301" y="1762956"/>
            <a:ext cx="787273" cy="1368390"/>
            <a:chOff x="7622204" y="2621500"/>
            <a:chExt cx="787273" cy="1368390"/>
          </a:xfrm>
        </p:grpSpPr>
        <p:sp>
          <p:nvSpPr>
            <p:cNvPr id="25" name="Rectangle: Rounded Corners 24">
              <a:extLst>
                <a:ext uri="{FF2B5EF4-FFF2-40B4-BE49-F238E27FC236}">
                  <a16:creationId xmlns:a16="http://schemas.microsoft.com/office/drawing/2014/main" id="{ED096B5A-8520-44CD-5ACF-32A0E9A5E01C}"/>
                </a:ext>
              </a:extLst>
            </p:cNvPr>
            <p:cNvSpPr/>
            <p:nvPr/>
          </p:nvSpPr>
          <p:spPr>
            <a:xfrm>
              <a:off x="7622204" y="2621500"/>
              <a:ext cx="787273" cy="584735"/>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rPr>
                <a:t>11</a:t>
              </a:r>
            </a:p>
          </p:txBody>
        </p:sp>
        <p:sp>
          <p:nvSpPr>
            <p:cNvPr id="26" name="Rectangle: Rounded Corners 25">
              <a:extLst>
                <a:ext uri="{FF2B5EF4-FFF2-40B4-BE49-F238E27FC236}">
                  <a16:creationId xmlns:a16="http://schemas.microsoft.com/office/drawing/2014/main" id="{5F1CA97D-798A-CD58-D6CC-3FF6A2E3D2E5}"/>
                </a:ext>
              </a:extLst>
            </p:cNvPr>
            <p:cNvSpPr/>
            <p:nvPr/>
          </p:nvSpPr>
          <p:spPr>
            <a:xfrm>
              <a:off x="7622204" y="3405155"/>
              <a:ext cx="787273" cy="584735"/>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rPr>
                <a:t>20</a:t>
              </a:r>
            </a:p>
          </p:txBody>
        </p:sp>
      </p:grpSp>
      <p:grpSp>
        <p:nvGrpSpPr>
          <p:cNvPr id="36" name="Group 35">
            <a:extLst>
              <a:ext uri="{FF2B5EF4-FFF2-40B4-BE49-F238E27FC236}">
                <a16:creationId xmlns:a16="http://schemas.microsoft.com/office/drawing/2014/main" id="{75FA473E-8412-5516-9548-55C5915F32CE}"/>
              </a:ext>
            </a:extLst>
          </p:cNvPr>
          <p:cNvGrpSpPr/>
          <p:nvPr/>
        </p:nvGrpSpPr>
        <p:grpSpPr>
          <a:xfrm>
            <a:off x="3195389" y="4459305"/>
            <a:ext cx="1099920" cy="1368390"/>
            <a:chOff x="1491195" y="2736054"/>
            <a:chExt cx="1099920" cy="1368390"/>
          </a:xfrm>
        </p:grpSpPr>
        <p:sp>
          <p:nvSpPr>
            <p:cNvPr id="37" name="Rectangle: Rounded Corners 36">
              <a:extLst>
                <a:ext uri="{FF2B5EF4-FFF2-40B4-BE49-F238E27FC236}">
                  <a16:creationId xmlns:a16="http://schemas.microsoft.com/office/drawing/2014/main" id="{5CF52D74-4E8A-9BBB-A1E0-BE67898DC7B7}"/>
                </a:ext>
              </a:extLst>
            </p:cNvPr>
            <p:cNvSpPr/>
            <p:nvPr/>
          </p:nvSpPr>
          <p:spPr>
            <a:xfrm>
              <a:off x="1626113" y="2736054"/>
              <a:ext cx="787273" cy="584735"/>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cxnSp>
          <p:nvCxnSpPr>
            <p:cNvPr id="38" name="Straight Connector 37">
              <a:extLst>
                <a:ext uri="{FF2B5EF4-FFF2-40B4-BE49-F238E27FC236}">
                  <a16:creationId xmlns:a16="http://schemas.microsoft.com/office/drawing/2014/main" id="{CEB22DF7-0B0D-7028-F850-D92EFE44B8D2}"/>
                </a:ext>
              </a:extLst>
            </p:cNvPr>
            <p:cNvCxnSpPr/>
            <p:nvPr/>
          </p:nvCxnSpPr>
          <p:spPr>
            <a:xfrm>
              <a:off x="149119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9" name="Rectangle: Rounded Corners 38">
              <a:extLst>
                <a:ext uri="{FF2B5EF4-FFF2-40B4-BE49-F238E27FC236}">
                  <a16:creationId xmlns:a16="http://schemas.microsoft.com/office/drawing/2014/main" id="{5C3B2F7B-D9AA-C6CF-4159-96694C560405}"/>
                </a:ext>
              </a:extLst>
            </p:cNvPr>
            <p:cNvSpPr/>
            <p:nvPr/>
          </p:nvSpPr>
          <p:spPr>
            <a:xfrm>
              <a:off x="1626113" y="3519709"/>
              <a:ext cx="787273" cy="584735"/>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grpSp>
      <p:grpSp>
        <p:nvGrpSpPr>
          <p:cNvPr id="40" name="Group 39">
            <a:extLst>
              <a:ext uri="{FF2B5EF4-FFF2-40B4-BE49-F238E27FC236}">
                <a16:creationId xmlns:a16="http://schemas.microsoft.com/office/drawing/2014/main" id="{881A9882-6937-23BF-CFCB-5190817A990F}"/>
              </a:ext>
            </a:extLst>
          </p:cNvPr>
          <p:cNvGrpSpPr/>
          <p:nvPr/>
        </p:nvGrpSpPr>
        <p:grpSpPr>
          <a:xfrm>
            <a:off x="1411545" y="4557474"/>
            <a:ext cx="1099920" cy="1185791"/>
            <a:chOff x="2345635" y="2842974"/>
            <a:chExt cx="1099920" cy="1185791"/>
          </a:xfrm>
        </p:grpSpPr>
        <p:cxnSp>
          <p:nvCxnSpPr>
            <p:cNvPr id="41" name="Straight Connector 40">
              <a:extLst>
                <a:ext uri="{FF2B5EF4-FFF2-40B4-BE49-F238E27FC236}">
                  <a16:creationId xmlns:a16="http://schemas.microsoft.com/office/drawing/2014/main" id="{9652E358-A06B-C94C-3A8C-4486880F0B8F}"/>
                </a:ext>
              </a:extLst>
            </p:cNvPr>
            <p:cNvCxnSpPr/>
            <p:nvPr/>
          </p:nvCxnSpPr>
          <p:spPr>
            <a:xfrm>
              <a:off x="23456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42AF70C7-9347-9DA7-492F-75C55640E2F3}"/>
                </a:ext>
              </a:extLst>
            </p:cNvPr>
            <p:cNvSpPr txBox="1"/>
            <p:nvPr/>
          </p:nvSpPr>
          <p:spPr>
            <a:xfrm>
              <a:off x="2638727" y="2842974"/>
              <a:ext cx="398804" cy="584775"/>
            </a:xfrm>
            <a:prstGeom prst="rect">
              <a:avLst/>
            </a:prstGeom>
            <a:noFill/>
          </p:spPr>
          <p:txBody>
            <a:bodyPr wrap="square">
              <a:spAutoFit/>
            </a:bodyPr>
            <a:lstStyle/>
            <a:p>
              <a:r>
                <a:rPr lang="en-US" sz="3200" dirty="0">
                  <a:solidFill>
                    <a:prstClr val="black">
                      <a:lumMod val="65000"/>
                      <a:lumOff val="35000"/>
                    </a:prstClr>
                  </a:solidFill>
                  <a:latin typeface="Comic Sans MS"/>
                  <a:cs typeface="Arial" panose="020B0604020202020204" pitchFamily="34" charset="0"/>
                </a:rPr>
                <a:t>6</a:t>
              </a:r>
              <a:endParaRPr lang="fr-FR" sz="1600" dirty="0"/>
            </a:p>
          </p:txBody>
        </p:sp>
        <p:sp>
          <p:nvSpPr>
            <p:cNvPr id="43" name="TextBox 42">
              <a:extLst>
                <a:ext uri="{FF2B5EF4-FFF2-40B4-BE49-F238E27FC236}">
                  <a16:creationId xmlns:a16="http://schemas.microsoft.com/office/drawing/2014/main" id="{3CDCA270-9320-445E-A2A8-1B58FD7335D9}"/>
                </a:ext>
              </a:extLst>
            </p:cNvPr>
            <p:cNvSpPr txBox="1"/>
            <p:nvPr/>
          </p:nvSpPr>
          <p:spPr>
            <a:xfrm>
              <a:off x="2644687" y="3443990"/>
              <a:ext cx="434574" cy="584775"/>
            </a:xfrm>
            <a:prstGeom prst="rect">
              <a:avLst/>
            </a:prstGeom>
            <a:noFill/>
          </p:spPr>
          <p:txBody>
            <a:bodyPr wrap="square">
              <a:spAutoFit/>
            </a:bodyPr>
            <a:lstStyle/>
            <a:p>
              <a:r>
                <a:rPr kumimoji="0" lang="en-US" sz="32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Arial" panose="020B0604020202020204" pitchFamily="34" charset="0"/>
                  <a:sym typeface="Arial"/>
                </a:rPr>
                <a:t>7</a:t>
              </a:r>
              <a:endParaRPr lang="fr-FR" sz="1600" dirty="0"/>
            </a:p>
          </p:txBody>
        </p:sp>
      </p:grpSp>
      <p:sp>
        <p:nvSpPr>
          <p:cNvPr id="44" name="TextBox 43">
            <a:extLst>
              <a:ext uri="{FF2B5EF4-FFF2-40B4-BE49-F238E27FC236}">
                <a16:creationId xmlns:a16="http://schemas.microsoft.com/office/drawing/2014/main" id="{E8981511-3C28-A12D-98F1-77C8CEFF063F}"/>
              </a:ext>
            </a:extLst>
          </p:cNvPr>
          <p:cNvSpPr txBox="1"/>
          <p:nvPr/>
        </p:nvSpPr>
        <p:spPr>
          <a:xfrm>
            <a:off x="882696" y="4720874"/>
            <a:ext cx="377026" cy="646331"/>
          </a:xfrm>
          <a:prstGeom prst="rect">
            <a:avLst/>
          </a:prstGeom>
          <a:noFill/>
        </p:spPr>
        <p:txBody>
          <a:bodyPr wrap="none" rtlCol="0">
            <a:spAutoFit/>
          </a:bodyPr>
          <a:lstStyle/>
          <a:p>
            <a:r>
              <a:rPr lang="fr-FR" sz="3600" dirty="0">
                <a:solidFill>
                  <a:schemeClr val="tx1">
                    <a:lumMod val="65000"/>
                    <a:lumOff val="35000"/>
                  </a:schemeClr>
                </a:solidFill>
                <a:latin typeface="+mj-lt"/>
              </a:rPr>
              <a:t>-</a:t>
            </a:r>
          </a:p>
        </p:txBody>
      </p:sp>
      <p:sp>
        <p:nvSpPr>
          <p:cNvPr id="45" name="TextBox 44">
            <a:extLst>
              <a:ext uri="{FF2B5EF4-FFF2-40B4-BE49-F238E27FC236}">
                <a16:creationId xmlns:a16="http://schemas.microsoft.com/office/drawing/2014/main" id="{87BC51C3-0A74-D8FD-3477-790C432FBB95}"/>
              </a:ext>
            </a:extLst>
          </p:cNvPr>
          <p:cNvSpPr txBox="1"/>
          <p:nvPr/>
        </p:nvSpPr>
        <p:spPr>
          <a:xfrm>
            <a:off x="2599286" y="4774911"/>
            <a:ext cx="420308" cy="646331"/>
          </a:xfrm>
          <a:prstGeom prst="rect">
            <a:avLst/>
          </a:prstGeom>
          <a:noFill/>
        </p:spPr>
        <p:txBody>
          <a:bodyPr wrap="none" rtlCol="0">
            <a:spAutoFit/>
          </a:bodyPr>
          <a:lstStyle/>
          <a:p>
            <a:r>
              <a:rPr lang="fr-FR" sz="3600" dirty="0">
                <a:solidFill>
                  <a:schemeClr val="tx1">
                    <a:lumMod val="65000"/>
                    <a:lumOff val="35000"/>
                  </a:schemeClr>
                </a:solidFill>
                <a:latin typeface="+mj-lt"/>
              </a:rPr>
              <a:t>=</a:t>
            </a:r>
          </a:p>
        </p:txBody>
      </p:sp>
      <p:sp>
        <p:nvSpPr>
          <p:cNvPr id="46" name="TextBox 45">
            <a:extLst>
              <a:ext uri="{FF2B5EF4-FFF2-40B4-BE49-F238E27FC236}">
                <a16:creationId xmlns:a16="http://schemas.microsoft.com/office/drawing/2014/main" id="{A423EA58-B073-7233-C286-0F8C78BE5085}"/>
              </a:ext>
            </a:extLst>
          </p:cNvPr>
          <p:cNvSpPr txBox="1"/>
          <p:nvPr/>
        </p:nvSpPr>
        <p:spPr>
          <a:xfrm>
            <a:off x="466575" y="4720874"/>
            <a:ext cx="369012" cy="584775"/>
          </a:xfrm>
          <a:prstGeom prst="rect">
            <a:avLst/>
          </a:prstGeom>
          <a:noFill/>
        </p:spPr>
        <p:txBody>
          <a:bodyPr wrap="none" rtlCol="0">
            <a:spAutoFit/>
          </a:bodyPr>
          <a:lstStyle/>
          <a:p>
            <a:r>
              <a:rPr lang="fr-FR" sz="3200" dirty="0">
                <a:solidFill>
                  <a:schemeClr val="tx1">
                    <a:lumMod val="65000"/>
                    <a:lumOff val="35000"/>
                  </a:schemeClr>
                </a:solidFill>
                <a:latin typeface="+mn-lt"/>
              </a:rPr>
              <a:t>1</a:t>
            </a:r>
          </a:p>
        </p:txBody>
      </p:sp>
      <p:grpSp>
        <p:nvGrpSpPr>
          <p:cNvPr id="5" name="Group 4">
            <a:extLst>
              <a:ext uri="{FF2B5EF4-FFF2-40B4-BE49-F238E27FC236}">
                <a16:creationId xmlns:a16="http://schemas.microsoft.com/office/drawing/2014/main" id="{BAF69328-9EC3-924A-29D0-9C0291EB1B5C}"/>
              </a:ext>
            </a:extLst>
          </p:cNvPr>
          <p:cNvGrpSpPr/>
          <p:nvPr/>
        </p:nvGrpSpPr>
        <p:grpSpPr>
          <a:xfrm>
            <a:off x="3334583" y="4459305"/>
            <a:ext cx="787273" cy="1368390"/>
            <a:chOff x="5688478" y="2621500"/>
            <a:chExt cx="787273" cy="1368390"/>
          </a:xfrm>
        </p:grpSpPr>
        <p:sp>
          <p:nvSpPr>
            <p:cNvPr id="47" name="Rectangle: Rounded Corners 46">
              <a:extLst>
                <a:ext uri="{FF2B5EF4-FFF2-40B4-BE49-F238E27FC236}">
                  <a16:creationId xmlns:a16="http://schemas.microsoft.com/office/drawing/2014/main" id="{7B769131-E5D0-F39A-1F7C-384D60F02E94}"/>
                </a:ext>
              </a:extLst>
            </p:cNvPr>
            <p:cNvSpPr/>
            <p:nvPr/>
          </p:nvSpPr>
          <p:spPr>
            <a:xfrm>
              <a:off x="5688478" y="2621500"/>
              <a:ext cx="787273" cy="584735"/>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rPr>
                <a:t>1</a:t>
              </a:r>
            </a:p>
          </p:txBody>
        </p:sp>
        <p:sp>
          <p:nvSpPr>
            <p:cNvPr id="48" name="Rectangle: Rounded Corners 47">
              <a:extLst>
                <a:ext uri="{FF2B5EF4-FFF2-40B4-BE49-F238E27FC236}">
                  <a16:creationId xmlns:a16="http://schemas.microsoft.com/office/drawing/2014/main" id="{02D048BE-774D-6B7C-D5FE-7A2D3952C265}"/>
                </a:ext>
              </a:extLst>
            </p:cNvPr>
            <p:cNvSpPr/>
            <p:nvPr/>
          </p:nvSpPr>
          <p:spPr>
            <a:xfrm>
              <a:off x="5688478" y="3405155"/>
              <a:ext cx="787273" cy="584735"/>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rPr>
                <a:t>7</a:t>
              </a:r>
            </a:p>
          </p:txBody>
        </p:sp>
      </p:grpSp>
    </p:spTree>
    <p:custDataLst>
      <p:tags r:id="rId1"/>
    </p:custDataLst>
    <p:extLst>
      <p:ext uri="{BB962C8B-B14F-4D97-AF65-F5344CB8AC3E}">
        <p14:creationId xmlns:p14="http://schemas.microsoft.com/office/powerpoint/2010/main" val="361646452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Complete.</a:t>
            </a:r>
            <a:endParaRPr lang="en-US" sz="3200" b="1" dirty="0">
              <a:solidFill>
                <a:schemeClr val="bg1"/>
              </a:solidFill>
              <a:latin typeface="+mn-lt"/>
            </a:endParaRPr>
          </a:p>
        </p:txBody>
      </p:sp>
      <p:grpSp>
        <p:nvGrpSpPr>
          <p:cNvPr id="31" name="Group 30">
            <a:extLst>
              <a:ext uri="{FF2B5EF4-FFF2-40B4-BE49-F238E27FC236}">
                <a16:creationId xmlns:a16="http://schemas.microsoft.com/office/drawing/2014/main" id="{716CE1D3-0E42-4FA1-8396-324E2B0F06FA}"/>
              </a:ext>
            </a:extLst>
          </p:cNvPr>
          <p:cNvGrpSpPr/>
          <p:nvPr/>
        </p:nvGrpSpPr>
        <p:grpSpPr>
          <a:xfrm>
            <a:off x="4425937" y="2605217"/>
            <a:ext cx="1099920" cy="1185791"/>
            <a:chOff x="2345635" y="2842974"/>
            <a:chExt cx="1099920" cy="1185791"/>
          </a:xfrm>
        </p:grpSpPr>
        <p:cxnSp>
          <p:nvCxnSpPr>
            <p:cNvPr id="32" name="Straight Connector 31">
              <a:extLst>
                <a:ext uri="{FF2B5EF4-FFF2-40B4-BE49-F238E27FC236}">
                  <a16:creationId xmlns:a16="http://schemas.microsoft.com/office/drawing/2014/main" id="{DEEF6841-9A3B-4EAC-978D-61BAE2D661AE}"/>
                </a:ext>
              </a:extLst>
            </p:cNvPr>
            <p:cNvCxnSpPr/>
            <p:nvPr/>
          </p:nvCxnSpPr>
          <p:spPr>
            <a:xfrm>
              <a:off x="23456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B4E6FC57-95C7-4987-A373-FF0B19C9169F}"/>
                </a:ext>
              </a:extLst>
            </p:cNvPr>
            <p:cNvSpPr txBox="1"/>
            <p:nvPr/>
          </p:nvSpPr>
          <p:spPr>
            <a:xfrm>
              <a:off x="2638727" y="2842974"/>
              <a:ext cx="398804" cy="584775"/>
            </a:xfrm>
            <a:prstGeom prst="rect">
              <a:avLst/>
            </a:prstGeom>
            <a:noFill/>
          </p:spPr>
          <p:txBody>
            <a:bodyPr wrap="square">
              <a:spAutoFit/>
            </a:bodyPr>
            <a:lstStyle/>
            <a:p>
              <a:r>
                <a:rPr lang="en-US" sz="3200" dirty="0">
                  <a:solidFill>
                    <a:prstClr val="black">
                      <a:lumMod val="65000"/>
                      <a:lumOff val="35000"/>
                    </a:prstClr>
                  </a:solidFill>
                  <a:latin typeface="Comic Sans MS"/>
                  <a:cs typeface="Arial" panose="020B0604020202020204" pitchFamily="34" charset="0"/>
                </a:rPr>
                <a:t>1</a:t>
              </a:r>
              <a:endParaRPr lang="fr-FR" sz="1600" dirty="0"/>
            </a:p>
          </p:txBody>
        </p:sp>
        <p:sp>
          <p:nvSpPr>
            <p:cNvPr id="34" name="TextBox 33">
              <a:extLst>
                <a:ext uri="{FF2B5EF4-FFF2-40B4-BE49-F238E27FC236}">
                  <a16:creationId xmlns:a16="http://schemas.microsoft.com/office/drawing/2014/main" id="{D010A42E-306B-482F-BA2E-7468D3DA5889}"/>
                </a:ext>
              </a:extLst>
            </p:cNvPr>
            <p:cNvSpPr txBox="1"/>
            <p:nvPr/>
          </p:nvSpPr>
          <p:spPr>
            <a:xfrm>
              <a:off x="2644687" y="3443990"/>
              <a:ext cx="434574" cy="584775"/>
            </a:xfrm>
            <a:prstGeom prst="rect">
              <a:avLst/>
            </a:prstGeom>
            <a:noFill/>
          </p:spPr>
          <p:txBody>
            <a:bodyPr wrap="square">
              <a:spAutoFit/>
            </a:bodyPr>
            <a:lstStyle/>
            <a:p>
              <a:r>
                <a:rPr kumimoji="0" lang="en-US" sz="32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Arial" panose="020B0604020202020204" pitchFamily="34" charset="0"/>
                  <a:sym typeface="Arial"/>
                </a:rPr>
                <a:t>8</a:t>
              </a:r>
              <a:endParaRPr lang="fr-FR" sz="1600" dirty="0"/>
            </a:p>
          </p:txBody>
        </p:sp>
      </p:grpSp>
      <p:sp>
        <p:nvSpPr>
          <p:cNvPr id="35" name="TextBox 34">
            <a:extLst>
              <a:ext uri="{FF2B5EF4-FFF2-40B4-BE49-F238E27FC236}">
                <a16:creationId xmlns:a16="http://schemas.microsoft.com/office/drawing/2014/main" id="{8E976344-80C7-4E5A-8AA6-5B26EE350268}"/>
              </a:ext>
            </a:extLst>
          </p:cNvPr>
          <p:cNvSpPr txBox="1"/>
          <p:nvPr/>
        </p:nvSpPr>
        <p:spPr>
          <a:xfrm>
            <a:off x="6834005" y="2738224"/>
            <a:ext cx="420308" cy="646331"/>
          </a:xfrm>
          <a:prstGeom prst="rect">
            <a:avLst/>
          </a:prstGeom>
          <a:noFill/>
        </p:spPr>
        <p:txBody>
          <a:bodyPr wrap="none" rtlCol="0">
            <a:spAutoFit/>
          </a:bodyPr>
          <a:lstStyle/>
          <a:p>
            <a:r>
              <a:rPr lang="fr-FR" sz="3600" dirty="0">
                <a:solidFill>
                  <a:schemeClr val="tx1">
                    <a:lumMod val="65000"/>
                    <a:lumOff val="35000"/>
                  </a:schemeClr>
                </a:solidFill>
                <a:latin typeface="+mj-lt"/>
              </a:rPr>
              <a:t>=</a:t>
            </a:r>
          </a:p>
        </p:txBody>
      </p:sp>
      <p:sp>
        <p:nvSpPr>
          <p:cNvPr id="4" name="TextBox 3">
            <a:extLst>
              <a:ext uri="{FF2B5EF4-FFF2-40B4-BE49-F238E27FC236}">
                <a16:creationId xmlns:a16="http://schemas.microsoft.com/office/drawing/2014/main" id="{FF2C845B-F1A0-4E1B-96BF-812B40937CCA}"/>
              </a:ext>
            </a:extLst>
          </p:cNvPr>
          <p:cNvSpPr txBox="1"/>
          <p:nvPr/>
        </p:nvSpPr>
        <p:spPr>
          <a:xfrm>
            <a:off x="2674422" y="2820380"/>
            <a:ext cx="1233030" cy="584775"/>
          </a:xfrm>
          <a:prstGeom prst="rect">
            <a:avLst/>
          </a:prstGeom>
          <a:noFill/>
        </p:spPr>
        <p:txBody>
          <a:bodyPr wrap="none" rtlCol="0">
            <a:spAutoFit/>
          </a:bodyPr>
          <a:lstStyle/>
          <a:p>
            <a:r>
              <a:rPr lang="fr-FR" sz="3200" dirty="0">
                <a:solidFill>
                  <a:schemeClr val="tx1">
                    <a:lumMod val="65000"/>
                    <a:lumOff val="35000"/>
                  </a:schemeClr>
                </a:solidFill>
                <a:latin typeface="+mn-lt"/>
              </a:rPr>
              <a:t>of 56</a:t>
            </a:r>
          </a:p>
        </p:txBody>
      </p:sp>
      <p:grpSp>
        <p:nvGrpSpPr>
          <p:cNvPr id="14" name="Group 13">
            <a:extLst>
              <a:ext uri="{FF2B5EF4-FFF2-40B4-BE49-F238E27FC236}">
                <a16:creationId xmlns:a16="http://schemas.microsoft.com/office/drawing/2014/main" id="{49AD385B-6AF7-4CAD-AB24-E77B11BDE7F4}"/>
              </a:ext>
            </a:extLst>
          </p:cNvPr>
          <p:cNvGrpSpPr/>
          <p:nvPr/>
        </p:nvGrpSpPr>
        <p:grpSpPr>
          <a:xfrm>
            <a:off x="1464041" y="2613338"/>
            <a:ext cx="1099920" cy="1185791"/>
            <a:chOff x="2345635" y="2842974"/>
            <a:chExt cx="1099920" cy="1185791"/>
          </a:xfrm>
        </p:grpSpPr>
        <p:cxnSp>
          <p:nvCxnSpPr>
            <p:cNvPr id="15" name="Straight Connector 14">
              <a:extLst>
                <a:ext uri="{FF2B5EF4-FFF2-40B4-BE49-F238E27FC236}">
                  <a16:creationId xmlns:a16="http://schemas.microsoft.com/office/drawing/2014/main" id="{C3579CC1-4CB3-4721-9241-6388E5C7DD1D}"/>
                </a:ext>
              </a:extLst>
            </p:cNvPr>
            <p:cNvCxnSpPr/>
            <p:nvPr/>
          </p:nvCxnSpPr>
          <p:spPr>
            <a:xfrm>
              <a:off x="23456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1BA171D0-F1EC-41C2-AE83-0BA2E2B8F4C7}"/>
                </a:ext>
              </a:extLst>
            </p:cNvPr>
            <p:cNvSpPr txBox="1"/>
            <p:nvPr/>
          </p:nvSpPr>
          <p:spPr>
            <a:xfrm>
              <a:off x="2638727" y="2842974"/>
              <a:ext cx="398804" cy="584775"/>
            </a:xfrm>
            <a:prstGeom prst="rect">
              <a:avLst/>
            </a:prstGeom>
            <a:noFill/>
          </p:spPr>
          <p:txBody>
            <a:bodyPr wrap="square">
              <a:spAutoFit/>
            </a:bodyPr>
            <a:lstStyle/>
            <a:p>
              <a:r>
                <a:rPr lang="en-US" sz="3200" dirty="0">
                  <a:solidFill>
                    <a:prstClr val="black">
                      <a:lumMod val="65000"/>
                      <a:lumOff val="35000"/>
                    </a:prstClr>
                  </a:solidFill>
                  <a:latin typeface="Comic Sans MS"/>
                  <a:cs typeface="Arial" panose="020B0604020202020204" pitchFamily="34" charset="0"/>
                </a:rPr>
                <a:t>5</a:t>
              </a:r>
              <a:endParaRPr lang="fr-FR" sz="1600" dirty="0"/>
            </a:p>
          </p:txBody>
        </p:sp>
        <p:sp>
          <p:nvSpPr>
            <p:cNvPr id="17" name="TextBox 16">
              <a:extLst>
                <a:ext uri="{FF2B5EF4-FFF2-40B4-BE49-F238E27FC236}">
                  <a16:creationId xmlns:a16="http://schemas.microsoft.com/office/drawing/2014/main" id="{21937E94-FAA4-4EDB-8660-1A8D45923332}"/>
                </a:ext>
              </a:extLst>
            </p:cNvPr>
            <p:cNvSpPr txBox="1"/>
            <p:nvPr/>
          </p:nvSpPr>
          <p:spPr>
            <a:xfrm>
              <a:off x="2644687" y="3443990"/>
              <a:ext cx="434574" cy="584775"/>
            </a:xfrm>
            <a:prstGeom prst="rect">
              <a:avLst/>
            </a:prstGeom>
            <a:noFill/>
          </p:spPr>
          <p:txBody>
            <a:bodyPr wrap="square">
              <a:spAutoFit/>
            </a:bodyPr>
            <a:lstStyle/>
            <a:p>
              <a:r>
                <a:rPr kumimoji="0" lang="en-US" sz="32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Arial" panose="020B0604020202020204" pitchFamily="34" charset="0"/>
                  <a:sym typeface="Arial"/>
                </a:rPr>
                <a:t>8</a:t>
              </a:r>
              <a:endParaRPr lang="fr-FR" sz="1600" dirty="0"/>
            </a:p>
          </p:txBody>
        </p:sp>
      </p:grpSp>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C9302999-AC44-4B76-B198-D2192460B107}"/>
                  </a:ext>
                </a:extLst>
              </p:cNvPr>
              <p:cNvSpPr txBox="1"/>
              <p:nvPr/>
            </p:nvSpPr>
            <p:spPr>
              <a:xfrm>
                <a:off x="3806837" y="2782669"/>
                <a:ext cx="667170" cy="646331"/>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fr-FR" sz="3600" i="1" dirty="0" smtClean="0">
                          <a:solidFill>
                            <a:schemeClr val="tx1">
                              <a:lumMod val="65000"/>
                              <a:lumOff val="35000"/>
                            </a:schemeClr>
                          </a:solidFill>
                          <a:latin typeface="Cambria Math" panose="02040503050406030204" pitchFamily="18" charset="0"/>
                        </a:rPr>
                        <m:t>−</m:t>
                      </m:r>
                    </m:oMath>
                  </m:oMathPara>
                </a14:m>
                <a:endParaRPr lang="fr-FR" sz="3600" dirty="0">
                  <a:solidFill>
                    <a:schemeClr val="tx1">
                      <a:lumMod val="65000"/>
                      <a:lumOff val="35000"/>
                    </a:schemeClr>
                  </a:solidFill>
                  <a:latin typeface="+mj-lt"/>
                </a:endParaRPr>
              </a:p>
            </p:txBody>
          </p:sp>
        </mc:Choice>
        <mc:Fallback xmlns="">
          <p:sp>
            <p:nvSpPr>
              <p:cNvPr id="18" name="TextBox 17">
                <a:extLst>
                  <a:ext uri="{FF2B5EF4-FFF2-40B4-BE49-F238E27FC236}">
                    <a16:creationId xmlns:a16="http://schemas.microsoft.com/office/drawing/2014/main" id="{C9302999-AC44-4B76-B198-D2192460B107}"/>
                  </a:ext>
                </a:extLst>
              </p:cNvPr>
              <p:cNvSpPr txBox="1">
                <a:spLocks noRot="1" noChangeAspect="1" noMove="1" noResize="1" noEditPoints="1" noAdjustHandles="1" noChangeArrowheads="1" noChangeShapeType="1" noTextEdit="1"/>
              </p:cNvSpPr>
              <p:nvPr/>
            </p:nvSpPr>
            <p:spPr>
              <a:xfrm>
                <a:off x="3806837" y="2782669"/>
                <a:ext cx="667170" cy="646331"/>
              </a:xfrm>
              <a:prstGeom prst="rect">
                <a:avLst/>
              </a:prstGeom>
              <a:blipFill>
                <a:blip r:embed="rId4"/>
                <a:stretch>
                  <a:fillRect/>
                </a:stretch>
              </a:blipFill>
            </p:spPr>
            <p:txBody>
              <a:bodyPr/>
              <a:lstStyle/>
              <a:p>
                <a:r>
                  <a:rPr lang="fr-FR">
                    <a:noFill/>
                  </a:rPr>
                  <a:t> </a:t>
                </a:r>
              </a:p>
            </p:txBody>
          </p:sp>
        </mc:Fallback>
      </mc:AlternateContent>
      <p:sp>
        <p:nvSpPr>
          <p:cNvPr id="19" name="TextBox 18">
            <a:extLst>
              <a:ext uri="{FF2B5EF4-FFF2-40B4-BE49-F238E27FC236}">
                <a16:creationId xmlns:a16="http://schemas.microsoft.com/office/drawing/2014/main" id="{7C4F6309-CAE7-4DF9-84E9-80CCB4338D8B}"/>
              </a:ext>
            </a:extLst>
          </p:cNvPr>
          <p:cNvSpPr txBox="1"/>
          <p:nvPr/>
        </p:nvSpPr>
        <p:spPr>
          <a:xfrm>
            <a:off x="5600975" y="2813437"/>
            <a:ext cx="1233030" cy="584775"/>
          </a:xfrm>
          <a:prstGeom prst="rect">
            <a:avLst/>
          </a:prstGeom>
          <a:noFill/>
        </p:spPr>
        <p:txBody>
          <a:bodyPr wrap="none" rtlCol="0">
            <a:spAutoFit/>
          </a:bodyPr>
          <a:lstStyle/>
          <a:p>
            <a:r>
              <a:rPr lang="fr-FR" sz="3200" dirty="0">
                <a:solidFill>
                  <a:schemeClr val="tx1">
                    <a:lumMod val="65000"/>
                    <a:lumOff val="35000"/>
                  </a:schemeClr>
                </a:solidFill>
                <a:latin typeface="+mn-lt"/>
              </a:rPr>
              <a:t>of 56</a:t>
            </a:r>
          </a:p>
        </p:txBody>
      </p:sp>
      <p:sp>
        <p:nvSpPr>
          <p:cNvPr id="20" name="Rectangle: Rounded Corners 19">
            <a:extLst>
              <a:ext uri="{FF2B5EF4-FFF2-40B4-BE49-F238E27FC236}">
                <a16:creationId xmlns:a16="http://schemas.microsoft.com/office/drawing/2014/main" id="{1EE256F9-8B95-4B70-AE38-13603C726BCC}"/>
              </a:ext>
            </a:extLst>
          </p:cNvPr>
          <p:cNvSpPr/>
          <p:nvPr/>
        </p:nvSpPr>
        <p:spPr>
          <a:xfrm>
            <a:off x="7317147" y="2738224"/>
            <a:ext cx="787273" cy="584735"/>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21" name="TextBox 20">
            <a:extLst>
              <a:ext uri="{FF2B5EF4-FFF2-40B4-BE49-F238E27FC236}">
                <a16:creationId xmlns:a16="http://schemas.microsoft.com/office/drawing/2014/main" id="{B519C904-6870-4309-A123-5C41DC9C73EE}"/>
              </a:ext>
            </a:extLst>
          </p:cNvPr>
          <p:cNvSpPr txBox="1"/>
          <p:nvPr/>
        </p:nvSpPr>
        <p:spPr>
          <a:xfrm>
            <a:off x="8186704" y="2738223"/>
            <a:ext cx="377026" cy="646331"/>
          </a:xfrm>
          <a:prstGeom prst="rect">
            <a:avLst/>
          </a:prstGeom>
          <a:noFill/>
        </p:spPr>
        <p:txBody>
          <a:bodyPr wrap="none" rtlCol="0">
            <a:spAutoFit/>
          </a:bodyPr>
          <a:lstStyle/>
          <a:p>
            <a:r>
              <a:rPr lang="fr-FR" sz="3600" dirty="0">
                <a:solidFill>
                  <a:schemeClr val="tx1">
                    <a:lumMod val="65000"/>
                    <a:lumOff val="35000"/>
                  </a:schemeClr>
                </a:solidFill>
                <a:latin typeface="+mj-lt"/>
              </a:rPr>
              <a:t>-</a:t>
            </a:r>
          </a:p>
        </p:txBody>
      </p:sp>
      <p:sp>
        <p:nvSpPr>
          <p:cNvPr id="22" name="Rectangle: Rounded Corners 21">
            <a:extLst>
              <a:ext uri="{FF2B5EF4-FFF2-40B4-BE49-F238E27FC236}">
                <a16:creationId xmlns:a16="http://schemas.microsoft.com/office/drawing/2014/main" id="{B790267F-937A-4F10-8B30-121814BBB0D0}"/>
              </a:ext>
            </a:extLst>
          </p:cNvPr>
          <p:cNvSpPr/>
          <p:nvPr/>
        </p:nvSpPr>
        <p:spPr>
          <a:xfrm>
            <a:off x="8613599" y="2738224"/>
            <a:ext cx="787273" cy="584735"/>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23" name="TextBox 22">
            <a:extLst>
              <a:ext uri="{FF2B5EF4-FFF2-40B4-BE49-F238E27FC236}">
                <a16:creationId xmlns:a16="http://schemas.microsoft.com/office/drawing/2014/main" id="{5D29C526-F180-4EED-BFC9-6B4A19B6B156}"/>
              </a:ext>
            </a:extLst>
          </p:cNvPr>
          <p:cNvSpPr txBox="1"/>
          <p:nvPr/>
        </p:nvSpPr>
        <p:spPr>
          <a:xfrm>
            <a:off x="6834005" y="3799129"/>
            <a:ext cx="420308" cy="646331"/>
          </a:xfrm>
          <a:prstGeom prst="rect">
            <a:avLst/>
          </a:prstGeom>
          <a:noFill/>
        </p:spPr>
        <p:txBody>
          <a:bodyPr wrap="none" rtlCol="0">
            <a:spAutoFit/>
          </a:bodyPr>
          <a:lstStyle/>
          <a:p>
            <a:r>
              <a:rPr lang="fr-FR" sz="3600" dirty="0">
                <a:solidFill>
                  <a:schemeClr val="tx1">
                    <a:lumMod val="65000"/>
                    <a:lumOff val="35000"/>
                  </a:schemeClr>
                </a:solidFill>
                <a:latin typeface="+mj-lt"/>
              </a:rPr>
              <a:t>=</a:t>
            </a:r>
          </a:p>
        </p:txBody>
      </p:sp>
      <p:sp>
        <p:nvSpPr>
          <p:cNvPr id="24" name="Rectangle: Rounded Corners 23">
            <a:extLst>
              <a:ext uri="{FF2B5EF4-FFF2-40B4-BE49-F238E27FC236}">
                <a16:creationId xmlns:a16="http://schemas.microsoft.com/office/drawing/2014/main" id="{F9A4F271-2E3C-424F-8EE4-4DE7CA71C66F}"/>
              </a:ext>
            </a:extLst>
          </p:cNvPr>
          <p:cNvSpPr/>
          <p:nvPr/>
        </p:nvSpPr>
        <p:spPr>
          <a:xfrm>
            <a:off x="7317147" y="3786737"/>
            <a:ext cx="787273" cy="584735"/>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25" name="Rectangle: Rounded Corners 24">
            <a:extLst>
              <a:ext uri="{FF2B5EF4-FFF2-40B4-BE49-F238E27FC236}">
                <a16:creationId xmlns:a16="http://schemas.microsoft.com/office/drawing/2014/main" id="{4B14649B-56B6-E87D-7030-750E3926DCEC}"/>
              </a:ext>
            </a:extLst>
          </p:cNvPr>
          <p:cNvSpPr/>
          <p:nvPr/>
        </p:nvSpPr>
        <p:spPr>
          <a:xfrm>
            <a:off x="7328577" y="2747106"/>
            <a:ext cx="787273" cy="584735"/>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rPr>
              <a:t>35</a:t>
            </a:r>
          </a:p>
        </p:txBody>
      </p:sp>
      <p:sp>
        <p:nvSpPr>
          <p:cNvPr id="26" name="Rectangle: Rounded Corners 25">
            <a:extLst>
              <a:ext uri="{FF2B5EF4-FFF2-40B4-BE49-F238E27FC236}">
                <a16:creationId xmlns:a16="http://schemas.microsoft.com/office/drawing/2014/main" id="{245787C0-F682-A801-DB5B-7F9D8B64AD33}"/>
              </a:ext>
            </a:extLst>
          </p:cNvPr>
          <p:cNvSpPr/>
          <p:nvPr/>
        </p:nvSpPr>
        <p:spPr>
          <a:xfrm>
            <a:off x="8625029" y="2747106"/>
            <a:ext cx="787273" cy="584735"/>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rPr>
              <a:t>7</a:t>
            </a:r>
          </a:p>
        </p:txBody>
      </p:sp>
      <p:sp>
        <p:nvSpPr>
          <p:cNvPr id="27" name="Rectangle: Rounded Corners 26">
            <a:extLst>
              <a:ext uri="{FF2B5EF4-FFF2-40B4-BE49-F238E27FC236}">
                <a16:creationId xmlns:a16="http://schemas.microsoft.com/office/drawing/2014/main" id="{A8D82941-3501-DA70-00F0-596569CB48C4}"/>
              </a:ext>
            </a:extLst>
          </p:cNvPr>
          <p:cNvSpPr/>
          <p:nvPr/>
        </p:nvSpPr>
        <p:spPr>
          <a:xfrm>
            <a:off x="7317147" y="3789285"/>
            <a:ext cx="787273" cy="584735"/>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rPr>
              <a:t>28</a:t>
            </a:r>
          </a:p>
        </p:txBody>
      </p:sp>
    </p:spTree>
    <p:custDataLst>
      <p:tags r:id="rId1"/>
    </p:custDataLst>
    <p:extLst>
      <p:ext uri="{BB962C8B-B14F-4D97-AF65-F5344CB8AC3E}">
        <p14:creationId xmlns:p14="http://schemas.microsoft.com/office/powerpoint/2010/main" val="395683750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Solve.</a:t>
            </a:r>
          </a:p>
        </p:txBody>
      </p:sp>
      <p:pic>
        <p:nvPicPr>
          <p:cNvPr id="8" name="Picture 7">
            <a:extLst>
              <a:ext uri="{FF2B5EF4-FFF2-40B4-BE49-F238E27FC236}">
                <a16:creationId xmlns:a16="http://schemas.microsoft.com/office/drawing/2014/main" id="{D0E56C9F-F218-4242-B3C3-DE9E5D0BCC02}"/>
              </a:ext>
            </a:extLst>
          </p:cNvPr>
          <p:cNvPicPr/>
          <p:nvPr/>
        </p:nvPicPr>
        <p:blipFill>
          <a:blip r:embed="rId4" cstate="screen">
            <a:extLst>
              <a:ext uri="{28A0092B-C50C-407E-A947-70E740481C1C}">
                <a14:useLocalDpi xmlns:a14="http://schemas.microsoft.com/office/drawing/2010/main"/>
              </a:ext>
            </a:extLst>
          </a:blip>
          <a:srcRect/>
          <a:stretch/>
        </p:blipFill>
        <p:spPr>
          <a:xfrm>
            <a:off x="8188961" y="2129390"/>
            <a:ext cx="3228997" cy="2198223"/>
          </a:xfrm>
          <a:prstGeom prst="rect">
            <a:avLst/>
          </a:prstGeom>
        </p:spPr>
      </p:pic>
      <p:grpSp>
        <p:nvGrpSpPr>
          <p:cNvPr id="11" name="Group 10">
            <a:extLst>
              <a:ext uri="{FF2B5EF4-FFF2-40B4-BE49-F238E27FC236}">
                <a16:creationId xmlns:a16="http://schemas.microsoft.com/office/drawing/2014/main" id="{3213F2EE-0450-4ED2-B501-D7B60C2A5823}"/>
              </a:ext>
            </a:extLst>
          </p:cNvPr>
          <p:cNvGrpSpPr/>
          <p:nvPr/>
        </p:nvGrpSpPr>
        <p:grpSpPr>
          <a:xfrm>
            <a:off x="4729101" y="5073475"/>
            <a:ext cx="1099920" cy="1368390"/>
            <a:chOff x="1491195" y="2736054"/>
            <a:chExt cx="1099920" cy="1368390"/>
          </a:xfrm>
        </p:grpSpPr>
        <p:sp>
          <p:nvSpPr>
            <p:cNvPr id="12" name="Rectangle: Rounded Corners 11">
              <a:extLst>
                <a:ext uri="{FF2B5EF4-FFF2-40B4-BE49-F238E27FC236}">
                  <a16:creationId xmlns:a16="http://schemas.microsoft.com/office/drawing/2014/main" id="{65D5F188-4A27-404D-B06D-1A644BD23138}"/>
                </a:ext>
              </a:extLst>
            </p:cNvPr>
            <p:cNvSpPr/>
            <p:nvPr/>
          </p:nvSpPr>
          <p:spPr>
            <a:xfrm>
              <a:off x="1626113" y="2736054"/>
              <a:ext cx="787273" cy="584735"/>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cxnSp>
          <p:nvCxnSpPr>
            <p:cNvPr id="13" name="Straight Connector 12">
              <a:extLst>
                <a:ext uri="{FF2B5EF4-FFF2-40B4-BE49-F238E27FC236}">
                  <a16:creationId xmlns:a16="http://schemas.microsoft.com/office/drawing/2014/main" id="{FC760F63-E9CC-405D-94AE-2074743E2CC0}"/>
                </a:ext>
              </a:extLst>
            </p:cNvPr>
            <p:cNvCxnSpPr/>
            <p:nvPr/>
          </p:nvCxnSpPr>
          <p:spPr>
            <a:xfrm>
              <a:off x="149119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4" name="Rectangle: Rounded Corners 13">
              <a:extLst>
                <a:ext uri="{FF2B5EF4-FFF2-40B4-BE49-F238E27FC236}">
                  <a16:creationId xmlns:a16="http://schemas.microsoft.com/office/drawing/2014/main" id="{149C9F0A-7BF8-4743-80AE-15910E1A33C7}"/>
                </a:ext>
              </a:extLst>
            </p:cNvPr>
            <p:cNvSpPr/>
            <p:nvPr/>
          </p:nvSpPr>
          <p:spPr>
            <a:xfrm>
              <a:off x="1626113" y="3519709"/>
              <a:ext cx="787273" cy="584735"/>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grpSp>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1F294061-1C4A-E9C4-22ED-A20E4706E117}"/>
                  </a:ext>
                </a:extLst>
              </p:cNvPr>
              <p:cNvSpPr txBox="1"/>
              <p:nvPr/>
            </p:nvSpPr>
            <p:spPr>
              <a:xfrm>
                <a:off x="0" y="1388535"/>
                <a:ext cx="7578385" cy="3977307"/>
              </a:xfrm>
              <a:prstGeom prst="rect">
                <a:avLst/>
              </a:prstGeom>
              <a:noFill/>
            </p:spPr>
            <p:txBody>
              <a:bodyPr wrap="square">
                <a:spAutoFit/>
              </a:bodyPr>
              <a:lstStyle/>
              <a:p>
                <a:pPr marL="457200" marR="0">
                  <a:lnSpc>
                    <a:spcPct val="107000"/>
                  </a:lnSpc>
                  <a:spcBef>
                    <a:spcPts val="0"/>
                  </a:spcBef>
                  <a:spcAft>
                    <a:spcPts val="800"/>
                  </a:spcAft>
                </a:pPr>
                <a:r>
                  <a:rPr lang="en-US" sz="2800" dirty="0">
                    <a:solidFill>
                      <a:schemeClr val="tx1">
                        <a:lumMod val="65000"/>
                        <a:lumOff val="35000"/>
                      </a:schemeClr>
                    </a:solidFill>
                    <a:effectLst/>
                    <a:latin typeface="+mn-lt"/>
                    <a:ea typeface="Calibri" panose="020F0502020204030204" pitchFamily="34" charset="0"/>
                    <a:cs typeface="Arial" panose="020B0604020202020204" pitchFamily="34" charset="0"/>
                  </a:rPr>
                  <a:t>In a class, </a:t>
                </a:r>
                <a14:m>
                  <m:oMath xmlns:m="http://schemas.openxmlformats.org/officeDocument/2006/math">
                    <m:f>
                      <m:fPr>
                        <m:ctrlPr>
                          <a:rPr lang="en-US" sz="2800" i="1" dirty="0" smtClean="0">
                            <a:solidFill>
                              <a:schemeClr val="tx1">
                                <a:lumMod val="65000"/>
                                <a:lumOff val="35000"/>
                              </a:schemeClr>
                            </a:solidFill>
                            <a:effectLst/>
                            <a:latin typeface="Cambria Math" panose="02040503050406030204" pitchFamily="18" charset="0"/>
                            <a:ea typeface="Calibri" panose="020F0502020204030204" pitchFamily="34" charset="0"/>
                            <a:cs typeface="Arial" panose="020B0604020202020204" pitchFamily="34" charset="0"/>
                          </a:rPr>
                        </m:ctrlPr>
                      </m:fPr>
                      <m:num>
                        <m:r>
                          <a:rPr lang="en-US" sz="2800" i="1" dirty="0" smtClean="0">
                            <a:solidFill>
                              <a:schemeClr val="tx1">
                                <a:lumMod val="65000"/>
                                <a:lumOff val="35000"/>
                              </a:schemeClr>
                            </a:solidFill>
                            <a:effectLst/>
                            <a:latin typeface="Cambria Math" panose="02040503050406030204" pitchFamily="18" charset="0"/>
                            <a:ea typeface="Calibri" panose="020F0502020204030204" pitchFamily="34" charset="0"/>
                            <a:cs typeface="Arial" panose="020B0604020202020204" pitchFamily="34" charset="0"/>
                          </a:rPr>
                          <m:t>1</m:t>
                        </m:r>
                      </m:num>
                      <m:den>
                        <m:r>
                          <a:rPr lang="en-US" sz="2800" i="1" dirty="0" smtClean="0">
                            <a:solidFill>
                              <a:schemeClr val="tx1">
                                <a:lumMod val="65000"/>
                                <a:lumOff val="35000"/>
                              </a:schemeClr>
                            </a:solidFill>
                            <a:effectLst/>
                            <a:latin typeface="Cambria Math" panose="02040503050406030204" pitchFamily="18" charset="0"/>
                            <a:ea typeface="Calibri" panose="020F0502020204030204" pitchFamily="34" charset="0"/>
                            <a:cs typeface="Arial" panose="020B0604020202020204" pitchFamily="34" charset="0"/>
                          </a:rPr>
                          <m:t>5</m:t>
                        </m:r>
                      </m:den>
                    </m:f>
                  </m:oMath>
                </a14:m>
                <a:r>
                  <a:rPr lang="en-US" sz="2800" dirty="0">
                    <a:solidFill>
                      <a:schemeClr val="tx1">
                        <a:lumMod val="65000"/>
                        <a:lumOff val="35000"/>
                      </a:schemeClr>
                    </a:solidFill>
                    <a:effectLst/>
                    <a:latin typeface="+mn-lt"/>
                    <a:ea typeface="Calibri" panose="020F0502020204030204" pitchFamily="34" charset="0"/>
                    <a:cs typeface="Arial" panose="020B0604020202020204" pitchFamily="34" charset="0"/>
                  </a:rPr>
                  <a:t> of the students say that mathematics is their favorite subject, </a:t>
                </a:r>
                <a14:m>
                  <m:oMath xmlns:m="http://schemas.openxmlformats.org/officeDocument/2006/math">
                    <m:f>
                      <m:fPr>
                        <m:ctrlPr>
                          <a:rPr lang="en-US" sz="2800" i="1" dirty="0" smtClean="0">
                            <a:solidFill>
                              <a:schemeClr val="tx1">
                                <a:lumMod val="65000"/>
                                <a:lumOff val="35000"/>
                              </a:schemeClr>
                            </a:solidFill>
                            <a:effectLst/>
                            <a:latin typeface="Cambria Math" panose="02040503050406030204" pitchFamily="18" charset="0"/>
                            <a:ea typeface="Calibri" panose="020F0502020204030204" pitchFamily="34" charset="0"/>
                            <a:cs typeface="Arial" panose="020B0604020202020204" pitchFamily="34" charset="0"/>
                          </a:rPr>
                        </m:ctrlPr>
                      </m:fPr>
                      <m:num>
                        <m:r>
                          <a:rPr lang="en-US" sz="2800" i="1" dirty="0" smtClean="0">
                            <a:solidFill>
                              <a:schemeClr val="tx1">
                                <a:lumMod val="65000"/>
                                <a:lumOff val="35000"/>
                              </a:schemeClr>
                            </a:solidFill>
                            <a:effectLst/>
                            <a:latin typeface="Cambria Math" panose="02040503050406030204" pitchFamily="18" charset="0"/>
                            <a:ea typeface="Calibri" panose="020F0502020204030204" pitchFamily="34" charset="0"/>
                            <a:cs typeface="Arial" panose="020B0604020202020204" pitchFamily="34" charset="0"/>
                          </a:rPr>
                          <m:t>2</m:t>
                        </m:r>
                      </m:num>
                      <m:den>
                        <m:r>
                          <a:rPr lang="en-US" sz="2800" i="1" dirty="0" smtClean="0">
                            <a:solidFill>
                              <a:schemeClr val="tx1">
                                <a:lumMod val="65000"/>
                                <a:lumOff val="35000"/>
                              </a:schemeClr>
                            </a:solidFill>
                            <a:effectLst/>
                            <a:latin typeface="Cambria Math" panose="02040503050406030204" pitchFamily="18" charset="0"/>
                            <a:ea typeface="Calibri" panose="020F0502020204030204" pitchFamily="34" charset="0"/>
                            <a:cs typeface="Arial" panose="020B0604020202020204" pitchFamily="34" charset="0"/>
                          </a:rPr>
                          <m:t>5</m:t>
                        </m:r>
                      </m:den>
                    </m:f>
                  </m:oMath>
                </a14:m>
                <a:r>
                  <a:rPr lang="en-US" sz="2800" dirty="0">
                    <a:solidFill>
                      <a:schemeClr val="tx1">
                        <a:lumMod val="65000"/>
                        <a:lumOff val="35000"/>
                      </a:schemeClr>
                    </a:solidFill>
                    <a:effectLst/>
                    <a:latin typeface="+mn-lt"/>
                    <a:ea typeface="Calibri" panose="020F0502020204030204" pitchFamily="34" charset="0"/>
                    <a:cs typeface="Arial" panose="020B0604020202020204" pitchFamily="34" charset="0"/>
                  </a:rPr>
                  <a:t> consider English to be their favorite, and </a:t>
                </a:r>
                <a14:m>
                  <m:oMath xmlns:m="http://schemas.openxmlformats.org/officeDocument/2006/math">
                    <m:f>
                      <m:fPr>
                        <m:ctrlPr>
                          <a:rPr lang="en-US" sz="2800" i="1" dirty="0" smtClean="0">
                            <a:solidFill>
                              <a:schemeClr val="tx1">
                                <a:lumMod val="65000"/>
                                <a:lumOff val="35000"/>
                              </a:schemeClr>
                            </a:solidFill>
                            <a:effectLst/>
                            <a:latin typeface="Cambria Math" panose="02040503050406030204" pitchFamily="18" charset="0"/>
                            <a:ea typeface="Calibri" panose="020F0502020204030204" pitchFamily="34" charset="0"/>
                            <a:cs typeface="Arial" panose="020B0604020202020204" pitchFamily="34" charset="0"/>
                          </a:rPr>
                        </m:ctrlPr>
                      </m:fPr>
                      <m:num>
                        <m:r>
                          <a:rPr lang="en-US" sz="2800" i="1" dirty="0" smtClean="0">
                            <a:solidFill>
                              <a:schemeClr val="tx1">
                                <a:lumMod val="65000"/>
                                <a:lumOff val="35000"/>
                              </a:schemeClr>
                            </a:solidFill>
                            <a:effectLst/>
                            <a:latin typeface="Cambria Math" panose="02040503050406030204" pitchFamily="18" charset="0"/>
                            <a:ea typeface="Calibri" panose="020F0502020204030204" pitchFamily="34" charset="0"/>
                            <a:cs typeface="Arial" panose="020B0604020202020204" pitchFamily="34" charset="0"/>
                          </a:rPr>
                          <m:t>2</m:t>
                        </m:r>
                      </m:num>
                      <m:den>
                        <m:r>
                          <a:rPr lang="en-US" sz="2800" i="1" dirty="0" smtClean="0">
                            <a:solidFill>
                              <a:schemeClr val="tx1">
                                <a:lumMod val="65000"/>
                                <a:lumOff val="35000"/>
                              </a:schemeClr>
                            </a:solidFill>
                            <a:effectLst/>
                            <a:latin typeface="Cambria Math" panose="02040503050406030204" pitchFamily="18" charset="0"/>
                            <a:ea typeface="Calibri" panose="020F0502020204030204" pitchFamily="34" charset="0"/>
                            <a:cs typeface="Arial" panose="020B0604020202020204" pitchFamily="34" charset="0"/>
                          </a:rPr>
                          <m:t>5</m:t>
                        </m:r>
                      </m:den>
                    </m:f>
                  </m:oMath>
                </a14:m>
                <a:r>
                  <a:rPr lang="en-US" sz="2800" dirty="0">
                    <a:solidFill>
                      <a:schemeClr val="tx1">
                        <a:lumMod val="65000"/>
                        <a:lumOff val="35000"/>
                      </a:schemeClr>
                    </a:solidFill>
                    <a:effectLst/>
                    <a:latin typeface="+mn-lt"/>
                    <a:ea typeface="Calibri" panose="020F0502020204030204" pitchFamily="34" charset="0"/>
                    <a:cs typeface="Arial" panose="020B0604020202020204" pitchFamily="34" charset="0"/>
                  </a:rPr>
                  <a:t> prefer sciences. </a:t>
                </a:r>
              </a:p>
              <a:p>
                <a:pPr marL="457200" marR="0">
                  <a:lnSpc>
                    <a:spcPct val="107000"/>
                  </a:lnSpc>
                  <a:spcBef>
                    <a:spcPts val="0"/>
                  </a:spcBef>
                  <a:spcAft>
                    <a:spcPts val="800"/>
                  </a:spcAft>
                </a:pPr>
                <a:r>
                  <a:rPr lang="en-US" sz="2800" dirty="0">
                    <a:solidFill>
                      <a:schemeClr val="tx1">
                        <a:lumMod val="65000"/>
                        <a:lumOff val="35000"/>
                      </a:schemeClr>
                    </a:solidFill>
                    <a:effectLst/>
                    <a:latin typeface="+mn-lt"/>
                    <a:ea typeface="Calibri" panose="020F0502020204030204" pitchFamily="34" charset="0"/>
                    <a:cs typeface="Arial" panose="020B0604020202020204" pitchFamily="34" charset="0"/>
                  </a:rPr>
                  <a:t>What fraction of the students do NOT consider mathematics to be their favorite subject? </a:t>
                </a:r>
                <a:endParaRPr lang="en-US" sz="2400"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mc:Choice>
        <mc:Fallback xmlns="">
          <p:sp>
            <p:nvSpPr>
              <p:cNvPr id="9" name="TextBox 8">
                <a:extLst>
                  <a:ext uri="{FF2B5EF4-FFF2-40B4-BE49-F238E27FC236}">
                    <a16:creationId xmlns:a16="http://schemas.microsoft.com/office/drawing/2014/main" id="{1F294061-1C4A-E9C4-22ED-A20E4706E117}"/>
                  </a:ext>
                </a:extLst>
              </p:cNvPr>
              <p:cNvSpPr txBox="1">
                <a:spLocks noRot="1" noChangeAspect="1" noMove="1" noResize="1" noEditPoints="1" noAdjustHandles="1" noChangeArrowheads="1" noChangeShapeType="1" noTextEdit="1"/>
              </p:cNvSpPr>
              <p:nvPr/>
            </p:nvSpPr>
            <p:spPr>
              <a:xfrm>
                <a:off x="0" y="1388535"/>
                <a:ext cx="7578385" cy="3977307"/>
              </a:xfrm>
              <a:prstGeom prst="rect">
                <a:avLst/>
              </a:prstGeom>
              <a:blipFill>
                <a:blip r:embed="rId5"/>
                <a:stretch>
                  <a:fillRect r="-1850" b="-3528"/>
                </a:stretch>
              </a:blipFill>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10278348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Solve.</a:t>
            </a:r>
          </a:p>
        </p:txBody>
      </p: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485D4DF0-CE9C-4A3F-B091-536C47AB82C5}"/>
                  </a:ext>
                </a:extLst>
              </p:cNvPr>
              <p:cNvSpPr txBox="1"/>
              <p:nvPr/>
            </p:nvSpPr>
            <p:spPr>
              <a:xfrm>
                <a:off x="0" y="1388535"/>
                <a:ext cx="7578385" cy="3977307"/>
              </a:xfrm>
              <a:prstGeom prst="rect">
                <a:avLst/>
              </a:prstGeom>
              <a:noFill/>
            </p:spPr>
            <p:txBody>
              <a:bodyPr wrap="square">
                <a:spAutoFit/>
              </a:bodyPr>
              <a:lstStyle/>
              <a:p>
                <a:pPr marL="457200" marR="0">
                  <a:lnSpc>
                    <a:spcPct val="107000"/>
                  </a:lnSpc>
                  <a:spcBef>
                    <a:spcPts val="0"/>
                  </a:spcBef>
                  <a:spcAft>
                    <a:spcPts val="800"/>
                  </a:spcAft>
                </a:pPr>
                <a:r>
                  <a:rPr lang="en-US" sz="2800" dirty="0">
                    <a:solidFill>
                      <a:schemeClr val="tx1">
                        <a:lumMod val="65000"/>
                        <a:lumOff val="35000"/>
                      </a:schemeClr>
                    </a:solidFill>
                    <a:effectLst/>
                    <a:latin typeface="+mn-lt"/>
                    <a:ea typeface="Calibri" panose="020F0502020204030204" pitchFamily="34" charset="0"/>
                    <a:cs typeface="Arial" panose="020B0604020202020204" pitchFamily="34" charset="0"/>
                  </a:rPr>
                  <a:t>In a class, </a:t>
                </a:r>
                <a14:m>
                  <m:oMath xmlns:m="http://schemas.openxmlformats.org/officeDocument/2006/math">
                    <m:f>
                      <m:fPr>
                        <m:ctrlPr>
                          <a:rPr lang="en-US" sz="2800" i="1" dirty="0" smtClean="0">
                            <a:solidFill>
                              <a:schemeClr val="tx1">
                                <a:lumMod val="65000"/>
                                <a:lumOff val="35000"/>
                              </a:schemeClr>
                            </a:solidFill>
                            <a:effectLst/>
                            <a:latin typeface="Cambria Math" panose="02040503050406030204" pitchFamily="18" charset="0"/>
                            <a:ea typeface="Calibri" panose="020F0502020204030204" pitchFamily="34" charset="0"/>
                            <a:cs typeface="Arial" panose="020B0604020202020204" pitchFamily="34" charset="0"/>
                          </a:rPr>
                        </m:ctrlPr>
                      </m:fPr>
                      <m:num>
                        <m:r>
                          <a:rPr lang="en-US" sz="2800" i="1" dirty="0" smtClean="0">
                            <a:solidFill>
                              <a:schemeClr val="tx1">
                                <a:lumMod val="65000"/>
                                <a:lumOff val="35000"/>
                              </a:schemeClr>
                            </a:solidFill>
                            <a:effectLst/>
                            <a:latin typeface="Cambria Math" panose="02040503050406030204" pitchFamily="18" charset="0"/>
                            <a:ea typeface="Calibri" panose="020F0502020204030204" pitchFamily="34" charset="0"/>
                            <a:cs typeface="Arial" panose="020B0604020202020204" pitchFamily="34" charset="0"/>
                          </a:rPr>
                          <m:t>1</m:t>
                        </m:r>
                      </m:num>
                      <m:den>
                        <m:r>
                          <a:rPr lang="en-US" sz="2800" i="1" dirty="0" smtClean="0">
                            <a:solidFill>
                              <a:schemeClr val="tx1">
                                <a:lumMod val="65000"/>
                                <a:lumOff val="35000"/>
                              </a:schemeClr>
                            </a:solidFill>
                            <a:effectLst/>
                            <a:latin typeface="Cambria Math" panose="02040503050406030204" pitchFamily="18" charset="0"/>
                            <a:ea typeface="Calibri" panose="020F0502020204030204" pitchFamily="34" charset="0"/>
                            <a:cs typeface="Arial" panose="020B0604020202020204" pitchFamily="34" charset="0"/>
                          </a:rPr>
                          <m:t>5</m:t>
                        </m:r>
                      </m:den>
                    </m:f>
                  </m:oMath>
                </a14:m>
                <a:r>
                  <a:rPr lang="en-US" sz="2800" dirty="0">
                    <a:solidFill>
                      <a:schemeClr val="tx1">
                        <a:lumMod val="65000"/>
                        <a:lumOff val="35000"/>
                      </a:schemeClr>
                    </a:solidFill>
                    <a:effectLst/>
                    <a:latin typeface="+mn-lt"/>
                    <a:ea typeface="Calibri" panose="020F0502020204030204" pitchFamily="34" charset="0"/>
                    <a:cs typeface="Arial" panose="020B0604020202020204" pitchFamily="34" charset="0"/>
                  </a:rPr>
                  <a:t> of the students say that mathematics is their favorite subject, </a:t>
                </a:r>
                <a14:m>
                  <m:oMath xmlns:m="http://schemas.openxmlformats.org/officeDocument/2006/math">
                    <m:f>
                      <m:fPr>
                        <m:ctrlPr>
                          <a:rPr lang="en-US" sz="2800" i="1" dirty="0" smtClean="0">
                            <a:solidFill>
                              <a:schemeClr val="tx1">
                                <a:lumMod val="65000"/>
                                <a:lumOff val="35000"/>
                              </a:schemeClr>
                            </a:solidFill>
                            <a:effectLst/>
                            <a:latin typeface="Cambria Math" panose="02040503050406030204" pitchFamily="18" charset="0"/>
                            <a:ea typeface="Calibri" panose="020F0502020204030204" pitchFamily="34" charset="0"/>
                            <a:cs typeface="Arial" panose="020B0604020202020204" pitchFamily="34" charset="0"/>
                          </a:rPr>
                        </m:ctrlPr>
                      </m:fPr>
                      <m:num>
                        <m:r>
                          <a:rPr lang="en-US" sz="2800" i="1" dirty="0" smtClean="0">
                            <a:solidFill>
                              <a:schemeClr val="tx1">
                                <a:lumMod val="65000"/>
                                <a:lumOff val="35000"/>
                              </a:schemeClr>
                            </a:solidFill>
                            <a:effectLst/>
                            <a:latin typeface="Cambria Math" panose="02040503050406030204" pitchFamily="18" charset="0"/>
                            <a:ea typeface="Calibri" panose="020F0502020204030204" pitchFamily="34" charset="0"/>
                            <a:cs typeface="Arial" panose="020B0604020202020204" pitchFamily="34" charset="0"/>
                          </a:rPr>
                          <m:t>2</m:t>
                        </m:r>
                      </m:num>
                      <m:den>
                        <m:r>
                          <a:rPr lang="en-US" sz="2800" i="1" dirty="0" smtClean="0">
                            <a:solidFill>
                              <a:schemeClr val="tx1">
                                <a:lumMod val="65000"/>
                                <a:lumOff val="35000"/>
                              </a:schemeClr>
                            </a:solidFill>
                            <a:effectLst/>
                            <a:latin typeface="Cambria Math" panose="02040503050406030204" pitchFamily="18" charset="0"/>
                            <a:ea typeface="Calibri" panose="020F0502020204030204" pitchFamily="34" charset="0"/>
                            <a:cs typeface="Arial" panose="020B0604020202020204" pitchFamily="34" charset="0"/>
                          </a:rPr>
                          <m:t>5</m:t>
                        </m:r>
                      </m:den>
                    </m:f>
                  </m:oMath>
                </a14:m>
                <a:r>
                  <a:rPr lang="en-US" sz="2800" dirty="0">
                    <a:solidFill>
                      <a:schemeClr val="tx1">
                        <a:lumMod val="65000"/>
                        <a:lumOff val="35000"/>
                      </a:schemeClr>
                    </a:solidFill>
                    <a:effectLst/>
                    <a:latin typeface="+mn-lt"/>
                    <a:ea typeface="Calibri" panose="020F0502020204030204" pitchFamily="34" charset="0"/>
                    <a:cs typeface="Arial" panose="020B0604020202020204" pitchFamily="34" charset="0"/>
                  </a:rPr>
                  <a:t> consider English to be their favorite, and </a:t>
                </a:r>
                <a14:m>
                  <m:oMath xmlns:m="http://schemas.openxmlformats.org/officeDocument/2006/math">
                    <m:f>
                      <m:fPr>
                        <m:ctrlPr>
                          <a:rPr lang="en-US" sz="2800" i="1" dirty="0" smtClean="0">
                            <a:solidFill>
                              <a:schemeClr val="tx1">
                                <a:lumMod val="65000"/>
                                <a:lumOff val="35000"/>
                              </a:schemeClr>
                            </a:solidFill>
                            <a:effectLst/>
                            <a:latin typeface="Cambria Math" panose="02040503050406030204" pitchFamily="18" charset="0"/>
                            <a:ea typeface="Calibri" panose="020F0502020204030204" pitchFamily="34" charset="0"/>
                            <a:cs typeface="Arial" panose="020B0604020202020204" pitchFamily="34" charset="0"/>
                          </a:rPr>
                        </m:ctrlPr>
                      </m:fPr>
                      <m:num>
                        <m:r>
                          <a:rPr lang="en-US" sz="2800" i="1" dirty="0" smtClean="0">
                            <a:solidFill>
                              <a:schemeClr val="tx1">
                                <a:lumMod val="65000"/>
                                <a:lumOff val="35000"/>
                              </a:schemeClr>
                            </a:solidFill>
                            <a:effectLst/>
                            <a:latin typeface="Cambria Math" panose="02040503050406030204" pitchFamily="18" charset="0"/>
                            <a:ea typeface="Calibri" panose="020F0502020204030204" pitchFamily="34" charset="0"/>
                            <a:cs typeface="Arial" panose="020B0604020202020204" pitchFamily="34" charset="0"/>
                          </a:rPr>
                          <m:t>2</m:t>
                        </m:r>
                      </m:num>
                      <m:den>
                        <m:r>
                          <a:rPr lang="en-US" sz="2800" i="1" dirty="0" smtClean="0">
                            <a:solidFill>
                              <a:schemeClr val="tx1">
                                <a:lumMod val="65000"/>
                                <a:lumOff val="35000"/>
                              </a:schemeClr>
                            </a:solidFill>
                            <a:effectLst/>
                            <a:latin typeface="Cambria Math" panose="02040503050406030204" pitchFamily="18" charset="0"/>
                            <a:ea typeface="Calibri" panose="020F0502020204030204" pitchFamily="34" charset="0"/>
                            <a:cs typeface="Arial" panose="020B0604020202020204" pitchFamily="34" charset="0"/>
                          </a:rPr>
                          <m:t>5</m:t>
                        </m:r>
                      </m:den>
                    </m:f>
                  </m:oMath>
                </a14:m>
                <a:r>
                  <a:rPr lang="en-US" sz="2800" dirty="0">
                    <a:solidFill>
                      <a:schemeClr val="tx1">
                        <a:lumMod val="65000"/>
                        <a:lumOff val="35000"/>
                      </a:schemeClr>
                    </a:solidFill>
                    <a:effectLst/>
                    <a:latin typeface="+mn-lt"/>
                    <a:ea typeface="Calibri" panose="020F0502020204030204" pitchFamily="34" charset="0"/>
                    <a:cs typeface="Arial" panose="020B0604020202020204" pitchFamily="34" charset="0"/>
                  </a:rPr>
                  <a:t> prefer sciences. </a:t>
                </a:r>
              </a:p>
              <a:p>
                <a:pPr marL="457200" marR="0">
                  <a:lnSpc>
                    <a:spcPct val="107000"/>
                  </a:lnSpc>
                  <a:spcBef>
                    <a:spcPts val="0"/>
                  </a:spcBef>
                  <a:spcAft>
                    <a:spcPts val="800"/>
                  </a:spcAft>
                </a:pPr>
                <a:r>
                  <a:rPr lang="en-US" sz="2800" dirty="0">
                    <a:solidFill>
                      <a:schemeClr val="tx1">
                        <a:lumMod val="65000"/>
                        <a:lumOff val="35000"/>
                      </a:schemeClr>
                    </a:solidFill>
                    <a:effectLst/>
                    <a:latin typeface="+mn-lt"/>
                    <a:ea typeface="Calibri" panose="020F0502020204030204" pitchFamily="34" charset="0"/>
                    <a:cs typeface="Arial" panose="020B0604020202020204" pitchFamily="34" charset="0"/>
                  </a:rPr>
                  <a:t>What fraction of the students do NOT consider mathematics to be their favorite subject? </a:t>
                </a:r>
                <a:endParaRPr lang="en-US" sz="2400"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mc:Choice>
        <mc:Fallback xmlns="">
          <p:sp>
            <p:nvSpPr>
              <p:cNvPr id="7" name="TextBox 6">
                <a:extLst>
                  <a:ext uri="{FF2B5EF4-FFF2-40B4-BE49-F238E27FC236}">
                    <a16:creationId xmlns:a16="http://schemas.microsoft.com/office/drawing/2014/main" id="{485D4DF0-CE9C-4A3F-B091-536C47AB82C5}"/>
                  </a:ext>
                </a:extLst>
              </p:cNvPr>
              <p:cNvSpPr txBox="1">
                <a:spLocks noRot="1" noChangeAspect="1" noMove="1" noResize="1" noEditPoints="1" noAdjustHandles="1" noChangeArrowheads="1" noChangeShapeType="1" noTextEdit="1"/>
              </p:cNvSpPr>
              <p:nvPr/>
            </p:nvSpPr>
            <p:spPr>
              <a:xfrm>
                <a:off x="0" y="1388535"/>
                <a:ext cx="7578385" cy="3977307"/>
              </a:xfrm>
              <a:prstGeom prst="rect">
                <a:avLst/>
              </a:prstGeom>
              <a:blipFill>
                <a:blip r:embed="rId4"/>
                <a:stretch>
                  <a:fillRect r="-1850" b="-3528"/>
                </a:stretch>
              </a:blipFill>
            </p:spPr>
            <p:txBody>
              <a:bodyPr/>
              <a:lstStyle/>
              <a:p>
                <a:r>
                  <a:rPr lang="en-US">
                    <a:noFill/>
                  </a:rPr>
                  <a:t> </a:t>
                </a:r>
              </a:p>
            </p:txBody>
          </p:sp>
        </mc:Fallback>
      </mc:AlternateContent>
      <p:grpSp>
        <p:nvGrpSpPr>
          <p:cNvPr id="11" name="Group 10">
            <a:extLst>
              <a:ext uri="{FF2B5EF4-FFF2-40B4-BE49-F238E27FC236}">
                <a16:creationId xmlns:a16="http://schemas.microsoft.com/office/drawing/2014/main" id="{3213F2EE-0450-4ED2-B501-D7B60C2A5823}"/>
              </a:ext>
            </a:extLst>
          </p:cNvPr>
          <p:cNvGrpSpPr/>
          <p:nvPr/>
        </p:nvGrpSpPr>
        <p:grpSpPr>
          <a:xfrm>
            <a:off x="4729101" y="5073475"/>
            <a:ext cx="1099920" cy="1368390"/>
            <a:chOff x="1491195" y="2736054"/>
            <a:chExt cx="1099920" cy="1368390"/>
          </a:xfrm>
        </p:grpSpPr>
        <p:sp>
          <p:nvSpPr>
            <p:cNvPr id="12" name="Rectangle: Rounded Corners 11">
              <a:extLst>
                <a:ext uri="{FF2B5EF4-FFF2-40B4-BE49-F238E27FC236}">
                  <a16:creationId xmlns:a16="http://schemas.microsoft.com/office/drawing/2014/main" id="{65D5F188-4A27-404D-B06D-1A644BD23138}"/>
                </a:ext>
              </a:extLst>
            </p:cNvPr>
            <p:cNvSpPr/>
            <p:nvPr/>
          </p:nvSpPr>
          <p:spPr>
            <a:xfrm>
              <a:off x="1626113" y="2736054"/>
              <a:ext cx="787273" cy="584735"/>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rPr>
                <a:t>4</a:t>
              </a:r>
            </a:p>
          </p:txBody>
        </p:sp>
        <p:cxnSp>
          <p:nvCxnSpPr>
            <p:cNvPr id="13" name="Straight Connector 12">
              <a:extLst>
                <a:ext uri="{FF2B5EF4-FFF2-40B4-BE49-F238E27FC236}">
                  <a16:creationId xmlns:a16="http://schemas.microsoft.com/office/drawing/2014/main" id="{FC760F63-E9CC-405D-94AE-2074743E2CC0}"/>
                </a:ext>
              </a:extLst>
            </p:cNvPr>
            <p:cNvCxnSpPr/>
            <p:nvPr/>
          </p:nvCxnSpPr>
          <p:spPr>
            <a:xfrm>
              <a:off x="149119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4" name="Rectangle: Rounded Corners 13">
              <a:extLst>
                <a:ext uri="{FF2B5EF4-FFF2-40B4-BE49-F238E27FC236}">
                  <a16:creationId xmlns:a16="http://schemas.microsoft.com/office/drawing/2014/main" id="{149C9F0A-7BF8-4743-80AE-15910E1A33C7}"/>
                </a:ext>
              </a:extLst>
            </p:cNvPr>
            <p:cNvSpPr/>
            <p:nvPr/>
          </p:nvSpPr>
          <p:spPr>
            <a:xfrm>
              <a:off x="1626113" y="3519709"/>
              <a:ext cx="787273" cy="584735"/>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rPr>
                <a:t>5</a:t>
              </a:r>
            </a:p>
          </p:txBody>
        </p:sp>
      </p:grpSp>
      <p:pic>
        <p:nvPicPr>
          <p:cNvPr id="8" name="Picture 7">
            <a:extLst>
              <a:ext uri="{FF2B5EF4-FFF2-40B4-BE49-F238E27FC236}">
                <a16:creationId xmlns:a16="http://schemas.microsoft.com/office/drawing/2014/main" id="{06CE4605-6617-A857-E6BB-E9B9B3186910}"/>
              </a:ext>
            </a:extLst>
          </p:cNvPr>
          <p:cNvPicPr/>
          <p:nvPr/>
        </p:nvPicPr>
        <p:blipFill>
          <a:blip r:embed="rId5">
            <a:extLst>
              <a:ext uri="{28A0092B-C50C-407E-A947-70E740481C1C}">
                <a14:useLocalDpi xmlns:a14="http://schemas.microsoft.com/office/drawing/2010/main" val="0"/>
              </a:ext>
            </a:extLst>
          </a:blip>
          <a:stretch>
            <a:fillRect/>
          </a:stretch>
        </p:blipFill>
        <p:spPr>
          <a:xfrm>
            <a:off x="8439082" y="1925452"/>
            <a:ext cx="2378173" cy="2642414"/>
          </a:xfrm>
          <a:prstGeom prst="rect">
            <a:avLst/>
          </a:prstGeom>
        </p:spPr>
      </p:pic>
    </p:spTree>
    <p:custDataLst>
      <p:tags r:id="rId1"/>
    </p:custDataLst>
    <p:extLst>
      <p:ext uri="{BB962C8B-B14F-4D97-AF65-F5344CB8AC3E}">
        <p14:creationId xmlns:p14="http://schemas.microsoft.com/office/powerpoint/2010/main" val="752098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Solve.</a:t>
            </a:r>
          </a:p>
        </p:txBody>
      </p:sp>
      <p:grpSp>
        <p:nvGrpSpPr>
          <p:cNvPr id="11" name="Group 10">
            <a:extLst>
              <a:ext uri="{FF2B5EF4-FFF2-40B4-BE49-F238E27FC236}">
                <a16:creationId xmlns:a16="http://schemas.microsoft.com/office/drawing/2014/main" id="{3213F2EE-0450-4ED2-B501-D7B60C2A5823}"/>
              </a:ext>
            </a:extLst>
          </p:cNvPr>
          <p:cNvGrpSpPr/>
          <p:nvPr/>
        </p:nvGrpSpPr>
        <p:grpSpPr>
          <a:xfrm>
            <a:off x="4834032" y="3684315"/>
            <a:ext cx="1099920" cy="1368390"/>
            <a:chOff x="1491195" y="2736054"/>
            <a:chExt cx="1099920" cy="1368390"/>
          </a:xfrm>
        </p:grpSpPr>
        <p:sp>
          <p:nvSpPr>
            <p:cNvPr id="12" name="Rectangle: Rounded Corners 11">
              <a:extLst>
                <a:ext uri="{FF2B5EF4-FFF2-40B4-BE49-F238E27FC236}">
                  <a16:creationId xmlns:a16="http://schemas.microsoft.com/office/drawing/2014/main" id="{65D5F188-4A27-404D-B06D-1A644BD23138}"/>
                </a:ext>
              </a:extLst>
            </p:cNvPr>
            <p:cNvSpPr/>
            <p:nvPr/>
          </p:nvSpPr>
          <p:spPr>
            <a:xfrm>
              <a:off x="1626113" y="2736054"/>
              <a:ext cx="787273" cy="584735"/>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cxnSp>
          <p:nvCxnSpPr>
            <p:cNvPr id="13" name="Straight Connector 12">
              <a:extLst>
                <a:ext uri="{FF2B5EF4-FFF2-40B4-BE49-F238E27FC236}">
                  <a16:creationId xmlns:a16="http://schemas.microsoft.com/office/drawing/2014/main" id="{FC760F63-E9CC-405D-94AE-2074743E2CC0}"/>
                </a:ext>
              </a:extLst>
            </p:cNvPr>
            <p:cNvCxnSpPr/>
            <p:nvPr/>
          </p:nvCxnSpPr>
          <p:spPr>
            <a:xfrm>
              <a:off x="149119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4" name="Rectangle: Rounded Corners 13">
              <a:extLst>
                <a:ext uri="{FF2B5EF4-FFF2-40B4-BE49-F238E27FC236}">
                  <a16:creationId xmlns:a16="http://schemas.microsoft.com/office/drawing/2014/main" id="{149C9F0A-7BF8-4743-80AE-15910E1A33C7}"/>
                </a:ext>
              </a:extLst>
            </p:cNvPr>
            <p:cNvSpPr/>
            <p:nvPr/>
          </p:nvSpPr>
          <p:spPr>
            <a:xfrm>
              <a:off x="1626113" y="3519709"/>
              <a:ext cx="787273" cy="584735"/>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grpSp>
      <p:pic>
        <p:nvPicPr>
          <p:cNvPr id="9" name="Picture 8">
            <a:extLst>
              <a:ext uri="{FF2B5EF4-FFF2-40B4-BE49-F238E27FC236}">
                <a16:creationId xmlns:a16="http://schemas.microsoft.com/office/drawing/2014/main" id="{B8F2A2DB-7291-48F9-94A0-12914EC1C19E}"/>
              </a:ext>
            </a:extLst>
          </p:cNvPr>
          <p:cNvPicPr/>
          <p:nvPr/>
        </p:nvPicPr>
        <p:blipFill>
          <a:blip r:embed="rId4"/>
          <a:srcRect/>
          <a:stretch/>
        </p:blipFill>
        <p:spPr>
          <a:xfrm flipH="1">
            <a:off x="8398633" y="1836767"/>
            <a:ext cx="2354248" cy="3695096"/>
          </a:xfrm>
          <a:prstGeom prst="rect">
            <a:avLst/>
          </a:prstGeom>
        </p:spPr>
      </p:pic>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30FB36CD-3B55-B7F8-33EB-7426DDB4E936}"/>
                  </a:ext>
                </a:extLst>
              </p:cNvPr>
              <p:cNvSpPr txBox="1"/>
              <p:nvPr/>
            </p:nvSpPr>
            <p:spPr>
              <a:xfrm>
                <a:off x="4175" y="1404737"/>
                <a:ext cx="7578385" cy="1178912"/>
              </a:xfrm>
              <a:prstGeom prst="rect">
                <a:avLst/>
              </a:prstGeom>
              <a:noFill/>
            </p:spPr>
            <p:txBody>
              <a:bodyPr wrap="square">
                <a:spAutoFit/>
              </a:bodyPr>
              <a:lstStyle/>
              <a:p>
                <a:pPr marL="457200">
                  <a:lnSpc>
                    <a:spcPct val="107000"/>
                  </a:lnSpc>
                  <a:spcAft>
                    <a:spcPts val="800"/>
                  </a:spcAft>
                </a:pPr>
                <a:r>
                  <a:rPr lang="en-US" sz="2800" dirty="0">
                    <a:solidFill>
                      <a:schemeClr val="tx1">
                        <a:lumMod val="65000"/>
                        <a:lumOff val="35000"/>
                      </a:schemeClr>
                    </a:solidFill>
                    <a:latin typeface="+mn-lt"/>
                    <a:ea typeface="Calibri" panose="020F0502020204030204" pitchFamily="34" charset="0"/>
                    <a:cs typeface="Arial" panose="020B0604020202020204" pitchFamily="34" charset="0"/>
                  </a:rPr>
                  <a:t>Joan drank </a:t>
                </a:r>
                <a14:m>
                  <m:oMath xmlns:m="http://schemas.openxmlformats.org/officeDocument/2006/math">
                    <m:f>
                      <m:fPr>
                        <m:ctrlPr>
                          <a:rPr lang="en-US" sz="2800" i="1" dirty="0" smtClean="0">
                            <a:solidFill>
                              <a:schemeClr val="tx1">
                                <a:lumMod val="65000"/>
                                <a:lumOff val="35000"/>
                              </a:schemeClr>
                            </a:solidFill>
                            <a:latin typeface="Cambria Math" panose="02040503050406030204" pitchFamily="18" charset="0"/>
                            <a:ea typeface="Calibri" panose="020F0502020204030204" pitchFamily="34" charset="0"/>
                            <a:cs typeface="Arial" panose="020B0604020202020204" pitchFamily="34" charset="0"/>
                          </a:rPr>
                        </m:ctrlPr>
                      </m:fPr>
                      <m:num>
                        <m:r>
                          <a:rPr lang="en-US" sz="2800" i="1" dirty="0" smtClean="0">
                            <a:solidFill>
                              <a:schemeClr val="tx1">
                                <a:lumMod val="65000"/>
                                <a:lumOff val="35000"/>
                              </a:schemeClr>
                            </a:solidFill>
                            <a:latin typeface="Cambria Math" panose="02040503050406030204" pitchFamily="18" charset="0"/>
                            <a:ea typeface="Calibri" panose="020F0502020204030204" pitchFamily="34" charset="0"/>
                            <a:cs typeface="Arial" panose="020B0604020202020204" pitchFamily="34" charset="0"/>
                          </a:rPr>
                          <m:t>4</m:t>
                        </m:r>
                      </m:num>
                      <m:den>
                        <m:r>
                          <a:rPr lang="en-US" sz="2800" i="1" dirty="0" smtClean="0">
                            <a:solidFill>
                              <a:schemeClr val="tx1">
                                <a:lumMod val="65000"/>
                                <a:lumOff val="35000"/>
                              </a:schemeClr>
                            </a:solidFill>
                            <a:latin typeface="Cambria Math" panose="02040503050406030204" pitchFamily="18" charset="0"/>
                            <a:ea typeface="Calibri" panose="020F0502020204030204" pitchFamily="34" charset="0"/>
                            <a:cs typeface="Arial" panose="020B0604020202020204" pitchFamily="34" charset="0"/>
                          </a:rPr>
                          <m:t>7</m:t>
                        </m:r>
                      </m:den>
                    </m:f>
                  </m:oMath>
                </a14:m>
                <a:r>
                  <a:rPr lang="en-US" sz="2800" dirty="0">
                    <a:solidFill>
                      <a:schemeClr val="tx1">
                        <a:lumMod val="65000"/>
                        <a:lumOff val="35000"/>
                      </a:schemeClr>
                    </a:solidFill>
                    <a:latin typeface="+mn-lt"/>
                    <a:ea typeface="Calibri" panose="020F0502020204030204" pitchFamily="34" charset="0"/>
                    <a:cs typeface="Arial" panose="020B0604020202020204" pitchFamily="34" charset="0"/>
                  </a:rPr>
                  <a:t> of a can of juice. What fraction of the juice remains in the can?</a:t>
                </a:r>
                <a:endParaRPr lang="en-US" sz="2400"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mc:Choice>
        <mc:Fallback xmlns="">
          <p:sp>
            <p:nvSpPr>
              <p:cNvPr id="10" name="TextBox 9">
                <a:extLst>
                  <a:ext uri="{FF2B5EF4-FFF2-40B4-BE49-F238E27FC236}">
                    <a16:creationId xmlns:a16="http://schemas.microsoft.com/office/drawing/2014/main" id="{30FB36CD-3B55-B7F8-33EB-7426DDB4E936}"/>
                  </a:ext>
                </a:extLst>
              </p:cNvPr>
              <p:cNvSpPr txBox="1">
                <a:spLocks noRot="1" noChangeAspect="1" noMove="1" noResize="1" noEditPoints="1" noAdjustHandles="1" noChangeArrowheads="1" noChangeShapeType="1" noTextEdit="1"/>
              </p:cNvSpPr>
              <p:nvPr/>
            </p:nvSpPr>
            <p:spPr>
              <a:xfrm>
                <a:off x="4175" y="1404737"/>
                <a:ext cx="7578385" cy="1178912"/>
              </a:xfrm>
              <a:prstGeom prst="rect">
                <a:avLst/>
              </a:prstGeom>
              <a:blipFill>
                <a:blip r:embed="rId5"/>
                <a:stretch>
                  <a:fillRect b="-13402"/>
                </a:stretch>
              </a:blipFill>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7131586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Solve.</a:t>
            </a:r>
          </a:p>
        </p:txBody>
      </p: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485D4DF0-CE9C-4A3F-B091-536C47AB82C5}"/>
                  </a:ext>
                </a:extLst>
              </p:cNvPr>
              <p:cNvSpPr txBox="1"/>
              <p:nvPr/>
            </p:nvSpPr>
            <p:spPr>
              <a:xfrm>
                <a:off x="4175" y="1404737"/>
                <a:ext cx="7578385" cy="1178912"/>
              </a:xfrm>
              <a:prstGeom prst="rect">
                <a:avLst/>
              </a:prstGeom>
              <a:noFill/>
            </p:spPr>
            <p:txBody>
              <a:bodyPr wrap="square">
                <a:spAutoFit/>
              </a:bodyPr>
              <a:lstStyle/>
              <a:p>
                <a:pPr marL="457200">
                  <a:lnSpc>
                    <a:spcPct val="107000"/>
                  </a:lnSpc>
                  <a:spcAft>
                    <a:spcPts val="800"/>
                  </a:spcAft>
                </a:pPr>
                <a:r>
                  <a:rPr lang="en-US" sz="2800" dirty="0">
                    <a:solidFill>
                      <a:schemeClr val="tx1">
                        <a:lumMod val="65000"/>
                        <a:lumOff val="35000"/>
                      </a:schemeClr>
                    </a:solidFill>
                    <a:latin typeface="+mn-lt"/>
                    <a:ea typeface="Calibri" panose="020F0502020204030204" pitchFamily="34" charset="0"/>
                    <a:cs typeface="Arial" panose="020B0604020202020204" pitchFamily="34" charset="0"/>
                  </a:rPr>
                  <a:t>Joan drank </a:t>
                </a:r>
                <a14:m>
                  <m:oMath xmlns:m="http://schemas.openxmlformats.org/officeDocument/2006/math">
                    <m:f>
                      <m:fPr>
                        <m:ctrlPr>
                          <a:rPr lang="en-US" sz="2800" i="1" dirty="0" smtClean="0">
                            <a:solidFill>
                              <a:schemeClr val="tx1">
                                <a:lumMod val="65000"/>
                                <a:lumOff val="35000"/>
                              </a:schemeClr>
                            </a:solidFill>
                            <a:latin typeface="Cambria Math" panose="02040503050406030204" pitchFamily="18" charset="0"/>
                            <a:ea typeface="Calibri" panose="020F0502020204030204" pitchFamily="34" charset="0"/>
                            <a:cs typeface="Arial" panose="020B0604020202020204" pitchFamily="34" charset="0"/>
                          </a:rPr>
                        </m:ctrlPr>
                      </m:fPr>
                      <m:num>
                        <m:r>
                          <a:rPr lang="en-US" sz="2800" i="1" dirty="0" smtClean="0">
                            <a:solidFill>
                              <a:schemeClr val="tx1">
                                <a:lumMod val="65000"/>
                                <a:lumOff val="35000"/>
                              </a:schemeClr>
                            </a:solidFill>
                            <a:latin typeface="Cambria Math" panose="02040503050406030204" pitchFamily="18" charset="0"/>
                            <a:ea typeface="Calibri" panose="020F0502020204030204" pitchFamily="34" charset="0"/>
                            <a:cs typeface="Arial" panose="020B0604020202020204" pitchFamily="34" charset="0"/>
                          </a:rPr>
                          <m:t>4</m:t>
                        </m:r>
                      </m:num>
                      <m:den>
                        <m:r>
                          <a:rPr lang="en-US" sz="2800" i="1" dirty="0" smtClean="0">
                            <a:solidFill>
                              <a:schemeClr val="tx1">
                                <a:lumMod val="65000"/>
                                <a:lumOff val="35000"/>
                              </a:schemeClr>
                            </a:solidFill>
                            <a:latin typeface="Cambria Math" panose="02040503050406030204" pitchFamily="18" charset="0"/>
                            <a:ea typeface="Calibri" panose="020F0502020204030204" pitchFamily="34" charset="0"/>
                            <a:cs typeface="Arial" panose="020B0604020202020204" pitchFamily="34" charset="0"/>
                          </a:rPr>
                          <m:t>7</m:t>
                        </m:r>
                      </m:den>
                    </m:f>
                  </m:oMath>
                </a14:m>
                <a:r>
                  <a:rPr lang="en-US" sz="2800" dirty="0">
                    <a:solidFill>
                      <a:schemeClr val="tx1">
                        <a:lumMod val="65000"/>
                        <a:lumOff val="35000"/>
                      </a:schemeClr>
                    </a:solidFill>
                    <a:latin typeface="+mn-lt"/>
                    <a:ea typeface="Calibri" panose="020F0502020204030204" pitchFamily="34" charset="0"/>
                    <a:cs typeface="Arial" panose="020B0604020202020204" pitchFamily="34" charset="0"/>
                  </a:rPr>
                  <a:t> of a can of juice. What fraction of the juice remains in the can?</a:t>
                </a:r>
                <a:endParaRPr lang="en-US" sz="2400"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mc:Choice>
        <mc:Fallback xmlns="">
          <p:sp>
            <p:nvSpPr>
              <p:cNvPr id="7" name="TextBox 6">
                <a:extLst>
                  <a:ext uri="{FF2B5EF4-FFF2-40B4-BE49-F238E27FC236}">
                    <a16:creationId xmlns:a16="http://schemas.microsoft.com/office/drawing/2014/main" id="{485D4DF0-CE9C-4A3F-B091-536C47AB82C5}"/>
                  </a:ext>
                </a:extLst>
              </p:cNvPr>
              <p:cNvSpPr txBox="1">
                <a:spLocks noRot="1" noChangeAspect="1" noMove="1" noResize="1" noEditPoints="1" noAdjustHandles="1" noChangeArrowheads="1" noChangeShapeType="1" noTextEdit="1"/>
              </p:cNvSpPr>
              <p:nvPr/>
            </p:nvSpPr>
            <p:spPr>
              <a:xfrm>
                <a:off x="4175" y="1404737"/>
                <a:ext cx="7578385" cy="1178912"/>
              </a:xfrm>
              <a:prstGeom prst="rect">
                <a:avLst/>
              </a:prstGeom>
              <a:blipFill>
                <a:blip r:embed="rId4"/>
                <a:stretch>
                  <a:fillRect b="-13402"/>
                </a:stretch>
              </a:blipFill>
            </p:spPr>
            <p:txBody>
              <a:bodyPr/>
              <a:lstStyle/>
              <a:p>
                <a:r>
                  <a:rPr lang="en-US">
                    <a:noFill/>
                  </a:rPr>
                  <a:t> </a:t>
                </a:r>
              </a:p>
            </p:txBody>
          </p:sp>
        </mc:Fallback>
      </mc:AlternateContent>
      <p:grpSp>
        <p:nvGrpSpPr>
          <p:cNvPr id="11" name="Group 10">
            <a:extLst>
              <a:ext uri="{FF2B5EF4-FFF2-40B4-BE49-F238E27FC236}">
                <a16:creationId xmlns:a16="http://schemas.microsoft.com/office/drawing/2014/main" id="{3213F2EE-0450-4ED2-B501-D7B60C2A5823}"/>
              </a:ext>
            </a:extLst>
          </p:cNvPr>
          <p:cNvGrpSpPr/>
          <p:nvPr/>
        </p:nvGrpSpPr>
        <p:grpSpPr>
          <a:xfrm>
            <a:off x="4834032" y="3684315"/>
            <a:ext cx="1099920" cy="1368390"/>
            <a:chOff x="1491195" y="2736054"/>
            <a:chExt cx="1099920" cy="1368390"/>
          </a:xfrm>
        </p:grpSpPr>
        <p:sp>
          <p:nvSpPr>
            <p:cNvPr id="12" name="Rectangle: Rounded Corners 11">
              <a:extLst>
                <a:ext uri="{FF2B5EF4-FFF2-40B4-BE49-F238E27FC236}">
                  <a16:creationId xmlns:a16="http://schemas.microsoft.com/office/drawing/2014/main" id="{65D5F188-4A27-404D-B06D-1A644BD23138}"/>
                </a:ext>
              </a:extLst>
            </p:cNvPr>
            <p:cNvSpPr/>
            <p:nvPr/>
          </p:nvSpPr>
          <p:spPr>
            <a:xfrm>
              <a:off x="1626113" y="2736054"/>
              <a:ext cx="787273" cy="584735"/>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rPr>
                <a:t>3</a:t>
              </a:r>
            </a:p>
          </p:txBody>
        </p:sp>
        <p:cxnSp>
          <p:nvCxnSpPr>
            <p:cNvPr id="13" name="Straight Connector 12">
              <a:extLst>
                <a:ext uri="{FF2B5EF4-FFF2-40B4-BE49-F238E27FC236}">
                  <a16:creationId xmlns:a16="http://schemas.microsoft.com/office/drawing/2014/main" id="{FC760F63-E9CC-405D-94AE-2074743E2CC0}"/>
                </a:ext>
              </a:extLst>
            </p:cNvPr>
            <p:cNvCxnSpPr/>
            <p:nvPr/>
          </p:nvCxnSpPr>
          <p:spPr>
            <a:xfrm>
              <a:off x="149119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4" name="Rectangle: Rounded Corners 13">
              <a:extLst>
                <a:ext uri="{FF2B5EF4-FFF2-40B4-BE49-F238E27FC236}">
                  <a16:creationId xmlns:a16="http://schemas.microsoft.com/office/drawing/2014/main" id="{149C9F0A-7BF8-4743-80AE-15910E1A33C7}"/>
                </a:ext>
              </a:extLst>
            </p:cNvPr>
            <p:cNvSpPr/>
            <p:nvPr/>
          </p:nvSpPr>
          <p:spPr>
            <a:xfrm>
              <a:off x="1626113" y="3519709"/>
              <a:ext cx="787273" cy="584735"/>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rPr>
                <a:t>7</a:t>
              </a:r>
            </a:p>
          </p:txBody>
        </p:sp>
      </p:grpSp>
      <p:pic>
        <p:nvPicPr>
          <p:cNvPr id="9" name="Picture 8">
            <a:extLst>
              <a:ext uri="{FF2B5EF4-FFF2-40B4-BE49-F238E27FC236}">
                <a16:creationId xmlns:a16="http://schemas.microsoft.com/office/drawing/2014/main" id="{F179A8CD-FAAC-4099-AB5B-A2E304862F76}"/>
              </a:ext>
            </a:extLst>
          </p:cNvPr>
          <p:cNvPicPr/>
          <p:nvPr/>
        </p:nvPicPr>
        <p:blipFill>
          <a:blip r:embed="rId5"/>
          <a:srcRect/>
          <a:stretch/>
        </p:blipFill>
        <p:spPr>
          <a:xfrm flipH="1">
            <a:off x="8398633" y="1836767"/>
            <a:ext cx="2354248" cy="3695096"/>
          </a:xfrm>
          <a:prstGeom prst="rect">
            <a:avLst/>
          </a:prstGeom>
        </p:spPr>
      </p:pic>
    </p:spTree>
    <p:custDataLst>
      <p:tags r:id="rId1"/>
    </p:custDataLst>
    <p:extLst>
      <p:ext uri="{BB962C8B-B14F-4D97-AF65-F5344CB8AC3E}">
        <p14:creationId xmlns:p14="http://schemas.microsoft.com/office/powerpoint/2010/main" val="3393355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Google Shape;222;p10">
            <a:extLst>
              <a:ext uri="{FF2B5EF4-FFF2-40B4-BE49-F238E27FC236}">
                <a16:creationId xmlns:a16="http://schemas.microsoft.com/office/drawing/2014/main" id="{31B4FE51-9FF9-46AE-93A1-AA486ECCB4B4}"/>
              </a:ext>
            </a:extLst>
          </p:cNvPr>
          <p:cNvSpPr txBox="1"/>
          <p:nvPr/>
        </p:nvSpPr>
        <p:spPr>
          <a:xfrm>
            <a:off x="0" y="572302"/>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marR="0" lvl="1" indent="0" algn="l" defTabSz="914400" rtl="0" eaLnBrk="1" fontAlgn="auto" latinLnBrk="0" hangingPunct="1">
              <a:lnSpc>
                <a:spcPct val="100000"/>
              </a:lnSpc>
              <a:spcBef>
                <a:spcPts val="0"/>
              </a:spcBef>
              <a:spcAft>
                <a:spcPts val="0"/>
              </a:spcAft>
              <a:buClr>
                <a:srgbClr val="000000"/>
              </a:buClr>
              <a:buSzPts val="6000"/>
              <a:buFont typeface="Comic Sans MS"/>
              <a:buNone/>
              <a:tabLst/>
              <a:defRPr/>
            </a:pPr>
            <a:r>
              <a:rPr kumimoji="0" lang="en-GB" sz="3200" b="1" i="0" u="none" strike="noStrike" kern="0" cap="none" spc="0" normalizeH="0" baseline="0" noProof="0" dirty="0">
                <a:ln>
                  <a:noFill/>
                </a:ln>
                <a:solidFill>
                  <a:prstClr val="white"/>
                </a:solidFill>
                <a:effectLst/>
                <a:uLnTx/>
                <a:uFillTx/>
                <a:latin typeface="Comic Sans MS"/>
                <a:cs typeface="Arial"/>
                <a:sym typeface="Comic Sans MS"/>
              </a:rPr>
              <a:t>Specific Learning Objective</a:t>
            </a:r>
          </a:p>
        </p:txBody>
      </p:sp>
      <p:pic>
        <p:nvPicPr>
          <p:cNvPr id="8" name="Picture 7">
            <a:extLst>
              <a:ext uri="{FF2B5EF4-FFF2-40B4-BE49-F238E27FC236}">
                <a16:creationId xmlns:a16="http://schemas.microsoft.com/office/drawing/2014/main" id="{AE021D70-6B1B-4F47-A9F9-8349B476C988}"/>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flipH="1">
            <a:off x="11195089" y="106908"/>
            <a:ext cx="606363" cy="1781002"/>
          </a:xfrm>
          <a:prstGeom prst="rect">
            <a:avLst/>
          </a:prstGeom>
        </p:spPr>
      </p:pic>
      <p:sp>
        <p:nvSpPr>
          <p:cNvPr id="9" name="Google Shape;86;ga338da080d_1_6">
            <a:extLst>
              <a:ext uri="{FF2B5EF4-FFF2-40B4-BE49-F238E27FC236}">
                <a16:creationId xmlns:a16="http://schemas.microsoft.com/office/drawing/2014/main" id="{D8CC48AA-D7CE-4BD6-A9BA-C6C4132AD253}"/>
              </a:ext>
            </a:extLst>
          </p:cNvPr>
          <p:cNvSpPr txBox="1">
            <a:spLocks/>
          </p:cNvSpPr>
          <p:nvPr/>
        </p:nvSpPr>
        <p:spPr>
          <a:xfrm>
            <a:off x="195494" y="1345111"/>
            <a:ext cx="10999596" cy="4837325"/>
          </a:xfrm>
          <a:prstGeom prst="rect">
            <a:avLst/>
          </a:prstGeom>
          <a:noFill/>
          <a:ln>
            <a:noFill/>
          </a:ln>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57200">
              <a:lnSpc>
                <a:spcPct val="150000"/>
              </a:lnSpc>
              <a:buClr>
                <a:srgbClr val="0076A3"/>
              </a:buClr>
              <a:buSzPts val="1100"/>
            </a:pPr>
            <a:r>
              <a:rPr lang="en-US" sz="3200" b="1" dirty="0">
                <a:solidFill>
                  <a:srgbClr val="3A729A"/>
                </a:solidFill>
                <a:latin typeface="Comic Sans MS"/>
              </a:rPr>
              <a:t>Addition of fractions</a:t>
            </a:r>
          </a:p>
          <a:p>
            <a:pPr marL="457200">
              <a:lnSpc>
                <a:spcPct val="150000"/>
              </a:lnSpc>
              <a:buClr>
                <a:srgbClr val="0076A3"/>
              </a:buClr>
              <a:buSzPts val="1100"/>
            </a:pPr>
            <a:r>
              <a:rPr lang="en-US" sz="2800" dirty="0">
                <a:solidFill>
                  <a:schemeClr val="tx1">
                    <a:lumMod val="65000"/>
                    <a:lumOff val="35000"/>
                  </a:schemeClr>
                </a:solidFill>
                <a:latin typeface="Comic Sans MS"/>
              </a:rPr>
              <a:t>Add fractions</a:t>
            </a:r>
          </a:p>
          <a:p>
            <a:pPr marL="971550" lvl="8" indent="-457200">
              <a:lnSpc>
                <a:spcPct val="150000"/>
              </a:lnSpc>
              <a:buClr>
                <a:srgbClr val="0076A3"/>
              </a:buClr>
              <a:buSzPct val="100000"/>
              <a:buFont typeface="Arial" panose="020B0604020202020204" pitchFamily="34" charset="0"/>
              <a:buChar char="•"/>
            </a:pPr>
            <a:r>
              <a:rPr lang="en-US" sz="2400" dirty="0">
                <a:solidFill>
                  <a:schemeClr val="tx1">
                    <a:lumMod val="65000"/>
                    <a:lumOff val="35000"/>
                  </a:schemeClr>
                </a:solidFill>
                <a:latin typeface="Comic Sans MS"/>
              </a:rPr>
              <a:t>Add two fractions</a:t>
            </a:r>
          </a:p>
          <a:p>
            <a:pPr>
              <a:spcBef>
                <a:spcPts val="1400"/>
              </a:spcBef>
              <a:buSzPts val="2200"/>
            </a:pPr>
            <a:endParaRPr lang="fr-FR" sz="3200" dirty="0">
              <a:latin typeface="Comic Sans MS" panose="030F0702030302020204" pitchFamily="66" charset="0"/>
            </a:endParaRPr>
          </a:p>
        </p:txBody>
      </p:sp>
    </p:spTree>
    <p:custDataLst>
      <p:tags r:id="rId1"/>
    </p:custDataLst>
    <p:extLst>
      <p:ext uri="{BB962C8B-B14F-4D97-AF65-F5344CB8AC3E}">
        <p14:creationId xmlns:p14="http://schemas.microsoft.com/office/powerpoint/2010/main" val="37555794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222;p10">
            <a:extLst>
              <a:ext uri="{FF2B5EF4-FFF2-40B4-BE49-F238E27FC236}">
                <a16:creationId xmlns:a16="http://schemas.microsoft.com/office/drawing/2014/main" id="{BF227ABD-E7BD-4886-B8D2-093F09D9637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Swimming competition</a:t>
            </a:r>
          </a:p>
        </p:txBody>
      </p:sp>
      <p:sp>
        <p:nvSpPr>
          <p:cNvPr id="6" name="TextBox 5">
            <a:extLst>
              <a:ext uri="{FF2B5EF4-FFF2-40B4-BE49-F238E27FC236}">
                <a16:creationId xmlns:a16="http://schemas.microsoft.com/office/drawing/2014/main" id="{B38E2EBE-E411-454C-9306-D57F0F04482A}"/>
              </a:ext>
            </a:extLst>
          </p:cNvPr>
          <p:cNvSpPr txBox="1"/>
          <p:nvPr/>
        </p:nvSpPr>
        <p:spPr>
          <a:xfrm>
            <a:off x="9529482" y="118884"/>
            <a:ext cx="2662518" cy="307777"/>
          </a:xfrm>
          <a:prstGeom prst="rect">
            <a:avLst/>
          </a:prstGeom>
          <a:solidFill>
            <a:srgbClr val="DAF3F6"/>
          </a:solidFill>
          <a:effectLst>
            <a:softEdge rad="12700"/>
          </a:effectLst>
        </p:spPr>
        <p:txBody>
          <a:bodyPr wrap="square">
            <a:spAutoFit/>
          </a:bodyPr>
          <a:lstStyle/>
          <a:p>
            <a:pPr algn="ctr"/>
            <a:r>
              <a:rPr lang="en-GB" b="0" i="0" dirty="0">
                <a:solidFill>
                  <a:schemeClr val="tx1">
                    <a:lumMod val="50000"/>
                    <a:lumOff val="50000"/>
                  </a:schemeClr>
                </a:solidFill>
                <a:effectLst/>
                <a:latin typeface="+mj-lt"/>
              </a:rPr>
              <a:t> Problem sol</a:t>
            </a:r>
            <a:r>
              <a:rPr lang="en-GB" dirty="0">
                <a:solidFill>
                  <a:schemeClr val="tx1">
                    <a:lumMod val="50000"/>
                    <a:lumOff val="50000"/>
                  </a:schemeClr>
                </a:solidFill>
                <a:latin typeface="+mj-lt"/>
              </a:rPr>
              <a:t>ving</a:t>
            </a:r>
          </a:p>
        </p:txBody>
      </p: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C9CF2AA8-A98F-4A27-852F-308DF5AAC9F5}"/>
                  </a:ext>
                </a:extLst>
              </p:cNvPr>
              <p:cNvSpPr txBox="1"/>
              <p:nvPr/>
            </p:nvSpPr>
            <p:spPr>
              <a:xfrm>
                <a:off x="487294" y="1303297"/>
                <a:ext cx="8267276" cy="5084918"/>
              </a:xfrm>
              <a:prstGeom prst="rect">
                <a:avLst/>
              </a:prstGeom>
              <a:noFill/>
            </p:spPr>
            <p:txBody>
              <a:bodyPr wrap="square">
                <a:spAutoFit/>
              </a:bodyPr>
              <a:lstStyle/>
              <a:p>
                <a:pPr>
                  <a:lnSpc>
                    <a:spcPct val="150000"/>
                  </a:lnSpc>
                </a:pPr>
                <a:r>
                  <a:rPr lang="en-US" sz="2800" dirty="0">
                    <a:solidFill>
                      <a:schemeClr val="tx1">
                        <a:lumMod val="65000"/>
                        <a:lumOff val="35000"/>
                      </a:schemeClr>
                    </a:solidFill>
                    <a:latin typeface="Comic Sans MS"/>
                  </a:rPr>
                  <a:t>The members of the school swimming team are training for the 100-meter backstroke. On Monday, Rami recorded a best time of </a:t>
                </a:r>
                <a14:m>
                  <m:oMath xmlns:m="http://schemas.openxmlformats.org/officeDocument/2006/math">
                    <m:f>
                      <m:fPr>
                        <m:ctrlPr>
                          <a:rPr lang="en-US" sz="2800" i="1" dirty="0" smtClean="0">
                            <a:solidFill>
                              <a:schemeClr val="tx1">
                                <a:lumMod val="65000"/>
                                <a:lumOff val="35000"/>
                              </a:schemeClr>
                            </a:solidFill>
                            <a:latin typeface="Cambria Math" panose="02040503050406030204" pitchFamily="18" charset="0"/>
                          </a:rPr>
                        </m:ctrlPr>
                      </m:fPr>
                      <m:num>
                        <m:r>
                          <a:rPr lang="en-US" sz="2800" i="1" dirty="0" smtClean="0">
                            <a:solidFill>
                              <a:schemeClr val="tx1">
                                <a:lumMod val="65000"/>
                                <a:lumOff val="35000"/>
                              </a:schemeClr>
                            </a:solidFill>
                            <a:latin typeface="Cambria Math" panose="02040503050406030204" pitchFamily="18" charset="0"/>
                          </a:rPr>
                          <m:t>14</m:t>
                        </m:r>
                      </m:num>
                      <m:den>
                        <m:r>
                          <a:rPr lang="en-US" sz="2800" i="1" dirty="0" smtClean="0">
                            <a:solidFill>
                              <a:schemeClr val="tx1">
                                <a:lumMod val="65000"/>
                                <a:lumOff val="35000"/>
                              </a:schemeClr>
                            </a:solidFill>
                            <a:latin typeface="Cambria Math" panose="02040503050406030204" pitchFamily="18" charset="0"/>
                          </a:rPr>
                          <m:t>5</m:t>
                        </m:r>
                      </m:den>
                    </m:f>
                  </m:oMath>
                </a14:m>
                <a:r>
                  <a:rPr lang="en-US" sz="2800" dirty="0">
                    <a:solidFill>
                      <a:schemeClr val="tx1">
                        <a:lumMod val="65000"/>
                        <a:lumOff val="35000"/>
                      </a:schemeClr>
                    </a:solidFill>
                    <a:latin typeface="Comic Sans MS"/>
                  </a:rPr>
                  <a:t> minutes. The best time he recorded on Tuesday was </a:t>
                </a:r>
                <a14:m>
                  <m:oMath xmlns:m="http://schemas.openxmlformats.org/officeDocument/2006/math">
                    <m:f>
                      <m:fPr>
                        <m:ctrlPr>
                          <a:rPr lang="en-US" sz="2800" i="1" dirty="0" smtClean="0">
                            <a:solidFill>
                              <a:schemeClr val="tx1">
                                <a:lumMod val="65000"/>
                                <a:lumOff val="35000"/>
                              </a:schemeClr>
                            </a:solidFill>
                            <a:latin typeface="Cambria Math" panose="02040503050406030204" pitchFamily="18" charset="0"/>
                          </a:rPr>
                        </m:ctrlPr>
                      </m:fPr>
                      <m:num>
                        <m:r>
                          <a:rPr lang="en-US" sz="2800" i="1" dirty="0" smtClean="0">
                            <a:solidFill>
                              <a:schemeClr val="tx1">
                                <a:lumMod val="65000"/>
                                <a:lumOff val="35000"/>
                              </a:schemeClr>
                            </a:solidFill>
                            <a:latin typeface="Cambria Math" panose="02040503050406030204" pitchFamily="18" charset="0"/>
                          </a:rPr>
                          <m:t>1</m:t>
                        </m:r>
                      </m:num>
                      <m:den>
                        <m:r>
                          <a:rPr lang="en-US" sz="2800" i="1" dirty="0" smtClean="0">
                            <a:solidFill>
                              <a:schemeClr val="tx1">
                                <a:lumMod val="65000"/>
                                <a:lumOff val="35000"/>
                              </a:schemeClr>
                            </a:solidFill>
                            <a:latin typeface="Cambria Math" panose="02040503050406030204" pitchFamily="18" charset="0"/>
                          </a:rPr>
                          <m:t>3</m:t>
                        </m:r>
                      </m:den>
                    </m:f>
                  </m:oMath>
                </a14:m>
                <a:r>
                  <a:rPr lang="en-US" sz="2800" dirty="0">
                    <a:solidFill>
                      <a:schemeClr val="tx1">
                        <a:lumMod val="65000"/>
                        <a:lumOff val="35000"/>
                      </a:schemeClr>
                    </a:solidFill>
                    <a:latin typeface="Comic Sans MS"/>
                  </a:rPr>
                  <a:t> of a minute longer than his best time on Monday. What is the best time he recorded on Tuesday? </a:t>
                </a:r>
              </a:p>
            </p:txBody>
          </p:sp>
        </mc:Choice>
        <mc:Fallback xmlns="">
          <p:sp>
            <p:nvSpPr>
              <p:cNvPr id="7" name="TextBox 6">
                <a:extLst>
                  <a:ext uri="{FF2B5EF4-FFF2-40B4-BE49-F238E27FC236}">
                    <a16:creationId xmlns:a16="http://schemas.microsoft.com/office/drawing/2014/main" id="{C9CF2AA8-A98F-4A27-852F-308DF5AAC9F5}"/>
                  </a:ext>
                </a:extLst>
              </p:cNvPr>
              <p:cNvSpPr txBox="1">
                <a:spLocks noRot="1" noChangeAspect="1" noMove="1" noResize="1" noEditPoints="1" noAdjustHandles="1" noChangeArrowheads="1" noChangeShapeType="1" noTextEdit="1"/>
              </p:cNvSpPr>
              <p:nvPr/>
            </p:nvSpPr>
            <p:spPr>
              <a:xfrm>
                <a:off x="487294" y="1303297"/>
                <a:ext cx="8267276" cy="5084918"/>
              </a:xfrm>
              <a:prstGeom prst="rect">
                <a:avLst/>
              </a:prstGeom>
              <a:blipFill>
                <a:blip r:embed="rId4"/>
                <a:stretch>
                  <a:fillRect l="-1549" r="-664" b="-2398"/>
                </a:stretch>
              </a:blipFill>
            </p:spPr>
            <p:txBody>
              <a:bodyPr/>
              <a:lstStyle/>
              <a:p>
                <a:r>
                  <a:rPr lang="en-US">
                    <a:noFill/>
                  </a:rPr>
                  <a:t> </a:t>
                </a:r>
              </a:p>
            </p:txBody>
          </p:sp>
        </mc:Fallback>
      </mc:AlternateContent>
      <p:grpSp>
        <p:nvGrpSpPr>
          <p:cNvPr id="8" name="Group 7">
            <a:extLst>
              <a:ext uri="{FF2B5EF4-FFF2-40B4-BE49-F238E27FC236}">
                <a16:creationId xmlns:a16="http://schemas.microsoft.com/office/drawing/2014/main" id="{6076A42E-8F63-4D7A-8BAF-E9BD910DD650}"/>
              </a:ext>
            </a:extLst>
          </p:cNvPr>
          <p:cNvGrpSpPr/>
          <p:nvPr/>
        </p:nvGrpSpPr>
        <p:grpSpPr>
          <a:xfrm>
            <a:off x="9138572" y="4958064"/>
            <a:ext cx="1099920" cy="1188524"/>
            <a:chOff x="1431235" y="2825994"/>
            <a:chExt cx="1099920" cy="1188524"/>
          </a:xfrm>
        </p:grpSpPr>
        <p:sp>
          <p:nvSpPr>
            <p:cNvPr id="9" name="Rectangle: Rounded Corners 8">
              <a:extLst>
                <a:ext uri="{FF2B5EF4-FFF2-40B4-BE49-F238E27FC236}">
                  <a16:creationId xmlns:a16="http://schemas.microsoft.com/office/drawing/2014/main" id="{AC3015CA-F42E-4CC2-BA74-A1313E1796F5}"/>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cxnSp>
          <p:nvCxnSpPr>
            <p:cNvPr id="10" name="Straight Connector 9">
              <a:extLst>
                <a:ext uri="{FF2B5EF4-FFF2-40B4-BE49-F238E27FC236}">
                  <a16:creationId xmlns:a16="http://schemas.microsoft.com/office/drawing/2014/main" id="{43488EC7-70C7-4E04-8D58-E4ED754D8EE1}"/>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1" name="Rectangle: Rounded Corners 10">
              <a:extLst>
                <a:ext uri="{FF2B5EF4-FFF2-40B4-BE49-F238E27FC236}">
                  <a16:creationId xmlns:a16="http://schemas.microsoft.com/office/drawing/2014/main" id="{831DF910-976D-412E-9F1D-BC3B225EDB25}"/>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grpSp>
      <p:pic>
        <p:nvPicPr>
          <p:cNvPr id="12" name="Picture 11">
            <a:extLst>
              <a:ext uri="{FF2B5EF4-FFF2-40B4-BE49-F238E27FC236}">
                <a16:creationId xmlns:a16="http://schemas.microsoft.com/office/drawing/2014/main" id="{D8658FE6-4456-4C5A-9158-F8B901F5157A}"/>
              </a:ext>
            </a:extLst>
          </p:cNvPr>
          <p:cNvPicPr/>
          <p:nvPr/>
        </p:nvPicPr>
        <p:blipFill>
          <a:blip r:embed="rId5" cstate="screen">
            <a:extLst>
              <a:ext uri="{28A0092B-C50C-407E-A947-70E740481C1C}">
                <a14:useLocalDpi xmlns:a14="http://schemas.microsoft.com/office/drawing/2010/main"/>
              </a:ext>
            </a:extLst>
          </a:blip>
          <a:srcRect/>
          <a:stretch/>
        </p:blipFill>
        <p:spPr>
          <a:xfrm>
            <a:off x="8846010" y="2300620"/>
            <a:ext cx="2872549" cy="2006303"/>
          </a:xfrm>
          <a:prstGeom prst="rect">
            <a:avLst/>
          </a:prstGeom>
        </p:spPr>
      </p:pic>
      <p:grpSp>
        <p:nvGrpSpPr>
          <p:cNvPr id="4" name="Group 3">
            <a:extLst>
              <a:ext uri="{FF2B5EF4-FFF2-40B4-BE49-F238E27FC236}">
                <a16:creationId xmlns:a16="http://schemas.microsoft.com/office/drawing/2014/main" id="{E7DE54FA-84B9-D28B-3EFE-0417446F031E}"/>
              </a:ext>
            </a:extLst>
          </p:cNvPr>
          <p:cNvGrpSpPr/>
          <p:nvPr/>
        </p:nvGrpSpPr>
        <p:grpSpPr>
          <a:xfrm>
            <a:off x="9333449" y="4955378"/>
            <a:ext cx="667387" cy="1188524"/>
            <a:chOff x="10534451" y="4958064"/>
            <a:chExt cx="667387" cy="1188524"/>
          </a:xfrm>
        </p:grpSpPr>
        <p:sp>
          <p:nvSpPr>
            <p:cNvPr id="16" name="Rectangle: Rounded Corners 15">
              <a:extLst>
                <a:ext uri="{FF2B5EF4-FFF2-40B4-BE49-F238E27FC236}">
                  <a16:creationId xmlns:a16="http://schemas.microsoft.com/office/drawing/2014/main" id="{3254EC92-3BE3-F768-72A6-341EC583BAE6}"/>
                </a:ext>
              </a:extLst>
            </p:cNvPr>
            <p:cNvSpPr/>
            <p:nvPr/>
          </p:nvSpPr>
          <p:spPr>
            <a:xfrm>
              <a:off x="10534451" y="4958064"/>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47</a:t>
              </a:r>
            </a:p>
          </p:txBody>
        </p:sp>
        <p:sp>
          <p:nvSpPr>
            <p:cNvPr id="17" name="Rectangle: Rounded Corners 16">
              <a:extLst>
                <a:ext uri="{FF2B5EF4-FFF2-40B4-BE49-F238E27FC236}">
                  <a16:creationId xmlns:a16="http://schemas.microsoft.com/office/drawing/2014/main" id="{8A8FC976-EC7B-EF9B-DE8A-E317A2048CB8}"/>
                </a:ext>
              </a:extLst>
            </p:cNvPr>
            <p:cNvSpPr/>
            <p:nvPr/>
          </p:nvSpPr>
          <p:spPr>
            <a:xfrm>
              <a:off x="10534451" y="5651779"/>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15</a:t>
              </a:r>
            </a:p>
          </p:txBody>
        </p:sp>
      </p:grpSp>
    </p:spTree>
    <p:custDataLst>
      <p:tags r:id="rId1"/>
    </p:custDataLst>
    <p:extLst>
      <p:ext uri="{BB962C8B-B14F-4D97-AF65-F5344CB8AC3E}">
        <p14:creationId xmlns:p14="http://schemas.microsoft.com/office/powerpoint/2010/main" val="918867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073F907-0C8A-4463-AE41-67386BC458B2}"/>
              </a:ext>
            </a:extLst>
          </p:cNvPr>
          <p:cNvPicPr>
            <a:picLocks noChangeAspect="1"/>
          </p:cNvPicPr>
          <p:nvPr/>
        </p:nvPicPr>
        <p:blipFill rotWithShape="1">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rcRect b="30379"/>
          <a:stretch/>
        </p:blipFill>
        <p:spPr>
          <a:xfrm>
            <a:off x="1767884" y="423970"/>
            <a:ext cx="8655487" cy="4400688"/>
          </a:xfrm>
          <a:prstGeom prst="rect">
            <a:avLst/>
          </a:prstGeom>
        </p:spPr>
      </p:pic>
      <p:sp>
        <p:nvSpPr>
          <p:cNvPr id="4" name="Google Shape;97;gb06ce43697_0_0">
            <a:extLst>
              <a:ext uri="{FF2B5EF4-FFF2-40B4-BE49-F238E27FC236}">
                <a16:creationId xmlns:a16="http://schemas.microsoft.com/office/drawing/2014/main" id="{7399C30D-B707-4407-AC13-01C97F4616CD}"/>
              </a:ext>
            </a:extLst>
          </p:cNvPr>
          <p:cNvSpPr txBox="1">
            <a:spLocks/>
          </p:cNvSpPr>
          <p:nvPr/>
        </p:nvSpPr>
        <p:spPr>
          <a:xfrm>
            <a:off x="1024128" y="4824658"/>
            <a:ext cx="10143000" cy="1267670"/>
          </a:xfrm>
          <a:prstGeom prst="rect">
            <a:avLst/>
          </a:prstGeom>
          <a:solidFill>
            <a:srgbClr val="DAF3F6"/>
          </a:solidFill>
          <a:ln>
            <a:solidFill>
              <a:srgbClr val="C7E6F5"/>
            </a:solidFill>
          </a:ln>
          <a:effectLst/>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ts val="1200"/>
              </a:spcBef>
              <a:spcAft>
                <a:spcPts val="1200"/>
              </a:spcAft>
            </a:pPr>
            <a:r>
              <a:rPr lang="en-US" sz="5400" dirty="0">
                <a:solidFill>
                  <a:schemeClr val="accent1">
                    <a:lumMod val="50000"/>
                  </a:schemeClr>
                </a:solidFill>
                <a:latin typeface="Comic Sans MS" panose="030F0702030302020204" pitchFamily="66" charset="0"/>
              </a:rPr>
              <a:t>Conceptual Understanding</a:t>
            </a:r>
          </a:p>
        </p:txBody>
      </p:sp>
      <p:sp>
        <p:nvSpPr>
          <p:cNvPr id="7" name="TextBox 6">
            <a:extLst>
              <a:ext uri="{FF2B5EF4-FFF2-40B4-BE49-F238E27FC236}">
                <a16:creationId xmlns:a16="http://schemas.microsoft.com/office/drawing/2014/main" id="{2B5175AC-B993-43E4-BF30-E7F87F9F6E82}"/>
              </a:ext>
            </a:extLst>
          </p:cNvPr>
          <p:cNvSpPr txBox="1"/>
          <p:nvPr/>
        </p:nvSpPr>
        <p:spPr>
          <a:xfrm>
            <a:off x="4242494" y="1524000"/>
            <a:ext cx="4368504" cy="830997"/>
          </a:xfrm>
          <a:prstGeom prst="rect">
            <a:avLst/>
          </a:prstGeom>
          <a:noFill/>
        </p:spPr>
        <p:txBody>
          <a:bodyPr wrap="none" rtlCol="0">
            <a:spAutoFit/>
          </a:bodyPr>
          <a:lstStyle/>
          <a:p>
            <a:r>
              <a:rPr lang="en-US" sz="4800" b="1">
                <a:solidFill>
                  <a:schemeClr val="bg1"/>
                </a:solidFill>
                <a:latin typeface="+mj-lt"/>
              </a:rPr>
              <a:t>Understanding</a:t>
            </a:r>
          </a:p>
        </p:txBody>
      </p:sp>
    </p:spTree>
    <p:custDataLst>
      <p:tags r:id="rId1"/>
    </p:custDataLst>
    <p:extLst>
      <p:ext uri="{BB962C8B-B14F-4D97-AF65-F5344CB8AC3E}">
        <p14:creationId xmlns:p14="http://schemas.microsoft.com/office/powerpoint/2010/main" val="348132248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8AEEE29E-1262-4CC8-8591-B16721DFEA05}"/>
              </a:ext>
            </a:extLst>
          </p:cNvPr>
          <p:cNvSpPr txBox="1"/>
          <p:nvPr/>
        </p:nvSpPr>
        <p:spPr>
          <a:xfrm>
            <a:off x="568158" y="4220896"/>
            <a:ext cx="9441524" cy="1690527"/>
          </a:xfrm>
          <a:prstGeom prst="rect">
            <a:avLst/>
          </a:prstGeom>
          <a:noFill/>
        </p:spPr>
        <p:txBody>
          <a:bodyPr wrap="square">
            <a:spAutoFit/>
          </a:bodyPr>
          <a:lstStyle/>
          <a:p>
            <a:pPr>
              <a:lnSpc>
                <a:spcPct val="200000"/>
              </a:lnSpc>
            </a:pPr>
            <a:r>
              <a:rPr lang="en-US" sz="2800" dirty="0">
                <a:solidFill>
                  <a:schemeClr val="tx1">
                    <a:lumMod val="65000"/>
                    <a:lumOff val="35000"/>
                  </a:schemeClr>
                </a:solidFill>
                <a:latin typeface="+mn-lt"/>
              </a:rPr>
              <a:t>A fraction that represents the blue part of the rectangle is             .</a:t>
            </a:r>
            <a:endParaRPr lang="fr-FR" sz="2800" dirty="0">
              <a:solidFill>
                <a:schemeClr val="tx1">
                  <a:lumMod val="65000"/>
                  <a:lumOff val="35000"/>
                </a:schemeClr>
              </a:solidFill>
              <a:latin typeface="+mn-lt"/>
            </a:endParaRPr>
          </a:p>
        </p:txBody>
      </p:sp>
      <p:sp>
        <p:nvSpPr>
          <p:cNvPr id="3" name="Google Shape;222;p10">
            <a:extLst>
              <a:ext uri="{FF2B5EF4-FFF2-40B4-BE49-F238E27FC236}">
                <a16:creationId xmlns:a16="http://schemas.microsoft.com/office/drawing/2014/main" id="{BF227ABD-E7BD-4886-B8D2-093F09D9637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Complete.</a:t>
            </a:r>
          </a:p>
        </p:txBody>
      </p:sp>
      <p:sp>
        <p:nvSpPr>
          <p:cNvPr id="6" name="TextBox 5">
            <a:extLst>
              <a:ext uri="{FF2B5EF4-FFF2-40B4-BE49-F238E27FC236}">
                <a16:creationId xmlns:a16="http://schemas.microsoft.com/office/drawing/2014/main" id="{B38E2EBE-E411-454C-9306-D57F0F04482A}"/>
              </a:ext>
            </a:extLst>
          </p:cNvPr>
          <p:cNvSpPr txBox="1"/>
          <p:nvPr/>
        </p:nvSpPr>
        <p:spPr>
          <a:xfrm>
            <a:off x="9529482" y="118884"/>
            <a:ext cx="2662518" cy="307777"/>
          </a:xfrm>
          <a:prstGeom prst="rect">
            <a:avLst/>
          </a:prstGeom>
          <a:solidFill>
            <a:srgbClr val="DAF3F6"/>
          </a:solidFill>
          <a:effectLst>
            <a:softEdge rad="12700"/>
          </a:effectLst>
        </p:spPr>
        <p:txBody>
          <a:bodyPr wrap="square">
            <a:spAutoFit/>
          </a:bodyPr>
          <a:lstStyle/>
          <a:p>
            <a:pPr algn="ctr"/>
            <a:r>
              <a:rPr lang="en-GB" b="0" i="0" dirty="0">
                <a:solidFill>
                  <a:schemeClr val="tx1">
                    <a:lumMod val="50000"/>
                    <a:lumOff val="50000"/>
                  </a:schemeClr>
                </a:solidFill>
                <a:effectLst/>
                <a:latin typeface="+mj-lt"/>
              </a:rPr>
              <a:t> </a:t>
            </a:r>
            <a:r>
              <a:rPr lang="en-GB" dirty="0">
                <a:solidFill>
                  <a:schemeClr val="tx1">
                    <a:lumMod val="50000"/>
                    <a:lumOff val="50000"/>
                  </a:schemeClr>
                </a:solidFill>
                <a:latin typeface="+mj-lt"/>
              </a:rPr>
              <a:t>Learning </a:t>
            </a:r>
            <a:r>
              <a:rPr lang="en-GB" b="0" i="0" dirty="0">
                <a:solidFill>
                  <a:schemeClr val="tx1">
                    <a:lumMod val="50000"/>
                    <a:lumOff val="50000"/>
                  </a:schemeClr>
                </a:solidFill>
                <a:effectLst/>
                <a:latin typeface="+mj-lt"/>
              </a:rPr>
              <a:t>Activity</a:t>
            </a:r>
            <a:endParaRPr lang="en-GB" dirty="0">
              <a:solidFill>
                <a:schemeClr val="tx1">
                  <a:lumMod val="50000"/>
                  <a:lumOff val="50000"/>
                </a:schemeClr>
              </a:solidFill>
              <a:latin typeface="+mj-lt"/>
            </a:endParaRPr>
          </a:p>
        </p:txBody>
      </p:sp>
      <p:sp>
        <p:nvSpPr>
          <p:cNvPr id="7" name="TextBox 6">
            <a:extLst>
              <a:ext uri="{FF2B5EF4-FFF2-40B4-BE49-F238E27FC236}">
                <a16:creationId xmlns:a16="http://schemas.microsoft.com/office/drawing/2014/main" id="{C9CF2AA8-A98F-4A27-852F-308DF5AAC9F5}"/>
              </a:ext>
            </a:extLst>
          </p:cNvPr>
          <p:cNvSpPr txBox="1"/>
          <p:nvPr/>
        </p:nvSpPr>
        <p:spPr>
          <a:xfrm>
            <a:off x="421912" y="1576595"/>
            <a:ext cx="8418537" cy="667170"/>
          </a:xfrm>
          <a:prstGeom prst="rect">
            <a:avLst/>
          </a:prstGeom>
          <a:noFill/>
        </p:spPr>
        <p:txBody>
          <a:bodyPr wrap="square">
            <a:spAutoFit/>
          </a:bodyPr>
          <a:lstStyle/>
          <a:p>
            <a:pPr>
              <a:lnSpc>
                <a:spcPct val="150000"/>
              </a:lnSpc>
            </a:pPr>
            <a:r>
              <a:rPr lang="en-US" sz="2800" dirty="0">
                <a:solidFill>
                  <a:schemeClr val="tx1">
                    <a:lumMod val="65000"/>
                    <a:lumOff val="35000"/>
                  </a:schemeClr>
                </a:solidFill>
                <a:latin typeface="Comic Sans MS"/>
              </a:rPr>
              <a:t>The rectangle is cut into 9 equal parts.</a:t>
            </a:r>
          </a:p>
        </p:txBody>
      </p:sp>
      <p:grpSp>
        <p:nvGrpSpPr>
          <p:cNvPr id="15" name="Group 14">
            <a:extLst>
              <a:ext uri="{FF2B5EF4-FFF2-40B4-BE49-F238E27FC236}">
                <a16:creationId xmlns:a16="http://schemas.microsoft.com/office/drawing/2014/main" id="{C213EBD9-DED0-4D27-ABCC-108411D00689}"/>
              </a:ext>
            </a:extLst>
          </p:cNvPr>
          <p:cNvGrpSpPr/>
          <p:nvPr/>
        </p:nvGrpSpPr>
        <p:grpSpPr>
          <a:xfrm>
            <a:off x="2800553" y="5066159"/>
            <a:ext cx="1099920" cy="1126226"/>
            <a:chOff x="3029153" y="4786413"/>
            <a:chExt cx="1099920" cy="1126226"/>
          </a:xfrm>
        </p:grpSpPr>
        <p:grpSp>
          <p:nvGrpSpPr>
            <p:cNvPr id="8" name="Group 7">
              <a:extLst>
                <a:ext uri="{FF2B5EF4-FFF2-40B4-BE49-F238E27FC236}">
                  <a16:creationId xmlns:a16="http://schemas.microsoft.com/office/drawing/2014/main" id="{6076A42E-8F63-4D7A-8BAF-E9BD910DD650}"/>
                </a:ext>
              </a:extLst>
            </p:cNvPr>
            <p:cNvGrpSpPr/>
            <p:nvPr/>
          </p:nvGrpSpPr>
          <p:grpSpPr>
            <a:xfrm>
              <a:off x="3029153" y="4786413"/>
              <a:ext cx="1099920" cy="603006"/>
              <a:chOff x="1431235" y="2825994"/>
              <a:chExt cx="1099920" cy="603006"/>
            </a:xfrm>
          </p:grpSpPr>
          <p:sp>
            <p:nvSpPr>
              <p:cNvPr id="9" name="Rectangle: Rounded Corners 8">
                <a:extLst>
                  <a:ext uri="{FF2B5EF4-FFF2-40B4-BE49-F238E27FC236}">
                    <a16:creationId xmlns:a16="http://schemas.microsoft.com/office/drawing/2014/main" id="{AC3015CA-F42E-4CC2-BA74-A1313E1796F5}"/>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cxnSp>
            <p:nvCxnSpPr>
              <p:cNvPr id="10" name="Straight Connector 9">
                <a:extLst>
                  <a:ext uri="{FF2B5EF4-FFF2-40B4-BE49-F238E27FC236}">
                    <a16:creationId xmlns:a16="http://schemas.microsoft.com/office/drawing/2014/main" id="{43488EC7-70C7-4E04-8D58-E4ED754D8EE1}"/>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4" name="TextBox 13">
              <a:extLst>
                <a:ext uri="{FF2B5EF4-FFF2-40B4-BE49-F238E27FC236}">
                  <a16:creationId xmlns:a16="http://schemas.microsoft.com/office/drawing/2014/main" id="{5775BE21-23FB-4DA4-80EC-0B6F8692B38D}"/>
                </a:ext>
              </a:extLst>
            </p:cNvPr>
            <p:cNvSpPr txBox="1"/>
            <p:nvPr/>
          </p:nvSpPr>
          <p:spPr>
            <a:xfrm>
              <a:off x="3314718" y="5389419"/>
              <a:ext cx="417833"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9</a:t>
              </a:r>
              <a:endParaRPr lang="fr-FR" dirty="0"/>
            </a:p>
          </p:txBody>
        </p:sp>
      </p:grpSp>
      <p:sp>
        <p:nvSpPr>
          <p:cNvPr id="2" name="Rectangle 1">
            <a:extLst>
              <a:ext uri="{FF2B5EF4-FFF2-40B4-BE49-F238E27FC236}">
                <a16:creationId xmlns:a16="http://schemas.microsoft.com/office/drawing/2014/main" id="{372951B7-F1B3-59E6-DBE9-B5625F56D7E4}"/>
              </a:ext>
            </a:extLst>
          </p:cNvPr>
          <p:cNvSpPr/>
          <p:nvPr/>
        </p:nvSpPr>
        <p:spPr>
          <a:xfrm>
            <a:off x="1909823" y="2940041"/>
            <a:ext cx="937549" cy="810218"/>
          </a:xfrm>
          <a:prstGeom prst="rect">
            <a:avLst/>
          </a:prstGeom>
          <a:solidFill>
            <a:srgbClr val="08509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BADEA6CF-0B0B-FC4B-1584-D2DAF7F3414D}"/>
              </a:ext>
            </a:extLst>
          </p:cNvPr>
          <p:cNvSpPr/>
          <p:nvPr/>
        </p:nvSpPr>
        <p:spPr>
          <a:xfrm>
            <a:off x="2847372" y="2940041"/>
            <a:ext cx="937549" cy="810218"/>
          </a:xfrm>
          <a:prstGeom prst="rect">
            <a:avLst/>
          </a:prstGeom>
          <a:solidFill>
            <a:srgbClr val="08509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1A70100D-116A-65FC-582F-51D917E7AC50}"/>
              </a:ext>
            </a:extLst>
          </p:cNvPr>
          <p:cNvSpPr/>
          <p:nvPr/>
        </p:nvSpPr>
        <p:spPr>
          <a:xfrm>
            <a:off x="3784921" y="2940041"/>
            <a:ext cx="937549" cy="810218"/>
          </a:xfrm>
          <a:prstGeom prst="rect">
            <a:avLst/>
          </a:prstGeom>
          <a:solidFill>
            <a:srgbClr val="08509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107D797F-B2CE-AA7A-E4B5-72D329ACD296}"/>
              </a:ext>
            </a:extLst>
          </p:cNvPr>
          <p:cNvSpPr/>
          <p:nvPr/>
        </p:nvSpPr>
        <p:spPr>
          <a:xfrm>
            <a:off x="4722470" y="2940041"/>
            <a:ext cx="937549" cy="810218"/>
          </a:xfrm>
          <a:prstGeom prst="rect">
            <a:avLst/>
          </a:prstGeom>
          <a:solidFill>
            <a:srgbClr val="74C27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3E76FC98-A375-8623-83C5-2A0F23CDD03E}"/>
              </a:ext>
            </a:extLst>
          </p:cNvPr>
          <p:cNvSpPr/>
          <p:nvPr/>
        </p:nvSpPr>
        <p:spPr>
          <a:xfrm>
            <a:off x="5660019" y="2940041"/>
            <a:ext cx="937549" cy="810218"/>
          </a:xfrm>
          <a:prstGeom prst="rect">
            <a:avLst/>
          </a:prstGeom>
          <a:solidFill>
            <a:srgbClr val="74C27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79D006B2-B3C2-104C-6126-7DAA8D078830}"/>
              </a:ext>
            </a:extLst>
          </p:cNvPr>
          <p:cNvSpPr/>
          <p:nvPr/>
        </p:nvSpPr>
        <p:spPr>
          <a:xfrm>
            <a:off x="6597568" y="2940041"/>
            <a:ext cx="937549" cy="810218"/>
          </a:xfrm>
          <a:prstGeom prst="rect">
            <a:avLst/>
          </a:prstGeom>
          <a:solidFill>
            <a:srgbClr val="74C27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642DCD7F-303D-D460-6CEE-9F938FA6F118}"/>
              </a:ext>
            </a:extLst>
          </p:cNvPr>
          <p:cNvSpPr/>
          <p:nvPr/>
        </p:nvSpPr>
        <p:spPr>
          <a:xfrm>
            <a:off x="7542665" y="2940041"/>
            <a:ext cx="937549" cy="810218"/>
          </a:xfrm>
          <a:prstGeom prst="rect">
            <a:avLst/>
          </a:prstGeom>
          <a:solidFill>
            <a:srgbClr val="74C27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C27D43E1-3AA3-4D39-CEEE-5380E84E237F}"/>
              </a:ext>
            </a:extLst>
          </p:cNvPr>
          <p:cNvSpPr/>
          <p:nvPr/>
        </p:nvSpPr>
        <p:spPr>
          <a:xfrm>
            <a:off x="8480214" y="2940041"/>
            <a:ext cx="937549" cy="810218"/>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2EADB996-AEDC-76D3-D406-6B78E865C6E3}"/>
              </a:ext>
            </a:extLst>
          </p:cNvPr>
          <p:cNvSpPr/>
          <p:nvPr/>
        </p:nvSpPr>
        <p:spPr>
          <a:xfrm>
            <a:off x="9417763" y="2940041"/>
            <a:ext cx="937549" cy="810218"/>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0192872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Google Shape;222;p10">
            <a:extLst>
              <a:ext uri="{FF2B5EF4-FFF2-40B4-BE49-F238E27FC236}">
                <a16:creationId xmlns:a16="http://schemas.microsoft.com/office/drawing/2014/main" id="{31B4FE51-9FF9-46AE-93A1-AA486ECCB4B4}"/>
              </a:ext>
            </a:extLst>
          </p:cNvPr>
          <p:cNvSpPr txBox="1"/>
          <p:nvPr/>
        </p:nvSpPr>
        <p:spPr>
          <a:xfrm>
            <a:off x="0" y="572302"/>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marR="0" lvl="1" indent="0" algn="l" defTabSz="914400" rtl="0" eaLnBrk="1" fontAlgn="auto" latinLnBrk="0" hangingPunct="1">
              <a:lnSpc>
                <a:spcPct val="100000"/>
              </a:lnSpc>
              <a:spcBef>
                <a:spcPts val="0"/>
              </a:spcBef>
              <a:spcAft>
                <a:spcPts val="0"/>
              </a:spcAft>
              <a:buClr>
                <a:srgbClr val="000000"/>
              </a:buClr>
              <a:buSzPts val="6000"/>
              <a:buFont typeface="Comic Sans MS"/>
              <a:buNone/>
              <a:tabLst/>
              <a:defRPr/>
            </a:pPr>
            <a:r>
              <a:rPr kumimoji="0" lang="en-GB" sz="3200" b="1" i="0" u="none" strike="noStrike" kern="0" cap="none" spc="0" normalizeH="0" baseline="0" noProof="0" dirty="0">
                <a:ln>
                  <a:noFill/>
                </a:ln>
                <a:solidFill>
                  <a:prstClr val="white"/>
                </a:solidFill>
                <a:effectLst/>
                <a:uLnTx/>
                <a:uFillTx/>
                <a:latin typeface="Comic Sans MS"/>
                <a:cs typeface="Arial"/>
                <a:sym typeface="Comic Sans MS"/>
              </a:rPr>
              <a:t>Learning Objectives</a:t>
            </a:r>
            <a:endParaRPr kumimoji="0" lang="en-GB" sz="3200" b="0" i="0" u="none" strike="noStrike" kern="0" cap="none" spc="0" normalizeH="0" baseline="0" noProof="0" dirty="0">
              <a:ln>
                <a:noFill/>
              </a:ln>
              <a:solidFill>
                <a:prstClr val="white"/>
              </a:solidFill>
              <a:effectLst/>
              <a:uLnTx/>
              <a:uFillTx/>
              <a:latin typeface="Arial"/>
              <a:cs typeface="Arial"/>
              <a:sym typeface="Comic Sans MS"/>
            </a:endParaRPr>
          </a:p>
        </p:txBody>
      </p:sp>
      <p:pic>
        <p:nvPicPr>
          <p:cNvPr id="8" name="Picture 7">
            <a:extLst>
              <a:ext uri="{FF2B5EF4-FFF2-40B4-BE49-F238E27FC236}">
                <a16:creationId xmlns:a16="http://schemas.microsoft.com/office/drawing/2014/main" id="{AE021D70-6B1B-4F47-A9F9-8349B476C988}"/>
              </a:ext>
            </a:extLst>
          </p:cNvPr>
          <p:cNvPicPr>
            <a:picLocks noChangeAspect="1"/>
          </p:cNvPicPr>
          <p:nvPr/>
        </p:nvPicPr>
        <p:blipFill>
          <a:blip r:embed="rId4"/>
          <a:srcRect/>
          <a:stretch/>
        </p:blipFill>
        <p:spPr>
          <a:xfrm flipH="1">
            <a:off x="11195089" y="106908"/>
            <a:ext cx="606363" cy="1781002"/>
          </a:xfrm>
          <a:prstGeom prst="rect">
            <a:avLst/>
          </a:prstGeom>
        </p:spPr>
      </p:pic>
      <p:sp>
        <p:nvSpPr>
          <p:cNvPr id="9" name="Google Shape;86;ga338da080d_1_6">
            <a:extLst>
              <a:ext uri="{FF2B5EF4-FFF2-40B4-BE49-F238E27FC236}">
                <a16:creationId xmlns:a16="http://schemas.microsoft.com/office/drawing/2014/main" id="{D8CC48AA-D7CE-4BD6-A9BA-C6C4132AD253}"/>
              </a:ext>
            </a:extLst>
          </p:cNvPr>
          <p:cNvSpPr txBox="1">
            <a:spLocks/>
          </p:cNvSpPr>
          <p:nvPr/>
        </p:nvSpPr>
        <p:spPr>
          <a:xfrm>
            <a:off x="195493" y="1345111"/>
            <a:ext cx="11605959" cy="5174959"/>
          </a:xfrm>
          <a:prstGeom prst="rect">
            <a:avLst/>
          </a:prstGeom>
          <a:noFill/>
          <a:ln>
            <a:noFill/>
          </a:ln>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57200">
              <a:lnSpc>
                <a:spcPct val="150000"/>
              </a:lnSpc>
              <a:buClr>
                <a:srgbClr val="0076A3"/>
              </a:buClr>
              <a:buSzPts val="1100"/>
            </a:pPr>
            <a:r>
              <a:rPr lang="en-GB" sz="3200" b="1" dirty="0">
                <a:solidFill>
                  <a:srgbClr val="3A729A"/>
                </a:solidFill>
                <a:latin typeface="Comic Sans MS"/>
              </a:rPr>
              <a:t>Addition of fractions</a:t>
            </a:r>
            <a:endParaRPr lang="fr-FR" b="1" dirty="0">
              <a:solidFill>
                <a:srgbClr val="3A729A"/>
              </a:solidFill>
              <a:latin typeface="Comic Sans MS" panose="030F0702030302020204" pitchFamily="66" charset="0"/>
            </a:endParaRPr>
          </a:p>
          <a:p>
            <a:pPr marL="514350" lvl="7" indent="457200">
              <a:lnSpc>
                <a:spcPct val="150000"/>
              </a:lnSpc>
              <a:buClr>
                <a:srgbClr val="0076A3"/>
              </a:buClr>
              <a:buSzPct val="100000"/>
              <a:buFont typeface="Arial"/>
              <a:buAutoNum type="arabicPeriod"/>
            </a:pPr>
            <a:r>
              <a:rPr lang="en-US" sz="2800" dirty="0">
                <a:solidFill>
                  <a:schemeClr val="tx1">
                    <a:lumMod val="65000"/>
                    <a:lumOff val="35000"/>
                  </a:schemeClr>
                </a:solidFill>
                <a:latin typeface="Comic Sans MS"/>
              </a:rPr>
              <a:t>Add fractions</a:t>
            </a:r>
          </a:p>
          <a:p>
            <a:pPr marL="857250" lvl="7" indent="-342900">
              <a:lnSpc>
                <a:spcPct val="150000"/>
              </a:lnSpc>
              <a:buClr>
                <a:srgbClr val="0076A3"/>
              </a:buClr>
              <a:buSzPct val="100000"/>
              <a:buFont typeface="Arial" panose="020B0604020202020204" pitchFamily="34" charset="0"/>
              <a:buChar char="•"/>
            </a:pPr>
            <a:r>
              <a:rPr kumimoji="0" lang="en-US" sz="24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Add two fractions</a:t>
            </a:r>
          </a:p>
          <a:p>
            <a:pPr marL="857250" lvl="7" indent="-342900">
              <a:lnSpc>
                <a:spcPct val="150000"/>
              </a:lnSpc>
              <a:buClr>
                <a:srgbClr val="0076A3"/>
              </a:buClr>
              <a:buSzPct val="100000"/>
              <a:buFont typeface="Arial" panose="020B0604020202020204" pitchFamily="34" charset="0"/>
              <a:buChar char="•"/>
            </a:pPr>
            <a:r>
              <a:rPr kumimoji="0" lang="en-US" sz="24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Add two fractions in case where one of them is an integer</a:t>
            </a:r>
          </a:p>
          <a:p>
            <a:pPr marL="857250" lvl="7" indent="-342900">
              <a:lnSpc>
                <a:spcPct val="150000"/>
              </a:lnSpc>
              <a:buClr>
                <a:srgbClr val="0076A3"/>
              </a:buClr>
              <a:buSzPct val="100000"/>
              <a:buFont typeface="Arial" panose="020B0604020202020204" pitchFamily="34" charset="0"/>
              <a:buChar char="•"/>
            </a:pPr>
            <a:r>
              <a:rPr kumimoji="0" lang="en-US" sz="24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Apply properties of addition of fractions</a:t>
            </a:r>
            <a:endParaRPr kumimoji="0" lang="en-GB" sz="24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endParaRPr>
          </a:p>
          <a:p>
            <a:pPr>
              <a:spcBef>
                <a:spcPts val="1400"/>
              </a:spcBef>
              <a:buSzPts val="2000"/>
            </a:pPr>
            <a:endParaRPr lang="fr-FR" sz="3200" dirty="0">
              <a:latin typeface="Comic Sans MS" panose="030F0702030302020204" pitchFamily="66" charset="0"/>
            </a:endParaRPr>
          </a:p>
          <a:p>
            <a:pPr>
              <a:spcBef>
                <a:spcPts val="1400"/>
              </a:spcBef>
              <a:buSzPts val="2200"/>
            </a:pPr>
            <a:endParaRPr lang="fr-FR" sz="3200" dirty="0">
              <a:latin typeface="Comic Sans MS" panose="030F0702030302020204" pitchFamily="66" charset="0"/>
            </a:endParaRPr>
          </a:p>
        </p:txBody>
      </p:sp>
    </p:spTree>
    <p:custDataLst>
      <p:tags r:id="rId1"/>
    </p:custDataLst>
    <p:extLst>
      <p:ext uri="{BB962C8B-B14F-4D97-AF65-F5344CB8AC3E}">
        <p14:creationId xmlns:p14="http://schemas.microsoft.com/office/powerpoint/2010/main" val="46448802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a:extLst>
              <a:ext uri="{FF2B5EF4-FFF2-40B4-BE49-F238E27FC236}">
                <a16:creationId xmlns:a16="http://schemas.microsoft.com/office/drawing/2014/main" id="{F7B91BD0-3A1A-C4F9-1801-2072015F404E}"/>
              </a:ext>
            </a:extLst>
          </p:cNvPr>
          <p:cNvSpPr txBox="1"/>
          <p:nvPr/>
        </p:nvSpPr>
        <p:spPr>
          <a:xfrm>
            <a:off x="568158" y="4220896"/>
            <a:ext cx="9441524" cy="1690527"/>
          </a:xfrm>
          <a:prstGeom prst="rect">
            <a:avLst/>
          </a:prstGeom>
          <a:noFill/>
        </p:spPr>
        <p:txBody>
          <a:bodyPr wrap="square">
            <a:spAutoFit/>
          </a:bodyPr>
          <a:lstStyle/>
          <a:p>
            <a:pPr>
              <a:lnSpc>
                <a:spcPct val="200000"/>
              </a:lnSpc>
            </a:pPr>
            <a:r>
              <a:rPr lang="en-US" sz="2800" dirty="0">
                <a:solidFill>
                  <a:schemeClr val="tx1">
                    <a:lumMod val="65000"/>
                    <a:lumOff val="35000"/>
                  </a:schemeClr>
                </a:solidFill>
                <a:latin typeface="+mn-lt"/>
              </a:rPr>
              <a:t>A fraction that represents the blue part of the rectangle is             .</a:t>
            </a:r>
            <a:endParaRPr lang="fr-FR" sz="2800" dirty="0">
              <a:solidFill>
                <a:schemeClr val="tx1">
                  <a:lumMod val="65000"/>
                  <a:lumOff val="35000"/>
                </a:schemeClr>
              </a:solidFill>
              <a:latin typeface="+mn-lt"/>
            </a:endParaRPr>
          </a:p>
        </p:txBody>
      </p:sp>
      <p:sp>
        <p:nvSpPr>
          <p:cNvPr id="3" name="Google Shape;222;p10">
            <a:extLst>
              <a:ext uri="{FF2B5EF4-FFF2-40B4-BE49-F238E27FC236}">
                <a16:creationId xmlns:a16="http://schemas.microsoft.com/office/drawing/2014/main" id="{BF227ABD-E7BD-4886-B8D2-093F09D9637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Complete.</a:t>
            </a:r>
          </a:p>
        </p:txBody>
      </p:sp>
      <p:sp>
        <p:nvSpPr>
          <p:cNvPr id="9" name="Rectangle: Rounded Corners 8">
            <a:extLst>
              <a:ext uri="{FF2B5EF4-FFF2-40B4-BE49-F238E27FC236}">
                <a16:creationId xmlns:a16="http://schemas.microsoft.com/office/drawing/2014/main" id="{AC3015CA-F42E-4CC2-BA74-A1313E1796F5}"/>
              </a:ext>
            </a:extLst>
          </p:cNvPr>
          <p:cNvSpPr/>
          <p:nvPr/>
        </p:nvSpPr>
        <p:spPr>
          <a:xfrm>
            <a:off x="2995431" y="5072025"/>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3</a:t>
            </a:r>
          </a:p>
        </p:txBody>
      </p:sp>
      <p:sp>
        <p:nvSpPr>
          <p:cNvPr id="11" name="Rectangle 10">
            <a:extLst>
              <a:ext uri="{FF2B5EF4-FFF2-40B4-BE49-F238E27FC236}">
                <a16:creationId xmlns:a16="http://schemas.microsoft.com/office/drawing/2014/main" id="{4D93A13E-ACEE-98FB-256E-F81F2511103D}"/>
              </a:ext>
            </a:extLst>
          </p:cNvPr>
          <p:cNvSpPr/>
          <p:nvPr/>
        </p:nvSpPr>
        <p:spPr>
          <a:xfrm>
            <a:off x="1909823" y="2940041"/>
            <a:ext cx="937549" cy="810218"/>
          </a:xfrm>
          <a:prstGeom prst="rect">
            <a:avLst/>
          </a:prstGeom>
          <a:solidFill>
            <a:srgbClr val="08509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74F1638D-8BC2-1138-0E97-EEC687628A47}"/>
              </a:ext>
            </a:extLst>
          </p:cNvPr>
          <p:cNvSpPr/>
          <p:nvPr/>
        </p:nvSpPr>
        <p:spPr>
          <a:xfrm>
            <a:off x="2847372" y="2940041"/>
            <a:ext cx="937549" cy="810218"/>
          </a:xfrm>
          <a:prstGeom prst="rect">
            <a:avLst/>
          </a:prstGeom>
          <a:solidFill>
            <a:srgbClr val="08509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C4EE3EAD-B9CE-2D68-6025-EED439BC5D8C}"/>
              </a:ext>
            </a:extLst>
          </p:cNvPr>
          <p:cNvSpPr/>
          <p:nvPr/>
        </p:nvSpPr>
        <p:spPr>
          <a:xfrm>
            <a:off x="3784921" y="2940041"/>
            <a:ext cx="937549" cy="810218"/>
          </a:xfrm>
          <a:prstGeom prst="rect">
            <a:avLst/>
          </a:prstGeom>
          <a:solidFill>
            <a:srgbClr val="08509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687ED201-E4FA-6152-C860-8657C782ECCE}"/>
              </a:ext>
            </a:extLst>
          </p:cNvPr>
          <p:cNvSpPr/>
          <p:nvPr/>
        </p:nvSpPr>
        <p:spPr>
          <a:xfrm>
            <a:off x="4722470" y="2940041"/>
            <a:ext cx="937549" cy="810218"/>
          </a:xfrm>
          <a:prstGeom prst="rect">
            <a:avLst/>
          </a:prstGeom>
          <a:solidFill>
            <a:srgbClr val="74C27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C001FF1D-89F6-7F6E-F8F6-ECF1C59B11B2}"/>
              </a:ext>
            </a:extLst>
          </p:cNvPr>
          <p:cNvSpPr/>
          <p:nvPr/>
        </p:nvSpPr>
        <p:spPr>
          <a:xfrm>
            <a:off x="5660019" y="2940041"/>
            <a:ext cx="937549" cy="810218"/>
          </a:xfrm>
          <a:prstGeom prst="rect">
            <a:avLst/>
          </a:prstGeom>
          <a:solidFill>
            <a:srgbClr val="74C27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535107CB-B4EF-CE9F-085F-02BF59249F66}"/>
              </a:ext>
            </a:extLst>
          </p:cNvPr>
          <p:cNvSpPr/>
          <p:nvPr/>
        </p:nvSpPr>
        <p:spPr>
          <a:xfrm>
            <a:off x="6597568" y="2940041"/>
            <a:ext cx="937549" cy="810218"/>
          </a:xfrm>
          <a:prstGeom prst="rect">
            <a:avLst/>
          </a:prstGeom>
          <a:solidFill>
            <a:srgbClr val="74C27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E88E1583-2666-A791-8305-DEB66CBBF8D0}"/>
              </a:ext>
            </a:extLst>
          </p:cNvPr>
          <p:cNvSpPr/>
          <p:nvPr/>
        </p:nvSpPr>
        <p:spPr>
          <a:xfrm>
            <a:off x="7542665" y="2940041"/>
            <a:ext cx="937549" cy="810218"/>
          </a:xfrm>
          <a:prstGeom prst="rect">
            <a:avLst/>
          </a:prstGeom>
          <a:solidFill>
            <a:srgbClr val="74C27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F4FE5B0A-B34B-9D17-8619-06578E3F029D}"/>
              </a:ext>
            </a:extLst>
          </p:cNvPr>
          <p:cNvSpPr/>
          <p:nvPr/>
        </p:nvSpPr>
        <p:spPr>
          <a:xfrm>
            <a:off x="8480214" y="2940041"/>
            <a:ext cx="937549" cy="810218"/>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428B12CE-742C-7F67-2C11-C00D30814939}"/>
              </a:ext>
            </a:extLst>
          </p:cNvPr>
          <p:cNvSpPr/>
          <p:nvPr/>
        </p:nvSpPr>
        <p:spPr>
          <a:xfrm>
            <a:off x="9417763" y="2940041"/>
            <a:ext cx="937549" cy="810218"/>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5" name="Group 24">
            <a:extLst>
              <a:ext uri="{FF2B5EF4-FFF2-40B4-BE49-F238E27FC236}">
                <a16:creationId xmlns:a16="http://schemas.microsoft.com/office/drawing/2014/main" id="{F8BA349D-1D81-06B9-10A5-52128209D5CA}"/>
              </a:ext>
            </a:extLst>
          </p:cNvPr>
          <p:cNvGrpSpPr/>
          <p:nvPr/>
        </p:nvGrpSpPr>
        <p:grpSpPr>
          <a:xfrm>
            <a:off x="2800553" y="5066159"/>
            <a:ext cx="1099920" cy="1126226"/>
            <a:chOff x="3029153" y="4786413"/>
            <a:chExt cx="1099920" cy="1126226"/>
          </a:xfrm>
        </p:grpSpPr>
        <p:grpSp>
          <p:nvGrpSpPr>
            <p:cNvPr id="26" name="Group 25">
              <a:extLst>
                <a:ext uri="{FF2B5EF4-FFF2-40B4-BE49-F238E27FC236}">
                  <a16:creationId xmlns:a16="http://schemas.microsoft.com/office/drawing/2014/main" id="{EAAAC7E5-1D27-D8A0-7EF6-B313AC435181}"/>
                </a:ext>
              </a:extLst>
            </p:cNvPr>
            <p:cNvGrpSpPr/>
            <p:nvPr/>
          </p:nvGrpSpPr>
          <p:grpSpPr>
            <a:xfrm>
              <a:off x="3029153" y="4786413"/>
              <a:ext cx="1099920" cy="603006"/>
              <a:chOff x="1431235" y="2825994"/>
              <a:chExt cx="1099920" cy="603006"/>
            </a:xfrm>
          </p:grpSpPr>
          <p:sp>
            <p:nvSpPr>
              <p:cNvPr id="28" name="Rectangle: Rounded Corners 27">
                <a:extLst>
                  <a:ext uri="{FF2B5EF4-FFF2-40B4-BE49-F238E27FC236}">
                    <a16:creationId xmlns:a16="http://schemas.microsoft.com/office/drawing/2014/main" id="{73CA5C86-BD35-4C4E-41EE-B5D85DA3C4FE}"/>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cxnSp>
            <p:nvCxnSpPr>
              <p:cNvPr id="29" name="Straight Connector 28">
                <a:extLst>
                  <a:ext uri="{FF2B5EF4-FFF2-40B4-BE49-F238E27FC236}">
                    <a16:creationId xmlns:a16="http://schemas.microsoft.com/office/drawing/2014/main" id="{F5B9A6DE-335F-F891-E977-06A7C4F025A7}"/>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27" name="TextBox 26">
              <a:extLst>
                <a:ext uri="{FF2B5EF4-FFF2-40B4-BE49-F238E27FC236}">
                  <a16:creationId xmlns:a16="http://schemas.microsoft.com/office/drawing/2014/main" id="{A3A08883-86B2-E5A2-E173-9620C8651EAD}"/>
                </a:ext>
              </a:extLst>
            </p:cNvPr>
            <p:cNvSpPr txBox="1"/>
            <p:nvPr/>
          </p:nvSpPr>
          <p:spPr>
            <a:xfrm>
              <a:off x="3314718" y="5389419"/>
              <a:ext cx="417833"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9</a:t>
              </a:r>
              <a:endParaRPr lang="fr-FR" dirty="0"/>
            </a:p>
          </p:txBody>
        </p:sp>
      </p:grpSp>
      <p:sp>
        <p:nvSpPr>
          <p:cNvPr id="30" name="TextBox 29">
            <a:extLst>
              <a:ext uri="{FF2B5EF4-FFF2-40B4-BE49-F238E27FC236}">
                <a16:creationId xmlns:a16="http://schemas.microsoft.com/office/drawing/2014/main" id="{BC3AA1BD-CCBD-7D7A-C9E1-9589CF5B5842}"/>
              </a:ext>
            </a:extLst>
          </p:cNvPr>
          <p:cNvSpPr txBox="1"/>
          <p:nvPr/>
        </p:nvSpPr>
        <p:spPr>
          <a:xfrm>
            <a:off x="421912" y="1576595"/>
            <a:ext cx="8418537" cy="667170"/>
          </a:xfrm>
          <a:prstGeom prst="rect">
            <a:avLst/>
          </a:prstGeom>
          <a:noFill/>
        </p:spPr>
        <p:txBody>
          <a:bodyPr wrap="square">
            <a:spAutoFit/>
          </a:bodyPr>
          <a:lstStyle/>
          <a:p>
            <a:pPr>
              <a:lnSpc>
                <a:spcPct val="150000"/>
              </a:lnSpc>
            </a:pPr>
            <a:r>
              <a:rPr lang="en-US" sz="2800" dirty="0">
                <a:solidFill>
                  <a:schemeClr val="tx1">
                    <a:lumMod val="65000"/>
                    <a:lumOff val="35000"/>
                  </a:schemeClr>
                </a:solidFill>
                <a:latin typeface="Comic Sans MS"/>
              </a:rPr>
              <a:t>The rectangle is cut into 9 equal parts.</a:t>
            </a:r>
          </a:p>
        </p:txBody>
      </p:sp>
    </p:spTree>
    <p:custDataLst>
      <p:tags r:id="rId1"/>
    </p:custDataLst>
    <p:extLst>
      <p:ext uri="{BB962C8B-B14F-4D97-AF65-F5344CB8AC3E}">
        <p14:creationId xmlns:p14="http://schemas.microsoft.com/office/powerpoint/2010/main" val="1032926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222;p10">
            <a:extLst>
              <a:ext uri="{FF2B5EF4-FFF2-40B4-BE49-F238E27FC236}">
                <a16:creationId xmlns:a16="http://schemas.microsoft.com/office/drawing/2014/main" id="{BF227ABD-E7BD-4886-B8D2-093F09D9637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Complete.</a:t>
            </a:r>
          </a:p>
        </p:txBody>
      </p:sp>
      <p:sp>
        <p:nvSpPr>
          <p:cNvPr id="11" name="Rectangle 10">
            <a:extLst>
              <a:ext uri="{FF2B5EF4-FFF2-40B4-BE49-F238E27FC236}">
                <a16:creationId xmlns:a16="http://schemas.microsoft.com/office/drawing/2014/main" id="{8BEF7643-BF85-F8A0-689E-DB20C2EDBBB9}"/>
              </a:ext>
            </a:extLst>
          </p:cNvPr>
          <p:cNvSpPr/>
          <p:nvPr/>
        </p:nvSpPr>
        <p:spPr>
          <a:xfrm>
            <a:off x="1909823" y="2940041"/>
            <a:ext cx="937549" cy="810218"/>
          </a:xfrm>
          <a:prstGeom prst="rect">
            <a:avLst/>
          </a:prstGeom>
          <a:solidFill>
            <a:srgbClr val="08509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0096DA2A-A2A6-2435-3CE5-4FB547B475DA}"/>
              </a:ext>
            </a:extLst>
          </p:cNvPr>
          <p:cNvSpPr/>
          <p:nvPr/>
        </p:nvSpPr>
        <p:spPr>
          <a:xfrm>
            <a:off x="2847372" y="2940041"/>
            <a:ext cx="937549" cy="810218"/>
          </a:xfrm>
          <a:prstGeom prst="rect">
            <a:avLst/>
          </a:prstGeom>
          <a:solidFill>
            <a:srgbClr val="08509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BF0D7E21-75AC-CA36-0089-7BF17579C4A4}"/>
              </a:ext>
            </a:extLst>
          </p:cNvPr>
          <p:cNvSpPr/>
          <p:nvPr/>
        </p:nvSpPr>
        <p:spPr>
          <a:xfrm>
            <a:off x="3784921" y="2940041"/>
            <a:ext cx="937549" cy="810218"/>
          </a:xfrm>
          <a:prstGeom prst="rect">
            <a:avLst/>
          </a:prstGeom>
          <a:solidFill>
            <a:srgbClr val="08509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71EB0269-F370-7537-974B-688BE65AF477}"/>
              </a:ext>
            </a:extLst>
          </p:cNvPr>
          <p:cNvSpPr/>
          <p:nvPr/>
        </p:nvSpPr>
        <p:spPr>
          <a:xfrm>
            <a:off x="4722470" y="2940041"/>
            <a:ext cx="937549" cy="810218"/>
          </a:xfrm>
          <a:prstGeom prst="rect">
            <a:avLst/>
          </a:prstGeom>
          <a:solidFill>
            <a:srgbClr val="74C27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098A33C3-4B3D-A5C9-1EB7-86275ECB388C}"/>
              </a:ext>
            </a:extLst>
          </p:cNvPr>
          <p:cNvSpPr/>
          <p:nvPr/>
        </p:nvSpPr>
        <p:spPr>
          <a:xfrm>
            <a:off x="5660019" y="2940041"/>
            <a:ext cx="937549" cy="810218"/>
          </a:xfrm>
          <a:prstGeom prst="rect">
            <a:avLst/>
          </a:prstGeom>
          <a:solidFill>
            <a:srgbClr val="74C27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00847A8D-36A6-7D5B-EB32-3F6617028F3A}"/>
              </a:ext>
            </a:extLst>
          </p:cNvPr>
          <p:cNvSpPr/>
          <p:nvPr/>
        </p:nvSpPr>
        <p:spPr>
          <a:xfrm>
            <a:off x="6597568" y="2940041"/>
            <a:ext cx="937549" cy="810218"/>
          </a:xfrm>
          <a:prstGeom prst="rect">
            <a:avLst/>
          </a:prstGeom>
          <a:solidFill>
            <a:srgbClr val="74C27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CA4E6188-BF2F-98D8-6CC8-3BC59F01B43A}"/>
              </a:ext>
            </a:extLst>
          </p:cNvPr>
          <p:cNvSpPr/>
          <p:nvPr/>
        </p:nvSpPr>
        <p:spPr>
          <a:xfrm>
            <a:off x="7542665" y="2940041"/>
            <a:ext cx="937549" cy="810218"/>
          </a:xfrm>
          <a:prstGeom prst="rect">
            <a:avLst/>
          </a:prstGeom>
          <a:solidFill>
            <a:srgbClr val="74C27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F0BFB1E9-D1F0-F560-FD8D-8B044003891B}"/>
              </a:ext>
            </a:extLst>
          </p:cNvPr>
          <p:cNvSpPr/>
          <p:nvPr/>
        </p:nvSpPr>
        <p:spPr>
          <a:xfrm>
            <a:off x="8480214" y="2940041"/>
            <a:ext cx="937549" cy="810218"/>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496CED89-9FB6-C04E-8D98-E005A2C2C4F9}"/>
              </a:ext>
            </a:extLst>
          </p:cNvPr>
          <p:cNvSpPr/>
          <p:nvPr/>
        </p:nvSpPr>
        <p:spPr>
          <a:xfrm>
            <a:off x="9417763" y="2940041"/>
            <a:ext cx="937549" cy="810218"/>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6154647C-AAFD-6F94-63B5-2CAA4F9F1776}"/>
              </a:ext>
            </a:extLst>
          </p:cNvPr>
          <p:cNvSpPr txBox="1"/>
          <p:nvPr/>
        </p:nvSpPr>
        <p:spPr>
          <a:xfrm>
            <a:off x="568158" y="4220896"/>
            <a:ext cx="9441524" cy="1690527"/>
          </a:xfrm>
          <a:prstGeom prst="rect">
            <a:avLst/>
          </a:prstGeom>
          <a:noFill/>
        </p:spPr>
        <p:txBody>
          <a:bodyPr wrap="square">
            <a:spAutoFit/>
          </a:bodyPr>
          <a:lstStyle/>
          <a:p>
            <a:pPr>
              <a:lnSpc>
                <a:spcPct val="200000"/>
              </a:lnSpc>
            </a:pPr>
            <a:r>
              <a:rPr lang="en-US" sz="2800" dirty="0">
                <a:solidFill>
                  <a:schemeClr val="tx1">
                    <a:lumMod val="65000"/>
                    <a:lumOff val="35000"/>
                  </a:schemeClr>
                </a:solidFill>
                <a:latin typeface="+mn-lt"/>
              </a:rPr>
              <a:t>A fraction that represents the green part of the rectangle is             . </a:t>
            </a:r>
            <a:endParaRPr lang="fr-FR" sz="2800" dirty="0">
              <a:solidFill>
                <a:schemeClr val="tx1">
                  <a:lumMod val="65000"/>
                  <a:lumOff val="35000"/>
                </a:schemeClr>
              </a:solidFill>
              <a:latin typeface="+mn-lt"/>
            </a:endParaRPr>
          </a:p>
        </p:txBody>
      </p:sp>
      <p:sp>
        <p:nvSpPr>
          <p:cNvPr id="25" name="TextBox 24">
            <a:extLst>
              <a:ext uri="{FF2B5EF4-FFF2-40B4-BE49-F238E27FC236}">
                <a16:creationId xmlns:a16="http://schemas.microsoft.com/office/drawing/2014/main" id="{AAECF9FA-2361-7C71-D976-35A0325DFA60}"/>
              </a:ext>
            </a:extLst>
          </p:cNvPr>
          <p:cNvSpPr txBox="1"/>
          <p:nvPr/>
        </p:nvSpPr>
        <p:spPr>
          <a:xfrm>
            <a:off x="421912" y="1576595"/>
            <a:ext cx="8418537" cy="667170"/>
          </a:xfrm>
          <a:prstGeom prst="rect">
            <a:avLst/>
          </a:prstGeom>
          <a:noFill/>
        </p:spPr>
        <p:txBody>
          <a:bodyPr wrap="square">
            <a:spAutoFit/>
          </a:bodyPr>
          <a:lstStyle/>
          <a:p>
            <a:pPr>
              <a:lnSpc>
                <a:spcPct val="150000"/>
              </a:lnSpc>
            </a:pPr>
            <a:r>
              <a:rPr lang="en-US" sz="2800" dirty="0">
                <a:solidFill>
                  <a:schemeClr val="tx1">
                    <a:lumMod val="65000"/>
                    <a:lumOff val="35000"/>
                  </a:schemeClr>
                </a:solidFill>
                <a:latin typeface="Comic Sans MS"/>
              </a:rPr>
              <a:t>The rectangle is cut into 9 equal parts.</a:t>
            </a:r>
          </a:p>
        </p:txBody>
      </p:sp>
      <p:grpSp>
        <p:nvGrpSpPr>
          <p:cNvPr id="26" name="Group 25">
            <a:extLst>
              <a:ext uri="{FF2B5EF4-FFF2-40B4-BE49-F238E27FC236}">
                <a16:creationId xmlns:a16="http://schemas.microsoft.com/office/drawing/2014/main" id="{6CB6598A-A44A-07AD-6474-310EDD509C98}"/>
              </a:ext>
            </a:extLst>
          </p:cNvPr>
          <p:cNvGrpSpPr/>
          <p:nvPr/>
        </p:nvGrpSpPr>
        <p:grpSpPr>
          <a:xfrm>
            <a:off x="2800553" y="5066159"/>
            <a:ext cx="1099920" cy="1126226"/>
            <a:chOff x="3029153" y="4786413"/>
            <a:chExt cx="1099920" cy="1126226"/>
          </a:xfrm>
        </p:grpSpPr>
        <p:grpSp>
          <p:nvGrpSpPr>
            <p:cNvPr id="27" name="Group 26">
              <a:extLst>
                <a:ext uri="{FF2B5EF4-FFF2-40B4-BE49-F238E27FC236}">
                  <a16:creationId xmlns:a16="http://schemas.microsoft.com/office/drawing/2014/main" id="{123FC1AE-00C8-8A64-C98D-B318E77BC482}"/>
                </a:ext>
              </a:extLst>
            </p:cNvPr>
            <p:cNvGrpSpPr/>
            <p:nvPr/>
          </p:nvGrpSpPr>
          <p:grpSpPr>
            <a:xfrm>
              <a:off x="3029153" y="4786413"/>
              <a:ext cx="1099920" cy="603006"/>
              <a:chOff x="1431235" y="2825994"/>
              <a:chExt cx="1099920" cy="603006"/>
            </a:xfrm>
          </p:grpSpPr>
          <p:sp>
            <p:nvSpPr>
              <p:cNvPr id="29" name="Rectangle: Rounded Corners 28">
                <a:extLst>
                  <a:ext uri="{FF2B5EF4-FFF2-40B4-BE49-F238E27FC236}">
                    <a16:creationId xmlns:a16="http://schemas.microsoft.com/office/drawing/2014/main" id="{6E1343B0-48C1-CB42-E55D-86CCAB023B2E}"/>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cxnSp>
            <p:nvCxnSpPr>
              <p:cNvPr id="30" name="Straight Connector 29">
                <a:extLst>
                  <a:ext uri="{FF2B5EF4-FFF2-40B4-BE49-F238E27FC236}">
                    <a16:creationId xmlns:a16="http://schemas.microsoft.com/office/drawing/2014/main" id="{8222C978-3DEE-512F-0A5A-5F88D8BBB98E}"/>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28" name="TextBox 27">
              <a:extLst>
                <a:ext uri="{FF2B5EF4-FFF2-40B4-BE49-F238E27FC236}">
                  <a16:creationId xmlns:a16="http://schemas.microsoft.com/office/drawing/2014/main" id="{F0D6D1C7-2E42-A376-BCD5-C71D22042B42}"/>
                </a:ext>
              </a:extLst>
            </p:cNvPr>
            <p:cNvSpPr txBox="1"/>
            <p:nvPr/>
          </p:nvSpPr>
          <p:spPr>
            <a:xfrm>
              <a:off x="3314718" y="5389419"/>
              <a:ext cx="417833"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9</a:t>
              </a:r>
              <a:endParaRPr lang="fr-FR" dirty="0"/>
            </a:p>
          </p:txBody>
        </p:sp>
      </p:grpSp>
    </p:spTree>
    <p:custDataLst>
      <p:tags r:id="rId1"/>
    </p:custDataLst>
    <p:extLst>
      <p:ext uri="{BB962C8B-B14F-4D97-AF65-F5344CB8AC3E}">
        <p14:creationId xmlns:p14="http://schemas.microsoft.com/office/powerpoint/2010/main" val="212673254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222;p10">
            <a:extLst>
              <a:ext uri="{FF2B5EF4-FFF2-40B4-BE49-F238E27FC236}">
                <a16:creationId xmlns:a16="http://schemas.microsoft.com/office/drawing/2014/main" id="{BF227ABD-E7BD-4886-B8D2-093F09D9637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Complete.</a:t>
            </a:r>
          </a:p>
        </p:txBody>
      </p:sp>
      <p:sp>
        <p:nvSpPr>
          <p:cNvPr id="9" name="Rectangle: Rounded Corners 8">
            <a:extLst>
              <a:ext uri="{FF2B5EF4-FFF2-40B4-BE49-F238E27FC236}">
                <a16:creationId xmlns:a16="http://schemas.microsoft.com/office/drawing/2014/main" id="{AC3015CA-F42E-4CC2-BA74-A1313E1796F5}"/>
              </a:ext>
            </a:extLst>
          </p:cNvPr>
          <p:cNvSpPr/>
          <p:nvPr/>
        </p:nvSpPr>
        <p:spPr>
          <a:xfrm>
            <a:off x="2995431" y="5066159"/>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4</a:t>
            </a:r>
          </a:p>
        </p:txBody>
      </p:sp>
      <p:sp>
        <p:nvSpPr>
          <p:cNvPr id="11" name="Rectangle 10">
            <a:extLst>
              <a:ext uri="{FF2B5EF4-FFF2-40B4-BE49-F238E27FC236}">
                <a16:creationId xmlns:a16="http://schemas.microsoft.com/office/drawing/2014/main" id="{3E535D40-5E8F-D5C5-2633-69149BD248B6}"/>
              </a:ext>
            </a:extLst>
          </p:cNvPr>
          <p:cNvSpPr/>
          <p:nvPr/>
        </p:nvSpPr>
        <p:spPr>
          <a:xfrm>
            <a:off x="1909823" y="2940041"/>
            <a:ext cx="937549" cy="810218"/>
          </a:xfrm>
          <a:prstGeom prst="rect">
            <a:avLst/>
          </a:prstGeom>
          <a:solidFill>
            <a:srgbClr val="08509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41A4EFAD-7CC4-32F3-54D6-35DD787B6453}"/>
              </a:ext>
            </a:extLst>
          </p:cNvPr>
          <p:cNvSpPr/>
          <p:nvPr/>
        </p:nvSpPr>
        <p:spPr>
          <a:xfrm>
            <a:off x="2847372" y="2940041"/>
            <a:ext cx="937549" cy="810218"/>
          </a:xfrm>
          <a:prstGeom prst="rect">
            <a:avLst/>
          </a:prstGeom>
          <a:solidFill>
            <a:srgbClr val="08509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F789706B-5C1C-554E-27D2-3DEEFDC90FE2}"/>
              </a:ext>
            </a:extLst>
          </p:cNvPr>
          <p:cNvSpPr/>
          <p:nvPr/>
        </p:nvSpPr>
        <p:spPr>
          <a:xfrm>
            <a:off x="3784921" y="2940041"/>
            <a:ext cx="937549" cy="810218"/>
          </a:xfrm>
          <a:prstGeom prst="rect">
            <a:avLst/>
          </a:prstGeom>
          <a:solidFill>
            <a:srgbClr val="08509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4DE2107D-CCB4-4AC7-2EE9-0DF4872CA91D}"/>
              </a:ext>
            </a:extLst>
          </p:cNvPr>
          <p:cNvSpPr/>
          <p:nvPr/>
        </p:nvSpPr>
        <p:spPr>
          <a:xfrm>
            <a:off x="4722470" y="2940041"/>
            <a:ext cx="937549" cy="810218"/>
          </a:xfrm>
          <a:prstGeom prst="rect">
            <a:avLst/>
          </a:prstGeom>
          <a:solidFill>
            <a:srgbClr val="74C27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2E173682-15C8-92F4-AC3C-5AFF0F4C479D}"/>
              </a:ext>
            </a:extLst>
          </p:cNvPr>
          <p:cNvSpPr/>
          <p:nvPr/>
        </p:nvSpPr>
        <p:spPr>
          <a:xfrm>
            <a:off x="5660019" y="2940041"/>
            <a:ext cx="937549" cy="810218"/>
          </a:xfrm>
          <a:prstGeom prst="rect">
            <a:avLst/>
          </a:prstGeom>
          <a:solidFill>
            <a:srgbClr val="74C27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E2A53A8B-22EC-2E0B-6252-2B3EDA4673F8}"/>
              </a:ext>
            </a:extLst>
          </p:cNvPr>
          <p:cNvSpPr/>
          <p:nvPr/>
        </p:nvSpPr>
        <p:spPr>
          <a:xfrm>
            <a:off x="6597568" y="2940041"/>
            <a:ext cx="937549" cy="810218"/>
          </a:xfrm>
          <a:prstGeom prst="rect">
            <a:avLst/>
          </a:prstGeom>
          <a:solidFill>
            <a:srgbClr val="74C27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3E5A841E-C681-ABC3-2701-03F4E4047297}"/>
              </a:ext>
            </a:extLst>
          </p:cNvPr>
          <p:cNvSpPr/>
          <p:nvPr/>
        </p:nvSpPr>
        <p:spPr>
          <a:xfrm>
            <a:off x="7542665" y="2940041"/>
            <a:ext cx="937549" cy="810218"/>
          </a:xfrm>
          <a:prstGeom prst="rect">
            <a:avLst/>
          </a:prstGeom>
          <a:solidFill>
            <a:srgbClr val="74C27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F0007FE7-5CE8-EFC2-9138-F8A84B14B549}"/>
              </a:ext>
            </a:extLst>
          </p:cNvPr>
          <p:cNvSpPr/>
          <p:nvPr/>
        </p:nvSpPr>
        <p:spPr>
          <a:xfrm>
            <a:off x="8480214" y="2940041"/>
            <a:ext cx="937549" cy="810218"/>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5B546EBB-41E6-E3A6-EC18-DF85369E8EE0}"/>
              </a:ext>
            </a:extLst>
          </p:cNvPr>
          <p:cNvSpPr/>
          <p:nvPr/>
        </p:nvSpPr>
        <p:spPr>
          <a:xfrm>
            <a:off x="9417763" y="2940041"/>
            <a:ext cx="937549" cy="810218"/>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0621F547-2024-7AAD-0366-792DE0102680}"/>
              </a:ext>
            </a:extLst>
          </p:cNvPr>
          <p:cNvSpPr txBox="1"/>
          <p:nvPr/>
        </p:nvSpPr>
        <p:spPr>
          <a:xfrm>
            <a:off x="568158" y="4220896"/>
            <a:ext cx="9441524" cy="1690527"/>
          </a:xfrm>
          <a:prstGeom prst="rect">
            <a:avLst/>
          </a:prstGeom>
          <a:noFill/>
        </p:spPr>
        <p:txBody>
          <a:bodyPr wrap="square">
            <a:spAutoFit/>
          </a:bodyPr>
          <a:lstStyle/>
          <a:p>
            <a:pPr>
              <a:lnSpc>
                <a:spcPct val="200000"/>
              </a:lnSpc>
            </a:pPr>
            <a:r>
              <a:rPr lang="en-US" sz="2800" dirty="0">
                <a:solidFill>
                  <a:schemeClr val="tx1">
                    <a:lumMod val="65000"/>
                    <a:lumOff val="35000"/>
                  </a:schemeClr>
                </a:solidFill>
                <a:latin typeface="+mn-lt"/>
              </a:rPr>
              <a:t>A fraction that represents the blue part of the rectangle is             . </a:t>
            </a:r>
            <a:endParaRPr lang="fr-FR" sz="2800" dirty="0">
              <a:solidFill>
                <a:schemeClr val="tx1">
                  <a:lumMod val="65000"/>
                  <a:lumOff val="35000"/>
                </a:schemeClr>
              </a:solidFill>
              <a:latin typeface="+mn-lt"/>
            </a:endParaRPr>
          </a:p>
        </p:txBody>
      </p:sp>
      <p:sp>
        <p:nvSpPr>
          <p:cNvPr id="25" name="TextBox 24">
            <a:extLst>
              <a:ext uri="{FF2B5EF4-FFF2-40B4-BE49-F238E27FC236}">
                <a16:creationId xmlns:a16="http://schemas.microsoft.com/office/drawing/2014/main" id="{C5F82D07-6E18-0B50-EE47-46A1F13F9DDF}"/>
              </a:ext>
            </a:extLst>
          </p:cNvPr>
          <p:cNvSpPr txBox="1"/>
          <p:nvPr/>
        </p:nvSpPr>
        <p:spPr>
          <a:xfrm>
            <a:off x="421912" y="1576595"/>
            <a:ext cx="8418537" cy="667170"/>
          </a:xfrm>
          <a:prstGeom prst="rect">
            <a:avLst/>
          </a:prstGeom>
          <a:noFill/>
        </p:spPr>
        <p:txBody>
          <a:bodyPr wrap="square">
            <a:spAutoFit/>
          </a:bodyPr>
          <a:lstStyle/>
          <a:p>
            <a:pPr>
              <a:lnSpc>
                <a:spcPct val="150000"/>
              </a:lnSpc>
            </a:pPr>
            <a:r>
              <a:rPr lang="en-US" sz="2800" dirty="0">
                <a:solidFill>
                  <a:schemeClr val="tx1">
                    <a:lumMod val="65000"/>
                    <a:lumOff val="35000"/>
                  </a:schemeClr>
                </a:solidFill>
                <a:latin typeface="Comic Sans MS"/>
              </a:rPr>
              <a:t>The rectangle is cut into 9 equal parts.</a:t>
            </a:r>
          </a:p>
        </p:txBody>
      </p:sp>
      <p:grpSp>
        <p:nvGrpSpPr>
          <p:cNvPr id="26" name="Group 25">
            <a:extLst>
              <a:ext uri="{FF2B5EF4-FFF2-40B4-BE49-F238E27FC236}">
                <a16:creationId xmlns:a16="http://schemas.microsoft.com/office/drawing/2014/main" id="{4DDC61EF-ED10-3C6E-3C81-18ECF6D3A8A6}"/>
              </a:ext>
            </a:extLst>
          </p:cNvPr>
          <p:cNvGrpSpPr/>
          <p:nvPr/>
        </p:nvGrpSpPr>
        <p:grpSpPr>
          <a:xfrm>
            <a:off x="2800553" y="5066159"/>
            <a:ext cx="1099920" cy="1126226"/>
            <a:chOff x="3029153" y="4786413"/>
            <a:chExt cx="1099920" cy="1126226"/>
          </a:xfrm>
        </p:grpSpPr>
        <p:grpSp>
          <p:nvGrpSpPr>
            <p:cNvPr id="27" name="Group 26">
              <a:extLst>
                <a:ext uri="{FF2B5EF4-FFF2-40B4-BE49-F238E27FC236}">
                  <a16:creationId xmlns:a16="http://schemas.microsoft.com/office/drawing/2014/main" id="{16FD5CA4-1A86-4FBA-0F27-149585BA6AF9}"/>
                </a:ext>
              </a:extLst>
            </p:cNvPr>
            <p:cNvGrpSpPr/>
            <p:nvPr/>
          </p:nvGrpSpPr>
          <p:grpSpPr>
            <a:xfrm>
              <a:off x="3029153" y="4786413"/>
              <a:ext cx="1099920" cy="603006"/>
              <a:chOff x="1431235" y="2825994"/>
              <a:chExt cx="1099920" cy="603006"/>
            </a:xfrm>
          </p:grpSpPr>
          <p:sp>
            <p:nvSpPr>
              <p:cNvPr id="29" name="Rectangle: Rounded Corners 28">
                <a:extLst>
                  <a:ext uri="{FF2B5EF4-FFF2-40B4-BE49-F238E27FC236}">
                    <a16:creationId xmlns:a16="http://schemas.microsoft.com/office/drawing/2014/main" id="{7061563F-FE99-A772-91BD-9FD97CE86C71}"/>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cxnSp>
            <p:nvCxnSpPr>
              <p:cNvPr id="30" name="Straight Connector 29">
                <a:extLst>
                  <a:ext uri="{FF2B5EF4-FFF2-40B4-BE49-F238E27FC236}">
                    <a16:creationId xmlns:a16="http://schemas.microsoft.com/office/drawing/2014/main" id="{B993DCC6-3FE3-374A-947B-FFE1D9E3D32C}"/>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28" name="TextBox 27">
              <a:extLst>
                <a:ext uri="{FF2B5EF4-FFF2-40B4-BE49-F238E27FC236}">
                  <a16:creationId xmlns:a16="http://schemas.microsoft.com/office/drawing/2014/main" id="{69D256BE-423F-DDC9-7564-8069A4756509}"/>
                </a:ext>
              </a:extLst>
            </p:cNvPr>
            <p:cNvSpPr txBox="1"/>
            <p:nvPr/>
          </p:nvSpPr>
          <p:spPr>
            <a:xfrm>
              <a:off x="3314718" y="5389419"/>
              <a:ext cx="417833"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9</a:t>
              </a:r>
              <a:endParaRPr lang="fr-FR" dirty="0"/>
            </a:p>
          </p:txBody>
        </p:sp>
      </p:grpSp>
    </p:spTree>
    <p:custDataLst>
      <p:tags r:id="rId1"/>
    </p:custDataLst>
    <p:extLst>
      <p:ext uri="{BB962C8B-B14F-4D97-AF65-F5344CB8AC3E}">
        <p14:creationId xmlns:p14="http://schemas.microsoft.com/office/powerpoint/2010/main" val="3173830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8AEEE29E-1262-4CC8-8591-B16721DFEA05}"/>
              </a:ext>
            </a:extLst>
          </p:cNvPr>
          <p:cNvSpPr txBox="1"/>
          <p:nvPr/>
        </p:nvSpPr>
        <p:spPr>
          <a:xfrm>
            <a:off x="476718" y="4380916"/>
            <a:ext cx="9785066" cy="1690527"/>
          </a:xfrm>
          <a:prstGeom prst="rect">
            <a:avLst/>
          </a:prstGeom>
          <a:noFill/>
        </p:spPr>
        <p:txBody>
          <a:bodyPr wrap="square">
            <a:spAutoFit/>
          </a:bodyPr>
          <a:lstStyle/>
          <a:p>
            <a:pPr>
              <a:lnSpc>
                <a:spcPct val="200000"/>
              </a:lnSpc>
            </a:pPr>
            <a:r>
              <a:rPr lang="en-US" sz="2800" dirty="0">
                <a:solidFill>
                  <a:schemeClr val="tx1">
                    <a:lumMod val="65000"/>
                    <a:lumOff val="35000"/>
                  </a:schemeClr>
                </a:solidFill>
                <a:latin typeface="+mn-lt"/>
              </a:rPr>
              <a:t>A fraction that represents the part of the rectangle that is not red is             . </a:t>
            </a:r>
            <a:endParaRPr lang="fr-FR" sz="2800" dirty="0">
              <a:solidFill>
                <a:schemeClr val="tx1">
                  <a:lumMod val="65000"/>
                  <a:lumOff val="35000"/>
                </a:schemeClr>
              </a:solidFill>
              <a:latin typeface="+mn-lt"/>
            </a:endParaRPr>
          </a:p>
        </p:txBody>
      </p:sp>
      <p:sp>
        <p:nvSpPr>
          <p:cNvPr id="3" name="Google Shape;222;p10">
            <a:extLst>
              <a:ext uri="{FF2B5EF4-FFF2-40B4-BE49-F238E27FC236}">
                <a16:creationId xmlns:a16="http://schemas.microsoft.com/office/drawing/2014/main" id="{BF227ABD-E7BD-4886-B8D2-093F09D9637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Complete.</a:t>
            </a:r>
          </a:p>
        </p:txBody>
      </p:sp>
      <p:sp>
        <p:nvSpPr>
          <p:cNvPr id="7" name="TextBox 6">
            <a:extLst>
              <a:ext uri="{FF2B5EF4-FFF2-40B4-BE49-F238E27FC236}">
                <a16:creationId xmlns:a16="http://schemas.microsoft.com/office/drawing/2014/main" id="{C9CF2AA8-A98F-4A27-852F-308DF5AAC9F5}"/>
              </a:ext>
            </a:extLst>
          </p:cNvPr>
          <p:cNvSpPr txBox="1"/>
          <p:nvPr/>
        </p:nvSpPr>
        <p:spPr>
          <a:xfrm>
            <a:off x="467481" y="1570523"/>
            <a:ext cx="8418537" cy="667170"/>
          </a:xfrm>
          <a:prstGeom prst="rect">
            <a:avLst/>
          </a:prstGeom>
          <a:noFill/>
        </p:spPr>
        <p:txBody>
          <a:bodyPr wrap="square">
            <a:spAutoFit/>
          </a:bodyPr>
          <a:lstStyle/>
          <a:p>
            <a:pPr>
              <a:lnSpc>
                <a:spcPct val="150000"/>
              </a:lnSpc>
            </a:pPr>
            <a:r>
              <a:rPr lang="en-US" sz="2800" dirty="0">
                <a:solidFill>
                  <a:schemeClr val="tx1">
                    <a:lumMod val="65000"/>
                    <a:lumOff val="35000"/>
                  </a:schemeClr>
                </a:solidFill>
                <a:latin typeface="Comic Sans MS"/>
              </a:rPr>
              <a:t>The rectangle is cut into 9 equal parts.</a:t>
            </a:r>
          </a:p>
        </p:txBody>
      </p:sp>
      <p:grpSp>
        <p:nvGrpSpPr>
          <p:cNvPr id="15" name="Group 14">
            <a:extLst>
              <a:ext uri="{FF2B5EF4-FFF2-40B4-BE49-F238E27FC236}">
                <a16:creationId xmlns:a16="http://schemas.microsoft.com/office/drawing/2014/main" id="{C213EBD9-DED0-4D27-ABCC-108411D00689}"/>
              </a:ext>
            </a:extLst>
          </p:cNvPr>
          <p:cNvGrpSpPr/>
          <p:nvPr/>
        </p:nvGrpSpPr>
        <p:grpSpPr>
          <a:xfrm>
            <a:off x="3576829" y="5226179"/>
            <a:ext cx="1099920" cy="1126226"/>
            <a:chOff x="3029153" y="4786413"/>
            <a:chExt cx="1099920" cy="1126226"/>
          </a:xfrm>
        </p:grpSpPr>
        <p:grpSp>
          <p:nvGrpSpPr>
            <p:cNvPr id="8" name="Group 7">
              <a:extLst>
                <a:ext uri="{FF2B5EF4-FFF2-40B4-BE49-F238E27FC236}">
                  <a16:creationId xmlns:a16="http://schemas.microsoft.com/office/drawing/2014/main" id="{6076A42E-8F63-4D7A-8BAF-E9BD910DD650}"/>
                </a:ext>
              </a:extLst>
            </p:cNvPr>
            <p:cNvGrpSpPr/>
            <p:nvPr/>
          </p:nvGrpSpPr>
          <p:grpSpPr>
            <a:xfrm>
              <a:off x="3029153" y="4786413"/>
              <a:ext cx="1099920" cy="603006"/>
              <a:chOff x="1431235" y="2825994"/>
              <a:chExt cx="1099920" cy="603006"/>
            </a:xfrm>
          </p:grpSpPr>
          <p:sp>
            <p:nvSpPr>
              <p:cNvPr id="9" name="Rectangle: Rounded Corners 8">
                <a:extLst>
                  <a:ext uri="{FF2B5EF4-FFF2-40B4-BE49-F238E27FC236}">
                    <a16:creationId xmlns:a16="http://schemas.microsoft.com/office/drawing/2014/main" id="{AC3015CA-F42E-4CC2-BA74-A1313E1796F5}"/>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cxnSp>
            <p:nvCxnSpPr>
              <p:cNvPr id="10" name="Straight Connector 9">
                <a:extLst>
                  <a:ext uri="{FF2B5EF4-FFF2-40B4-BE49-F238E27FC236}">
                    <a16:creationId xmlns:a16="http://schemas.microsoft.com/office/drawing/2014/main" id="{43488EC7-70C7-4E04-8D58-E4ED754D8EE1}"/>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4" name="TextBox 13">
              <a:extLst>
                <a:ext uri="{FF2B5EF4-FFF2-40B4-BE49-F238E27FC236}">
                  <a16:creationId xmlns:a16="http://schemas.microsoft.com/office/drawing/2014/main" id="{5775BE21-23FB-4DA4-80EC-0B6F8692B38D}"/>
                </a:ext>
              </a:extLst>
            </p:cNvPr>
            <p:cNvSpPr txBox="1"/>
            <p:nvPr/>
          </p:nvSpPr>
          <p:spPr>
            <a:xfrm>
              <a:off x="3314718" y="5389419"/>
              <a:ext cx="417833"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9</a:t>
              </a:r>
              <a:endParaRPr lang="fr-FR" dirty="0"/>
            </a:p>
          </p:txBody>
        </p:sp>
      </p:grpSp>
      <p:sp>
        <p:nvSpPr>
          <p:cNvPr id="11" name="Rectangle 10">
            <a:extLst>
              <a:ext uri="{FF2B5EF4-FFF2-40B4-BE49-F238E27FC236}">
                <a16:creationId xmlns:a16="http://schemas.microsoft.com/office/drawing/2014/main" id="{44AC1BAF-DA31-DA5F-1278-81CEEDD2BF15}"/>
              </a:ext>
            </a:extLst>
          </p:cNvPr>
          <p:cNvSpPr/>
          <p:nvPr/>
        </p:nvSpPr>
        <p:spPr>
          <a:xfrm>
            <a:off x="1909823" y="2940041"/>
            <a:ext cx="937549" cy="810218"/>
          </a:xfrm>
          <a:prstGeom prst="rect">
            <a:avLst/>
          </a:prstGeom>
          <a:solidFill>
            <a:srgbClr val="08509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FBD4BA69-A89B-FB2B-94F1-C0E4120CEAD7}"/>
              </a:ext>
            </a:extLst>
          </p:cNvPr>
          <p:cNvSpPr/>
          <p:nvPr/>
        </p:nvSpPr>
        <p:spPr>
          <a:xfrm>
            <a:off x="2847372" y="2940041"/>
            <a:ext cx="937549" cy="810218"/>
          </a:xfrm>
          <a:prstGeom prst="rect">
            <a:avLst/>
          </a:prstGeom>
          <a:solidFill>
            <a:srgbClr val="08509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F283EB30-E41C-AF8B-7696-B8F9860FD87A}"/>
              </a:ext>
            </a:extLst>
          </p:cNvPr>
          <p:cNvSpPr/>
          <p:nvPr/>
        </p:nvSpPr>
        <p:spPr>
          <a:xfrm>
            <a:off x="3784921" y="2940041"/>
            <a:ext cx="937549" cy="810218"/>
          </a:xfrm>
          <a:prstGeom prst="rect">
            <a:avLst/>
          </a:prstGeom>
          <a:solidFill>
            <a:srgbClr val="08509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C75468FF-8469-89BE-759B-349B21C85CAE}"/>
              </a:ext>
            </a:extLst>
          </p:cNvPr>
          <p:cNvSpPr/>
          <p:nvPr/>
        </p:nvSpPr>
        <p:spPr>
          <a:xfrm>
            <a:off x="4722470" y="2940041"/>
            <a:ext cx="937549" cy="810218"/>
          </a:xfrm>
          <a:prstGeom prst="rect">
            <a:avLst/>
          </a:prstGeom>
          <a:solidFill>
            <a:srgbClr val="74C27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704C3A8A-A65C-8D54-6A61-A92122BAD921}"/>
              </a:ext>
            </a:extLst>
          </p:cNvPr>
          <p:cNvSpPr/>
          <p:nvPr/>
        </p:nvSpPr>
        <p:spPr>
          <a:xfrm>
            <a:off x="5660019" y="2940041"/>
            <a:ext cx="937549" cy="810218"/>
          </a:xfrm>
          <a:prstGeom prst="rect">
            <a:avLst/>
          </a:prstGeom>
          <a:solidFill>
            <a:srgbClr val="74C27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5FD21D1-518B-411B-47F5-6A9533B92D10}"/>
              </a:ext>
            </a:extLst>
          </p:cNvPr>
          <p:cNvSpPr/>
          <p:nvPr/>
        </p:nvSpPr>
        <p:spPr>
          <a:xfrm>
            <a:off x="6597568" y="2940041"/>
            <a:ext cx="937549" cy="810218"/>
          </a:xfrm>
          <a:prstGeom prst="rect">
            <a:avLst/>
          </a:prstGeom>
          <a:solidFill>
            <a:srgbClr val="74C27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FDF72E1F-0849-D5E7-D84F-C00EF7E412DC}"/>
              </a:ext>
            </a:extLst>
          </p:cNvPr>
          <p:cNvSpPr/>
          <p:nvPr/>
        </p:nvSpPr>
        <p:spPr>
          <a:xfrm>
            <a:off x="7542665" y="2940041"/>
            <a:ext cx="937549" cy="810218"/>
          </a:xfrm>
          <a:prstGeom prst="rect">
            <a:avLst/>
          </a:prstGeom>
          <a:solidFill>
            <a:srgbClr val="74C27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51D686A0-8F24-90D2-73FE-13E4239DFD82}"/>
              </a:ext>
            </a:extLst>
          </p:cNvPr>
          <p:cNvSpPr/>
          <p:nvPr/>
        </p:nvSpPr>
        <p:spPr>
          <a:xfrm>
            <a:off x="8480214" y="2940041"/>
            <a:ext cx="937549" cy="810218"/>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9D14D8D1-C38D-BE74-7D6E-2EA3BB2C6814}"/>
              </a:ext>
            </a:extLst>
          </p:cNvPr>
          <p:cNvSpPr/>
          <p:nvPr/>
        </p:nvSpPr>
        <p:spPr>
          <a:xfrm>
            <a:off x="9417763" y="2940041"/>
            <a:ext cx="937549" cy="810218"/>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58860856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a:extLst>
              <a:ext uri="{FF2B5EF4-FFF2-40B4-BE49-F238E27FC236}">
                <a16:creationId xmlns:a16="http://schemas.microsoft.com/office/drawing/2014/main" id="{471F7F55-5155-DB64-F0FF-86095FD74578}"/>
              </a:ext>
            </a:extLst>
          </p:cNvPr>
          <p:cNvSpPr txBox="1"/>
          <p:nvPr/>
        </p:nvSpPr>
        <p:spPr>
          <a:xfrm>
            <a:off x="476718" y="4380916"/>
            <a:ext cx="9785066" cy="1690527"/>
          </a:xfrm>
          <a:prstGeom prst="rect">
            <a:avLst/>
          </a:prstGeom>
          <a:noFill/>
        </p:spPr>
        <p:txBody>
          <a:bodyPr wrap="square">
            <a:spAutoFit/>
          </a:bodyPr>
          <a:lstStyle/>
          <a:p>
            <a:pPr>
              <a:lnSpc>
                <a:spcPct val="200000"/>
              </a:lnSpc>
            </a:pPr>
            <a:r>
              <a:rPr lang="en-US" sz="2800" dirty="0">
                <a:solidFill>
                  <a:schemeClr val="tx1">
                    <a:lumMod val="65000"/>
                    <a:lumOff val="35000"/>
                  </a:schemeClr>
                </a:solidFill>
                <a:latin typeface="+mn-lt"/>
              </a:rPr>
              <a:t>A fraction that represents the part of the rectangle that is not red is             . </a:t>
            </a:r>
            <a:endParaRPr lang="fr-FR" sz="2800" dirty="0">
              <a:solidFill>
                <a:schemeClr val="tx1">
                  <a:lumMod val="65000"/>
                  <a:lumOff val="35000"/>
                </a:schemeClr>
              </a:solidFill>
              <a:latin typeface="+mn-lt"/>
            </a:endParaRPr>
          </a:p>
        </p:txBody>
      </p:sp>
      <p:sp>
        <p:nvSpPr>
          <p:cNvPr id="3" name="Google Shape;222;p10">
            <a:extLst>
              <a:ext uri="{FF2B5EF4-FFF2-40B4-BE49-F238E27FC236}">
                <a16:creationId xmlns:a16="http://schemas.microsoft.com/office/drawing/2014/main" id="{BF227ABD-E7BD-4886-B8D2-093F09D9637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Complete.</a:t>
            </a:r>
          </a:p>
        </p:txBody>
      </p:sp>
      <p:sp>
        <p:nvSpPr>
          <p:cNvPr id="9" name="Rectangle: Rounded Corners 8">
            <a:extLst>
              <a:ext uri="{FF2B5EF4-FFF2-40B4-BE49-F238E27FC236}">
                <a16:creationId xmlns:a16="http://schemas.microsoft.com/office/drawing/2014/main" id="{AC3015CA-F42E-4CC2-BA74-A1313E1796F5}"/>
              </a:ext>
            </a:extLst>
          </p:cNvPr>
          <p:cNvSpPr/>
          <p:nvPr/>
        </p:nvSpPr>
        <p:spPr>
          <a:xfrm>
            <a:off x="3771706" y="5226179"/>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7</a:t>
            </a:r>
          </a:p>
        </p:txBody>
      </p:sp>
      <p:sp>
        <p:nvSpPr>
          <p:cNvPr id="11" name="Rectangle 10">
            <a:extLst>
              <a:ext uri="{FF2B5EF4-FFF2-40B4-BE49-F238E27FC236}">
                <a16:creationId xmlns:a16="http://schemas.microsoft.com/office/drawing/2014/main" id="{0933744D-8243-4F6C-6FF2-988530721E37}"/>
              </a:ext>
            </a:extLst>
          </p:cNvPr>
          <p:cNvSpPr/>
          <p:nvPr/>
        </p:nvSpPr>
        <p:spPr>
          <a:xfrm>
            <a:off x="1909823" y="2940041"/>
            <a:ext cx="937549" cy="810218"/>
          </a:xfrm>
          <a:prstGeom prst="rect">
            <a:avLst/>
          </a:prstGeom>
          <a:solidFill>
            <a:srgbClr val="08509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8276B869-55F1-F973-F6DB-A58394E3AF25}"/>
              </a:ext>
            </a:extLst>
          </p:cNvPr>
          <p:cNvSpPr/>
          <p:nvPr/>
        </p:nvSpPr>
        <p:spPr>
          <a:xfrm>
            <a:off x="2847372" y="2940041"/>
            <a:ext cx="937549" cy="810218"/>
          </a:xfrm>
          <a:prstGeom prst="rect">
            <a:avLst/>
          </a:prstGeom>
          <a:solidFill>
            <a:srgbClr val="08509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33B22087-EEA0-7D9E-9ABD-821F5C0B692D}"/>
              </a:ext>
            </a:extLst>
          </p:cNvPr>
          <p:cNvSpPr/>
          <p:nvPr/>
        </p:nvSpPr>
        <p:spPr>
          <a:xfrm>
            <a:off x="3784921" y="2940041"/>
            <a:ext cx="937549" cy="810218"/>
          </a:xfrm>
          <a:prstGeom prst="rect">
            <a:avLst/>
          </a:prstGeom>
          <a:solidFill>
            <a:srgbClr val="08509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ABFCF3D5-6204-831B-7EBB-90276AA10480}"/>
              </a:ext>
            </a:extLst>
          </p:cNvPr>
          <p:cNvSpPr/>
          <p:nvPr/>
        </p:nvSpPr>
        <p:spPr>
          <a:xfrm>
            <a:off x="4722470" y="2940041"/>
            <a:ext cx="937549" cy="810218"/>
          </a:xfrm>
          <a:prstGeom prst="rect">
            <a:avLst/>
          </a:prstGeom>
          <a:solidFill>
            <a:srgbClr val="74C27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D1B4B575-2B31-C999-AB13-CD7D5EE1C40E}"/>
              </a:ext>
            </a:extLst>
          </p:cNvPr>
          <p:cNvSpPr/>
          <p:nvPr/>
        </p:nvSpPr>
        <p:spPr>
          <a:xfrm>
            <a:off x="5660019" y="2940041"/>
            <a:ext cx="937549" cy="810218"/>
          </a:xfrm>
          <a:prstGeom prst="rect">
            <a:avLst/>
          </a:prstGeom>
          <a:solidFill>
            <a:srgbClr val="74C27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222CFD9E-1708-FD4E-24AD-2141F9BD6B8F}"/>
              </a:ext>
            </a:extLst>
          </p:cNvPr>
          <p:cNvSpPr/>
          <p:nvPr/>
        </p:nvSpPr>
        <p:spPr>
          <a:xfrm>
            <a:off x="6597568" y="2940041"/>
            <a:ext cx="937549" cy="810218"/>
          </a:xfrm>
          <a:prstGeom prst="rect">
            <a:avLst/>
          </a:prstGeom>
          <a:solidFill>
            <a:srgbClr val="74C27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F4F8AB76-2A3C-4DF4-F316-151C2DAD2E54}"/>
              </a:ext>
            </a:extLst>
          </p:cNvPr>
          <p:cNvSpPr/>
          <p:nvPr/>
        </p:nvSpPr>
        <p:spPr>
          <a:xfrm>
            <a:off x="7542665" y="2940041"/>
            <a:ext cx="937549" cy="810218"/>
          </a:xfrm>
          <a:prstGeom prst="rect">
            <a:avLst/>
          </a:prstGeom>
          <a:solidFill>
            <a:srgbClr val="74C27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66B1274-C439-BB8E-B3DC-54BF0705225D}"/>
              </a:ext>
            </a:extLst>
          </p:cNvPr>
          <p:cNvSpPr/>
          <p:nvPr/>
        </p:nvSpPr>
        <p:spPr>
          <a:xfrm>
            <a:off x="8480214" y="2940041"/>
            <a:ext cx="937549" cy="810218"/>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D461F5ED-3A2F-22F3-E2B8-213382707998}"/>
              </a:ext>
            </a:extLst>
          </p:cNvPr>
          <p:cNvSpPr/>
          <p:nvPr/>
        </p:nvSpPr>
        <p:spPr>
          <a:xfrm>
            <a:off x="9417763" y="2940041"/>
            <a:ext cx="937549" cy="810218"/>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72D4B54D-222E-1E02-7C67-F7E3FA07DA08}"/>
              </a:ext>
            </a:extLst>
          </p:cNvPr>
          <p:cNvSpPr txBox="1"/>
          <p:nvPr/>
        </p:nvSpPr>
        <p:spPr>
          <a:xfrm>
            <a:off x="467481" y="1570523"/>
            <a:ext cx="8418537" cy="667170"/>
          </a:xfrm>
          <a:prstGeom prst="rect">
            <a:avLst/>
          </a:prstGeom>
          <a:noFill/>
        </p:spPr>
        <p:txBody>
          <a:bodyPr wrap="square">
            <a:spAutoFit/>
          </a:bodyPr>
          <a:lstStyle/>
          <a:p>
            <a:pPr>
              <a:lnSpc>
                <a:spcPct val="150000"/>
              </a:lnSpc>
            </a:pPr>
            <a:r>
              <a:rPr lang="en-US" sz="2800" dirty="0">
                <a:solidFill>
                  <a:schemeClr val="tx1">
                    <a:lumMod val="65000"/>
                    <a:lumOff val="35000"/>
                  </a:schemeClr>
                </a:solidFill>
                <a:latin typeface="Comic Sans MS"/>
              </a:rPr>
              <a:t>The rectangle is cut into 9 equal parts.</a:t>
            </a:r>
          </a:p>
        </p:txBody>
      </p:sp>
      <p:grpSp>
        <p:nvGrpSpPr>
          <p:cNvPr id="26" name="Group 25">
            <a:extLst>
              <a:ext uri="{FF2B5EF4-FFF2-40B4-BE49-F238E27FC236}">
                <a16:creationId xmlns:a16="http://schemas.microsoft.com/office/drawing/2014/main" id="{2839E541-5C5B-C7E8-A897-D5A0C303F0CF}"/>
              </a:ext>
            </a:extLst>
          </p:cNvPr>
          <p:cNvGrpSpPr/>
          <p:nvPr/>
        </p:nvGrpSpPr>
        <p:grpSpPr>
          <a:xfrm>
            <a:off x="3576829" y="5226179"/>
            <a:ext cx="1099920" cy="1126226"/>
            <a:chOff x="3029153" y="4786413"/>
            <a:chExt cx="1099920" cy="1126226"/>
          </a:xfrm>
        </p:grpSpPr>
        <p:grpSp>
          <p:nvGrpSpPr>
            <p:cNvPr id="27" name="Group 26">
              <a:extLst>
                <a:ext uri="{FF2B5EF4-FFF2-40B4-BE49-F238E27FC236}">
                  <a16:creationId xmlns:a16="http://schemas.microsoft.com/office/drawing/2014/main" id="{51067BB9-7556-9B50-7F72-6E78ECD30EC3}"/>
                </a:ext>
              </a:extLst>
            </p:cNvPr>
            <p:cNvGrpSpPr/>
            <p:nvPr/>
          </p:nvGrpSpPr>
          <p:grpSpPr>
            <a:xfrm>
              <a:off x="3029153" y="4786413"/>
              <a:ext cx="1099920" cy="603006"/>
              <a:chOff x="1431235" y="2825994"/>
              <a:chExt cx="1099920" cy="603006"/>
            </a:xfrm>
          </p:grpSpPr>
          <p:sp>
            <p:nvSpPr>
              <p:cNvPr id="29" name="Rectangle: Rounded Corners 28">
                <a:extLst>
                  <a:ext uri="{FF2B5EF4-FFF2-40B4-BE49-F238E27FC236}">
                    <a16:creationId xmlns:a16="http://schemas.microsoft.com/office/drawing/2014/main" id="{B69254EF-722F-39E6-212B-723421DE6498}"/>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cxnSp>
            <p:nvCxnSpPr>
              <p:cNvPr id="30" name="Straight Connector 29">
                <a:extLst>
                  <a:ext uri="{FF2B5EF4-FFF2-40B4-BE49-F238E27FC236}">
                    <a16:creationId xmlns:a16="http://schemas.microsoft.com/office/drawing/2014/main" id="{599A22BB-CD37-E6C9-9137-7F66AD9136C6}"/>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28" name="TextBox 27">
              <a:extLst>
                <a:ext uri="{FF2B5EF4-FFF2-40B4-BE49-F238E27FC236}">
                  <a16:creationId xmlns:a16="http://schemas.microsoft.com/office/drawing/2014/main" id="{488096F1-B1AC-94E2-2A5C-4E542C0898D9}"/>
                </a:ext>
              </a:extLst>
            </p:cNvPr>
            <p:cNvSpPr txBox="1"/>
            <p:nvPr/>
          </p:nvSpPr>
          <p:spPr>
            <a:xfrm>
              <a:off x="3314718" y="5389419"/>
              <a:ext cx="417833"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9</a:t>
              </a:r>
              <a:endParaRPr lang="fr-FR" dirty="0"/>
            </a:p>
          </p:txBody>
        </p:sp>
      </p:grpSp>
    </p:spTree>
    <p:custDataLst>
      <p:tags r:id="rId1"/>
    </p:custDataLst>
    <p:extLst>
      <p:ext uri="{BB962C8B-B14F-4D97-AF65-F5344CB8AC3E}">
        <p14:creationId xmlns:p14="http://schemas.microsoft.com/office/powerpoint/2010/main" val="2167848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222;p10">
            <a:extLst>
              <a:ext uri="{FF2B5EF4-FFF2-40B4-BE49-F238E27FC236}">
                <a16:creationId xmlns:a16="http://schemas.microsoft.com/office/drawing/2014/main" id="{BF227ABD-E7BD-4886-B8D2-093F09D9637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Complete.</a:t>
            </a:r>
          </a:p>
        </p:txBody>
      </p:sp>
      <p:grpSp>
        <p:nvGrpSpPr>
          <p:cNvPr id="5" name="Group 4">
            <a:extLst>
              <a:ext uri="{FF2B5EF4-FFF2-40B4-BE49-F238E27FC236}">
                <a16:creationId xmlns:a16="http://schemas.microsoft.com/office/drawing/2014/main" id="{129FC73D-5CBD-415D-AA00-3342F228C634}"/>
              </a:ext>
            </a:extLst>
          </p:cNvPr>
          <p:cNvGrpSpPr/>
          <p:nvPr/>
        </p:nvGrpSpPr>
        <p:grpSpPr>
          <a:xfrm>
            <a:off x="2744339" y="4339741"/>
            <a:ext cx="4405768" cy="1188524"/>
            <a:chOff x="2744339" y="3619651"/>
            <a:chExt cx="4405768" cy="1188524"/>
          </a:xfrm>
        </p:grpSpPr>
        <p:grpSp>
          <p:nvGrpSpPr>
            <p:cNvPr id="11" name="Group 10">
              <a:extLst>
                <a:ext uri="{FF2B5EF4-FFF2-40B4-BE49-F238E27FC236}">
                  <a16:creationId xmlns:a16="http://schemas.microsoft.com/office/drawing/2014/main" id="{9BCCDC14-CC31-4DFC-86B1-AFE6F92AFAE6}"/>
                </a:ext>
              </a:extLst>
            </p:cNvPr>
            <p:cNvGrpSpPr/>
            <p:nvPr/>
          </p:nvGrpSpPr>
          <p:grpSpPr>
            <a:xfrm>
              <a:off x="6050187" y="3619651"/>
              <a:ext cx="1099920" cy="1188524"/>
              <a:chOff x="1431235" y="2825994"/>
              <a:chExt cx="1099920" cy="1188524"/>
            </a:xfrm>
          </p:grpSpPr>
          <p:sp>
            <p:nvSpPr>
              <p:cNvPr id="16" name="Rectangle: Rounded Corners 15">
                <a:extLst>
                  <a:ext uri="{FF2B5EF4-FFF2-40B4-BE49-F238E27FC236}">
                    <a16:creationId xmlns:a16="http://schemas.microsoft.com/office/drawing/2014/main" id="{59328B49-0BB5-444C-970B-A9FFBF392990}"/>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cxnSp>
            <p:nvCxnSpPr>
              <p:cNvPr id="17" name="Straight Connector 16">
                <a:extLst>
                  <a:ext uri="{FF2B5EF4-FFF2-40B4-BE49-F238E27FC236}">
                    <a16:creationId xmlns:a16="http://schemas.microsoft.com/office/drawing/2014/main" id="{9E953B45-6943-4DDB-A136-99D93D109043}"/>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8" name="Rectangle: Rounded Corners 17">
                <a:extLst>
                  <a:ext uri="{FF2B5EF4-FFF2-40B4-BE49-F238E27FC236}">
                    <a16:creationId xmlns:a16="http://schemas.microsoft.com/office/drawing/2014/main" id="{916B8BF9-C19A-4719-9BCB-071A028A2F96}"/>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grpSp>
        <p:grpSp>
          <p:nvGrpSpPr>
            <p:cNvPr id="2" name="Group 1">
              <a:extLst>
                <a:ext uri="{FF2B5EF4-FFF2-40B4-BE49-F238E27FC236}">
                  <a16:creationId xmlns:a16="http://schemas.microsoft.com/office/drawing/2014/main" id="{B14398FD-0593-405E-B4D9-C486487FD1FD}"/>
                </a:ext>
              </a:extLst>
            </p:cNvPr>
            <p:cNvGrpSpPr/>
            <p:nvPr/>
          </p:nvGrpSpPr>
          <p:grpSpPr>
            <a:xfrm>
              <a:off x="2744339" y="3713589"/>
              <a:ext cx="1099920" cy="1041731"/>
              <a:chOff x="3868602" y="4928170"/>
              <a:chExt cx="1099920" cy="1041731"/>
            </a:xfrm>
          </p:grpSpPr>
          <p:grpSp>
            <p:nvGrpSpPr>
              <p:cNvPr id="15" name="Group 14">
                <a:extLst>
                  <a:ext uri="{FF2B5EF4-FFF2-40B4-BE49-F238E27FC236}">
                    <a16:creationId xmlns:a16="http://schemas.microsoft.com/office/drawing/2014/main" id="{C213EBD9-DED0-4D27-ABCC-108411D00689}"/>
                  </a:ext>
                </a:extLst>
              </p:cNvPr>
              <p:cNvGrpSpPr/>
              <p:nvPr/>
            </p:nvGrpSpPr>
            <p:grpSpPr>
              <a:xfrm>
                <a:off x="3868602" y="5446681"/>
                <a:ext cx="1099920" cy="523220"/>
                <a:chOff x="3029153" y="5389419"/>
                <a:chExt cx="1099920" cy="523220"/>
              </a:xfrm>
            </p:grpSpPr>
            <p:cxnSp>
              <p:nvCxnSpPr>
                <p:cNvPr id="10" name="Straight Connector 9">
                  <a:extLst>
                    <a:ext uri="{FF2B5EF4-FFF2-40B4-BE49-F238E27FC236}">
                      <a16:creationId xmlns:a16="http://schemas.microsoft.com/office/drawing/2014/main" id="{43488EC7-70C7-4E04-8D58-E4ED754D8EE1}"/>
                    </a:ext>
                  </a:extLst>
                </p:cNvPr>
                <p:cNvCxnSpPr/>
                <p:nvPr/>
              </p:nvCxnSpPr>
              <p:spPr>
                <a:xfrm>
                  <a:off x="3029153" y="5389419"/>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5775BE21-23FB-4DA4-80EC-0B6F8692B38D}"/>
                    </a:ext>
                  </a:extLst>
                </p:cNvPr>
                <p:cNvSpPr txBox="1"/>
                <p:nvPr/>
              </p:nvSpPr>
              <p:spPr>
                <a:xfrm>
                  <a:off x="3314718" y="5389419"/>
                  <a:ext cx="417833"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9</a:t>
                  </a:r>
                  <a:endParaRPr lang="fr-FR" dirty="0"/>
                </a:p>
              </p:txBody>
            </p:sp>
          </p:grpSp>
          <p:sp>
            <p:nvSpPr>
              <p:cNvPr id="19" name="TextBox 18">
                <a:extLst>
                  <a:ext uri="{FF2B5EF4-FFF2-40B4-BE49-F238E27FC236}">
                    <a16:creationId xmlns:a16="http://schemas.microsoft.com/office/drawing/2014/main" id="{CE2D6662-3BF7-4AD0-B443-9CD9C5506DEB}"/>
                  </a:ext>
                </a:extLst>
              </p:cNvPr>
              <p:cNvSpPr txBox="1"/>
              <p:nvPr/>
            </p:nvSpPr>
            <p:spPr>
              <a:xfrm>
                <a:off x="4154167" y="4928170"/>
                <a:ext cx="417833" cy="523220"/>
              </a:xfrm>
              <a:prstGeom prst="rect">
                <a:avLst/>
              </a:prstGeom>
              <a:noFill/>
            </p:spPr>
            <p:txBody>
              <a:bodyPr wrap="square">
                <a:spAutoFit/>
              </a:bodyPr>
              <a:lstStyle/>
              <a:p>
                <a:r>
                  <a:rPr lang="en-US" sz="2800" dirty="0">
                    <a:solidFill>
                      <a:prstClr val="black">
                        <a:lumMod val="65000"/>
                        <a:lumOff val="35000"/>
                      </a:prstClr>
                    </a:solidFill>
                    <a:latin typeface="Comic Sans MS"/>
                  </a:rPr>
                  <a:t>3</a:t>
                </a:r>
                <a:endParaRPr lang="fr-FR" dirty="0"/>
              </a:p>
            </p:txBody>
          </p:sp>
        </p:grpSp>
        <p:grpSp>
          <p:nvGrpSpPr>
            <p:cNvPr id="20" name="Group 19">
              <a:extLst>
                <a:ext uri="{FF2B5EF4-FFF2-40B4-BE49-F238E27FC236}">
                  <a16:creationId xmlns:a16="http://schemas.microsoft.com/office/drawing/2014/main" id="{E0D75096-8E5B-4ED7-A774-855090E0B691}"/>
                </a:ext>
              </a:extLst>
            </p:cNvPr>
            <p:cNvGrpSpPr/>
            <p:nvPr/>
          </p:nvGrpSpPr>
          <p:grpSpPr>
            <a:xfrm>
              <a:off x="4244476" y="3695402"/>
              <a:ext cx="1099920" cy="1041731"/>
              <a:chOff x="3868602" y="4928170"/>
              <a:chExt cx="1099920" cy="1041731"/>
            </a:xfrm>
          </p:grpSpPr>
          <p:grpSp>
            <p:nvGrpSpPr>
              <p:cNvPr id="21" name="Group 20">
                <a:extLst>
                  <a:ext uri="{FF2B5EF4-FFF2-40B4-BE49-F238E27FC236}">
                    <a16:creationId xmlns:a16="http://schemas.microsoft.com/office/drawing/2014/main" id="{3FCB9996-471B-4BDA-968C-38C29C143CFC}"/>
                  </a:ext>
                </a:extLst>
              </p:cNvPr>
              <p:cNvGrpSpPr/>
              <p:nvPr/>
            </p:nvGrpSpPr>
            <p:grpSpPr>
              <a:xfrm>
                <a:off x="3868602" y="5446681"/>
                <a:ext cx="1099920" cy="523220"/>
                <a:chOff x="3029153" y="5389419"/>
                <a:chExt cx="1099920" cy="523220"/>
              </a:xfrm>
            </p:grpSpPr>
            <p:cxnSp>
              <p:nvCxnSpPr>
                <p:cNvPr id="23" name="Straight Connector 22">
                  <a:extLst>
                    <a:ext uri="{FF2B5EF4-FFF2-40B4-BE49-F238E27FC236}">
                      <a16:creationId xmlns:a16="http://schemas.microsoft.com/office/drawing/2014/main" id="{3417E3EA-2083-403F-A1FA-9FEA7BBCD6B5}"/>
                    </a:ext>
                  </a:extLst>
                </p:cNvPr>
                <p:cNvCxnSpPr/>
                <p:nvPr/>
              </p:nvCxnSpPr>
              <p:spPr>
                <a:xfrm>
                  <a:off x="3029153" y="5389419"/>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4A03EB90-6677-45E7-BB13-D6D81828CDD0}"/>
                    </a:ext>
                  </a:extLst>
                </p:cNvPr>
                <p:cNvSpPr txBox="1"/>
                <p:nvPr/>
              </p:nvSpPr>
              <p:spPr>
                <a:xfrm>
                  <a:off x="3314718" y="5389419"/>
                  <a:ext cx="417833"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9</a:t>
                  </a:r>
                  <a:endParaRPr lang="fr-FR" dirty="0"/>
                </a:p>
              </p:txBody>
            </p:sp>
          </p:grpSp>
          <p:sp>
            <p:nvSpPr>
              <p:cNvPr id="22" name="TextBox 21">
                <a:extLst>
                  <a:ext uri="{FF2B5EF4-FFF2-40B4-BE49-F238E27FC236}">
                    <a16:creationId xmlns:a16="http://schemas.microsoft.com/office/drawing/2014/main" id="{05AF87D9-A28E-47AF-8778-54DA8B23B837}"/>
                  </a:ext>
                </a:extLst>
              </p:cNvPr>
              <p:cNvSpPr txBox="1"/>
              <p:nvPr/>
            </p:nvSpPr>
            <p:spPr>
              <a:xfrm>
                <a:off x="4154167" y="4928170"/>
                <a:ext cx="417833" cy="523220"/>
              </a:xfrm>
              <a:prstGeom prst="rect">
                <a:avLst/>
              </a:prstGeom>
              <a:noFill/>
            </p:spPr>
            <p:txBody>
              <a:bodyPr wrap="square">
                <a:spAutoFit/>
              </a:bodyPr>
              <a:lstStyle/>
              <a:p>
                <a:r>
                  <a:rPr lang="en-US" sz="2800" dirty="0">
                    <a:solidFill>
                      <a:prstClr val="black">
                        <a:lumMod val="65000"/>
                        <a:lumOff val="35000"/>
                      </a:prstClr>
                    </a:solidFill>
                    <a:latin typeface="Comic Sans MS"/>
                  </a:rPr>
                  <a:t>4</a:t>
                </a:r>
                <a:endParaRPr lang="fr-FR" dirty="0"/>
              </a:p>
            </p:txBody>
          </p:sp>
        </p:grpSp>
        <p:sp>
          <p:nvSpPr>
            <p:cNvPr id="4" name="TextBox 3">
              <a:extLst>
                <a:ext uri="{FF2B5EF4-FFF2-40B4-BE49-F238E27FC236}">
                  <a16:creationId xmlns:a16="http://schemas.microsoft.com/office/drawing/2014/main" id="{BEED226D-733F-4419-B845-EACF1B56B850}"/>
                </a:ext>
              </a:extLst>
            </p:cNvPr>
            <p:cNvSpPr txBox="1"/>
            <p:nvPr/>
          </p:nvSpPr>
          <p:spPr>
            <a:xfrm>
              <a:off x="3859249" y="3913028"/>
              <a:ext cx="357790" cy="523220"/>
            </a:xfrm>
            <a:prstGeom prst="rect">
              <a:avLst/>
            </a:prstGeom>
            <a:noFill/>
          </p:spPr>
          <p:txBody>
            <a:bodyPr wrap="none" rtlCol="0">
              <a:spAutoFit/>
            </a:bodyPr>
            <a:lstStyle/>
            <a:p>
              <a:r>
                <a:rPr lang="en-US" sz="2800" dirty="0">
                  <a:solidFill>
                    <a:schemeClr val="tx1">
                      <a:lumMod val="65000"/>
                      <a:lumOff val="35000"/>
                    </a:schemeClr>
                  </a:solidFill>
                  <a:latin typeface="+mn-lt"/>
                </a:rPr>
                <a:t>+</a:t>
              </a:r>
              <a:endParaRPr lang="fr-FR" sz="2800" dirty="0">
                <a:solidFill>
                  <a:schemeClr val="tx1">
                    <a:lumMod val="65000"/>
                    <a:lumOff val="35000"/>
                  </a:schemeClr>
                </a:solidFill>
                <a:latin typeface="+mn-lt"/>
              </a:endParaRPr>
            </a:p>
          </p:txBody>
        </p:sp>
        <p:sp>
          <p:nvSpPr>
            <p:cNvPr id="25" name="TextBox 24">
              <a:extLst>
                <a:ext uri="{FF2B5EF4-FFF2-40B4-BE49-F238E27FC236}">
                  <a16:creationId xmlns:a16="http://schemas.microsoft.com/office/drawing/2014/main" id="{2A7F91FC-1F80-41B2-93F3-8C1F50655A39}"/>
                </a:ext>
              </a:extLst>
            </p:cNvPr>
            <p:cNvSpPr txBox="1"/>
            <p:nvPr/>
          </p:nvSpPr>
          <p:spPr>
            <a:xfrm>
              <a:off x="5519033" y="3913028"/>
              <a:ext cx="367408" cy="523220"/>
            </a:xfrm>
            <a:prstGeom prst="rect">
              <a:avLst/>
            </a:prstGeom>
            <a:noFill/>
          </p:spPr>
          <p:txBody>
            <a:bodyPr wrap="none" rtlCol="0">
              <a:spAutoFit/>
            </a:bodyPr>
            <a:lstStyle/>
            <a:p>
              <a:r>
                <a:rPr lang="en-US" sz="2800" dirty="0">
                  <a:solidFill>
                    <a:schemeClr val="tx1">
                      <a:lumMod val="65000"/>
                      <a:lumOff val="35000"/>
                    </a:schemeClr>
                  </a:solidFill>
                  <a:latin typeface="+mn-lt"/>
                </a:rPr>
                <a:t>=</a:t>
              </a:r>
              <a:endParaRPr lang="fr-FR" sz="2800" dirty="0">
                <a:solidFill>
                  <a:schemeClr val="tx1">
                    <a:lumMod val="65000"/>
                    <a:lumOff val="35000"/>
                  </a:schemeClr>
                </a:solidFill>
                <a:latin typeface="+mn-lt"/>
              </a:endParaRPr>
            </a:p>
          </p:txBody>
        </p:sp>
      </p:grpSp>
      <p:sp>
        <p:nvSpPr>
          <p:cNvPr id="26" name="Rectangle 25">
            <a:extLst>
              <a:ext uri="{FF2B5EF4-FFF2-40B4-BE49-F238E27FC236}">
                <a16:creationId xmlns:a16="http://schemas.microsoft.com/office/drawing/2014/main" id="{CDA4B2CE-8599-ABA9-9D0F-46E08A1962A9}"/>
              </a:ext>
            </a:extLst>
          </p:cNvPr>
          <p:cNvSpPr/>
          <p:nvPr/>
        </p:nvSpPr>
        <p:spPr>
          <a:xfrm>
            <a:off x="1909823" y="2940910"/>
            <a:ext cx="937549" cy="810218"/>
          </a:xfrm>
          <a:prstGeom prst="rect">
            <a:avLst/>
          </a:prstGeom>
          <a:solidFill>
            <a:srgbClr val="08509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58DBB544-DBA4-B554-77D9-340B48482CF7}"/>
              </a:ext>
            </a:extLst>
          </p:cNvPr>
          <p:cNvSpPr/>
          <p:nvPr/>
        </p:nvSpPr>
        <p:spPr>
          <a:xfrm>
            <a:off x="2847372" y="2940910"/>
            <a:ext cx="937549" cy="810218"/>
          </a:xfrm>
          <a:prstGeom prst="rect">
            <a:avLst/>
          </a:prstGeom>
          <a:solidFill>
            <a:srgbClr val="08509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BE3F3797-6255-2B25-0F68-B62BEC0A5A27}"/>
              </a:ext>
            </a:extLst>
          </p:cNvPr>
          <p:cNvSpPr/>
          <p:nvPr/>
        </p:nvSpPr>
        <p:spPr>
          <a:xfrm>
            <a:off x="3784921" y="2940910"/>
            <a:ext cx="937549" cy="810218"/>
          </a:xfrm>
          <a:prstGeom prst="rect">
            <a:avLst/>
          </a:prstGeom>
          <a:solidFill>
            <a:srgbClr val="08509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ECAB26C9-DED4-1BEF-687D-E92522D74D50}"/>
              </a:ext>
            </a:extLst>
          </p:cNvPr>
          <p:cNvSpPr/>
          <p:nvPr/>
        </p:nvSpPr>
        <p:spPr>
          <a:xfrm>
            <a:off x="4722470" y="2940910"/>
            <a:ext cx="937549" cy="810218"/>
          </a:xfrm>
          <a:prstGeom prst="rect">
            <a:avLst/>
          </a:prstGeom>
          <a:solidFill>
            <a:srgbClr val="74C27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C81390A3-06FE-855A-6944-FB34B284D38B}"/>
              </a:ext>
            </a:extLst>
          </p:cNvPr>
          <p:cNvSpPr/>
          <p:nvPr/>
        </p:nvSpPr>
        <p:spPr>
          <a:xfrm>
            <a:off x="5660019" y="2940910"/>
            <a:ext cx="937549" cy="810218"/>
          </a:xfrm>
          <a:prstGeom prst="rect">
            <a:avLst/>
          </a:prstGeom>
          <a:solidFill>
            <a:srgbClr val="74C27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C323E10C-A278-134E-D691-E4B029AC496A}"/>
              </a:ext>
            </a:extLst>
          </p:cNvPr>
          <p:cNvSpPr/>
          <p:nvPr/>
        </p:nvSpPr>
        <p:spPr>
          <a:xfrm>
            <a:off x="6597568" y="2940910"/>
            <a:ext cx="937549" cy="810218"/>
          </a:xfrm>
          <a:prstGeom prst="rect">
            <a:avLst/>
          </a:prstGeom>
          <a:solidFill>
            <a:srgbClr val="74C27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52403356-BB4A-A340-F8DF-90097DFBCC3F}"/>
              </a:ext>
            </a:extLst>
          </p:cNvPr>
          <p:cNvSpPr/>
          <p:nvPr/>
        </p:nvSpPr>
        <p:spPr>
          <a:xfrm>
            <a:off x="7542665" y="2940910"/>
            <a:ext cx="937549" cy="810218"/>
          </a:xfrm>
          <a:prstGeom prst="rect">
            <a:avLst/>
          </a:prstGeom>
          <a:solidFill>
            <a:srgbClr val="74C27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CE17AC93-F98B-F19A-9360-45C867ECE321}"/>
              </a:ext>
            </a:extLst>
          </p:cNvPr>
          <p:cNvSpPr/>
          <p:nvPr/>
        </p:nvSpPr>
        <p:spPr>
          <a:xfrm>
            <a:off x="8480214" y="2940910"/>
            <a:ext cx="937549" cy="810218"/>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32FF4033-82A2-ADAE-554E-BA13104C21AE}"/>
              </a:ext>
            </a:extLst>
          </p:cNvPr>
          <p:cNvSpPr/>
          <p:nvPr/>
        </p:nvSpPr>
        <p:spPr>
          <a:xfrm>
            <a:off x="9417763" y="2940910"/>
            <a:ext cx="937549" cy="810218"/>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a:extLst>
              <a:ext uri="{FF2B5EF4-FFF2-40B4-BE49-F238E27FC236}">
                <a16:creationId xmlns:a16="http://schemas.microsoft.com/office/drawing/2014/main" id="{A11FEDBF-F7C3-C47A-1F5C-ADF042291AB5}"/>
              </a:ext>
            </a:extLst>
          </p:cNvPr>
          <p:cNvSpPr txBox="1"/>
          <p:nvPr/>
        </p:nvSpPr>
        <p:spPr>
          <a:xfrm>
            <a:off x="444520" y="1545960"/>
            <a:ext cx="11368546" cy="667170"/>
          </a:xfrm>
          <a:prstGeom prst="rect">
            <a:avLst/>
          </a:prstGeom>
          <a:noFill/>
        </p:spPr>
        <p:txBody>
          <a:bodyPr wrap="square">
            <a:spAutoFit/>
          </a:bodyPr>
          <a:lstStyle>
            <a:defPPr marR="0" lvl="0" algn="l" rtl="0">
              <a:lnSpc>
                <a:spcPct val="100000"/>
              </a:lnSpc>
              <a:spcBef>
                <a:spcPts val="0"/>
              </a:spcBef>
              <a:spcAft>
                <a:spcPts val="0"/>
              </a:spcAft>
            </a:defPPr>
            <a:lvl1pPr>
              <a:lnSpc>
                <a:spcPct val="150000"/>
              </a:lnSpc>
              <a:defRPr sz="2800">
                <a:solidFill>
                  <a:schemeClr val="tx1">
                    <a:lumMod val="65000"/>
                    <a:lumOff val="35000"/>
                  </a:schemeClr>
                </a:solidFill>
                <a:latin typeface="Comic Sans MS"/>
              </a:defRPr>
            </a:lvl1pPr>
          </a:lstStyle>
          <a:p>
            <a:r>
              <a:rPr lang="en-US" dirty="0"/>
              <a:t>Deduce the sum of three ninths and 4 ninths.</a:t>
            </a:r>
          </a:p>
        </p:txBody>
      </p:sp>
    </p:spTree>
    <p:custDataLst>
      <p:tags r:id="rId1"/>
    </p:custDataLst>
    <p:extLst>
      <p:ext uri="{BB962C8B-B14F-4D97-AF65-F5344CB8AC3E}">
        <p14:creationId xmlns:p14="http://schemas.microsoft.com/office/powerpoint/2010/main" val="128599025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222;p10">
            <a:extLst>
              <a:ext uri="{FF2B5EF4-FFF2-40B4-BE49-F238E27FC236}">
                <a16:creationId xmlns:a16="http://schemas.microsoft.com/office/drawing/2014/main" id="{BF227ABD-E7BD-4886-B8D2-093F09D9637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Complete.</a:t>
            </a:r>
          </a:p>
        </p:txBody>
      </p:sp>
      <p:grpSp>
        <p:nvGrpSpPr>
          <p:cNvPr id="11" name="Group 10">
            <a:extLst>
              <a:ext uri="{FF2B5EF4-FFF2-40B4-BE49-F238E27FC236}">
                <a16:creationId xmlns:a16="http://schemas.microsoft.com/office/drawing/2014/main" id="{9BCCDC14-CC31-4DFC-86B1-AFE6F92AFAE6}"/>
              </a:ext>
            </a:extLst>
          </p:cNvPr>
          <p:cNvGrpSpPr/>
          <p:nvPr/>
        </p:nvGrpSpPr>
        <p:grpSpPr>
          <a:xfrm>
            <a:off x="6245064" y="4338876"/>
            <a:ext cx="667387" cy="1188524"/>
            <a:chOff x="1626113" y="2825994"/>
            <a:chExt cx="667387" cy="1188524"/>
          </a:xfrm>
        </p:grpSpPr>
        <p:sp>
          <p:nvSpPr>
            <p:cNvPr id="16" name="Rectangle: Rounded Corners 15">
              <a:extLst>
                <a:ext uri="{FF2B5EF4-FFF2-40B4-BE49-F238E27FC236}">
                  <a16:creationId xmlns:a16="http://schemas.microsoft.com/office/drawing/2014/main" id="{59328B49-0BB5-444C-970B-A9FFBF392990}"/>
                </a:ext>
              </a:extLst>
            </p:cNvPr>
            <p:cNvSpPr/>
            <p:nvPr/>
          </p:nvSpPr>
          <p:spPr>
            <a:xfrm>
              <a:off x="1626113" y="2825994"/>
              <a:ext cx="667387" cy="494809"/>
            </a:xfrm>
            <a:prstGeom prst="roundRect">
              <a:avLst/>
            </a:prstGeom>
            <a:solidFill>
              <a:srgbClr val="74C274"/>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7</a:t>
              </a:r>
            </a:p>
          </p:txBody>
        </p:sp>
        <p:sp>
          <p:nvSpPr>
            <p:cNvPr id="18" name="Rectangle: Rounded Corners 17">
              <a:extLst>
                <a:ext uri="{FF2B5EF4-FFF2-40B4-BE49-F238E27FC236}">
                  <a16:creationId xmlns:a16="http://schemas.microsoft.com/office/drawing/2014/main" id="{916B8BF9-C19A-4719-9BCB-071A028A2F96}"/>
                </a:ext>
              </a:extLst>
            </p:cNvPr>
            <p:cNvSpPr/>
            <p:nvPr/>
          </p:nvSpPr>
          <p:spPr>
            <a:xfrm>
              <a:off x="1626113" y="3519709"/>
              <a:ext cx="667387" cy="494809"/>
            </a:xfrm>
            <a:prstGeom prst="roundRect">
              <a:avLst/>
            </a:prstGeom>
            <a:solidFill>
              <a:srgbClr val="74C274"/>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9</a:t>
              </a:r>
            </a:p>
          </p:txBody>
        </p:sp>
      </p:grpSp>
      <p:grpSp>
        <p:nvGrpSpPr>
          <p:cNvPr id="28" name="Group 27">
            <a:extLst>
              <a:ext uri="{FF2B5EF4-FFF2-40B4-BE49-F238E27FC236}">
                <a16:creationId xmlns:a16="http://schemas.microsoft.com/office/drawing/2014/main" id="{476C11EA-ECCD-162C-7C0A-074539CD767D}"/>
              </a:ext>
            </a:extLst>
          </p:cNvPr>
          <p:cNvGrpSpPr/>
          <p:nvPr/>
        </p:nvGrpSpPr>
        <p:grpSpPr>
          <a:xfrm>
            <a:off x="2744339" y="4339741"/>
            <a:ext cx="4405768" cy="1188524"/>
            <a:chOff x="2744339" y="3619651"/>
            <a:chExt cx="4405768" cy="1188524"/>
          </a:xfrm>
        </p:grpSpPr>
        <p:grpSp>
          <p:nvGrpSpPr>
            <p:cNvPr id="29" name="Group 28">
              <a:extLst>
                <a:ext uri="{FF2B5EF4-FFF2-40B4-BE49-F238E27FC236}">
                  <a16:creationId xmlns:a16="http://schemas.microsoft.com/office/drawing/2014/main" id="{79DB8A75-AF01-7E11-53A4-BA8C85FD87E3}"/>
                </a:ext>
              </a:extLst>
            </p:cNvPr>
            <p:cNvGrpSpPr/>
            <p:nvPr/>
          </p:nvGrpSpPr>
          <p:grpSpPr>
            <a:xfrm>
              <a:off x="6050187" y="3619651"/>
              <a:ext cx="1099920" cy="1188524"/>
              <a:chOff x="1431235" y="2825994"/>
              <a:chExt cx="1099920" cy="1188524"/>
            </a:xfrm>
          </p:grpSpPr>
          <p:sp>
            <p:nvSpPr>
              <p:cNvPr id="51" name="Rectangle: Rounded Corners 50">
                <a:extLst>
                  <a:ext uri="{FF2B5EF4-FFF2-40B4-BE49-F238E27FC236}">
                    <a16:creationId xmlns:a16="http://schemas.microsoft.com/office/drawing/2014/main" id="{30DE10D2-AEEA-E6FA-A847-619DB50ABC2D}"/>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cxnSp>
            <p:nvCxnSpPr>
              <p:cNvPr id="52" name="Straight Connector 51">
                <a:extLst>
                  <a:ext uri="{FF2B5EF4-FFF2-40B4-BE49-F238E27FC236}">
                    <a16:creationId xmlns:a16="http://schemas.microsoft.com/office/drawing/2014/main" id="{7786BBCB-05D4-7B0B-FACE-EF334A2D546D}"/>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3" name="Rectangle: Rounded Corners 52">
                <a:extLst>
                  <a:ext uri="{FF2B5EF4-FFF2-40B4-BE49-F238E27FC236}">
                    <a16:creationId xmlns:a16="http://schemas.microsoft.com/office/drawing/2014/main" id="{737501EF-F843-EEC0-0CD2-A368627401E9}"/>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grpSp>
        <p:grpSp>
          <p:nvGrpSpPr>
            <p:cNvPr id="30" name="Group 29">
              <a:extLst>
                <a:ext uri="{FF2B5EF4-FFF2-40B4-BE49-F238E27FC236}">
                  <a16:creationId xmlns:a16="http://schemas.microsoft.com/office/drawing/2014/main" id="{73AEB4F2-712D-B5D4-EC27-C661F8BB14B1}"/>
                </a:ext>
              </a:extLst>
            </p:cNvPr>
            <p:cNvGrpSpPr/>
            <p:nvPr/>
          </p:nvGrpSpPr>
          <p:grpSpPr>
            <a:xfrm>
              <a:off x="2744339" y="3713589"/>
              <a:ext cx="1099920" cy="1041731"/>
              <a:chOff x="3868602" y="4928170"/>
              <a:chExt cx="1099920" cy="1041731"/>
            </a:xfrm>
          </p:grpSpPr>
          <p:grpSp>
            <p:nvGrpSpPr>
              <p:cNvPr id="47" name="Group 46">
                <a:extLst>
                  <a:ext uri="{FF2B5EF4-FFF2-40B4-BE49-F238E27FC236}">
                    <a16:creationId xmlns:a16="http://schemas.microsoft.com/office/drawing/2014/main" id="{18B14AA8-9274-0B1E-F140-08745D0923A7}"/>
                  </a:ext>
                </a:extLst>
              </p:cNvPr>
              <p:cNvGrpSpPr/>
              <p:nvPr/>
            </p:nvGrpSpPr>
            <p:grpSpPr>
              <a:xfrm>
                <a:off x="3868602" y="5446681"/>
                <a:ext cx="1099920" cy="523220"/>
                <a:chOff x="3029153" y="5389419"/>
                <a:chExt cx="1099920" cy="523220"/>
              </a:xfrm>
            </p:grpSpPr>
            <p:cxnSp>
              <p:nvCxnSpPr>
                <p:cNvPr id="49" name="Straight Connector 48">
                  <a:extLst>
                    <a:ext uri="{FF2B5EF4-FFF2-40B4-BE49-F238E27FC236}">
                      <a16:creationId xmlns:a16="http://schemas.microsoft.com/office/drawing/2014/main" id="{AD858F88-76C1-4700-95A2-2F286F6CBE77}"/>
                    </a:ext>
                  </a:extLst>
                </p:cNvPr>
                <p:cNvCxnSpPr/>
                <p:nvPr/>
              </p:nvCxnSpPr>
              <p:spPr>
                <a:xfrm>
                  <a:off x="3029153" y="5389419"/>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E798DA8F-9E89-91F7-DED7-7CFF8A17A49C}"/>
                    </a:ext>
                  </a:extLst>
                </p:cNvPr>
                <p:cNvSpPr txBox="1"/>
                <p:nvPr/>
              </p:nvSpPr>
              <p:spPr>
                <a:xfrm>
                  <a:off x="3314718" y="5389419"/>
                  <a:ext cx="417833"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9</a:t>
                  </a:r>
                  <a:endParaRPr lang="fr-FR" dirty="0"/>
                </a:p>
              </p:txBody>
            </p:sp>
          </p:grpSp>
          <p:sp>
            <p:nvSpPr>
              <p:cNvPr id="48" name="TextBox 47">
                <a:extLst>
                  <a:ext uri="{FF2B5EF4-FFF2-40B4-BE49-F238E27FC236}">
                    <a16:creationId xmlns:a16="http://schemas.microsoft.com/office/drawing/2014/main" id="{E383E571-8207-D56C-897B-69D9C71F93E1}"/>
                  </a:ext>
                </a:extLst>
              </p:cNvPr>
              <p:cNvSpPr txBox="1"/>
              <p:nvPr/>
            </p:nvSpPr>
            <p:spPr>
              <a:xfrm>
                <a:off x="4154167" y="4928170"/>
                <a:ext cx="417833" cy="523220"/>
              </a:xfrm>
              <a:prstGeom prst="rect">
                <a:avLst/>
              </a:prstGeom>
              <a:noFill/>
            </p:spPr>
            <p:txBody>
              <a:bodyPr wrap="square">
                <a:spAutoFit/>
              </a:bodyPr>
              <a:lstStyle/>
              <a:p>
                <a:r>
                  <a:rPr lang="en-US" sz="2800" dirty="0">
                    <a:solidFill>
                      <a:prstClr val="black">
                        <a:lumMod val="65000"/>
                        <a:lumOff val="35000"/>
                      </a:prstClr>
                    </a:solidFill>
                    <a:latin typeface="Comic Sans MS"/>
                  </a:rPr>
                  <a:t>3</a:t>
                </a:r>
                <a:endParaRPr lang="fr-FR" dirty="0"/>
              </a:p>
            </p:txBody>
          </p:sp>
        </p:grpSp>
        <p:grpSp>
          <p:nvGrpSpPr>
            <p:cNvPr id="31" name="Group 30">
              <a:extLst>
                <a:ext uri="{FF2B5EF4-FFF2-40B4-BE49-F238E27FC236}">
                  <a16:creationId xmlns:a16="http://schemas.microsoft.com/office/drawing/2014/main" id="{35467E6B-AE39-0C43-9FFC-1E7FAF9279F1}"/>
                </a:ext>
              </a:extLst>
            </p:cNvPr>
            <p:cNvGrpSpPr/>
            <p:nvPr/>
          </p:nvGrpSpPr>
          <p:grpSpPr>
            <a:xfrm>
              <a:off x="4244476" y="3695402"/>
              <a:ext cx="1099920" cy="1041731"/>
              <a:chOff x="3868602" y="4928170"/>
              <a:chExt cx="1099920" cy="1041731"/>
            </a:xfrm>
          </p:grpSpPr>
          <p:grpSp>
            <p:nvGrpSpPr>
              <p:cNvPr id="34" name="Group 33">
                <a:extLst>
                  <a:ext uri="{FF2B5EF4-FFF2-40B4-BE49-F238E27FC236}">
                    <a16:creationId xmlns:a16="http://schemas.microsoft.com/office/drawing/2014/main" id="{8149FF8A-2208-3344-4A40-D191B33E6B1D}"/>
                  </a:ext>
                </a:extLst>
              </p:cNvPr>
              <p:cNvGrpSpPr/>
              <p:nvPr/>
            </p:nvGrpSpPr>
            <p:grpSpPr>
              <a:xfrm>
                <a:off x="3868602" y="5446681"/>
                <a:ext cx="1099920" cy="523220"/>
                <a:chOff x="3029153" y="5389419"/>
                <a:chExt cx="1099920" cy="523220"/>
              </a:xfrm>
            </p:grpSpPr>
            <p:cxnSp>
              <p:nvCxnSpPr>
                <p:cNvPr id="45" name="Straight Connector 44">
                  <a:extLst>
                    <a:ext uri="{FF2B5EF4-FFF2-40B4-BE49-F238E27FC236}">
                      <a16:creationId xmlns:a16="http://schemas.microsoft.com/office/drawing/2014/main" id="{C3779ADA-E662-E17A-802B-7E1529D713F9}"/>
                    </a:ext>
                  </a:extLst>
                </p:cNvPr>
                <p:cNvCxnSpPr/>
                <p:nvPr/>
              </p:nvCxnSpPr>
              <p:spPr>
                <a:xfrm>
                  <a:off x="3029153" y="5389419"/>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61ECC43D-2BA8-6ABA-7242-5B0B78993B69}"/>
                    </a:ext>
                  </a:extLst>
                </p:cNvPr>
                <p:cNvSpPr txBox="1"/>
                <p:nvPr/>
              </p:nvSpPr>
              <p:spPr>
                <a:xfrm>
                  <a:off x="3314718" y="5389419"/>
                  <a:ext cx="417833"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9</a:t>
                  </a:r>
                  <a:endParaRPr lang="fr-FR" dirty="0"/>
                </a:p>
              </p:txBody>
            </p:sp>
          </p:grpSp>
          <p:sp>
            <p:nvSpPr>
              <p:cNvPr id="44" name="TextBox 43">
                <a:extLst>
                  <a:ext uri="{FF2B5EF4-FFF2-40B4-BE49-F238E27FC236}">
                    <a16:creationId xmlns:a16="http://schemas.microsoft.com/office/drawing/2014/main" id="{896F50C3-337D-DE3C-C940-F5993FEEEE12}"/>
                  </a:ext>
                </a:extLst>
              </p:cNvPr>
              <p:cNvSpPr txBox="1"/>
              <p:nvPr/>
            </p:nvSpPr>
            <p:spPr>
              <a:xfrm>
                <a:off x="4154167" y="4928170"/>
                <a:ext cx="417833" cy="523220"/>
              </a:xfrm>
              <a:prstGeom prst="rect">
                <a:avLst/>
              </a:prstGeom>
              <a:noFill/>
            </p:spPr>
            <p:txBody>
              <a:bodyPr wrap="square">
                <a:spAutoFit/>
              </a:bodyPr>
              <a:lstStyle/>
              <a:p>
                <a:r>
                  <a:rPr lang="en-US" sz="2800" dirty="0">
                    <a:solidFill>
                      <a:prstClr val="black">
                        <a:lumMod val="65000"/>
                        <a:lumOff val="35000"/>
                      </a:prstClr>
                    </a:solidFill>
                    <a:latin typeface="Comic Sans MS"/>
                  </a:rPr>
                  <a:t>4</a:t>
                </a:r>
                <a:endParaRPr lang="fr-FR" dirty="0"/>
              </a:p>
            </p:txBody>
          </p:sp>
        </p:grpSp>
        <p:sp>
          <p:nvSpPr>
            <p:cNvPr id="32" name="TextBox 31">
              <a:extLst>
                <a:ext uri="{FF2B5EF4-FFF2-40B4-BE49-F238E27FC236}">
                  <a16:creationId xmlns:a16="http://schemas.microsoft.com/office/drawing/2014/main" id="{C7752808-70DB-0984-3176-991FBFA169FC}"/>
                </a:ext>
              </a:extLst>
            </p:cNvPr>
            <p:cNvSpPr txBox="1"/>
            <p:nvPr/>
          </p:nvSpPr>
          <p:spPr>
            <a:xfrm>
              <a:off x="3859249" y="3913028"/>
              <a:ext cx="357790" cy="523220"/>
            </a:xfrm>
            <a:prstGeom prst="rect">
              <a:avLst/>
            </a:prstGeom>
            <a:noFill/>
          </p:spPr>
          <p:txBody>
            <a:bodyPr wrap="none" rtlCol="0">
              <a:spAutoFit/>
            </a:bodyPr>
            <a:lstStyle/>
            <a:p>
              <a:r>
                <a:rPr lang="en-US" sz="2800" dirty="0">
                  <a:solidFill>
                    <a:schemeClr val="tx1">
                      <a:lumMod val="65000"/>
                      <a:lumOff val="35000"/>
                    </a:schemeClr>
                  </a:solidFill>
                  <a:latin typeface="+mn-lt"/>
                </a:rPr>
                <a:t>+</a:t>
              </a:r>
              <a:endParaRPr lang="fr-FR" sz="2800" dirty="0">
                <a:solidFill>
                  <a:schemeClr val="tx1">
                    <a:lumMod val="65000"/>
                    <a:lumOff val="35000"/>
                  </a:schemeClr>
                </a:solidFill>
                <a:latin typeface="+mn-lt"/>
              </a:endParaRPr>
            </a:p>
          </p:txBody>
        </p:sp>
        <p:sp>
          <p:nvSpPr>
            <p:cNvPr id="33" name="TextBox 32">
              <a:extLst>
                <a:ext uri="{FF2B5EF4-FFF2-40B4-BE49-F238E27FC236}">
                  <a16:creationId xmlns:a16="http://schemas.microsoft.com/office/drawing/2014/main" id="{3C6AA2A5-619E-F6C7-0B9E-77785C0C04B1}"/>
                </a:ext>
              </a:extLst>
            </p:cNvPr>
            <p:cNvSpPr txBox="1"/>
            <p:nvPr/>
          </p:nvSpPr>
          <p:spPr>
            <a:xfrm>
              <a:off x="5519033" y="3913028"/>
              <a:ext cx="367408" cy="523220"/>
            </a:xfrm>
            <a:prstGeom prst="rect">
              <a:avLst/>
            </a:prstGeom>
            <a:noFill/>
          </p:spPr>
          <p:txBody>
            <a:bodyPr wrap="none" rtlCol="0">
              <a:spAutoFit/>
            </a:bodyPr>
            <a:lstStyle/>
            <a:p>
              <a:r>
                <a:rPr lang="en-US" sz="2800" dirty="0">
                  <a:solidFill>
                    <a:schemeClr val="tx1">
                      <a:lumMod val="65000"/>
                      <a:lumOff val="35000"/>
                    </a:schemeClr>
                  </a:solidFill>
                  <a:latin typeface="+mn-lt"/>
                </a:rPr>
                <a:t>=</a:t>
              </a:r>
              <a:endParaRPr lang="fr-FR" sz="2800" dirty="0">
                <a:solidFill>
                  <a:schemeClr val="tx1">
                    <a:lumMod val="65000"/>
                    <a:lumOff val="35000"/>
                  </a:schemeClr>
                </a:solidFill>
                <a:latin typeface="+mn-lt"/>
              </a:endParaRPr>
            </a:p>
          </p:txBody>
        </p:sp>
      </p:grpSp>
      <p:sp>
        <p:nvSpPr>
          <p:cNvPr id="54" name="Rectangle 53">
            <a:extLst>
              <a:ext uri="{FF2B5EF4-FFF2-40B4-BE49-F238E27FC236}">
                <a16:creationId xmlns:a16="http://schemas.microsoft.com/office/drawing/2014/main" id="{9500F826-3BA2-71BF-3EBA-DECF402761DB}"/>
              </a:ext>
            </a:extLst>
          </p:cNvPr>
          <p:cNvSpPr/>
          <p:nvPr/>
        </p:nvSpPr>
        <p:spPr>
          <a:xfrm>
            <a:off x="1909823" y="2940910"/>
            <a:ext cx="937549" cy="810218"/>
          </a:xfrm>
          <a:prstGeom prst="rect">
            <a:avLst/>
          </a:prstGeom>
          <a:solidFill>
            <a:srgbClr val="08509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a:extLst>
              <a:ext uri="{FF2B5EF4-FFF2-40B4-BE49-F238E27FC236}">
                <a16:creationId xmlns:a16="http://schemas.microsoft.com/office/drawing/2014/main" id="{2CD7466D-64D0-7B4F-5D27-B15B65A64BC2}"/>
              </a:ext>
            </a:extLst>
          </p:cNvPr>
          <p:cNvSpPr/>
          <p:nvPr/>
        </p:nvSpPr>
        <p:spPr>
          <a:xfrm>
            <a:off x="2847372" y="2940910"/>
            <a:ext cx="937549" cy="810218"/>
          </a:xfrm>
          <a:prstGeom prst="rect">
            <a:avLst/>
          </a:prstGeom>
          <a:solidFill>
            <a:srgbClr val="08509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55">
            <a:extLst>
              <a:ext uri="{FF2B5EF4-FFF2-40B4-BE49-F238E27FC236}">
                <a16:creationId xmlns:a16="http://schemas.microsoft.com/office/drawing/2014/main" id="{7FEF7EBF-5937-1815-5E36-79509C16F8E0}"/>
              </a:ext>
            </a:extLst>
          </p:cNvPr>
          <p:cNvSpPr/>
          <p:nvPr/>
        </p:nvSpPr>
        <p:spPr>
          <a:xfrm>
            <a:off x="3784921" y="2940910"/>
            <a:ext cx="937549" cy="810218"/>
          </a:xfrm>
          <a:prstGeom prst="rect">
            <a:avLst/>
          </a:prstGeom>
          <a:solidFill>
            <a:srgbClr val="08509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a:extLst>
              <a:ext uri="{FF2B5EF4-FFF2-40B4-BE49-F238E27FC236}">
                <a16:creationId xmlns:a16="http://schemas.microsoft.com/office/drawing/2014/main" id="{E7728844-D5E1-4839-A461-E018AE75DAAB}"/>
              </a:ext>
            </a:extLst>
          </p:cNvPr>
          <p:cNvSpPr/>
          <p:nvPr/>
        </p:nvSpPr>
        <p:spPr>
          <a:xfrm>
            <a:off x="4722470" y="2940910"/>
            <a:ext cx="937549" cy="810218"/>
          </a:xfrm>
          <a:prstGeom prst="rect">
            <a:avLst/>
          </a:prstGeom>
          <a:solidFill>
            <a:srgbClr val="74C27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ectangle 57">
            <a:extLst>
              <a:ext uri="{FF2B5EF4-FFF2-40B4-BE49-F238E27FC236}">
                <a16:creationId xmlns:a16="http://schemas.microsoft.com/office/drawing/2014/main" id="{C7009FF1-D710-1E2E-04A3-262000F224A7}"/>
              </a:ext>
            </a:extLst>
          </p:cNvPr>
          <p:cNvSpPr/>
          <p:nvPr/>
        </p:nvSpPr>
        <p:spPr>
          <a:xfrm>
            <a:off x="5660019" y="2940910"/>
            <a:ext cx="937549" cy="810218"/>
          </a:xfrm>
          <a:prstGeom prst="rect">
            <a:avLst/>
          </a:prstGeom>
          <a:solidFill>
            <a:srgbClr val="74C27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a:extLst>
              <a:ext uri="{FF2B5EF4-FFF2-40B4-BE49-F238E27FC236}">
                <a16:creationId xmlns:a16="http://schemas.microsoft.com/office/drawing/2014/main" id="{8994241D-AE8A-B9C4-2492-7D8C503FF3C0}"/>
              </a:ext>
            </a:extLst>
          </p:cNvPr>
          <p:cNvSpPr/>
          <p:nvPr/>
        </p:nvSpPr>
        <p:spPr>
          <a:xfrm>
            <a:off x="6597568" y="2940910"/>
            <a:ext cx="937549" cy="810218"/>
          </a:xfrm>
          <a:prstGeom prst="rect">
            <a:avLst/>
          </a:prstGeom>
          <a:solidFill>
            <a:srgbClr val="74C27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ectangle 59">
            <a:extLst>
              <a:ext uri="{FF2B5EF4-FFF2-40B4-BE49-F238E27FC236}">
                <a16:creationId xmlns:a16="http://schemas.microsoft.com/office/drawing/2014/main" id="{C69C1D30-81C9-AF9A-59F1-EF796B9B7351}"/>
              </a:ext>
            </a:extLst>
          </p:cNvPr>
          <p:cNvSpPr/>
          <p:nvPr/>
        </p:nvSpPr>
        <p:spPr>
          <a:xfrm>
            <a:off x="7542665" y="2940910"/>
            <a:ext cx="937549" cy="810218"/>
          </a:xfrm>
          <a:prstGeom prst="rect">
            <a:avLst/>
          </a:prstGeom>
          <a:solidFill>
            <a:srgbClr val="74C27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a:extLst>
              <a:ext uri="{FF2B5EF4-FFF2-40B4-BE49-F238E27FC236}">
                <a16:creationId xmlns:a16="http://schemas.microsoft.com/office/drawing/2014/main" id="{94080663-7239-F3C8-9CA8-8890C8E63D9C}"/>
              </a:ext>
            </a:extLst>
          </p:cNvPr>
          <p:cNvSpPr/>
          <p:nvPr/>
        </p:nvSpPr>
        <p:spPr>
          <a:xfrm>
            <a:off x="8480214" y="2940910"/>
            <a:ext cx="937549" cy="810218"/>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238E9E58-B9BD-0976-4510-300111D3885D}"/>
              </a:ext>
            </a:extLst>
          </p:cNvPr>
          <p:cNvSpPr/>
          <p:nvPr/>
        </p:nvSpPr>
        <p:spPr>
          <a:xfrm>
            <a:off x="9417763" y="2940910"/>
            <a:ext cx="937549" cy="810218"/>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266748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8AEEE29E-1262-4CC8-8591-B16721DFEA05}"/>
              </a:ext>
            </a:extLst>
          </p:cNvPr>
          <p:cNvSpPr txBox="1"/>
          <p:nvPr/>
        </p:nvSpPr>
        <p:spPr>
          <a:xfrm>
            <a:off x="796758" y="3429000"/>
            <a:ext cx="9785066" cy="1690527"/>
          </a:xfrm>
          <a:prstGeom prst="rect">
            <a:avLst/>
          </a:prstGeom>
          <a:noFill/>
        </p:spPr>
        <p:txBody>
          <a:bodyPr wrap="square">
            <a:spAutoFit/>
          </a:bodyPr>
          <a:lstStyle/>
          <a:p>
            <a:pPr>
              <a:lnSpc>
                <a:spcPct val="200000"/>
              </a:lnSpc>
            </a:pPr>
            <a:r>
              <a:rPr lang="en-US" sz="2800" dirty="0">
                <a:solidFill>
                  <a:schemeClr val="tx1">
                    <a:lumMod val="65000"/>
                    <a:lumOff val="35000"/>
                  </a:schemeClr>
                </a:solidFill>
                <a:latin typeface="+mn-lt"/>
              </a:rPr>
              <a:t>A fraction that represents the yellow part of the rectangle is             .</a:t>
            </a:r>
            <a:endParaRPr lang="fr-FR" sz="2800" dirty="0">
              <a:solidFill>
                <a:schemeClr val="tx1">
                  <a:lumMod val="65000"/>
                  <a:lumOff val="35000"/>
                </a:schemeClr>
              </a:solidFill>
              <a:latin typeface="+mn-lt"/>
            </a:endParaRPr>
          </a:p>
        </p:txBody>
      </p:sp>
      <p:sp>
        <p:nvSpPr>
          <p:cNvPr id="3" name="Google Shape;222;p10">
            <a:extLst>
              <a:ext uri="{FF2B5EF4-FFF2-40B4-BE49-F238E27FC236}">
                <a16:creationId xmlns:a16="http://schemas.microsoft.com/office/drawing/2014/main" id="{BF227ABD-E7BD-4886-B8D2-093F09D9637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Complete.</a:t>
            </a:r>
          </a:p>
        </p:txBody>
      </p:sp>
      <p:grpSp>
        <p:nvGrpSpPr>
          <p:cNvPr id="15" name="Group 14">
            <a:extLst>
              <a:ext uri="{FF2B5EF4-FFF2-40B4-BE49-F238E27FC236}">
                <a16:creationId xmlns:a16="http://schemas.microsoft.com/office/drawing/2014/main" id="{C213EBD9-DED0-4D27-ABCC-108411D00689}"/>
              </a:ext>
            </a:extLst>
          </p:cNvPr>
          <p:cNvGrpSpPr/>
          <p:nvPr/>
        </p:nvGrpSpPr>
        <p:grpSpPr>
          <a:xfrm>
            <a:off x="3055554" y="4299663"/>
            <a:ext cx="1099920" cy="1126226"/>
            <a:chOff x="3029153" y="4786413"/>
            <a:chExt cx="1099920" cy="1126226"/>
          </a:xfrm>
        </p:grpSpPr>
        <p:grpSp>
          <p:nvGrpSpPr>
            <p:cNvPr id="8" name="Group 7">
              <a:extLst>
                <a:ext uri="{FF2B5EF4-FFF2-40B4-BE49-F238E27FC236}">
                  <a16:creationId xmlns:a16="http://schemas.microsoft.com/office/drawing/2014/main" id="{6076A42E-8F63-4D7A-8BAF-E9BD910DD650}"/>
                </a:ext>
              </a:extLst>
            </p:cNvPr>
            <p:cNvGrpSpPr/>
            <p:nvPr/>
          </p:nvGrpSpPr>
          <p:grpSpPr>
            <a:xfrm>
              <a:off x="3029153" y="4786413"/>
              <a:ext cx="1099920" cy="603006"/>
              <a:chOff x="1431235" y="2825994"/>
              <a:chExt cx="1099920" cy="603006"/>
            </a:xfrm>
          </p:grpSpPr>
          <p:sp>
            <p:nvSpPr>
              <p:cNvPr id="9" name="Rectangle: Rounded Corners 8">
                <a:extLst>
                  <a:ext uri="{FF2B5EF4-FFF2-40B4-BE49-F238E27FC236}">
                    <a16:creationId xmlns:a16="http://schemas.microsoft.com/office/drawing/2014/main" id="{AC3015CA-F42E-4CC2-BA74-A1313E1796F5}"/>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cxnSp>
            <p:nvCxnSpPr>
              <p:cNvPr id="10" name="Straight Connector 9">
                <a:extLst>
                  <a:ext uri="{FF2B5EF4-FFF2-40B4-BE49-F238E27FC236}">
                    <a16:creationId xmlns:a16="http://schemas.microsoft.com/office/drawing/2014/main" id="{43488EC7-70C7-4E04-8D58-E4ED754D8EE1}"/>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4" name="TextBox 13">
              <a:extLst>
                <a:ext uri="{FF2B5EF4-FFF2-40B4-BE49-F238E27FC236}">
                  <a16:creationId xmlns:a16="http://schemas.microsoft.com/office/drawing/2014/main" id="{5775BE21-23FB-4DA4-80EC-0B6F8692B38D}"/>
                </a:ext>
              </a:extLst>
            </p:cNvPr>
            <p:cNvSpPr txBox="1"/>
            <p:nvPr/>
          </p:nvSpPr>
          <p:spPr>
            <a:xfrm>
              <a:off x="3314718" y="5389419"/>
              <a:ext cx="417833"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6</a:t>
              </a:r>
              <a:endParaRPr lang="fr-FR" dirty="0"/>
            </a:p>
          </p:txBody>
        </p:sp>
      </p:grpSp>
      <p:grpSp>
        <p:nvGrpSpPr>
          <p:cNvPr id="4" name="Group 3">
            <a:extLst>
              <a:ext uri="{FF2B5EF4-FFF2-40B4-BE49-F238E27FC236}">
                <a16:creationId xmlns:a16="http://schemas.microsoft.com/office/drawing/2014/main" id="{E320F095-2C9C-481A-68EF-F448DAFE567D}"/>
              </a:ext>
            </a:extLst>
          </p:cNvPr>
          <p:cNvGrpSpPr/>
          <p:nvPr/>
        </p:nvGrpSpPr>
        <p:grpSpPr>
          <a:xfrm>
            <a:off x="1365813" y="1988904"/>
            <a:ext cx="8958804" cy="810218"/>
            <a:chOff x="902825" y="2243970"/>
            <a:chExt cx="8958804" cy="810218"/>
          </a:xfrm>
        </p:grpSpPr>
        <p:sp>
          <p:nvSpPr>
            <p:cNvPr id="11" name="Rectangle 10">
              <a:extLst>
                <a:ext uri="{FF2B5EF4-FFF2-40B4-BE49-F238E27FC236}">
                  <a16:creationId xmlns:a16="http://schemas.microsoft.com/office/drawing/2014/main" id="{B3F83A72-992F-D61F-E951-E8354001E1D4}"/>
                </a:ext>
              </a:extLst>
            </p:cNvPr>
            <p:cNvSpPr/>
            <p:nvPr/>
          </p:nvSpPr>
          <p:spPr>
            <a:xfrm>
              <a:off x="902825"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24624D7-9956-2625-4319-4418D6917089}"/>
                </a:ext>
              </a:extLst>
            </p:cNvPr>
            <p:cNvSpPr/>
            <p:nvPr/>
          </p:nvSpPr>
          <p:spPr>
            <a:xfrm>
              <a:off x="2395959"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15B7066-4C75-70BF-3048-FA6BE2DB329B}"/>
                </a:ext>
              </a:extLst>
            </p:cNvPr>
            <p:cNvSpPr/>
            <p:nvPr/>
          </p:nvSpPr>
          <p:spPr>
            <a:xfrm>
              <a:off x="3889093"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4B0B3370-6F3C-B239-AD17-DD4176A0FB08}"/>
                </a:ext>
              </a:extLst>
            </p:cNvPr>
            <p:cNvSpPr/>
            <p:nvPr/>
          </p:nvSpPr>
          <p:spPr>
            <a:xfrm>
              <a:off x="5382227"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D9AED903-1493-8606-28C7-73E60C6DF676}"/>
                </a:ext>
              </a:extLst>
            </p:cNvPr>
            <p:cNvSpPr/>
            <p:nvPr/>
          </p:nvSpPr>
          <p:spPr>
            <a:xfrm>
              <a:off x="6875361"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BF8CE2B8-4047-54F5-F5A3-559D333B9CEB}"/>
                </a:ext>
              </a:extLst>
            </p:cNvPr>
            <p:cNvSpPr/>
            <p:nvPr/>
          </p:nvSpPr>
          <p:spPr>
            <a:xfrm>
              <a:off x="8368495" y="2243970"/>
              <a:ext cx="1493134" cy="81021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213351848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8AEEE29E-1262-4CC8-8591-B16721DFEA05}"/>
              </a:ext>
            </a:extLst>
          </p:cNvPr>
          <p:cNvSpPr txBox="1"/>
          <p:nvPr/>
        </p:nvSpPr>
        <p:spPr>
          <a:xfrm>
            <a:off x="796758" y="3429000"/>
            <a:ext cx="9785066" cy="1690527"/>
          </a:xfrm>
          <a:prstGeom prst="rect">
            <a:avLst/>
          </a:prstGeom>
          <a:noFill/>
        </p:spPr>
        <p:txBody>
          <a:bodyPr wrap="square">
            <a:spAutoFit/>
          </a:bodyPr>
          <a:lstStyle/>
          <a:p>
            <a:pPr>
              <a:lnSpc>
                <a:spcPct val="200000"/>
              </a:lnSpc>
            </a:pPr>
            <a:r>
              <a:rPr lang="en-US" sz="2800" dirty="0">
                <a:solidFill>
                  <a:schemeClr val="tx1">
                    <a:lumMod val="65000"/>
                    <a:lumOff val="35000"/>
                  </a:schemeClr>
                </a:solidFill>
                <a:latin typeface="+mn-lt"/>
              </a:rPr>
              <a:t>A fraction that represents the yellow part of the rectangle is             . </a:t>
            </a:r>
            <a:endParaRPr lang="fr-FR" sz="2800" dirty="0">
              <a:solidFill>
                <a:schemeClr val="tx1">
                  <a:lumMod val="65000"/>
                  <a:lumOff val="35000"/>
                </a:schemeClr>
              </a:solidFill>
              <a:latin typeface="+mn-lt"/>
            </a:endParaRPr>
          </a:p>
        </p:txBody>
      </p:sp>
      <p:sp>
        <p:nvSpPr>
          <p:cNvPr id="3" name="Google Shape;222;p10">
            <a:extLst>
              <a:ext uri="{FF2B5EF4-FFF2-40B4-BE49-F238E27FC236}">
                <a16:creationId xmlns:a16="http://schemas.microsoft.com/office/drawing/2014/main" id="{BF227ABD-E7BD-4886-B8D2-093F09D9637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Complete.</a:t>
            </a:r>
          </a:p>
        </p:txBody>
      </p:sp>
      <p:grpSp>
        <p:nvGrpSpPr>
          <p:cNvPr id="15" name="Group 14">
            <a:extLst>
              <a:ext uri="{FF2B5EF4-FFF2-40B4-BE49-F238E27FC236}">
                <a16:creationId xmlns:a16="http://schemas.microsoft.com/office/drawing/2014/main" id="{C213EBD9-DED0-4D27-ABCC-108411D00689}"/>
              </a:ext>
            </a:extLst>
          </p:cNvPr>
          <p:cNvGrpSpPr/>
          <p:nvPr/>
        </p:nvGrpSpPr>
        <p:grpSpPr>
          <a:xfrm>
            <a:off x="3055554" y="4312363"/>
            <a:ext cx="1099920" cy="1126226"/>
            <a:chOff x="3029153" y="4786413"/>
            <a:chExt cx="1099920" cy="1126226"/>
          </a:xfrm>
        </p:grpSpPr>
        <p:grpSp>
          <p:nvGrpSpPr>
            <p:cNvPr id="8" name="Group 7">
              <a:extLst>
                <a:ext uri="{FF2B5EF4-FFF2-40B4-BE49-F238E27FC236}">
                  <a16:creationId xmlns:a16="http://schemas.microsoft.com/office/drawing/2014/main" id="{6076A42E-8F63-4D7A-8BAF-E9BD910DD650}"/>
                </a:ext>
              </a:extLst>
            </p:cNvPr>
            <p:cNvGrpSpPr/>
            <p:nvPr/>
          </p:nvGrpSpPr>
          <p:grpSpPr>
            <a:xfrm>
              <a:off x="3029153" y="4786413"/>
              <a:ext cx="1099920" cy="603006"/>
              <a:chOff x="1431235" y="2825994"/>
              <a:chExt cx="1099920" cy="603006"/>
            </a:xfrm>
          </p:grpSpPr>
          <p:sp>
            <p:nvSpPr>
              <p:cNvPr id="9" name="Rectangle: Rounded Corners 8">
                <a:extLst>
                  <a:ext uri="{FF2B5EF4-FFF2-40B4-BE49-F238E27FC236}">
                    <a16:creationId xmlns:a16="http://schemas.microsoft.com/office/drawing/2014/main" id="{AC3015CA-F42E-4CC2-BA74-A1313E1796F5}"/>
                  </a:ext>
                </a:extLst>
              </p:cNvPr>
              <p:cNvSpPr/>
              <p:nvPr/>
            </p:nvSpPr>
            <p:spPr>
              <a:xfrm>
                <a:off x="1626113" y="2825994"/>
                <a:ext cx="667387" cy="494809"/>
              </a:xfrm>
              <a:prstGeom prst="roundRect">
                <a:avLst/>
              </a:prstGeom>
              <a:solidFill>
                <a:srgbClr val="74C274"/>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5</a:t>
                </a:r>
              </a:p>
            </p:txBody>
          </p:sp>
          <p:cxnSp>
            <p:nvCxnSpPr>
              <p:cNvPr id="10" name="Straight Connector 9">
                <a:extLst>
                  <a:ext uri="{FF2B5EF4-FFF2-40B4-BE49-F238E27FC236}">
                    <a16:creationId xmlns:a16="http://schemas.microsoft.com/office/drawing/2014/main" id="{43488EC7-70C7-4E04-8D58-E4ED754D8EE1}"/>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4" name="TextBox 13">
              <a:extLst>
                <a:ext uri="{FF2B5EF4-FFF2-40B4-BE49-F238E27FC236}">
                  <a16:creationId xmlns:a16="http://schemas.microsoft.com/office/drawing/2014/main" id="{5775BE21-23FB-4DA4-80EC-0B6F8692B38D}"/>
                </a:ext>
              </a:extLst>
            </p:cNvPr>
            <p:cNvSpPr txBox="1"/>
            <p:nvPr/>
          </p:nvSpPr>
          <p:spPr>
            <a:xfrm>
              <a:off x="3314718" y="5389419"/>
              <a:ext cx="417833"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6</a:t>
              </a:r>
              <a:endParaRPr lang="fr-FR" dirty="0"/>
            </a:p>
          </p:txBody>
        </p:sp>
      </p:grpSp>
      <p:grpSp>
        <p:nvGrpSpPr>
          <p:cNvPr id="11" name="Group 10">
            <a:extLst>
              <a:ext uri="{FF2B5EF4-FFF2-40B4-BE49-F238E27FC236}">
                <a16:creationId xmlns:a16="http://schemas.microsoft.com/office/drawing/2014/main" id="{AAE42D90-4FCB-CF3C-533E-464B2D15D304}"/>
              </a:ext>
            </a:extLst>
          </p:cNvPr>
          <p:cNvGrpSpPr/>
          <p:nvPr/>
        </p:nvGrpSpPr>
        <p:grpSpPr>
          <a:xfrm>
            <a:off x="1365813" y="1988904"/>
            <a:ext cx="8958804" cy="810218"/>
            <a:chOff x="902825" y="2243970"/>
            <a:chExt cx="8958804" cy="810218"/>
          </a:xfrm>
        </p:grpSpPr>
        <p:sp>
          <p:nvSpPr>
            <p:cNvPr id="12" name="Rectangle 11">
              <a:extLst>
                <a:ext uri="{FF2B5EF4-FFF2-40B4-BE49-F238E27FC236}">
                  <a16:creationId xmlns:a16="http://schemas.microsoft.com/office/drawing/2014/main" id="{6D0C3180-040F-0169-2E79-18BD146A64FA}"/>
                </a:ext>
              </a:extLst>
            </p:cNvPr>
            <p:cNvSpPr/>
            <p:nvPr/>
          </p:nvSpPr>
          <p:spPr>
            <a:xfrm>
              <a:off x="902825"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44DADBDC-F000-C4D9-93C0-3711D1B4A97F}"/>
                </a:ext>
              </a:extLst>
            </p:cNvPr>
            <p:cNvSpPr/>
            <p:nvPr/>
          </p:nvSpPr>
          <p:spPr>
            <a:xfrm>
              <a:off x="2395959"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0A3E6CB2-456B-14D7-70E2-8F3D7311CE95}"/>
                </a:ext>
              </a:extLst>
            </p:cNvPr>
            <p:cNvSpPr/>
            <p:nvPr/>
          </p:nvSpPr>
          <p:spPr>
            <a:xfrm>
              <a:off x="3889093"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2804C9B0-6177-2F8D-B4C3-64EE246B447E}"/>
                </a:ext>
              </a:extLst>
            </p:cNvPr>
            <p:cNvSpPr/>
            <p:nvPr/>
          </p:nvSpPr>
          <p:spPr>
            <a:xfrm>
              <a:off x="5382227"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8CF0273F-06FF-A3C4-F8C6-0A7A3EBD1777}"/>
                </a:ext>
              </a:extLst>
            </p:cNvPr>
            <p:cNvSpPr/>
            <p:nvPr/>
          </p:nvSpPr>
          <p:spPr>
            <a:xfrm>
              <a:off x="6875361"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FB7509F4-7932-1C69-A9DF-2372264450B8}"/>
                </a:ext>
              </a:extLst>
            </p:cNvPr>
            <p:cNvSpPr/>
            <p:nvPr/>
          </p:nvSpPr>
          <p:spPr>
            <a:xfrm>
              <a:off x="8368495" y="2243970"/>
              <a:ext cx="1493134" cy="81021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14075744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8AEEE29E-1262-4CC8-8591-B16721DFEA05}"/>
              </a:ext>
            </a:extLst>
          </p:cNvPr>
          <p:cNvSpPr txBox="1"/>
          <p:nvPr/>
        </p:nvSpPr>
        <p:spPr>
          <a:xfrm>
            <a:off x="796758" y="3429000"/>
            <a:ext cx="9785066" cy="1690527"/>
          </a:xfrm>
          <a:prstGeom prst="rect">
            <a:avLst/>
          </a:prstGeom>
          <a:noFill/>
        </p:spPr>
        <p:txBody>
          <a:bodyPr wrap="square">
            <a:spAutoFit/>
          </a:bodyPr>
          <a:lstStyle/>
          <a:p>
            <a:pPr>
              <a:lnSpc>
                <a:spcPct val="200000"/>
              </a:lnSpc>
            </a:pPr>
            <a:r>
              <a:rPr lang="en-US" sz="2800" dirty="0">
                <a:solidFill>
                  <a:schemeClr val="tx1">
                    <a:lumMod val="65000"/>
                    <a:lumOff val="35000"/>
                  </a:schemeClr>
                </a:solidFill>
                <a:latin typeface="+mn-lt"/>
              </a:rPr>
              <a:t>A fraction that represents the yellow part of the rectangle is             . </a:t>
            </a:r>
            <a:endParaRPr lang="fr-FR" sz="2800" dirty="0">
              <a:solidFill>
                <a:schemeClr val="tx1">
                  <a:lumMod val="65000"/>
                  <a:lumOff val="35000"/>
                </a:schemeClr>
              </a:solidFill>
              <a:latin typeface="+mn-lt"/>
            </a:endParaRPr>
          </a:p>
        </p:txBody>
      </p:sp>
      <p:sp>
        <p:nvSpPr>
          <p:cNvPr id="3" name="Google Shape;222;p10">
            <a:extLst>
              <a:ext uri="{FF2B5EF4-FFF2-40B4-BE49-F238E27FC236}">
                <a16:creationId xmlns:a16="http://schemas.microsoft.com/office/drawing/2014/main" id="{BF227ABD-E7BD-4886-B8D2-093F09D9637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Complete.</a:t>
            </a:r>
          </a:p>
        </p:txBody>
      </p:sp>
      <p:grpSp>
        <p:nvGrpSpPr>
          <p:cNvPr id="15" name="Group 14">
            <a:extLst>
              <a:ext uri="{FF2B5EF4-FFF2-40B4-BE49-F238E27FC236}">
                <a16:creationId xmlns:a16="http://schemas.microsoft.com/office/drawing/2014/main" id="{C213EBD9-DED0-4D27-ABCC-108411D00689}"/>
              </a:ext>
            </a:extLst>
          </p:cNvPr>
          <p:cNvGrpSpPr/>
          <p:nvPr/>
        </p:nvGrpSpPr>
        <p:grpSpPr>
          <a:xfrm>
            <a:off x="3071834" y="4326387"/>
            <a:ext cx="1099920" cy="1126226"/>
            <a:chOff x="3029153" y="4786413"/>
            <a:chExt cx="1099920" cy="1126226"/>
          </a:xfrm>
        </p:grpSpPr>
        <p:grpSp>
          <p:nvGrpSpPr>
            <p:cNvPr id="8" name="Group 7">
              <a:extLst>
                <a:ext uri="{FF2B5EF4-FFF2-40B4-BE49-F238E27FC236}">
                  <a16:creationId xmlns:a16="http://schemas.microsoft.com/office/drawing/2014/main" id="{6076A42E-8F63-4D7A-8BAF-E9BD910DD650}"/>
                </a:ext>
              </a:extLst>
            </p:cNvPr>
            <p:cNvGrpSpPr/>
            <p:nvPr/>
          </p:nvGrpSpPr>
          <p:grpSpPr>
            <a:xfrm>
              <a:off x="3029153" y="4786413"/>
              <a:ext cx="1099920" cy="603006"/>
              <a:chOff x="1431235" y="2825994"/>
              <a:chExt cx="1099920" cy="603006"/>
            </a:xfrm>
          </p:grpSpPr>
          <p:sp>
            <p:nvSpPr>
              <p:cNvPr id="9" name="Rectangle: Rounded Corners 8">
                <a:extLst>
                  <a:ext uri="{FF2B5EF4-FFF2-40B4-BE49-F238E27FC236}">
                    <a16:creationId xmlns:a16="http://schemas.microsoft.com/office/drawing/2014/main" id="{AC3015CA-F42E-4CC2-BA74-A1313E1796F5}"/>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cxnSp>
            <p:nvCxnSpPr>
              <p:cNvPr id="10" name="Straight Connector 9">
                <a:extLst>
                  <a:ext uri="{FF2B5EF4-FFF2-40B4-BE49-F238E27FC236}">
                    <a16:creationId xmlns:a16="http://schemas.microsoft.com/office/drawing/2014/main" id="{43488EC7-70C7-4E04-8D58-E4ED754D8EE1}"/>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4" name="TextBox 13">
              <a:extLst>
                <a:ext uri="{FF2B5EF4-FFF2-40B4-BE49-F238E27FC236}">
                  <a16:creationId xmlns:a16="http://schemas.microsoft.com/office/drawing/2014/main" id="{5775BE21-23FB-4DA4-80EC-0B6F8692B38D}"/>
                </a:ext>
              </a:extLst>
            </p:cNvPr>
            <p:cNvSpPr txBox="1"/>
            <p:nvPr/>
          </p:nvSpPr>
          <p:spPr>
            <a:xfrm>
              <a:off x="3314718" y="5389419"/>
              <a:ext cx="417833"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3</a:t>
              </a:r>
              <a:endParaRPr lang="fr-FR" dirty="0"/>
            </a:p>
          </p:txBody>
        </p:sp>
      </p:grpSp>
      <p:grpSp>
        <p:nvGrpSpPr>
          <p:cNvPr id="2" name="Group 1">
            <a:extLst>
              <a:ext uri="{FF2B5EF4-FFF2-40B4-BE49-F238E27FC236}">
                <a16:creationId xmlns:a16="http://schemas.microsoft.com/office/drawing/2014/main" id="{2970FD34-11CE-CB22-52B9-B83F1187878C}"/>
              </a:ext>
            </a:extLst>
          </p:cNvPr>
          <p:cNvGrpSpPr/>
          <p:nvPr/>
        </p:nvGrpSpPr>
        <p:grpSpPr>
          <a:xfrm>
            <a:off x="1365813" y="1988904"/>
            <a:ext cx="8958804" cy="810218"/>
            <a:chOff x="1365813" y="1988904"/>
            <a:chExt cx="8958804" cy="810218"/>
          </a:xfrm>
        </p:grpSpPr>
        <p:sp>
          <p:nvSpPr>
            <p:cNvPr id="16" name="Rectangle 15">
              <a:extLst>
                <a:ext uri="{FF2B5EF4-FFF2-40B4-BE49-F238E27FC236}">
                  <a16:creationId xmlns:a16="http://schemas.microsoft.com/office/drawing/2014/main" id="{11F687ED-5716-DDCD-0044-316C5AC08590}"/>
                </a:ext>
              </a:extLst>
            </p:cNvPr>
            <p:cNvSpPr/>
            <p:nvPr/>
          </p:nvSpPr>
          <p:spPr>
            <a:xfrm>
              <a:off x="1365813" y="1988904"/>
              <a:ext cx="2986268"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11FF5D1D-06D2-6FB7-B920-C64544D9EBFF}"/>
                </a:ext>
              </a:extLst>
            </p:cNvPr>
            <p:cNvSpPr/>
            <p:nvPr/>
          </p:nvSpPr>
          <p:spPr>
            <a:xfrm>
              <a:off x="4352080" y="1988904"/>
              <a:ext cx="2986267"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3F22E6EF-506C-6155-8C76-5430B0D53C69}"/>
                </a:ext>
              </a:extLst>
            </p:cNvPr>
            <p:cNvSpPr/>
            <p:nvPr/>
          </p:nvSpPr>
          <p:spPr>
            <a:xfrm>
              <a:off x="7338347" y="1988904"/>
              <a:ext cx="2986270" cy="81021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37157549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86;ga338da080d_1_6">
            <a:extLst>
              <a:ext uri="{FF2B5EF4-FFF2-40B4-BE49-F238E27FC236}">
                <a16:creationId xmlns:a16="http://schemas.microsoft.com/office/drawing/2014/main" id="{9048CBE8-CBEB-4DEC-A965-A3E9E86F0D30}"/>
              </a:ext>
            </a:extLst>
          </p:cNvPr>
          <p:cNvSpPr txBox="1">
            <a:spLocks/>
          </p:cNvSpPr>
          <p:nvPr/>
        </p:nvSpPr>
        <p:spPr>
          <a:xfrm>
            <a:off x="492125" y="1157036"/>
            <a:ext cx="11207750" cy="3676650"/>
          </a:xfrm>
          <a:prstGeom prst="rect">
            <a:avLst/>
          </a:prstGeom>
          <a:noFill/>
          <a:ln>
            <a:noFill/>
          </a:ln>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Clr>
                <a:schemeClr val="dk1"/>
              </a:buClr>
              <a:buSzPts val="1100"/>
            </a:pPr>
            <a:endParaRPr lang="fr-FR" b="1" dirty="0">
              <a:solidFill>
                <a:srgbClr val="3A729A"/>
              </a:solidFill>
              <a:latin typeface="Comic Sans MS" panose="030F0702030302020204" pitchFamily="66" charset="0"/>
            </a:endParaRPr>
          </a:p>
          <a:p>
            <a:pPr marL="457200" indent="-514350">
              <a:lnSpc>
                <a:spcPct val="120000"/>
              </a:lnSpc>
              <a:spcBef>
                <a:spcPts val="600"/>
              </a:spcBef>
              <a:spcAft>
                <a:spcPts val="600"/>
              </a:spcAft>
              <a:buClr>
                <a:schemeClr val="accent2">
                  <a:lumMod val="75000"/>
                </a:schemeClr>
              </a:buClr>
              <a:buSzPct val="100000"/>
              <a:buFont typeface="Arial" panose="020B0604020202020204" pitchFamily="34" charset="0"/>
              <a:buChar char="•"/>
            </a:pPr>
            <a:r>
              <a:rPr lang="en-US" sz="2800" dirty="0">
                <a:solidFill>
                  <a:schemeClr val="tx1">
                    <a:lumMod val="65000"/>
                    <a:lumOff val="35000"/>
                  </a:schemeClr>
                </a:solidFill>
                <a:latin typeface="Comic Sans MS" panose="030F0702030302020204" pitchFamily="66" charset="0"/>
              </a:rPr>
              <a:t>Add and subtract fractions with the same denominator.</a:t>
            </a:r>
          </a:p>
          <a:p>
            <a:pPr marL="457200" indent="-514350">
              <a:lnSpc>
                <a:spcPct val="120000"/>
              </a:lnSpc>
              <a:spcBef>
                <a:spcPts val="600"/>
              </a:spcBef>
              <a:spcAft>
                <a:spcPts val="600"/>
              </a:spcAft>
              <a:buClr>
                <a:schemeClr val="accent2">
                  <a:lumMod val="75000"/>
                </a:schemeClr>
              </a:buClr>
              <a:buSzPct val="100000"/>
              <a:buFont typeface="Arial" panose="020B0604020202020204" pitchFamily="34" charset="0"/>
              <a:buChar char="•"/>
            </a:pPr>
            <a:r>
              <a:rPr lang="en-US" sz="2800" dirty="0">
                <a:solidFill>
                  <a:schemeClr val="tx1">
                    <a:lumMod val="65000"/>
                    <a:lumOff val="35000"/>
                  </a:schemeClr>
                </a:solidFill>
                <a:latin typeface="Comic Sans MS" panose="030F0702030302020204" pitchFamily="66" charset="0"/>
              </a:rPr>
              <a:t>Find a fraction of a number.</a:t>
            </a:r>
          </a:p>
          <a:p>
            <a:pPr marL="457200" indent="-514350">
              <a:lnSpc>
                <a:spcPct val="120000"/>
              </a:lnSpc>
              <a:spcBef>
                <a:spcPts val="600"/>
              </a:spcBef>
              <a:spcAft>
                <a:spcPts val="600"/>
              </a:spcAft>
              <a:buClr>
                <a:schemeClr val="accent2">
                  <a:lumMod val="75000"/>
                </a:schemeClr>
              </a:buClr>
              <a:buSzPct val="100000"/>
              <a:buFont typeface="Arial" panose="020B0604020202020204" pitchFamily="34" charset="0"/>
              <a:buChar char="•"/>
            </a:pPr>
            <a:r>
              <a:rPr lang="en-US" sz="2800" dirty="0">
                <a:solidFill>
                  <a:schemeClr val="tx1">
                    <a:lumMod val="65000"/>
                    <a:lumOff val="35000"/>
                  </a:schemeClr>
                </a:solidFill>
                <a:latin typeface="Comic Sans MS" panose="030F0702030302020204" pitchFamily="66" charset="0"/>
              </a:rPr>
              <a:t>Add a fraction to a whole number or subtract a fraction from a whole number.</a:t>
            </a:r>
          </a:p>
          <a:p>
            <a:pPr marL="457200" indent="-514350">
              <a:lnSpc>
                <a:spcPct val="120000"/>
              </a:lnSpc>
              <a:spcBef>
                <a:spcPts val="600"/>
              </a:spcBef>
              <a:spcAft>
                <a:spcPts val="600"/>
              </a:spcAft>
              <a:buClr>
                <a:schemeClr val="accent2">
                  <a:lumMod val="75000"/>
                </a:schemeClr>
              </a:buClr>
              <a:buSzPct val="100000"/>
              <a:buFont typeface="Arial" panose="020B0604020202020204" pitchFamily="34" charset="0"/>
              <a:buChar char="•"/>
            </a:pPr>
            <a:endParaRPr lang="en-US" sz="2800" dirty="0">
              <a:solidFill>
                <a:schemeClr val="tx1">
                  <a:lumMod val="65000"/>
                  <a:lumOff val="35000"/>
                </a:schemeClr>
              </a:solidFill>
              <a:latin typeface="Comic Sans MS" panose="030F0702030302020204" pitchFamily="66" charset="0"/>
            </a:endParaRPr>
          </a:p>
        </p:txBody>
      </p:sp>
      <p:sp>
        <p:nvSpPr>
          <p:cNvPr id="2" name="Google Shape;222;p10">
            <a:extLst>
              <a:ext uri="{FF2B5EF4-FFF2-40B4-BE49-F238E27FC236}">
                <a16:creationId xmlns:a16="http://schemas.microsoft.com/office/drawing/2014/main" id="{6B9C3EBC-2C57-4326-94F8-C0862B63C8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Prerequisites</a:t>
            </a:r>
            <a:endParaRPr lang="en-US" sz="3200" dirty="0">
              <a:solidFill>
                <a:schemeClr val="bg1"/>
              </a:solidFill>
              <a:sym typeface="Comic Sans MS"/>
            </a:endParaRPr>
          </a:p>
        </p:txBody>
      </p:sp>
      <p:pic>
        <p:nvPicPr>
          <p:cNvPr id="3" name="Picture 2">
            <a:extLst>
              <a:ext uri="{FF2B5EF4-FFF2-40B4-BE49-F238E27FC236}">
                <a16:creationId xmlns:a16="http://schemas.microsoft.com/office/drawing/2014/main" id="{2A66E05C-4BD4-9304-AEA0-787D9D286697}"/>
              </a:ext>
            </a:extLst>
          </p:cNvPr>
          <p:cNvPicPr>
            <a:picLocks noChangeAspect="1"/>
          </p:cNvPicPr>
          <p:nvPr/>
        </p:nvPicPr>
        <p:blipFill>
          <a:blip r:embed="rId4"/>
          <a:srcRect/>
          <a:stretch/>
        </p:blipFill>
        <p:spPr>
          <a:xfrm flipH="1">
            <a:off x="11195089" y="106908"/>
            <a:ext cx="606363" cy="1781002"/>
          </a:xfrm>
          <a:prstGeom prst="rect">
            <a:avLst/>
          </a:prstGeom>
        </p:spPr>
      </p:pic>
    </p:spTree>
    <p:custDataLst>
      <p:tags r:id="rId1"/>
    </p:custDataLst>
    <p:extLst>
      <p:ext uri="{BB962C8B-B14F-4D97-AF65-F5344CB8AC3E}">
        <p14:creationId xmlns:p14="http://schemas.microsoft.com/office/powerpoint/2010/main" val="20625332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8AEEE29E-1262-4CC8-8591-B16721DFEA05}"/>
              </a:ext>
            </a:extLst>
          </p:cNvPr>
          <p:cNvSpPr txBox="1"/>
          <p:nvPr/>
        </p:nvSpPr>
        <p:spPr>
          <a:xfrm>
            <a:off x="796758" y="3429000"/>
            <a:ext cx="9785066" cy="1690527"/>
          </a:xfrm>
          <a:prstGeom prst="rect">
            <a:avLst/>
          </a:prstGeom>
          <a:noFill/>
        </p:spPr>
        <p:txBody>
          <a:bodyPr wrap="square">
            <a:spAutoFit/>
          </a:bodyPr>
          <a:lstStyle>
            <a:defPPr marR="0" lvl="0" algn="l" rtl="0">
              <a:lnSpc>
                <a:spcPct val="100000"/>
              </a:lnSpc>
              <a:spcBef>
                <a:spcPts val="0"/>
              </a:spcBef>
              <a:spcAft>
                <a:spcPts val="0"/>
              </a:spcAft>
            </a:defPPr>
            <a:lvl1pPr>
              <a:lnSpc>
                <a:spcPct val="200000"/>
              </a:lnSpc>
              <a:defRPr sz="2800">
                <a:solidFill>
                  <a:schemeClr val="tx1">
                    <a:lumMod val="65000"/>
                    <a:lumOff val="35000"/>
                  </a:schemeClr>
                </a:solidFill>
                <a:latin typeface="+mn-lt"/>
              </a:defRPr>
            </a:lvl1pPr>
          </a:lstStyle>
          <a:p>
            <a:r>
              <a:rPr lang="en-US" dirty="0"/>
              <a:t>A fraction that represents the yellow part of the rectangle is             . </a:t>
            </a:r>
            <a:endParaRPr lang="fr-FR" dirty="0"/>
          </a:p>
        </p:txBody>
      </p:sp>
      <p:sp>
        <p:nvSpPr>
          <p:cNvPr id="3" name="Google Shape;222;p10">
            <a:extLst>
              <a:ext uri="{FF2B5EF4-FFF2-40B4-BE49-F238E27FC236}">
                <a16:creationId xmlns:a16="http://schemas.microsoft.com/office/drawing/2014/main" id="{BF227ABD-E7BD-4886-B8D2-093F09D9637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Complete.</a:t>
            </a:r>
          </a:p>
        </p:txBody>
      </p:sp>
      <p:grpSp>
        <p:nvGrpSpPr>
          <p:cNvPr id="15" name="Group 14">
            <a:extLst>
              <a:ext uri="{FF2B5EF4-FFF2-40B4-BE49-F238E27FC236}">
                <a16:creationId xmlns:a16="http://schemas.microsoft.com/office/drawing/2014/main" id="{C213EBD9-DED0-4D27-ABCC-108411D00689}"/>
              </a:ext>
            </a:extLst>
          </p:cNvPr>
          <p:cNvGrpSpPr/>
          <p:nvPr/>
        </p:nvGrpSpPr>
        <p:grpSpPr>
          <a:xfrm>
            <a:off x="3059134" y="4312363"/>
            <a:ext cx="1099920" cy="1126226"/>
            <a:chOff x="3029153" y="4786413"/>
            <a:chExt cx="1099920" cy="1126226"/>
          </a:xfrm>
        </p:grpSpPr>
        <p:grpSp>
          <p:nvGrpSpPr>
            <p:cNvPr id="8" name="Group 7">
              <a:extLst>
                <a:ext uri="{FF2B5EF4-FFF2-40B4-BE49-F238E27FC236}">
                  <a16:creationId xmlns:a16="http://schemas.microsoft.com/office/drawing/2014/main" id="{6076A42E-8F63-4D7A-8BAF-E9BD910DD650}"/>
                </a:ext>
              </a:extLst>
            </p:cNvPr>
            <p:cNvGrpSpPr/>
            <p:nvPr/>
          </p:nvGrpSpPr>
          <p:grpSpPr>
            <a:xfrm>
              <a:off x="3029153" y="4786413"/>
              <a:ext cx="1099920" cy="603006"/>
              <a:chOff x="1431235" y="2825994"/>
              <a:chExt cx="1099920" cy="603006"/>
            </a:xfrm>
          </p:grpSpPr>
          <p:sp>
            <p:nvSpPr>
              <p:cNvPr id="9" name="Rectangle: Rounded Corners 8">
                <a:extLst>
                  <a:ext uri="{FF2B5EF4-FFF2-40B4-BE49-F238E27FC236}">
                    <a16:creationId xmlns:a16="http://schemas.microsoft.com/office/drawing/2014/main" id="{AC3015CA-F42E-4CC2-BA74-A1313E1796F5}"/>
                  </a:ext>
                </a:extLst>
              </p:cNvPr>
              <p:cNvSpPr/>
              <p:nvPr/>
            </p:nvSpPr>
            <p:spPr>
              <a:xfrm>
                <a:off x="1626113" y="2825994"/>
                <a:ext cx="667387" cy="494809"/>
              </a:xfrm>
              <a:prstGeom prst="roundRect">
                <a:avLst/>
              </a:prstGeom>
              <a:solidFill>
                <a:srgbClr val="74C274"/>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2</a:t>
                </a:r>
              </a:p>
            </p:txBody>
          </p:sp>
          <p:cxnSp>
            <p:nvCxnSpPr>
              <p:cNvPr id="10" name="Straight Connector 9">
                <a:extLst>
                  <a:ext uri="{FF2B5EF4-FFF2-40B4-BE49-F238E27FC236}">
                    <a16:creationId xmlns:a16="http://schemas.microsoft.com/office/drawing/2014/main" id="{43488EC7-70C7-4E04-8D58-E4ED754D8EE1}"/>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4" name="TextBox 13">
              <a:extLst>
                <a:ext uri="{FF2B5EF4-FFF2-40B4-BE49-F238E27FC236}">
                  <a16:creationId xmlns:a16="http://schemas.microsoft.com/office/drawing/2014/main" id="{5775BE21-23FB-4DA4-80EC-0B6F8692B38D}"/>
                </a:ext>
              </a:extLst>
            </p:cNvPr>
            <p:cNvSpPr txBox="1"/>
            <p:nvPr/>
          </p:nvSpPr>
          <p:spPr>
            <a:xfrm>
              <a:off x="3314718" y="5389419"/>
              <a:ext cx="417833"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3</a:t>
              </a:r>
              <a:endParaRPr lang="fr-FR" dirty="0"/>
            </a:p>
          </p:txBody>
        </p:sp>
      </p:grpSp>
      <p:grpSp>
        <p:nvGrpSpPr>
          <p:cNvPr id="11" name="Group 10">
            <a:extLst>
              <a:ext uri="{FF2B5EF4-FFF2-40B4-BE49-F238E27FC236}">
                <a16:creationId xmlns:a16="http://schemas.microsoft.com/office/drawing/2014/main" id="{1FDE38C3-950F-5AE6-5879-5E0B595AADFE}"/>
              </a:ext>
            </a:extLst>
          </p:cNvPr>
          <p:cNvGrpSpPr/>
          <p:nvPr/>
        </p:nvGrpSpPr>
        <p:grpSpPr>
          <a:xfrm>
            <a:off x="1365813" y="1988904"/>
            <a:ext cx="8958804" cy="810218"/>
            <a:chOff x="1365813" y="1988904"/>
            <a:chExt cx="8958804" cy="810218"/>
          </a:xfrm>
        </p:grpSpPr>
        <p:sp>
          <p:nvSpPr>
            <p:cNvPr id="16" name="Rectangle 15">
              <a:extLst>
                <a:ext uri="{FF2B5EF4-FFF2-40B4-BE49-F238E27FC236}">
                  <a16:creationId xmlns:a16="http://schemas.microsoft.com/office/drawing/2014/main" id="{19F338D4-4E4A-60C6-E503-85DA13508E79}"/>
                </a:ext>
              </a:extLst>
            </p:cNvPr>
            <p:cNvSpPr/>
            <p:nvPr/>
          </p:nvSpPr>
          <p:spPr>
            <a:xfrm>
              <a:off x="1365813" y="1988904"/>
              <a:ext cx="2986268"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BA1404B5-7ED5-54C5-0E74-34B8483AEE55}"/>
                </a:ext>
              </a:extLst>
            </p:cNvPr>
            <p:cNvSpPr/>
            <p:nvPr/>
          </p:nvSpPr>
          <p:spPr>
            <a:xfrm>
              <a:off x="4352080" y="1988904"/>
              <a:ext cx="2986267"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BD9BD57C-71E6-E5C7-CA2E-B3B3D7A24E5F}"/>
                </a:ext>
              </a:extLst>
            </p:cNvPr>
            <p:cNvSpPr/>
            <p:nvPr/>
          </p:nvSpPr>
          <p:spPr>
            <a:xfrm>
              <a:off x="7338347" y="1988904"/>
              <a:ext cx="2986270" cy="81021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3908945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222;p10">
            <a:extLst>
              <a:ext uri="{FF2B5EF4-FFF2-40B4-BE49-F238E27FC236}">
                <a16:creationId xmlns:a16="http://schemas.microsoft.com/office/drawing/2014/main" id="{BF227ABD-E7BD-4886-B8D2-093F09D96376}"/>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Finding the sum of two fractions having different denominators.</a:t>
            </a:r>
          </a:p>
        </p:txBody>
      </p:sp>
      <p:grpSp>
        <p:nvGrpSpPr>
          <p:cNvPr id="11" name="Group 10">
            <a:extLst>
              <a:ext uri="{FF2B5EF4-FFF2-40B4-BE49-F238E27FC236}">
                <a16:creationId xmlns:a16="http://schemas.microsoft.com/office/drawing/2014/main" id="{7C86BEDB-D942-4740-BAF8-D3EBB931A759}"/>
              </a:ext>
            </a:extLst>
          </p:cNvPr>
          <p:cNvGrpSpPr/>
          <p:nvPr/>
        </p:nvGrpSpPr>
        <p:grpSpPr>
          <a:xfrm>
            <a:off x="2129742" y="4668963"/>
            <a:ext cx="4405768" cy="1188524"/>
            <a:chOff x="2744339" y="3619651"/>
            <a:chExt cx="4405768" cy="1188524"/>
          </a:xfrm>
        </p:grpSpPr>
        <p:grpSp>
          <p:nvGrpSpPr>
            <p:cNvPr id="16" name="Group 15">
              <a:extLst>
                <a:ext uri="{FF2B5EF4-FFF2-40B4-BE49-F238E27FC236}">
                  <a16:creationId xmlns:a16="http://schemas.microsoft.com/office/drawing/2014/main" id="{85800119-4593-4253-929E-5FD41D13DFED}"/>
                </a:ext>
              </a:extLst>
            </p:cNvPr>
            <p:cNvGrpSpPr/>
            <p:nvPr/>
          </p:nvGrpSpPr>
          <p:grpSpPr>
            <a:xfrm>
              <a:off x="6050187" y="3619651"/>
              <a:ext cx="1099920" cy="1188524"/>
              <a:chOff x="1431235" y="2825994"/>
              <a:chExt cx="1099920" cy="1188524"/>
            </a:xfrm>
          </p:grpSpPr>
          <p:sp>
            <p:nvSpPr>
              <p:cNvPr id="29" name="Rectangle: Rounded Corners 28">
                <a:extLst>
                  <a:ext uri="{FF2B5EF4-FFF2-40B4-BE49-F238E27FC236}">
                    <a16:creationId xmlns:a16="http://schemas.microsoft.com/office/drawing/2014/main" id="{CAA34D47-DF74-4F5D-AA82-E252DD89F164}"/>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a:t>
                </a:r>
              </a:p>
            </p:txBody>
          </p:sp>
          <p:cxnSp>
            <p:nvCxnSpPr>
              <p:cNvPr id="30" name="Straight Connector 29">
                <a:extLst>
                  <a:ext uri="{FF2B5EF4-FFF2-40B4-BE49-F238E27FC236}">
                    <a16:creationId xmlns:a16="http://schemas.microsoft.com/office/drawing/2014/main" id="{10B23E93-2065-4BC5-A973-21726875C207}"/>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1" name="Rectangle: Rounded Corners 30">
                <a:extLst>
                  <a:ext uri="{FF2B5EF4-FFF2-40B4-BE49-F238E27FC236}">
                    <a16:creationId xmlns:a16="http://schemas.microsoft.com/office/drawing/2014/main" id="{023E10F2-2C6C-4CE2-822C-DF5E0A5672D0}"/>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a:t>
                </a:r>
              </a:p>
            </p:txBody>
          </p:sp>
        </p:grpSp>
        <p:grpSp>
          <p:nvGrpSpPr>
            <p:cNvPr id="17" name="Group 16">
              <a:extLst>
                <a:ext uri="{FF2B5EF4-FFF2-40B4-BE49-F238E27FC236}">
                  <a16:creationId xmlns:a16="http://schemas.microsoft.com/office/drawing/2014/main" id="{71359041-1F52-46EB-B7E5-4554459E6232}"/>
                </a:ext>
              </a:extLst>
            </p:cNvPr>
            <p:cNvGrpSpPr/>
            <p:nvPr/>
          </p:nvGrpSpPr>
          <p:grpSpPr>
            <a:xfrm>
              <a:off x="2744339" y="3713589"/>
              <a:ext cx="1099920" cy="1041731"/>
              <a:chOff x="3868602" y="4928170"/>
              <a:chExt cx="1099920" cy="1041731"/>
            </a:xfrm>
          </p:grpSpPr>
          <p:grpSp>
            <p:nvGrpSpPr>
              <p:cNvPr id="25" name="Group 24">
                <a:extLst>
                  <a:ext uri="{FF2B5EF4-FFF2-40B4-BE49-F238E27FC236}">
                    <a16:creationId xmlns:a16="http://schemas.microsoft.com/office/drawing/2014/main" id="{EB65D87A-475A-4E6D-9A59-165273E1C5C5}"/>
                  </a:ext>
                </a:extLst>
              </p:cNvPr>
              <p:cNvGrpSpPr/>
              <p:nvPr/>
            </p:nvGrpSpPr>
            <p:grpSpPr>
              <a:xfrm>
                <a:off x="3868602" y="5446681"/>
                <a:ext cx="1099920" cy="523220"/>
                <a:chOff x="3029153" y="5389419"/>
                <a:chExt cx="1099920" cy="523220"/>
              </a:xfrm>
            </p:grpSpPr>
            <p:cxnSp>
              <p:nvCxnSpPr>
                <p:cNvPr id="27" name="Straight Connector 26">
                  <a:extLst>
                    <a:ext uri="{FF2B5EF4-FFF2-40B4-BE49-F238E27FC236}">
                      <a16:creationId xmlns:a16="http://schemas.microsoft.com/office/drawing/2014/main" id="{5B5BC63C-DAD1-4956-9431-1E28D3A6AB76}"/>
                    </a:ext>
                  </a:extLst>
                </p:cNvPr>
                <p:cNvCxnSpPr/>
                <p:nvPr/>
              </p:nvCxnSpPr>
              <p:spPr>
                <a:xfrm>
                  <a:off x="3029153" y="5389419"/>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21ACAD21-9370-4D18-9C40-FEC24EDADC76}"/>
                    </a:ext>
                  </a:extLst>
                </p:cNvPr>
                <p:cNvSpPr txBox="1"/>
                <p:nvPr/>
              </p:nvSpPr>
              <p:spPr>
                <a:xfrm>
                  <a:off x="3314718" y="5389419"/>
                  <a:ext cx="417833"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6</a:t>
                  </a:r>
                  <a:endParaRPr lang="fr-FR" dirty="0"/>
                </a:p>
              </p:txBody>
            </p:sp>
          </p:grpSp>
          <p:sp>
            <p:nvSpPr>
              <p:cNvPr id="26" name="TextBox 25">
                <a:extLst>
                  <a:ext uri="{FF2B5EF4-FFF2-40B4-BE49-F238E27FC236}">
                    <a16:creationId xmlns:a16="http://schemas.microsoft.com/office/drawing/2014/main" id="{A9ABA1EC-4EE7-446B-9C7C-BC115621C327}"/>
                  </a:ext>
                </a:extLst>
              </p:cNvPr>
              <p:cNvSpPr txBox="1"/>
              <p:nvPr/>
            </p:nvSpPr>
            <p:spPr>
              <a:xfrm>
                <a:off x="4154167" y="4928170"/>
                <a:ext cx="417833" cy="523220"/>
              </a:xfrm>
              <a:prstGeom prst="rect">
                <a:avLst/>
              </a:prstGeom>
              <a:noFill/>
            </p:spPr>
            <p:txBody>
              <a:bodyPr wrap="square">
                <a:spAutoFit/>
              </a:bodyPr>
              <a:lstStyle/>
              <a:p>
                <a:r>
                  <a:rPr lang="en-US" sz="2800" dirty="0">
                    <a:solidFill>
                      <a:prstClr val="black">
                        <a:lumMod val="65000"/>
                        <a:lumOff val="35000"/>
                      </a:prstClr>
                    </a:solidFill>
                    <a:latin typeface="Comic Sans MS"/>
                  </a:rPr>
                  <a:t>5</a:t>
                </a:r>
                <a:endParaRPr lang="fr-FR" dirty="0"/>
              </a:p>
            </p:txBody>
          </p:sp>
        </p:grpSp>
        <p:grpSp>
          <p:nvGrpSpPr>
            <p:cNvPr id="18" name="Group 17">
              <a:extLst>
                <a:ext uri="{FF2B5EF4-FFF2-40B4-BE49-F238E27FC236}">
                  <a16:creationId xmlns:a16="http://schemas.microsoft.com/office/drawing/2014/main" id="{ACEE9C4C-4FE2-4AC2-873E-B39D35826301}"/>
                </a:ext>
              </a:extLst>
            </p:cNvPr>
            <p:cNvGrpSpPr/>
            <p:nvPr/>
          </p:nvGrpSpPr>
          <p:grpSpPr>
            <a:xfrm>
              <a:off x="4244476" y="3695402"/>
              <a:ext cx="1099920" cy="1041731"/>
              <a:chOff x="3868602" y="4928170"/>
              <a:chExt cx="1099920" cy="1041731"/>
            </a:xfrm>
          </p:grpSpPr>
          <p:grpSp>
            <p:nvGrpSpPr>
              <p:cNvPr id="21" name="Group 20">
                <a:extLst>
                  <a:ext uri="{FF2B5EF4-FFF2-40B4-BE49-F238E27FC236}">
                    <a16:creationId xmlns:a16="http://schemas.microsoft.com/office/drawing/2014/main" id="{2D4FDC0D-D391-4F3B-B99F-E2EADF3DDEA5}"/>
                  </a:ext>
                </a:extLst>
              </p:cNvPr>
              <p:cNvGrpSpPr/>
              <p:nvPr/>
            </p:nvGrpSpPr>
            <p:grpSpPr>
              <a:xfrm>
                <a:off x="3868602" y="5446681"/>
                <a:ext cx="1099920" cy="523220"/>
                <a:chOff x="3029153" y="5389419"/>
                <a:chExt cx="1099920" cy="523220"/>
              </a:xfrm>
            </p:grpSpPr>
            <p:cxnSp>
              <p:nvCxnSpPr>
                <p:cNvPr id="23" name="Straight Connector 22">
                  <a:extLst>
                    <a:ext uri="{FF2B5EF4-FFF2-40B4-BE49-F238E27FC236}">
                      <a16:creationId xmlns:a16="http://schemas.microsoft.com/office/drawing/2014/main" id="{B62CE0E8-0B10-42CB-88D8-B24BC30C3140}"/>
                    </a:ext>
                  </a:extLst>
                </p:cNvPr>
                <p:cNvCxnSpPr/>
                <p:nvPr/>
              </p:nvCxnSpPr>
              <p:spPr>
                <a:xfrm>
                  <a:off x="3029153" y="5389419"/>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B92AE7BD-5F52-4DE1-ABA8-261BA0AAE882}"/>
                    </a:ext>
                  </a:extLst>
                </p:cNvPr>
                <p:cNvSpPr txBox="1"/>
                <p:nvPr/>
              </p:nvSpPr>
              <p:spPr>
                <a:xfrm>
                  <a:off x="3314718" y="5389419"/>
                  <a:ext cx="417833"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3</a:t>
                  </a:r>
                  <a:endParaRPr lang="fr-FR" dirty="0"/>
                </a:p>
              </p:txBody>
            </p:sp>
          </p:grpSp>
          <p:sp>
            <p:nvSpPr>
              <p:cNvPr id="22" name="TextBox 21">
                <a:extLst>
                  <a:ext uri="{FF2B5EF4-FFF2-40B4-BE49-F238E27FC236}">
                    <a16:creationId xmlns:a16="http://schemas.microsoft.com/office/drawing/2014/main" id="{D599A438-C93D-44C4-A74C-A292E834006C}"/>
                  </a:ext>
                </a:extLst>
              </p:cNvPr>
              <p:cNvSpPr txBox="1"/>
              <p:nvPr/>
            </p:nvSpPr>
            <p:spPr>
              <a:xfrm>
                <a:off x="4154167" y="4928170"/>
                <a:ext cx="417833" cy="523220"/>
              </a:xfrm>
              <a:prstGeom prst="rect">
                <a:avLst/>
              </a:prstGeom>
              <a:noFill/>
            </p:spPr>
            <p:txBody>
              <a:bodyPr wrap="square">
                <a:spAutoFit/>
              </a:bodyPr>
              <a:lstStyle/>
              <a:p>
                <a:r>
                  <a:rPr lang="en-US" sz="2800" dirty="0">
                    <a:solidFill>
                      <a:prstClr val="black">
                        <a:lumMod val="65000"/>
                        <a:lumOff val="35000"/>
                      </a:prstClr>
                    </a:solidFill>
                    <a:latin typeface="Comic Sans MS"/>
                  </a:rPr>
                  <a:t>2</a:t>
                </a:r>
                <a:endParaRPr lang="fr-FR" dirty="0"/>
              </a:p>
            </p:txBody>
          </p:sp>
        </p:grpSp>
        <p:sp>
          <p:nvSpPr>
            <p:cNvPr id="19" name="TextBox 18">
              <a:extLst>
                <a:ext uri="{FF2B5EF4-FFF2-40B4-BE49-F238E27FC236}">
                  <a16:creationId xmlns:a16="http://schemas.microsoft.com/office/drawing/2014/main" id="{72B7810B-E478-4627-BA85-33612AB708E0}"/>
                </a:ext>
              </a:extLst>
            </p:cNvPr>
            <p:cNvSpPr txBox="1"/>
            <p:nvPr/>
          </p:nvSpPr>
          <p:spPr>
            <a:xfrm>
              <a:off x="3859249" y="3913028"/>
              <a:ext cx="357790" cy="523220"/>
            </a:xfrm>
            <a:prstGeom prst="rect">
              <a:avLst/>
            </a:prstGeom>
            <a:noFill/>
          </p:spPr>
          <p:txBody>
            <a:bodyPr wrap="none" rtlCol="0">
              <a:spAutoFit/>
            </a:bodyPr>
            <a:lstStyle/>
            <a:p>
              <a:r>
                <a:rPr lang="en-US" sz="2800" dirty="0">
                  <a:solidFill>
                    <a:schemeClr val="tx1">
                      <a:lumMod val="65000"/>
                      <a:lumOff val="35000"/>
                    </a:schemeClr>
                  </a:solidFill>
                  <a:latin typeface="+mn-lt"/>
                </a:rPr>
                <a:t>+</a:t>
              </a:r>
              <a:endParaRPr lang="fr-FR" sz="2800" dirty="0">
                <a:solidFill>
                  <a:schemeClr val="tx1">
                    <a:lumMod val="65000"/>
                    <a:lumOff val="35000"/>
                  </a:schemeClr>
                </a:solidFill>
                <a:latin typeface="+mn-lt"/>
              </a:endParaRPr>
            </a:p>
          </p:txBody>
        </p:sp>
        <p:sp>
          <p:nvSpPr>
            <p:cNvPr id="20" name="TextBox 19">
              <a:extLst>
                <a:ext uri="{FF2B5EF4-FFF2-40B4-BE49-F238E27FC236}">
                  <a16:creationId xmlns:a16="http://schemas.microsoft.com/office/drawing/2014/main" id="{EDD6A933-E0F0-4322-A820-0388209546E0}"/>
                </a:ext>
              </a:extLst>
            </p:cNvPr>
            <p:cNvSpPr txBox="1"/>
            <p:nvPr/>
          </p:nvSpPr>
          <p:spPr>
            <a:xfrm>
              <a:off x="5519033" y="3913028"/>
              <a:ext cx="367408" cy="523220"/>
            </a:xfrm>
            <a:prstGeom prst="rect">
              <a:avLst/>
            </a:prstGeom>
            <a:noFill/>
          </p:spPr>
          <p:txBody>
            <a:bodyPr wrap="none" rtlCol="0">
              <a:spAutoFit/>
            </a:bodyPr>
            <a:lstStyle/>
            <a:p>
              <a:r>
                <a:rPr lang="en-US" sz="2800" dirty="0">
                  <a:solidFill>
                    <a:schemeClr val="tx1">
                      <a:lumMod val="65000"/>
                      <a:lumOff val="35000"/>
                    </a:schemeClr>
                  </a:solidFill>
                  <a:latin typeface="+mn-lt"/>
                </a:rPr>
                <a:t>=</a:t>
              </a:r>
              <a:endParaRPr lang="fr-FR" sz="2800" dirty="0">
                <a:solidFill>
                  <a:schemeClr val="tx1">
                    <a:lumMod val="65000"/>
                    <a:lumOff val="35000"/>
                  </a:schemeClr>
                </a:solidFill>
                <a:latin typeface="+mn-lt"/>
              </a:endParaRPr>
            </a:p>
          </p:txBody>
        </p:sp>
      </p:grpSp>
      <p:grpSp>
        <p:nvGrpSpPr>
          <p:cNvPr id="33" name="Group 32">
            <a:extLst>
              <a:ext uri="{FF2B5EF4-FFF2-40B4-BE49-F238E27FC236}">
                <a16:creationId xmlns:a16="http://schemas.microsoft.com/office/drawing/2014/main" id="{63AF8A98-3ABF-2FF8-E704-2C4AC4585B29}"/>
              </a:ext>
            </a:extLst>
          </p:cNvPr>
          <p:cNvGrpSpPr/>
          <p:nvPr/>
        </p:nvGrpSpPr>
        <p:grpSpPr>
          <a:xfrm>
            <a:off x="1365813" y="1988904"/>
            <a:ext cx="8958804" cy="810218"/>
            <a:chOff x="902825" y="2243970"/>
            <a:chExt cx="8958804" cy="810218"/>
          </a:xfrm>
        </p:grpSpPr>
        <p:sp>
          <p:nvSpPr>
            <p:cNvPr id="34" name="Rectangle 33">
              <a:extLst>
                <a:ext uri="{FF2B5EF4-FFF2-40B4-BE49-F238E27FC236}">
                  <a16:creationId xmlns:a16="http://schemas.microsoft.com/office/drawing/2014/main" id="{7C12472C-DCF1-6F0C-55EF-858AB7A8EB48}"/>
                </a:ext>
              </a:extLst>
            </p:cNvPr>
            <p:cNvSpPr/>
            <p:nvPr/>
          </p:nvSpPr>
          <p:spPr>
            <a:xfrm>
              <a:off x="902825"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8BC0E9D2-AB4E-4EA2-4A5D-83BE709D27D9}"/>
                </a:ext>
              </a:extLst>
            </p:cNvPr>
            <p:cNvSpPr/>
            <p:nvPr/>
          </p:nvSpPr>
          <p:spPr>
            <a:xfrm>
              <a:off x="2395959"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955F8EC2-803F-EA6C-DD24-E083C01FF086}"/>
                </a:ext>
              </a:extLst>
            </p:cNvPr>
            <p:cNvSpPr/>
            <p:nvPr/>
          </p:nvSpPr>
          <p:spPr>
            <a:xfrm>
              <a:off x="3889093"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2BC61354-BB43-4956-A84E-10B01B143B12}"/>
                </a:ext>
              </a:extLst>
            </p:cNvPr>
            <p:cNvSpPr/>
            <p:nvPr/>
          </p:nvSpPr>
          <p:spPr>
            <a:xfrm>
              <a:off x="5382227"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3FBDDE85-0382-9AA1-4B96-03DE2A6DDA32}"/>
                </a:ext>
              </a:extLst>
            </p:cNvPr>
            <p:cNvSpPr/>
            <p:nvPr/>
          </p:nvSpPr>
          <p:spPr>
            <a:xfrm>
              <a:off x="6875361"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C0ED9381-B1DC-6601-26B4-9B53EA669931}"/>
                </a:ext>
              </a:extLst>
            </p:cNvPr>
            <p:cNvSpPr/>
            <p:nvPr/>
          </p:nvSpPr>
          <p:spPr>
            <a:xfrm>
              <a:off x="8368495" y="2243970"/>
              <a:ext cx="1493134" cy="81021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4" name="Group 43">
            <a:extLst>
              <a:ext uri="{FF2B5EF4-FFF2-40B4-BE49-F238E27FC236}">
                <a16:creationId xmlns:a16="http://schemas.microsoft.com/office/drawing/2014/main" id="{DD488C9E-CB8C-E3D5-BD6B-E83ECF0C8223}"/>
              </a:ext>
            </a:extLst>
          </p:cNvPr>
          <p:cNvGrpSpPr/>
          <p:nvPr/>
        </p:nvGrpSpPr>
        <p:grpSpPr>
          <a:xfrm>
            <a:off x="1374158" y="3114211"/>
            <a:ext cx="8958804" cy="810218"/>
            <a:chOff x="1365813" y="1988904"/>
            <a:chExt cx="8958804" cy="810218"/>
          </a:xfrm>
        </p:grpSpPr>
        <p:sp>
          <p:nvSpPr>
            <p:cNvPr id="45" name="Rectangle 44">
              <a:extLst>
                <a:ext uri="{FF2B5EF4-FFF2-40B4-BE49-F238E27FC236}">
                  <a16:creationId xmlns:a16="http://schemas.microsoft.com/office/drawing/2014/main" id="{D65FD8D9-C074-844D-50DD-244F100C67B9}"/>
                </a:ext>
              </a:extLst>
            </p:cNvPr>
            <p:cNvSpPr/>
            <p:nvPr/>
          </p:nvSpPr>
          <p:spPr>
            <a:xfrm>
              <a:off x="1365813" y="1988904"/>
              <a:ext cx="2986268"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a:extLst>
                <a:ext uri="{FF2B5EF4-FFF2-40B4-BE49-F238E27FC236}">
                  <a16:creationId xmlns:a16="http://schemas.microsoft.com/office/drawing/2014/main" id="{5ABC1CA7-864B-47E9-C014-CDBCABF1FDDA}"/>
                </a:ext>
              </a:extLst>
            </p:cNvPr>
            <p:cNvSpPr/>
            <p:nvPr/>
          </p:nvSpPr>
          <p:spPr>
            <a:xfrm>
              <a:off x="4352080" y="1988904"/>
              <a:ext cx="2986267"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D0FFEF1A-4C79-3387-BDF8-718398644754}"/>
                </a:ext>
              </a:extLst>
            </p:cNvPr>
            <p:cNvSpPr/>
            <p:nvPr/>
          </p:nvSpPr>
          <p:spPr>
            <a:xfrm>
              <a:off x="7338347" y="1988904"/>
              <a:ext cx="2986270" cy="81021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37402719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222;p10">
            <a:extLst>
              <a:ext uri="{FF2B5EF4-FFF2-40B4-BE49-F238E27FC236}">
                <a16:creationId xmlns:a16="http://schemas.microsoft.com/office/drawing/2014/main" id="{BF227ABD-E7BD-4886-B8D2-093F09D9637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Complete.</a:t>
            </a:r>
          </a:p>
        </p:txBody>
      </p:sp>
      <p:grpSp>
        <p:nvGrpSpPr>
          <p:cNvPr id="11" name="Group 10">
            <a:extLst>
              <a:ext uri="{FF2B5EF4-FFF2-40B4-BE49-F238E27FC236}">
                <a16:creationId xmlns:a16="http://schemas.microsoft.com/office/drawing/2014/main" id="{7C86BEDB-D942-4740-BAF8-D3EBB931A759}"/>
              </a:ext>
            </a:extLst>
          </p:cNvPr>
          <p:cNvGrpSpPr/>
          <p:nvPr/>
        </p:nvGrpSpPr>
        <p:grpSpPr>
          <a:xfrm>
            <a:off x="2129742" y="5291263"/>
            <a:ext cx="4405768" cy="1188524"/>
            <a:chOff x="2744339" y="3619651"/>
            <a:chExt cx="4405768" cy="1188524"/>
          </a:xfrm>
        </p:grpSpPr>
        <p:grpSp>
          <p:nvGrpSpPr>
            <p:cNvPr id="16" name="Group 15">
              <a:extLst>
                <a:ext uri="{FF2B5EF4-FFF2-40B4-BE49-F238E27FC236}">
                  <a16:creationId xmlns:a16="http://schemas.microsoft.com/office/drawing/2014/main" id="{85800119-4593-4253-929E-5FD41D13DFED}"/>
                </a:ext>
              </a:extLst>
            </p:cNvPr>
            <p:cNvGrpSpPr/>
            <p:nvPr/>
          </p:nvGrpSpPr>
          <p:grpSpPr>
            <a:xfrm>
              <a:off x="6050187" y="3619651"/>
              <a:ext cx="1099920" cy="1188524"/>
              <a:chOff x="1431235" y="2825994"/>
              <a:chExt cx="1099920" cy="1188524"/>
            </a:xfrm>
          </p:grpSpPr>
          <p:sp>
            <p:nvSpPr>
              <p:cNvPr id="29" name="Rectangle: Rounded Corners 28">
                <a:extLst>
                  <a:ext uri="{FF2B5EF4-FFF2-40B4-BE49-F238E27FC236}">
                    <a16:creationId xmlns:a16="http://schemas.microsoft.com/office/drawing/2014/main" id="{CAA34D47-DF74-4F5D-AA82-E252DD89F164}"/>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a:t>
                </a:r>
              </a:p>
            </p:txBody>
          </p:sp>
          <p:cxnSp>
            <p:nvCxnSpPr>
              <p:cNvPr id="30" name="Straight Connector 29">
                <a:extLst>
                  <a:ext uri="{FF2B5EF4-FFF2-40B4-BE49-F238E27FC236}">
                    <a16:creationId xmlns:a16="http://schemas.microsoft.com/office/drawing/2014/main" id="{10B23E93-2065-4BC5-A973-21726875C207}"/>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1" name="Rectangle: Rounded Corners 30">
                <a:extLst>
                  <a:ext uri="{FF2B5EF4-FFF2-40B4-BE49-F238E27FC236}">
                    <a16:creationId xmlns:a16="http://schemas.microsoft.com/office/drawing/2014/main" id="{023E10F2-2C6C-4CE2-822C-DF5E0A5672D0}"/>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a:t>
                </a:r>
              </a:p>
            </p:txBody>
          </p:sp>
        </p:grpSp>
        <p:grpSp>
          <p:nvGrpSpPr>
            <p:cNvPr id="17" name="Group 16">
              <a:extLst>
                <a:ext uri="{FF2B5EF4-FFF2-40B4-BE49-F238E27FC236}">
                  <a16:creationId xmlns:a16="http://schemas.microsoft.com/office/drawing/2014/main" id="{71359041-1F52-46EB-B7E5-4554459E6232}"/>
                </a:ext>
              </a:extLst>
            </p:cNvPr>
            <p:cNvGrpSpPr/>
            <p:nvPr/>
          </p:nvGrpSpPr>
          <p:grpSpPr>
            <a:xfrm>
              <a:off x="2744339" y="3713589"/>
              <a:ext cx="1099920" cy="1041731"/>
              <a:chOff x="3868602" y="4928170"/>
              <a:chExt cx="1099920" cy="1041731"/>
            </a:xfrm>
          </p:grpSpPr>
          <p:grpSp>
            <p:nvGrpSpPr>
              <p:cNvPr id="25" name="Group 24">
                <a:extLst>
                  <a:ext uri="{FF2B5EF4-FFF2-40B4-BE49-F238E27FC236}">
                    <a16:creationId xmlns:a16="http://schemas.microsoft.com/office/drawing/2014/main" id="{EB65D87A-475A-4E6D-9A59-165273E1C5C5}"/>
                  </a:ext>
                </a:extLst>
              </p:cNvPr>
              <p:cNvGrpSpPr/>
              <p:nvPr/>
            </p:nvGrpSpPr>
            <p:grpSpPr>
              <a:xfrm>
                <a:off x="3868602" y="5446681"/>
                <a:ext cx="1099920" cy="523220"/>
                <a:chOff x="3029153" y="5389419"/>
                <a:chExt cx="1099920" cy="523220"/>
              </a:xfrm>
            </p:grpSpPr>
            <p:cxnSp>
              <p:nvCxnSpPr>
                <p:cNvPr id="27" name="Straight Connector 26">
                  <a:extLst>
                    <a:ext uri="{FF2B5EF4-FFF2-40B4-BE49-F238E27FC236}">
                      <a16:creationId xmlns:a16="http://schemas.microsoft.com/office/drawing/2014/main" id="{5B5BC63C-DAD1-4956-9431-1E28D3A6AB76}"/>
                    </a:ext>
                  </a:extLst>
                </p:cNvPr>
                <p:cNvCxnSpPr/>
                <p:nvPr/>
              </p:nvCxnSpPr>
              <p:spPr>
                <a:xfrm>
                  <a:off x="3029153" y="5389419"/>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21ACAD21-9370-4D18-9C40-FEC24EDADC76}"/>
                    </a:ext>
                  </a:extLst>
                </p:cNvPr>
                <p:cNvSpPr txBox="1"/>
                <p:nvPr/>
              </p:nvSpPr>
              <p:spPr>
                <a:xfrm>
                  <a:off x="3314718" y="5389419"/>
                  <a:ext cx="417833"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6</a:t>
                  </a:r>
                  <a:endParaRPr lang="fr-FR" dirty="0"/>
                </a:p>
              </p:txBody>
            </p:sp>
          </p:grpSp>
          <p:sp>
            <p:nvSpPr>
              <p:cNvPr id="26" name="TextBox 25">
                <a:extLst>
                  <a:ext uri="{FF2B5EF4-FFF2-40B4-BE49-F238E27FC236}">
                    <a16:creationId xmlns:a16="http://schemas.microsoft.com/office/drawing/2014/main" id="{A9ABA1EC-4EE7-446B-9C7C-BC115621C327}"/>
                  </a:ext>
                </a:extLst>
              </p:cNvPr>
              <p:cNvSpPr txBox="1"/>
              <p:nvPr/>
            </p:nvSpPr>
            <p:spPr>
              <a:xfrm>
                <a:off x="4154167" y="4928170"/>
                <a:ext cx="417833" cy="523220"/>
              </a:xfrm>
              <a:prstGeom prst="rect">
                <a:avLst/>
              </a:prstGeom>
              <a:noFill/>
            </p:spPr>
            <p:txBody>
              <a:bodyPr wrap="square">
                <a:spAutoFit/>
              </a:bodyPr>
              <a:lstStyle/>
              <a:p>
                <a:r>
                  <a:rPr lang="en-US" sz="2800" dirty="0">
                    <a:solidFill>
                      <a:prstClr val="black">
                        <a:lumMod val="65000"/>
                        <a:lumOff val="35000"/>
                      </a:prstClr>
                    </a:solidFill>
                    <a:latin typeface="Comic Sans MS"/>
                  </a:rPr>
                  <a:t>5</a:t>
                </a:r>
                <a:endParaRPr lang="fr-FR" dirty="0"/>
              </a:p>
            </p:txBody>
          </p:sp>
        </p:grpSp>
        <p:grpSp>
          <p:nvGrpSpPr>
            <p:cNvPr id="18" name="Group 17">
              <a:extLst>
                <a:ext uri="{FF2B5EF4-FFF2-40B4-BE49-F238E27FC236}">
                  <a16:creationId xmlns:a16="http://schemas.microsoft.com/office/drawing/2014/main" id="{ACEE9C4C-4FE2-4AC2-873E-B39D35826301}"/>
                </a:ext>
              </a:extLst>
            </p:cNvPr>
            <p:cNvGrpSpPr/>
            <p:nvPr/>
          </p:nvGrpSpPr>
          <p:grpSpPr>
            <a:xfrm>
              <a:off x="4244476" y="3695402"/>
              <a:ext cx="1099920" cy="1041731"/>
              <a:chOff x="3868602" y="4928170"/>
              <a:chExt cx="1099920" cy="1041731"/>
            </a:xfrm>
          </p:grpSpPr>
          <p:grpSp>
            <p:nvGrpSpPr>
              <p:cNvPr id="21" name="Group 20">
                <a:extLst>
                  <a:ext uri="{FF2B5EF4-FFF2-40B4-BE49-F238E27FC236}">
                    <a16:creationId xmlns:a16="http://schemas.microsoft.com/office/drawing/2014/main" id="{2D4FDC0D-D391-4F3B-B99F-E2EADF3DDEA5}"/>
                  </a:ext>
                </a:extLst>
              </p:cNvPr>
              <p:cNvGrpSpPr/>
              <p:nvPr/>
            </p:nvGrpSpPr>
            <p:grpSpPr>
              <a:xfrm>
                <a:off x="3868602" y="5446681"/>
                <a:ext cx="1099920" cy="523220"/>
                <a:chOff x="3029153" y="5389419"/>
                <a:chExt cx="1099920" cy="523220"/>
              </a:xfrm>
            </p:grpSpPr>
            <p:cxnSp>
              <p:nvCxnSpPr>
                <p:cNvPr id="23" name="Straight Connector 22">
                  <a:extLst>
                    <a:ext uri="{FF2B5EF4-FFF2-40B4-BE49-F238E27FC236}">
                      <a16:creationId xmlns:a16="http://schemas.microsoft.com/office/drawing/2014/main" id="{B62CE0E8-0B10-42CB-88D8-B24BC30C3140}"/>
                    </a:ext>
                  </a:extLst>
                </p:cNvPr>
                <p:cNvCxnSpPr/>
                <p:nvPr/>
              </p:nvCxnSpPr>
              <p:spPr>
                <a:xfrm>
                  <a:off x="3029153" y="5389419"/>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B92AE7BD-5F52-4DE1-ABA8-261BA0AAE882}"/>
                    </a:ext>
                  </a:extLst>
                </p:cNvPr>
                <p:cNvSpPr txBox="1"/>
                <p:nvPr/>
              </p:nvSpPr>
              <p:spPr>
                <a:xfrm>
                  <a:off x="3314718" y="5389419"/>
                  <a:ext cx="417833"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3</a:t>
                  </a:r>
                  <a:endParaRPr lang="fr-FR" dirty="0"/>
                </a:p>
              </p:txBody>
            </p:sp>
          </p:grpSp>
          <p:sp>
            <p:nvSpPr>
              <p:cNvPr id="22" name="TextBox 21">
                <a:extLst>
                  <a:ext uri="{FF2B5EF4-FFF2-40B4-BE49-F238E27FC236}">
                    <a16:creationId xmlns:a16="http://schemas.microsoft.com/office/drawing/2014/main" id="{D599A438-C93D-44C4-A74C-A292E834006C}"/>
                  </a:ext>
                </a:extLst>
              </p:cNvPr>
              <p:cNvSpPr txBox="1"/>
              <p:nvPr/>
            </p:nvSpPr>
            <p:spPr>
              <a:xfrm>
                <a:off x="4154167" y="4928170"/>
                <a:ext cx="417833" cy="523220"/>
              </a:xfrm>
              <a:prstGeom prst="rect">
                <a:avLst/>
              </a:prstGeom>
              <a:noFill/>
            </p:spPr>
            <p:txBody>
              <a:bodyPr wrap="square">
                <a:spAutoFit/>
              </a:bodyPr>
              <a:lstStyle/>
              <a:p>
                <a:r>
                  <a:rPr lang="en-US" sz="2800" dirty="0">
                    <a:solidFill>
                      <a:prstClr val="black">
                        <a:lumMod val="65000"/>
                        <a:lumOff val="35000"/>
                      </a:prstClr>
                    </a:solidFill>
                    <a:latin typeface="Comic Sans MS"/>
                  </a:rPr>
                  <a:t>2</a:t>
                </a:r>
                <a:endParaRPr lang="fr-FR" dirty="0"/>
              </a:p>
            </p:txBody>
          </p:sp>
        </p:grpSp>
        <p:sp>
          <p:nvSpPr>
            <p:cNvPr id="19" name="TextBox 18">
              <a:extLst>
                <a:ext uri="{FF2B5EF4-FFF2-40B4-BE49-F238E27FC236}">
                  <a16:creationId xmlns:a16="http://schemas.microsoft.com/office/drawing/2014/main" id="{72B7810B-E478-4627-BA85-33612AB708E0}"/>
                </a:ext>
              </a:extLst>
            </p:cNvPr>
            <p:cNvSpPr txBox="1"/>
            <p:nvPr/>
          </p:nvSpPr>
          <p:spPr>
            <a:xfrm>
              <a:off x="3859249" y="3913028"/>
              <a:ext cx="357790" cy="523220"/>
            </a:xfrm>
            <a:prstGeom prst="rect">
              <a:avLst/>
            </a:prstGeom>
            <a:noFill/>
          </p:spPr>
          <p:txBody>
            <a:bodyPr wrap="none" rtlCol="0">
              <a:spAutoFit/>
            </a:bodyPr>
            <a:lstStyle/>
            <a:p>
              <a:r>
                <a:rPr lang="en-US" sz="2800" dirty="0">
                  <a:solidFill>
                    <a:schemeClr val="tx1">
                      <a:lumMod val="65000"/>
                      <a:lumOff val="35000"/>
                    </a:schemeClr>
                  </a:solidFill>
                  <a:latin typeface="+mn-lt"/>
                </a:rPr>
                <a:t>+</a:t>
              </a:r>
              <a:endParaRPr lang="fr-FR" sz="2800" dirty="0">
                <a:solidFill>
                  <a:schemeClr val="tx1">
                    <a:lumMod val="65000"/>
                    <a:lumOff val="35000"/>
                  </a:schemeClr>
                </a:solidFill>
                <a:latin typeface="+mn-lt"/>
              </a:endParaRPr>
            </a:p>
          </p:txBody>
        </p:sp>
        <p:sp>
          <p:nvSpPr>
            <p:cNvPr id="20" name="TextBox 19">
              <a:extLst>
                <a:ext uri="{FF2B5EF4-FFF2-40B4-BE49-F238E27FC236}">
                  <a16:creationId xmlns:a16="http://schemas.microsoft.com/office/drawing/2014/main" id="{EDD6A933-E0F0-4322-A820-0388209546E0}"/>
                </a:ext>
              </a:extLst>
            </p:cNvPr>
            <p:cNvSpPr txBox="1"/>
            <p:nvPr/>
          </p:nvSpPr>
          <p:spPr>
            <a:xfrm>
              <a:off x="5519033" y="3913028"/>
              <a:ext cx="367408" cy="523220"/>
            </a:xfrm>
            <a:prstGeom prst="rect">
              <a:avLst/>
            </a:prstGeom>
            <a:noFill/>
          </p:spPr>
          <p:txBody>
            <a:bodyPr wrap="none" rtlCol="0">
              <a:spAutoFit/>
            </a:bodyPr>
            <a:lstStyle/>
            <a:p>
              <a:r>
                <a:rPr lang="en-US" sz="2800" dirty="0">
                  <a:solidFill>
                    <a:schemeClr val="tx1">
                      <a:lumMod val="65000"/>
                      <a:lumOff val="35000"/>
                    </a:schemeClr>
                  </a:solidFill>
                  <a:latin typeface="+mn-lt"/>
                </a:rPr>
                <a:t>=</a:t>
              </a:r>
              <a:endParaRPr lang="fr-FR" sz="2800" dirty="0">
                <a:solidFill>
                  <a:schemeClr val="tx1">
                    <a:lumMod val="65000"/>
                    <a:lumOff val="35000"/>
                  </a:schemeClr>
                </a:solidFill>
                <a:latin typeface="+mn-lt"/>
              </a:endParaRPr>
            </a:p>
          </p:txBody>
        </p:sp>
      </p:grpSp>
      <p:grpSp>
        <p:nvGrpSpPr>
          <p:cNvPr id="2" name="Group 1">
            <a:extLst>
              <a:ext uri="{FF2B5EF4-FFF2-40B4-BE49-F238E27FC236}">
                <a16:creationId xmlns:a16="http://schemas.microsoft.com/office/drawing/2014/main" id="{76A7650F-2600-44A9-8A28-78793F08C5F4}"/>
              </a:ext>
            </a:extLst>
          </p:cNvPr>
          <p:cNvGrpSpPr/>
          <p:nvPr/>
        </p:nvGrpSpPr>
        <p:grpSpPr>
          <a:xfrm>
            <a:off x="10283447" y="3751713"/>
            <a:ext cx="1099920" cy="1188524"/>
            <a:chOff x="5587990" y="4821363"/>
            <a:chExt cx="1099920" cy="1188524"/>
          </a:xfrm>
        </p:grpSpPr>
        <p:sp>
          <p:nvSpPr>
            <p:cNvPr id="33" name="Rectangle: Rounded Corners 32">
              <a:extLst>
                <a:ext uri="{FF2B5EF4-FFF2-40B4-BE49-F238E27FC236}">
                  <a16:creationId xmlns:a16="http://schemas.microsoft.com/office/drawing/2014/main" id="{56BB5B30-F852-4D62-B9BF-5FB0708FC869}"/>
                </a:ext>
              </a:extLst>
            </p:cNvPr>
            <p:cNvSpPr/>
            <p:nvPr/>
          </p:nvSpPr>
          <p:spPr>
            <a:xfrm>
              <a:off x="5782868" y="4821363"/>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cxnSp>
          <p:nvCxnSpPr>
            <p:cNvPr id="34" name="Straight Connector 33">
              <a:extLst>
                <a:ext uri="{FF2B5EF4-FFF2-40B4-BE49-F238E27FC236}">
                  <a16:creationId xmlns:a16="http://schemas.microsoft.com/office/drawing/2014/main" id="{1F0E94DD-4329-4FFC-9D87-152251764A0D}"/>
                </a:ext>
              </a:extLst>
            </p:cNvPr>
            <p:cNvCxnSpPr/>
            <p:nvPr/>
          </p:nvCxnSpPr>
          <p:spPr>
            <a:xfrm>
              <a:off x="5587990" y="5424369"/>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5" name="Rectangle: Rounded Corners 34">
              <a:extLst>
                <a:ext uri="{FF2B5EF4-FFF2-40B4-BE49-F238E27FC236}">
                  <a16:creationId xmlns:a16="http://schemas.microsoft.com/office/drawing/2014/main" id="{734B53BF-C4D4-49C1-B95B-6593D6E58E77}"/>
                </a:ext>
              </a:extLst>
            </p:cNvPr>
            <p:cNvSpPr/>
            <p:nvPr/>
          </p:nvSpPr>
          <p:spPr>
            <a:xfrm>
              <a:off x="5782868" y="5515078"/>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grpSp>
      <p:grpSp>
        <p:nvGrpSpPr>
          <p:cNvPr id="39" name="Group 38">
            <a:extLst>
              <a:ext uri="{FF2B5EF4-FFF2-40B4-BE49-F238E27FC236}">
                <a16:creationId xmlns:a16="http://schemas.microsoft.com/office/drawing/2014/main" id="{A5C3A5D8-CF19-4AEA-9668-1B3011C621EF}"/>
              </a:ext>
            </a:extLst>
          </p:cNvPr>
          <p:cNvGrpSpPr/>
          <p:nvPr/>
        </p:nvGrpSpPr>
        <p:grpSpPr>
          <a:xfrm>
            <a:off x="10292816" y="3751713"/>
            <a:ext cx="1099920" cy="1188524"/>
            <a:chOff x="10234941" y="2971281"/>
            <a:chExt cx="1099920" cy="1188524"/>
          </a:xfrm>
        </p:grpSpPr>
        <p:sp>
          <p:nvSpPr>
            <p:cNvPr id="40" name="Rectangle: Rounded Corners 39">
              <a:extLst>
                <a:ext uri="{FF2B5EF4-FFF2-40B4-BE49-F238E27FC236}">
                  <a16:creationId xmlns:a16="http://schemas.microsoft.com/office/drawing/2014/main" id="{D3466D83-FB42-464C-929B-D7366D0B7F5F}"/>
                </a:ext>
              </a:extLst>
            </p:cNvPr>
            <p:cNvSpPr/>
            <p:nvPr/>
          </p:nvSpPr>
          <p:spPr>
            <a:xfrm>
              <a:off x="10429819" y="2971281"/>
              <a:ext cx="667387" cy="494809"/>
            </a:xfrm>
            <a:prstGeom prst="roundRect">
              <a:avLst/>
            </a:prstGeom>
            <a:solidFill>
              <a:srgbClr val="74C274"/>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4</a:t>
              </a:r>
            </a:p>
          </p:txBody>
        </p:sp>
        <p:cxnSp>
          <p:nvCxnSpPr>
            <p:cNvPr id="41" name="Straight Connector 40">
              <a:extLst>
                <a:ext uri="{FF2B5EF4-FFF2-40B4-BE49-F238E27FC236}">
                  <a16:creationId xmlns:a16="http://schemas.microsoft.com/office/drawing/2014/main" id="{7E113C22-3E58-463E-BFDE-DC9FEB4F3C3D}"/>
                </a:ext>
              </a:extLst>
            </p:cNvPr>
            <p:cNvCxnSpPr/>
            <p:nvPr/>
          </p:nvCxnSpPr>
          <p:spPr>
            <a:xfrm>
              <a:off x="10234941" y="3574287"/>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2" name="Rectangle: Rounded Corners 41">
              <a:extLst>
                <a:ext uri="{FF2B5EF4-FFF2-40B4-BE49-F238E27FC236}">
                  <a16:creationId xmlns:a16="http://schemas.microsoft.com/office/drawing/2014/main" id="{49886467-AF30-4843-BB52-B4314E890E1C}"/>
                </a:ext>
              </a:extLst>
            </p:cNvPr>
            <p:cNvSpPr/>
            <p:nvPr/>
          </p:nvSpPr>
          <p:spPr>
            <a:xfrm>
              <a:off x="10429819" y="3664996"/>
              <a:ext cx="667387" cy="494809"/>
            </a:xfrm>
            <a:prstGeom prst="roundRect">
              <a:avLst/>
            </a:prstGeom>
            <a:solidFill>
              <a:srgbClr val="74C274"/>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6</a:t>
              </a:r>
            </a:p>
          </p:txBody>
        </p:sp>
      </p:grpSp>
      <p:grpSp>
        <p:nvGrpSpPr>
          <p:cNvPr id="43" name="Group 42">
            <a:extLst>
              <a:ext uri="{FF2B5EF4-FFF2-40B4-BE49-F238E27FC236}">
                <a16:creationId xmlns:a16="http://schemas.microsoft.com/office/drawing/2014/main" id="{AF8B418D-9002-D228-7FD7-1E63F27292CF}"/>
              </a:ext>
            </a:extLst>
          </p:cNvPr>
          <p:cNvGrpSpPr/>
          <p:nvPr/>
        </p:nvGrpSpPr>
        <p:grpSpPr>
          <a:xfrm>
            <a:off x="1133494" y="2611204"/>
            <a:ext cx="8958804" cy="810218"/>
            <a:chOff x="902825" y="2243970"/>
            <a:chExt cx="8958804" cy="810218"/>
          </a:xfrm>
        </p:grpSpPr>
        <p:sp>
          <p:nvSpPr>
            <p:cNvPr id="44" name="Rectangle 43">
              <a:extLst>
                <a:ext uri="{FF2B5EF4-FFF2-40B4-BE49-F238E27FC236}">
                  <a16:creationId xmlns:a16="http://schemas.microsoft.com/office/drawing/2014/main" id="{0DF38BD5-DA90-9E16-CE68-BEE3F2B29C4E}"/>
                </a:ext>
              </a:extLst>
            </p:cNvPr>
            <p:cNvSpPr/>
            <p:nvPr/>
          </p:nvSpPr>
          <p:spPr>
            <a:xfrm>
              <a:off x="902825"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FAEEEC09-02C2-FF7E-47FA-3610B51B3452}"/>
                </a:ext>
              </a:extLst>
            </p:cNvPr>
            <p:cNvSpPr/>
            <p:nvPr/>
          </p:nvSpPr>
          <p:spPr>
            <a:xfrm>
              <a:off x="2395959"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a:extLst>
                <a:ext uri="{FF2B5EF4-FFF2-40B4-BE49-F238E27FC236}">
                  <a16:creationId xmlns:a16="http://schemas.microsoft.com/office/drawing/2014/main" id="{D8798935-BCA3-DA7A-8871-735A287CCA6A}"/>
                </a:ext>
              </a:extLst>
            </p:cNvPr>
            <p:cNvSpPr/>
            <p:nvPr/>
          </p:nvSpPr>
          <p:spPr>
            <a:xfrm>
              <a:off x="3889093"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25B8700A-16E1-6711-596A-0C9DA541ADFF}"/>
                </a:ext>
              </a:extLst>
            </p:cNvPr>
            <p:cNvSpPr/>
            <p:nvPr/>
          </p:nvSpPr>
          <p:spPr>
            <a:xfrm>
              <a:off x="5382227"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0B1A65BB-DEFB-5DF3-8FDC-35DF6EE8AFD5}"/>
                </a:ext>
              </a:extLst>
            </p:cNvPr>
            <p:cNvSpPr/>
            <p:nvPr/>
          </p:nvSpPr>
          <p:spPr>
            <a:xfrm>
              <a:off x="6875361"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7E9CD9F4-1C43-D0CD-1CF4-B46BA52B4BAE}"/>
                </a:ext>
              </a:extLst>
            </p:cNvPr>
            <p:cNvSpPr/>
            <p:nvPr/>
          </p:nvSpPr>
          <p:spPr>
            <a:xfrm>
              <a:off x="8368495" y="2243970"/>
              <a:ext cx="1493134" cy="81021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0" name="Group 49">
            <a:extLst>
              <a:ext uri="{FF2B5EF4-FFF2-40B4-BE49-F238E27FC236}">
                <a16:creationId xmlns:a16="http://schemas.microsoft.com/office/drawing/2014/main" id="{E64A34E9-2994-D5FF-E132-7D5C9FB92563}"/>
              </a:ext>
            </a:extLst>
          </p:cNvPr>
          <p:cNvGrpSpPr/>
          <p:nvPr/>
        </p:nvGrpSpPr>
        <p:grpSpPr>
          <a:xfrm>
            <a:off x="1133494" y="3910619"/>
            <a:ext cx="8958804" cy="810218"/>
            <a:chOff x="902825" y="2243970"/>
            <a:chExt cx="8958804" cy="810218"/>
          </a:xfrm>
        </p:grpSpPr>
        <p:sp>
          <p:nvSpPr>
            <p:cNvPr id="51" name="Rectangle 50">
              <a:extLst>
                <a:ext uri="{FF2B5EF4-FFF2-40B4-BE49-F238E27FC236}">
                  <a16:creationId xmlns:a16="http://schemas.microsoft.com/office/drawing/2014/main" id="{2A05DBFB-5A12-D2F5-0DFE-F01513785D61}"/>
                </a:ext>
              </a:extLst>
            </p:cNvPr>
            <p:cNvSpPr/>
            <p:nvPr/>
          </p:nvSpPr>
          <p:spPr>
            <a:xfrm>
              <a:off x="902825"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7915F629-1CDC-E341-AE6D-0839CF6C3BDD}"/>
                </a:ext>
              </a:extLst>
            </p:cNvPr>
            <p:cNvSpPr/>
            <p:nvPr/>
          </p:nvSpPr>
          <p:spPr>
            <a:xfrm>
              <a:off x="2395959"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a:extLst>
                <a:ext uri="{FF2B5EF4-FFF2-40B4-BE49-F238E27FC236}">
                  <a16:creationId xmlns:a16="http://schemas.microsoft.com/office/drawing/2014/main" id="{23485200-DF26-7BD3-C346-5E6FDB915407}"/>
                </a:ext>
              </a:extLst>
            </p:cNvPr>
            <p:cNvSpPr/>
            <p:nvPr/>
          </p:nvSpPr>
          <p:spPr>
            <a:xfrm>
              <a:off x="3889093"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53">
              <a:extLst>
                <a:ext uri="{FF2B5EF4-FFF2-40B4-BE49-F238E27FC236}">
                  <a16:creationId xmlns:a16="http://schemas.microsoft.com/office/drawing/2014/main" id="{7567588F-A358-5B32-C0B4-E10F205CD716}"/>
                </a:ext>
              </a:extLst>
            </p:cNvPr>
            <p:cNvSpPr/>
            <p:nvPr/>
          </p:nvSpPr>
          <p:spPr>
            <a:xfrm>
              <a:off x="5382227"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a:extLst>
                <a:ext uri="{FF2B5EF4-FFF2-40B4-BE49-F238E27FC236}">
                  <a16:creationId xmlns:a16="http://schemas.microsoft.com/office/drawing/2014/main" id="{EF8E1164-D2CC-7E2E-082E-230F6C6A41C7}"/>
                </a:ext>
              </a:extLst>
            </p:cNvPr>
            <p:cNvSpPr/>
            <p:nvPr/>
          </p:nvSpPr>
          <p:spPr>
            <a:xfrm>
              <a:off x="6875361" y="2243970"/>
              <a:ext cx="1493134" cy="81021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Rectangle 55">
              <a:extLst>
                <a:ext uri="{FF2B5EF4-FFF2-40B4-BE49-F238E27FC236}">
                  <a16:creationId xmlns:a16="http://schemas.microsoft.com/office/drawing/2014/main" id="{07ADA4AB-7497-921F-4BF5-A69AC49D5477}"/>
                </a:ext>
              </a:extLst>
            </p:cNvPr>
            <p:cNvSpPr/>
            <p:nvPr/>
          </p:nvSpPr>
          <p:spPr>
            <a:xfrm>
              <a:off x="8368495" y="2243970"/>
              <a:ext cx="1493134" cy="81021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7" name="TextBox 56">
            <a:extLst>
              <a:ext uri="{FF2B5EF4-FFF2-40B4-BE49-F238E27FC236}">
                <a16:creationId xmlns:a16="http://schemas.microsoft.com/office/drawing/2014/main" id="{2094497C-983E-F826-6D6D-8F42A2927EC1}"/>
              </a:ext>
            </a:extLst>
          </p:cNvPr>
          <p:cNvSpPr txBox="1"/>
          <p:nvPr/>
        </p:nvSpPr>
        <p:spPr>
          <a:xfrm>
            <a:off x="487605" y="1428329"/>
            <a:ext cx="11620499" cy="954107"/>
          </a:xfrm>
          <a:prstGeom prst="rect">
            <a:avLst/>
          </a:prstGeom>
          <a:noFill/>
        </p:spPr>
        <p:txBody>
          <a:bodyPr wrap="square">
            <a:spAutoFit/>
          </a:bodyPr>
          <a:lstStyle>
            <a:defPPr marR="0" lvl="0" algn="l" rtl="0">
              <a:lnSpc>
                <a:spcPct val="100000"/>
              </a:lnSpc>
              <a:spcBef>
                <a:spcPts val="0"/>
              </a:spcBef>
              <a:spcAft>
                <a:spcPts val="0"/>
              </a:spcAft>
            </a:defPPr>
            <a:lvl1pPr>
              <a:lnSpc>
                <a:spcPct val="200000"/>
              </a:lnSpc>
              <a:defRPr sz="2800">
                <a:solidFill>
                  <a:schemeClr val="tx1">
                    <a:lumMod val="65000"/>
                    <a:lumOff val="35000"/>
                  </a:schemeClr>
                </a:solidFill>
                <a:latin typeface="+mn-lt"/>
              </a:defRPr>
            </a:lvl1pPr>
          </a:lstStyle>
          <a:p>
            <a:pPr>
              <a:lnSpc>
                <a:spcPct val="100000"/>
              </a:lnSpc>
            </a:pPr>
            <a:r>
              <a:rPr lang="en-US" dirty="0"/>
              <a:t>If we cut the second rectangle into 6 equal parts instead of three, what would be the fraction that represents the yellow part?</a:t>
            </a:r>
          </a:p>
        </p:txBody>
      </p:sp>
    </p:spTree>
    <p:custDataLst>
      <p:tags r:id="rId1"/>
    </p:custDataLst>
    <p:extLst>
      <p:ext uri="{BB962C8B-B14F-4D97-AF65-F5344CB8AC3E}">
        <p14:creationId xmlns:p14="http://schemas.microsoft.com/office/powerpoint/2010/main" val="11170345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90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900"/>
                            </p:stCondLst>
                            <p:childTnLst>
                              <p:par>
                                <p:cTn id="8" presetID="1" presetClass="exit" presetSubtype="0" fill="hold" nodeType="afterEffect">
                                  <p:stCondLst>
                                    <p:cond delay="2400"/>
                                  </p:stCondLst>
                                  <p:childTnLst>
                                    <p:set>
                                      <p:cBhvr>
                                        <p:cTn id="9" dur="1" fill="hold">
                                          <p:stCondLst>
                                            <p:cond delay="0"/>
                                          </p:stCondLst>
                                        </p:cTn>
                                        <p:tgtEl>
                                          <p:spTgt spid="2"/>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BFE20987-D126-1BF3-5D3A-8491F51FBE9F}"/>
              </a:ext>
            </a:extLst>
          </p:cNvPr>
          <p:cNvGrpSpPr/>
          <p:nvPr/>
        </p:nvGrpSpPr>
        <p:grpSpPr>
          <a:xfrm>
            <a:off x="1133494" y="2623904"/>
            <a:ext cx="8958804" cy="810218"/>
            <a:chOff x="902825" y="2243970"/>
            <a:chExt cx="8958804" cy="810218"/>
          </a:xfrm>
        </p:grpSpPr>
        <p:sp>
          <p:nvSpPr>
            <p:cNvPr id="41" name="Rectangle 40">
              <a:extLst>
                <a:ext uri="{FF2B5EF4-FFF2-40B4-BE49-F238E27FC236}">
                  <a16:creationId xmlns:a16="http://schemas.microsoft.com/office/drawing/2014/main" id="{BDCC2953-3E50-951D-23DA-3C759BFBF395}"/>
                </a:ext>
              </a:extLst>
            </p:cNvPr>
            <p:cNvSpPr/>
            <p:nvPr/>
          </p:nvSpPr>
          <p:spPr>
            <a:xfrm>
              <a:off x="902825"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21C6F931-3A25-014B-4DBC-C3726B329D15}"/>
                </a:ext>
              </a:extLst>
            </p:cNvPr>
            <p:cNvSpPr/>
            <p:nvPr/>
          </p:nvSpPr>
          <p:spPr>
            <a:xfrm>
              <a:off x="2395959"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68959FE7-62D0-B52E-91B2-CC12793EB81E}"/>
                </a:ext>
              </a:extLst>
            </p:cNvPr>
            <p:cNvSpPr/>
            <p:nvPr/>
          </p:nvSpPr>
          <p:spPr>
            <a:xfrm>
              <a:off x="3889093"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a:extLst>
                <a:ext uri="{FF2B5EF4-FFF2-40B4-BE49-F238E27FC236}">
                  <a16:creationId xmlns:a16="http://schemas.microsoft.com/office/drawing/2014/main" id="{376AAE8A-A551-03A5-6C97-11F70C98149D}"/>
                </a:ext>
              </a:extLst>
            </p:cNvPr>
            <p:cNvSpPr/>
            <p:nvPr/>
          </p:nvSpPr>
          <p:spPr>
            <a:xfrm>
              <a:off x="5382227"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B7BC4344-34A0-9BB0-3105-9C4878D523F4}"/>
                </a:ext>
              </a:extLst>
            </p:cNvPr>
            <p:cNvSpPr/>
            <p:nvPr/>
          </p:nvSpPr>
          <p:spPr>
            <a:xfrm>
              <a:off x="6875361"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a:extLst>
                <a:ext uri="{FF2B5EF4-FFF2-40B4-BE49-F238E27FC236}">
                  <a16:creationId xmlns:a16="http://schemas.microsoft.com/office/drawing/2014/main" id="{688E4D0C-2CF4-54CB-A873-2F726A3EADC6}"/>
                </a:ext>
              </a:extLst>
            </p:cNvPr>
            <p:cNvSpPr/>
            <p:nvPr/>
          </p:nvSpPr>
          <p:spPr>
            <a:xfrm>
              <a:off x="8368495" y="2243970"/>
              <a:ext cx="1493134" cy="81021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7" name="Group 46">
            <a:extLst>
              <a:ext uri="{FF2B5EF4-FFF2-40B4-BE49-F238E27FC236}">
                <a16:creationId xmlns:a16="http://schemas.microsoft.com/office/drawing/2014/main" id="{8395AC73-CC53-1A45-8D0A-B3865CBB7265}"/>
              </a:ext>
            </a:extLst>
          </p:cNvPr>
          <p:cNvGrpSpPr/>
          <p:nvPr/>
        </p:nvGrpSpPr>
        <p:grpSpPr>
          <a:xfrm>
            <a:off x="1133494" y="3923319"/>
            <a:ext cx="8958804" cy="810218"/>
            <a:chOff x="902825" y="2243970"/>
            <a:chExt cx="8958804" cy="810218"/>
          </a:xfrm>
        </p:grpSpPr>
        <p:sp>
          <p:nvSpPr>
            <p:cNvPr id="48" name="Rectangle 47">
              <a:extLst>
                <a:ext uri="{FF2B5EF4-FFF2-40B4-BE49-F238E27FC236}">
                  <a16:creationId xmlns:a16="http://schemas.microsoft.com/office/drawing/2014/main" id="{47190518-4A49-C074-E9DC-0CBA95EBF9FD}"/>
                </a:ext>
              </a:extLst>
            </p:cNvPr>
            <p:cNvSpPr/>
            <p:nvPr/>
          </p:nvSpPr>
          <p:spPr>
            <a:xfrm>
              <a:off x="902825"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FDC95400-1F76-BB10-9999-E58FBBFD4BFD}"/>
                </a:ext>
              </a:extLst>
            </p:cNvPr>
            <p:cNvSpPr/>
            <p:nvPr/>
          </p:nvSpPr>
          <p:spPr>
            <a:xfrm>
              <a:off x="2395959"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a:extLst>
                <a:ext uri="{FF2B5EF4-FFF2-40B4-BE49-F238E27FC236}">
                  <a16:creationId xmlns:a16="http://schemas.microsoft.com/office/drawing/2014/main" id="{46EE35AD-D273-CABA-7D33-32510629CC66}"/>
                </a:ext>
              </a:extLst>
            </p:cNvPr>
            <p:cNvSpPr/>
            <p:nvPr/>
          </p:nvSpPr>
          <p:spPr>
            <a:xfrm>
              <a:off x="3889093"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a:extLst>
                <a:ext uri="{FF2B5EF4-FFF2-40B4-BE49-F238E27FC236}">
                  <a16:creationId xmlns:a16="http://schemas.microsoft.com/office/drawing/2014/main" id="{5DD98AA3-1940-17B6-4FC6-C5D981D29950}"/>
                </a:ext>
              </a:extLst>
            </p:cNvPr>
            <p:cNvSpPr/>
            <p:nvPr/>
          </p:nvSpPr>
          <p:spPr>
            <a:xfrm>
              <a:off x="5382227"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6E5A2BFC-B112-6902-5EDF-D091C283DFF1}"/>
                </a:ext>
              </a:extLst>
            </p:cNvPr>
            <p:cNvSpPr/>
            <p:nvPr/>
          </p:nvSpPr>
          <p:spPr>
            <a:xfrm>
              <a:off x="6875361" y="2243970"/>
              <a:ext cx="1493134" cy="81021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Rectangle 52">
              <a:extLst>
                <a:ext uri="{FF2B5EF4-FFF2-40B4-BE49-F238E27FC236}">
                  <a16:creationId xmlns:a16="http://schemas.microsoft.com/office/drawing/2014/main" id="{905735EC-0ADD-93A1-9539-67FEEB842BF5}"/>
                </a:ext>
              </a:extLst>
            </p:cNvPr>
            <p:cNvSpPr/>
            <p:nvPr/>
          </p:nvSpPr>
          <p:spPr>
            <a:xfrm>
              <a:off x="8368495" y="2243970"/>
              <a:ext cx="1493134" cy="81021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Google Shape;222;p10">
            <a:extLst>
              <a:ext uri="{FF2B5EF4-FFF2-40B4-BE49-F238E27FC236}">
                <a16:creationId xmlns:a16="http://schemas.microsoft.com/office/drawing/2014/main" id="{BF227ABD-E7BD-4886-B8D2-093F09D9637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Complete.</a:t>
            </a:r>
          </a:p>
        </p:txBody>
      </p:sp>
      <p:grpSp>
        <p:nvGrpSpPr>
          <p:cNvPr id="5" name="Group 4">
            <a:extLst>
              <a:ext uri="{FF2B5EF4-FFF2-40B4-BE49-F238E27FC236}">
                <a16:creationId xmlns:a16="http://schemas.microsoft.com/office/drawing/2014/main" id="{50A42885-0758-4669-A6D8-AB73999E3ED2}"/>
              </a:ext>
            </a:extLst>
          </p:cNvPr>
          <p:cNvGrpSpPr/>
          <p:nvPr/>
        </p:nvGrpSpPr>
        <p:grpSpPr>
          <a:xfrm>
            <a:off x="10234941" y="3606281"/>
            <a:ext cx="1099920" cy="1188524"/>
            <a:chOff x="10234941" y="2971281"/>
            <a:chExt cx="1099920" cy="1188524"/>
          </a:xfrm>
        </p:grpSpPr>
        <p:sp>
          <p:nvSpPr>
            <p:cNvPr id="35" name="Rectangle: Rounded Corners 34">
              <a:extLst>
                <a:ext uri="{FF2B5EF4-FFF2-40B4-BE49-F238E27FC236}">
                  <a16:creationId xmlns:a16="http://schemas.microsoft.com/office/drawing/2014/main" id="{C68F395E-E339-4CC4-B2BC-2EDF02E7DA05}"/>
                </a:ext>
              </a:extLst>
            </p:cNvPr>
            <p:cNvSpPr/>
            <p:nvPr/>
          </p:nvSpPr>
          <p:spPr>
            <a:xfrm>
              <a:off x="10429819" y="2971281"/>
              <a:ext cx="667387" cy="494809"/>
            </a:xfrm>
            <a:prstGeom prst="roundRect">
              <a:avLst/>
            </a:prstGeom>
            <a:solidFill>
              <a:srgbClr val="74C274"/>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4</a:t>
              </a:r>
            </a:p>
          </p:txBody>
        </p:sp>
        <p:cxnSp>
          <p:nvCxnSpPr>
            <p:cNvPr id="36" name="Straight Connector 35">
              <a:extLst>
                <a:ext uri="{FF2B5EF4-FFF2-40B4-BE49-F238E27FC236}">
                  <a16:creationId xmlns:a16="http://schemas.microsoft.com/office/drawing/2014/main" id="{ADA51F79-E5C7-4FD7-A27B-1361DF920EE1}"/>
                </a:ext>
              </a:extLst>
            </p:cNvPr>
            <p:cNvCxnSpPr/>
            <p:nvPr/>
          </p:nvCxnSpPr>
          <p:spPr>
            <a:xfrm>
              <a:off x="10234941" y="3574287"/>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7" name="Rectangle: Rounded Corners 36">
              <a:extLst>
                <a:ext uri="{FF2B5EF4-FFF2-40B4-BE49-F238E27FC236}">
                  <a16:creationId xmlns:a16="http://schemas.microsoft.com/office/drawing/2014/main" id="{0CD875FA-0D3A-40CB-A832-0021E7DE569D}"/>
                </a:ext>
              </a:extLst>
            </p:cNvPr>
            <p:cNvSpPr/>
            <p:nvPr/>
          </p:nvSpPr>
          <p:spPr>
            <a:xfrm>
              <a:off x="10429819" y="3664996"/>
              <a:ext cx="667387" cy="494809"/>
            </a:xfrm>
            <a:prstGeom prst="roundRect">
              <a:avLst/>
            </a:prstGeom>
            <a:solidFill>
              <a:srgbClr val="74C274"/>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6</a:t>
              </a:r>
            </a:p>
          </p:txBody>
        </p:sp>
      </p:grpSp>
      <p:grpSp>
        <p:nvGrpSpPr>
          <p:cNvPr id="6" name="Group 5">
            <a:extLst>
              <a:ext uri="{FF2B5EF4-FFF2-40B4-BE49-F238E27FC236}">
                <a16:creationId xmlns:a16="http://schemas.microsoft.com/office/drawing/2014/main" id="{121784D0-C093-4ED4-8AAC-DD23727359F8}"/>
              </a:ext>
            </a:extLst>
          </p:cNvPr>
          <p:cNvGrpSpPr/>
          <p:nvPr/>
        </p:nvGrpSpPr>
        <p:grpSpPr>
          <a:xfrm>
            <a:off x="1539791" y="5307105"/>
            <a:ext cx="7761618" cy="1188524"/>
            <a:chOff x="2192914" y="4666514"/>
            <a:chExt cx="7761618" cy="1188524"/>
          </a:xfrm>
        </p:grpSpPr>
        <p:grpSp>
          <p:nvGrpSpPr>
            <p:cNvPr id="16" name="Group 15">
              <a:extLst>
                <a:ext uri="{FF2B5EF4-FFF2-40B4-BE49-F238E27FC236}">
                  <a16:creationId xmlns:a16="http://schemas.microsoft.com/office/drawing/2014/main" id="{85800119-4593-4253-929E-5FD41D13DFED}"/>
                </a:ext>
              </a:extLst>
            </p:cNvPr>
            <p:cNvGrpSpPr/>
            <p:nvPr/>
          </p:nvGrpSpPr>
          <p:grpSpPr>
            <a:xfrm>
              <a:off x="7161340" y="4666514"/>
              <a:ext cx="1099920" cy="1188524"/>
              <a:chOff x="1431235" y="2825994"/>
              <a:chExt cx="1099920" cy="1188524"/>
            </a:xfrm>
          </p:grpSpPr>
          <p:sp>
            <p:nvSpPr>
              <p:cNvPr id="29" name="Rectangle: Rounded Corners 28">
                <a:extLst>
                  <a:ext uri="{FF2B5EF4-FFF2-40B4-BE49-F238E27FC236}">
                    <a16:creationId xmlns:a16="http://schemas.microsoft.com/office/drawing/2014/main" id="{CAA34D47-DF74-4F5D-AA82-E252DD89F164}"/>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cxnSp>
            <p:nvCxnSpPr>
              <p:cNvPr id="30" name="Straight Connector 29">
                <a:extLst>
                  <a:ext uri="{FF2B5EF4-FFF2-40B4-BE49-F238E27FC236}">
                    <a16:creationId xmlns:a16="http://schemas.microsoft.com/office/drawing/2014/main" id="{10B23E93-2065-4BC5-A973-21726875C207}"/>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1" name="Rectangle: Rounded Corners 30">
                <a:extLst>
                  <a:ext uri="{FF2B5EF4-FFF2-40B4-BE49-F238E27FC236}">
                    <a16:creationId xmlns:a16="http://schemas.microsoft.com/office/drawing/2014/main" id="{023E10F2-2C6C-4CE2-822C-DF5E0A5672D0}"/>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grpSp>
        <p:grpSp>
          <p:nvGrpSpPr>
            <p:cNvPr id="17" name="Group 16">
              <a:extLst>
                <a:ext uri="{FF2B5EF4-FFF2-40B4-BE49-F238E27FC236}">
                  <a16:creationId xmlns:a16="http://schemas.microsoft.com/office/drawing/2014/main" id="{71359041-1F52-46EB-B7E5-4554459E6232}"/>
                </a:ext>
              </a:extLst>
            </p:cNvPr>
            <p:cNvGrpSpPr/>
            <p:nvPr/>
          </p:nvGrpSpPr>
          <p:grpSpPr>
            <a:xfrm>
              <a:off x="2192914" y="4760453"/>
              <a:ext cx="1099920" cy="1041731"/>
              <a:chOff x="3868602" y="4928170"/>
              <a:chExt cx="1099920" cy="1041731"/>
            </a:xfrm>
          </p:grpSpPr>
          <p:grpSp>
            <p:nvGrpSpPr>
              <p:cNvPr id="25" name="Group 24">
                <a:extLst>
                  <a:ext uri="{FF2B5EF4-FFF2-40B4-BE49-F238E27FC236}">
                    <a16:creationId xmlns:a16="http://schemas.microsoft.com/office/drawing/2014/main" id="{EB65D87A-475A-4E6D-9A59-165273E1C5C5}"/>
                  </a:ext>
                </a:extLst>
              </p:cNvPr>
              <p:cNvGrpSpPr/>
              <p:nvPr/>
            </p:nvGrpSpPr>
            <p:grpSpPr>
              <a:xfrm>
                <a:off x="3868602" y="5446681"/>
                <a:ext cx="1099920" cy="523220"/>
                <a:chOff x="3029153" y="5389419"/>
                <a:chExt cx="1099920" cy="523220"/>
              </a:xfrm>
            </p:grpSpPr>
            <p:cxnSp>
              <p:nvCxnSpPr>
                <p:cNvPr id="27" name="Straight Connector 26">
                  <a:extLst>
                    <a:ext uri="{FF2B5EF4-FFF2-40B4-BE49-F238E27FC236}">
                      <a16:creationId xmlns:a16="http://schemas.microsoft.com/office/drawing/2014/main" id="{5B5BC63C-DAD1-4956-9431-1E28D3A6AB76}"/>
                    </a:ext>
                  </a:extLst>
                </p:cNvPr>
                <p:cNvCxnSpPr/>
                <p:nvPr/>
              </p:nvCxnSpPr>
              <p:spPr>
                <a:xfrm>
                  <a:off x="3029153" y="5389419"/>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21ACAD21-9370-4D18-9C40-FEC24EDADC76}"/>
                    </a:ext>
                  </a:extLst>
                </p:cNvPr>
                <p:cNvSpPr txBox="1"/>
                <p:nvPr/>
              </p:nvSpPr>
              <p:spPr>
                <a:xfrm>
                  <a:off x="3314718" y="5389419"/>
                  <a:ext cx="417833"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6</a:t>
                  </a:r>
                  <a:endParaRPr lang="fr-FR" dirty="0"/>
                </a:p>
              </p:txBody>
            </p:sp>
          </p:grpSp>
          <p:sp>
            <p:nvSpPr>
              <p:cNvPr id="26" name="TextBox 25">
                <a:extLst>
                  <a:ext uri="{FF2B5EF4-FFF2-40B4-BE49-F238E27FC236}">
                    <a16:creationId xmlns:a16="http://schemas.microsoft.com/office/drawing/2014/main" id="{A9ABA1EC-4EE7-446B-9C7C-BC115621C327}"/>
                  </a:ext>
                </a:extLst>
              </p:cNvPr>
              <p:cNvSpPr txBox="1"/>
              <p:nvPr/>
            </p:nvSpPr>
            <p:spPr>
              <a:xfrm>
                <a:off x="4154167" y="4928170"/>
                <a:ext cx="417833" cy="523220"/>
              </a:xfrm>
              <a:prstGeom prst="rect">
                <a:avLst/>
              </a:prstGeom>
              <a:noFill/>
            </p:spPr>
            <p:txBody>
              <a:bodyPr wrap="square">
                <a:spAutoFit/>
              </a:bodyPr>
              <a:lstStyle/>
              <a:p>
                <a:r>
                  <a:rPr lang="en-US" sz="2800" dirty="0">
                    <a:solidFill>
                      <a:prstClr val="black">
                        <a:lumMod val="65000"/>
                        <a:lumOff val="35000"/>
                      </a:prstClr>
                    </a:solidFill>
                    <a:latin typeface="Comic Sans MS"/>
                  </a:rPr>
                  <a:t>5</a:t>
                </a:r>
                <a:endParaRPr lang="fr-FR" dirty="0"/>
              </a:p>
            </p:txBody>
          </p:sp>
        </p:grpSp>
        <p:grpSp>
          <p:nvGrpSpPr>
            <p:cNvPr id="18" name="Group 17">
              <a:extLst>
                <a:ext uri="{FF2B5EF4-FFF2-40B4-BE49-F238E27FC236}">
                  <a16:creationId xmlns:a16="http://schemas.microsoft.com/office/drawing/2014/main" id="{ACEE9C4C-4FE2-4AC2-873E-B39D35826301}"/>
                </a:ext>
              </a:extLst>
            </p:cNvPr>
            <p:cNvGrpSpPr/>
            <p:nvPr/>
          </p:nvGrpSpPr>
          <p:grpSpPr>
            <a:xfrm>
              <a:off x="3693051" y="4742266"/>
              <a:ext cx="1099920" cy="1041731"/>
              <a:chOff x="3868602" y="4928170"/>
              <a:chExt cx="1099920" cy="1041731"/>
            </a:xfrm>
          </p:grpSpPr>
          <p:grpSp>
            <p:nvGrpSpPr>
              <p:cNvPr id="21" name="Group 20">
                <a:extLst>
                  <a:ext uri="{FF2B5EF4-FFF2-40B4-BE49-F238E27FC236}">
                    <a16:creationId xmlns:a16="http://schemas.microsoft.com/office/drawing/2014/main" id="{2D4FDC0D-D391-4F3B-B99F-E2EADF3DDEA5}"/>
                  </a:ext>
                </a:extLst>
              </p:cNvPr>
              <p:cNvGrpSpPr/>
              <p:nvPr/>
            </p:nvGrpSpPr>
            <p:grpSpPr>
              <a:xfrm>
                <a:off x="3868602" y="5446681"/>
                <a:ext cx="1099920" cy="523220"/>
                <a:chOff x="3029153" y="5389419"/>
                <a:chExt cx="1099920" cy="523220"/>
              </a:xfrm>
            </p:grpSpPr>
            <p:cxnSp>
              <p:nvCxnSpPr>
                <p:cNvPr id="23" name="Straight Connector 22">
                  <a:extLst>
                    <a:ext uri="{FF2B5EF4-FFF2-40B4-BE49-F238E27FC236}">
                      <a16:creationId xmlns:a16="http://schemas.microsoft.com/office/drawing/2014/main" id="{B62CE0E8-0B10-42CB-88D8-B24BC30C3140}"/>
                    </a:ext>
                  </a:extLst>
                </p:cNvPr>
                <p:cNvCxnSpPr/>
                <p:nvPr/>
              </p:nvCxnSpPr>
              <p:spPr>
                <a:xfrm>
                  <a:off x="3029153" y="5389419"/>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B92AE7BD-5F52-4DE1-ABA8-261BA0AAE882}"/>
                    </a:ext>
                  </a:extLst>
                </p:cNvPr>
                <p:cNvSpPr txBox="1"/>
                <p:nvPr/>
              </p:nvSpPr>
              <p:spPr>
                <a:xfrm>
                  <a:off x="3314718" y="5389419"/>
                  <a:ext cx="417833"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3</a:t>
                  </a:r>
                  <a:endParaRPr lang="fr-FR" dirty="0"/>
                </a:p>
              </p:txBody>
            </p:sp>
          </p:grpSp>
          <p:sp>
            <p:nvSpPr>
              <p:cNvPr id="22" name="TextBox 21">
                <a:extLst>
                  <a:ext uri="{FF2B5EF4-FFF2-40B4-BE49-F238E27FC236}">
                    <a16:creationId xmlns:a16="http://schemas.microsoft.com/office/drawing/2014/main" id="{D599A438-C93D-44C4-A74C-A292E834006C}"/>
                  </a:ext>
                </a:extLst>
              </p:cNvPr>
              <p:cNvSpPr txBox="1"/>
              <p:nvPr/>
            </p:nvSpPr>
            <p:spPr>
              <a:xfrm>
                <a:off x="4154167" y="4928170"/>
                <a:ext cx="417833" cy="523220"/>
              </a:xfrm>
              <a:prstGeom prst="rect">
                <a:avLst/>
              </a:prstGeom>
              <a:noFill/>
            </p:spPr>
            <p:txBody>
              <a:bodyPr wrap="square">
                <a:spAutoFit/>
              </a:bodyPr>
              <a:lstStyle/>
              <a:p>
                <a:r>
                  <a:rPr lang="en-US" sz="2800" dirty="0">
                    <a:solidFill>
                      <a:prstClr val="black">
                        <a:lumMod val="65000"/>
                        <a:lumOff val="35000"/>
                      </a:prstClr>
                    </a:solidFill>
                    <a:latin typeface="Comic Sans MS"/>
                  </a:rPr>
                  <a:t>2</a:t>
                </a:r>
                <a:endParaRPr lang="fr-FR" dirty="0"/>
              </a:p>
            </p:txBody>
          </p:sp>
        </p:grpSp>
        <p:sp>
          <p:nvSpPr>
            <p:cNvPr id="19" name="TextBox 18">
              <a:extLst>
                <a:ext uri="{FF2B5EF4-FFF2-40B4-BE49-F238E27FC236}">
                  <a16:creationId xmlns:a16="http://schemas.microsoft.com/office/drawing/2014/main" id="{72B7810B-E478-4627-BA85-33612AB708E0}"/>
                </a:ext>
              </a:extLst>
            </p:cNvPr>
            <p:cNvSpPr txBox="1"/>
            <p:nvPr/>
          </p:nvSpPr>
          <p:spPr>
            <a:xfrm>
              <a:off x="3307824" y="4959892"/>
              <a:ext cx="357790" cy="523220"/>
            </a:xfrm>
            <a:prstGeom prst="rect">
              <a:avLst/>
            </a:prstGeom>
            <a:noFill/>
          </p:spPr>
          <p:txBody>
            <a:bodyPr wrap="none" rtlCol="0">
              <a:spAutoFit/>
            </a:bodyPr>
            <a:lstStyle/>
            <a:p>
              <a:r>
                <a:rPr lang="en-US" sz="2800" dirty="0">
                  <a:solidFill>
                    <a:schemeClr val="tx1">
                      <a:lumMod val="65000"/>
                      <a:lumOff val="35000"/>
                    </a:schemeClr>
                  </a:solidFill>
                  <a:latin typeface="+mn-lt"/>
                </a:rPr>
                <a:t>+</a:t>
              </a:r>
              <a:endParaRPr lang="fr-FR" sz="2800" dirty="0">
                <a:solidFill>
                  <a:schemeClr val="tx1">
                    <a:lumMod val="65000"/>
                    <a:lumOff val="35000"/>
                  </a:schemeClr>
                </a:solidFill>
                <a:latin typeface="+mn-lt"/>
              </a:endParaRPr>
            </a:p>
          </p:txBody>
        </p:sp>
        <p:sp>
          <p:nvSpPr>
            <p:cNvPr id="20" name="TextBox 19">
              <a:extLst>
                <a:ext uri="{FF2B5EF4-FFF2-40B4-BE49-F238E27FC236}">
                  <a16:creationId xmlns:a16="http://schemas.microsoft.com/office/drawing/2014/main" id="{EDD6A933-E0F0-4322-A820-0388209546E0}"/>
                </a:ext>
              </a:extLst>
            </p:cNvPr>
            <p:cNvSpPr txBox="1"/>
            <p:nvPr/>
          </p:nvSpPr>
          <p:spPr>
            <a:xfrm>
              <a:off x="4967608" y="4959892"/>
              <a:ext cx="367408" cy="523220"/>
            </a:xfrm>
            <a:prstGeom prst="rect">
              <a:avLst/>
            </a:prstGeom>
            <a:noFill/>
          </p:spPr>
          <p:txBody>
            <a:bodyPr wrap="none" rtlCol="0">
              <a:spAutoFit/>
            </a:bodyPr>
            <a:lstStyle/>
            <a:p>
              <a:r>
                <a:rPr lang="en-US" sz="2800" dirty="0">
                  <a:solidFill>
                    <a:schemeClr val="tx1">
                      <a:lumMod val="65000"/>
                      <a:lumOff val="35000"/>
                    </a:schemeClr>
                  </a:solidFill>
                  <a:latin typeface="+mn-lt"/>
                </a:rPr>
                <a:t>=</a:t>
              </a:r>
              <a:endParaRPr lang="fr-FR" sz="2800" dirty="0">
                <a:solidFill>
                  <a:schemeClr val="tx1">
                    <a:lumMod val="65000"/>
                    <a:lumOff val="35000"/>
                  </a:schemeClr>
                </a:solidFill>
                <a:latin typeface="+mn-lt"/>
              </a:endParaRPr>
            </a:p>
          </p:txBody>
        </p:sp>
        <p:grpSp>
          <p:nvGrpSpPr>
            <p:cNvPr id="56" name="Group 55">
              <a:extLst>
                <a:ext uri="{FF2B5EF4-FFF2-40B4-BE49-F238E27FC236}">
                  <a16:creationId xmlns:a16="http://schemas.microsoft.com/office/drawing/2014/main" id="{25DF2671-93B8-4280-B1B9-725AFF704D1A}"/>
                </a:ext>
              </a:extLst>
            </p:cNvPr>
            <p:cNvGrpSpPr/>
            <p:nvPr/>
          </p:nvGrpSpPr>
          <p:grpSpPr>
            <a:xfrm>
              <a:off x="8854612" y="4666514"/>
              <a:ext cx="1099920" cy="1188524"/>
              <a:chOff x="1431235" y="2825994"/>
              <a:chExt cx="1099920" cy="1188524"/>
            </a:xfrm>
          </p:grpSpPr>
          <p:sp>
            <p:nvSpPr>
              <p:cNvPr id="69" name="Rectangle: Rounded Corners 68">
                <a:extLst>
                  <a:ext uri="{FF2B5EF4-FFF2-40B4-BE49-F238E27FC236}">
                    <a16:creationId xmlns:a16="http://schemas.microsoft.com/office/drawing/2014/main" id="{D4ED6BA5-F66B-420F-BD0E-4552D81E609A}"/>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ndParaRPr>
              </a:p>
            </p:txBody>
          </p:sp>
          <p:cxnSp>
            <p:nvCxnSpPr>
              <p:cNvPr id="70" name="Straight Connector 69">
                <a:extLst>
                  <a:ext uri="{FF2B5EF4-FFF2-40B4-BE49-F238E27FC236}">
                    <a16:creationId xmlns:a16="http://schemas.microsoft.com/office/drawing/2014/main" id="{4D95BA4E-04E6-4F80-9D46-B46D60CA38B2}"/>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71" name="Rectangle: Rounded Corners 70">
                <a:extLst>
                  <a:ext uri="{FF2B5EF4-FFF2-40B4-BE49-F238E27FC236}">
                    <a16:creationId xmlns:a16="http://schemas.microsoft.com/office/drawing/2014/main" id="{49343A89-7E19-49EF-95DC-691CAA05185C}"/>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ndParaRPr>
              </a:p>
            </p:txBody>
          </p:sp>
        </p:grpSp>
        <p:grpSp>
          <p:nvGrpSpPr>
            <p:cNvPr id="57" name="Group 56">
              <a:extLst>
                <a:ext uri="{FF2B5EF4-FFF2-40B4-BE49-F238E27FC236}">
                  <a16:creationId xmlns:a16="http://schemas.microsoft.com/office/drawing/2014/main" id="{1B4BAEB4-B398-4252-A899-8BC1F138464D}"/>
                </a:ext>
              </a:extLst>
            </p:cNvPr>
            <p:cNvGrpSpPr/>
            <p:nvPr/>
          </p:nvGrpSpPr>
          <p:grpSpPr>
            <a:xfrm>
              <a:off x="5487771" y="4742266"/>
              <a:ext cx="1099920" cy="1041731"/>
              <a:chOff x="3868602" y="4928170"/>
              <a:chExt cx="1099920" cy="1041731"/>
            </a:xfrm>
          </p:grpSpPr>
          <p:grpSp>
            <p:nvGrpSpPr>
              <p:cNvPr id="65" name="Group 64">
                <a:extLst>
                  <a:ext uri="{FF2B5EF4-FFF2-40B4-BE49-F238E27FC236}">
                    <a16:creationId xmlns:a16="http://schemas.microsoft.com/office/drawing/2014/main" id="{2D6CEE72-8B62-4DCF-87A8-15791B58F9CD}"/>
                  </a:ext>
                </a:extLst>
              </p:cNvPr>
              <p:cNvGrpSpPr/>
              <p:nvPr/>
            </p:nvGrpSpPr>
            <p:grpSpPr>
              <a:xfrm>
                <a:off x="3868602" y="5446681"/>
                <a:ext cx="1099920" cy="523220"/>
                <a:chOff x="3029153" y="5389419"/>
                <a:chExt cx="1099920" cy="523220"/>
              </a:xfrm>
            </p:grpSpPr>
            <p:cxnSp>
              <p:nvCxnSpPr>
                <p:cNvPr id="67" name="Straight Connector 66">
                  <a:extLst>
                    <a:ext uri="{FF2B5EF4-FFF2-40B4-BE49-F238E27FC236}">
                      <a16:creationId xmlns:a16="http://schemas.microsoft.com/office/drawing/2014/main" id="{B31A1EF7-AF7A-46A3-ACE9-6FBFDC68F676}"/>
                    </a:ext>
                  </a:extLst>
                </p:cNvPr>
                <p:cNvCxnSpPr/>
                <p:nvPr/>
              </p:nvCxnSpPr>
              <p:spPr>
                <a:xfrm>
                  <a:off x="3029153" y="5389419"/>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8" name="TextBox 67">
                  <a:extLst>
                    <a:ext uri="{FF2B5EF4-FFF2-40B4-BE49-F238E27FC236}">
                      <a16:creationId xmlns:a16="http://schemas.microsoft.com/office/drawing/2014/main" id="{ACE6C8D5-B8B3-4069-8C39-C4A143D6E79C}"/>
                    </a:ext>
                  </a:extLst>
                </p:cNvPr>
                <p:cNvSpPr txBox="1"/>
                <p:nvPr/>
              </p:nvSpPr>
              <p:spPr>
                <a:xfrm>
                  <a:off x="3314718" y="5389419"/>
                  <a:ext cx="417833"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6</a:t>
                  </a:r>
                  <a:endParaRPr lang="fr-FR" dirty="0"/>
                </a:p>
              </p:txBody>
            </p:sp>
          </p:grpSp>
          <p:sp>
            <p:nvSpPr>
              <p:cNvPr id="66" name="TextBox 65">
                <a:extLst>
                  <a:ext uri="{FF2B5EF4-FFF2-40B4-BE49-F238E27FC236}">
                    <a16:creationId xmlns:a16="http://schemas.microsoft.com/office/drawing/2014/main" id="{5B41E972-4806-484B-B64A-AFAA80233702}"/>
                  </a:ext>
                </a:extLst>
              </p:cNvPr>
              <p:cNvSpPr txBox="1"/>
              <p:nvPr/>
            </p:nvSpPr>
            <p:spPr>
              <a:xfrm>
                <a:off x="4154167" y="4928170"/>
                <a:ext cx="417833" cy="523220"/>
              </a:xfrm>
              <a:prstGeom prst="rect">
                <a:avLst/>
              </a:prstGeom>
              <a:noFill/>
            </p:spPr>
            <p:txBody>
              <a:bodyPr wrap="square">
                <a:spAutoFit/>
              </a:bodyPr>
              <a:lstStyle/>
              <a:p>
                <a:r>
                  <a:rPr lang="en-US" sz="2800" dirty="0">
                    <a:solidFill>
                      <a:prstClr val="black">
                        <a:lumMod val="65000"/>
                        <a:lumOff val="35000"/>
                      </a:prstClr>
                    </a:solidFill>
                    <a:latin typeface="Comic Sans MS"/>
                  </a:rPr>
                  <a:t>5</a:t>
                </a:r>
                <a:endParaRPr lang="fr-FR" dirty="0"/>
              </a:p>
            </p:txBody>
          </p:sp>
        </p:grpSp>
        <p:sp>
          <p:nvSpPr>
            <p:cNvPr id="59" name="TextBox 58">
              <a:extLst>
                <a:ext uri="{FF2B5EF4-FFF2-40B4-BE49-F238E27FC236}">
                  <a16:creationId xmlns:a16="http://schemas.microsoft.com/office/drawing/2014/main" id="{71201CB1-1003-4687-8A51-44A4D6182BA8}"/>
                </a:ext>
              </a:extLst>
            </p:cNvPr>
            <p:cNvSpPr txBox="1"/>
            <p:nvPr/>
          </p:nvSpPr>
          <p:spPr>
            <a:xfrm>
              <a:off x="6641638" y="4957881"/>
              <a:ext cx="357790" cy="523220"/>
            </a:xfrm>
            <a:prstGeom prst="rect">
              <a:avLst/>
            </a:prstGeom>
            <a:noFill/>
          </p:spPr>
          <p:txBody>
            <a:bodyPr wrap="none" rtlCol="0">
              <a:spAutoFit/>
            </a:bodyPr>
            <a:lstStyle/>
            <a:p>
              <a:r>
                <a:rPr lang="en-US" sz="2800" dirty="0">
                  <a:solidFill>
                    <a:schemeClr val="tx1">
                      <a:lumMod val="65000"/>
                      <a:lumOff val="35000"/>
                    </a:schemeClr>
                  </a:solidFill>
                  <a:latin typeface="+mn-lt"/>
                </a:rPr>
                <a:t>+</a:t>
              </a:r>
              <a:endParaRPr lang="fr-FR" sz="2800" dirty="0">
                <a:solidFill>
                  <a:schemeClr val="tx1">
                    <a:lumMod val="65000"/>
                    <a:lumOff val="35000"/>
                  </a:schemeClr>
                </a:solidFill>
                <a:latin typeface="+mn-lt"/>
              </a:endParaRPr>
            </a:p>
          </p:txBody>
        </p:sp>
        <p:sp>
          <p:nvSpPr>
            <p:cNvPr id="60" name="TextBox 59">
              <a:extLst>
                <a:ext uri="{FF2B5EF4-FFF2-40B4-BE49-F238E27FC236}">
                  <a16:creationId xmlns:a16="http://schemas.microsoft.com/office/drawing/2014/main" id="{F8F130F7-3CE9-47A5-933D-2ECDB9321878}"/>
                </a:ext>
              </a:extLst>
            </p:cNvPr>
            <p:cNvSpPr txBox="1"/>
            <p:nvPr/>
          </p:nvSpPr>
          <p:spPr>
            <a:xfrm>
              <a:off x="8380395" y="4999167"/>
              <a:ext cx="367408" cy="523220"/>
            </a:xfrm>
            <a:prstGeom prst="rect">
              <a:avLst/>
            </a:prstGeom>
            <a:noFill/>
          </p:spPr>
          <p:txBody>
            <a:bodyPr wrap="none" rtlCol="0">
              <a:spAutoFit/>
            </a:bodyPr>
            <a:lstStyle/>
            <a:p>
              <a:r>
                <a:rPr lang="en-US" sz="2800" dirty="0">
                  <a:solidFill>
                    <a:schemeClr val="tx1">
                      <a:lumMod val="65000"/>
                      <a:lumOff val="35000"/>
                    </a:schemeClr>
                  </a:solidFill>
                  <a:latin typeface="+mn-lt"/>
                </a:rPr>
                <a:t>=</a:t>
              </a:r>
              <a:endParaRPr lang="fr-FR" sz="2800" dirty="0">
                <a:solidFill>
                  <a:schemeClr val="tx1">
                    <a:lumMod val="65000"/>
                    <a:lumOff val="35000"/>
                  </a:schemeClr>
                </a:solidFill>
                <a:latin typeface="+mn-lt"/>
              </a:endParaRPr>
            </a:p>
          </p:txBody>
        </p:sp>
      </p:grpSp>
    </p:spTree>
    <p:custDataLst>
      <p:tags r:id="rId1"/>
    </p:custDataLst>
    <p:extLst>
      <p:ext uri="{BB962C8B-B14F-4D97-AF65-F5344CB8AC3E}">
        <p14:creationId xmlns:p14="http://schemas.microsoft.com/office/powerpoint/2010/main" val="427060789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Group 52">
            <a:extLst>
              <a:ext uri="{FF2B5EF4-FFF2-40B4-BE49-F238E27FC236}">
                <a16:creationId xmlns:a16="http://schemas.microsoft.com/office/drawing/2014/main" id="{A1E4BDF9-2CC0-DD8F-931A-586B00406F4E}"/>
              </a:ext>
            </a:extLst>
          </p:cNvPr>
          <p:cNvGrpSpPr/>
          <p:nvPr/>
        </p:nvGrpSpPr>
        <p:grpSpPr>
          <a:xfrm>
            <a:off x="1133494" y="2860462"/>
            <a:ext cx="8958804" cy="810218"/>
            <a:chOff x="902825" y="2243970"/>
            <a:chExt cx="8958804" cy="810218"/>
          </a:xfrm>
        </p:grpSpPr>
        <p:sp>
          <p:nvSpPr>
            <p:cNvPr id="54" name="Rectangle 53">
              <a:extLst>
                <a:ext uri="{FF2B5EF4-FFF2-40B4-BE49-F238E27FC236}">
                  <a16:creationId xmlns:a16="http://schemas.microsoft.com/office/drawing/2014/main" id="{B8A7DAAE-5E52-5E96-509D-B1868FD18D93}"/>
                </a:ext>
              </a:extLst>
            </p:cNvPr>
            <p:cNvSpPr/>
            <p:nvPr/>
          </p:nvSpPr>
          <p:spPr>
            <a:xfrm>
              <a:off x="902825"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a:extLst>
                <a:ext uri="{FF2B5EF4-FFF2-40B4-BE49-F238E27FC236}">
                  <a16:creationId xmlns:a16="http://schemas.microsoft.com/office/drawing/2014/main" id="{D38ED9D2-64DD-13BC-6AE9-C948CAE56D9C}"/>
                </a:ext>
              </a:extLst>
            </p:cNvPr>
            <p:cNvSpPr/>
            <p:nvPr/>
          </p:nvSpPr>
          <p:spPr>
            <a:xfrm>
              <a:off x="2395959"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ectangle 57">
              <a:extLst>
                <a:ext uri="{FF2B5EF4-FFF2-40B4-BE49-F238E27FC236}">
                  <a16:creationId xmlns:a16="http://schemas.microsoft.com/office/drawing/2014/main" id="{AF9BDF30-3995-F037-1059-F93A1329F15E}"/>
                </a:ext>
              </a:extLst>
            </p:cNvPr>
            <p:cNvSpPr/>
            <p:nvPr/>
          </p:nvSpPr>
          <p:spPr>
            <a:xfrm>
              <a:off x="3889093"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a:extLst>
                <a:ext uri="{FF2B5EF4-FFF2-40B4-BE49-F238E27FC236}">
                  <a16:creationId xmlns:a16="http://schemas.microsoft.com/office/drawing/2014/main" id="{3F84247D-49FA-BD19-796B-855321EE602B}"/>
                </a:ext>
              </a:extLst>
            </p:cNvPr>
            <p:cNvSpPr/>
            <p:nvPr/>
          </p:nvSpPr>
          <p:spPr>
            <a:xfrm>
              <a:off x="5382227"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B7FAD8DB-8B75-F82D-3F47-3148898E9C93}"/>
                </a:ext>
              </a:extLst>
            </p:cNvPr>
            <p:cNvSpPr/>
            <p:nvPr/>
          </p:nvSpPr>
          <p:spPr>
            <a:xfrm>
              <a:off x="6875361" y="2243970"/>
              <a:ext cx="1493134" cy="81021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Rectangle 62">
              <a:extLst>
                <a:ext uri="{FF2B5EF4-FFF2-40B4-BE49-F238E27FC236}">
                  <a16:creationId xmlns:a16="http://schemas.microsoft.com/office/drawing/2014/main" id="{B5B7A75B-C2F5-C190-3CF7-E141277B4D97}"/>
                </a:ext>
              </a:extLst>
            </p:cNvPr>
            <p:cNvSpPr/>
            <p:nvPr/>
          </p:nvSpPr>
          <p:spPr>
            <a:xfrm>
              <a:off x="8368495" y="2243970"/>
              <a:ext cx="1493134" cy="81021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Google Shape;222;p10">
            <a:extLst>
              <a:ext uri="{FF2B5EF4-FFF2-40B4-BE49-F238E27FC236}">
                <a16:creationId xmlns:a16="http://schemas.microsoft.com/office/drawing/2014/main" id="{BF227ABD-E7BD-4886-B8D2-093F09D9637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Complete.</a:t>
            </a:r>
          </a:p>
        </p:txBody>
      </p:sp>
      <p:grpSp>
        <p:nvGrpSpPr>
          <p:cNvPr id="5" name="Group 4">
            <a:extLst>
              <a:ext uri="{FF2B5EF4-FFF2-40B4-BE49-F238E27FC236}">
                <a16:creationId xmlns:a16="http://schemas.microsoft.com/office/drawing/2014/main" id="{50A42885-0758-4669-A6D8-AB73999E3ED2}"/>
              </a:ext>
            </a:extLst>
          </p:cNvPr>
          <p:cNvGrpSpPr/>
          <p:nvPr/>
        </p:nvGrpSpPr>
        <p:grpSpPr>
          <a:xfrm>
            <a:off x="10267214" y="2671309"/>
            <a:ext cx="1099920" cy="1188524"/>
            <a:chOff x="10234941" y="2971281"/>
            <a:chExt cx="1099920" cy="1188524"/>
          </a:xfrm>
        </p:grpSpPr>
        <p:sp>
          <p:nvSpPr>
            <p:cNvPr id="35" name="Rectangle: Rounded Corners 34">
              <a:extLst>
                <a:ext uri="{FF2B5EF4-FFF2-40B4-BE49-F238E27FC236}">
                  <a16:creationId xmlns:a16="http://schemas.microsoft.com/office/drawing/2014/main" id="{C68F395E-E339-4CC4-B2BC-2EDF02E7DA05}"/>
                </a:ext>
              </a:extLst>
            </p:cNvPr>
            <p:cNvSpPr/>
            <p:nvPr/>
          </p:nvSpPr>
          <p:spPr>
            <a:xfrm>
              <a:off x="10429819" y="2971281"/>
              <a:ext cx="667387" cy="494809"/>
            </a:xfrm>
            <a:prstGeom prst="roundRect">
              <a:avLst/>
            </a:prstGeom>
            <a:solidFill>
              <a:srgbClr val="74C274"/>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4</a:t>
              </a:r>
            </a:p>
          </p:txBody>
        </p:sp>
        <p:cxnSp>
          <p:nvCxnSpPr>
            <p:cNvPr id="36" name="Straight Connector 35">
              <a:extLst>
                <a:ext uri="{FF2B5EF4-FFF2-40B4-BE49-F238E27FC236}">
                  <a16:creationId xmlns:a16="http://schemas.microsoft.com/office/drawing/2014/main" id="{ADA51F79-E5C7-4FD7-A27B-1361DF920EE1}"/>
                </a:ext>
              </a:extLst>
            </p:cNvPr>
            <p:cNvCxnSpPr/>
            <p:nvPr/>
          </p:nvCxnSpPr>
          <p:spPr>
            <a:xfrm>
              <a:off x="10234941" y="3574287"/>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7" name="Rectangle: Rounded Corners 36">
              <a:extLst>
                <a:ext uri="{FF2B5EF4-FFF2-40B4-BE49-F238E27FC236}">
                  <a16:creationId xmlns:a16="http://schemas.microsoft.com/office/drawing/2014/main" id="{0CD875FA-0D3A-40CB-A832-0021E7DE569D}"/>
                </a:ext>
              </a:extLst>
            </p:cNvPr>
            <p:cNvSpPr/>
            <p:nvPr/>
          </p:nvSpPr>
          <p:spPr>
            <a:xfrm>
              <a:off x="10429819" y="3664996"/>
              <a:ext cx="667387" cy="494809"/>
            </a:xfrm>
            <a:prstGeom prst="roundRect">
              <a:avLst/>
            </a:prstGeom>
            <a:solidFill>
              <a:srgbClr val="74C274"/>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6</a:t>
              </a:r>
            </a:p>
          </p:txBody>
        </p:sp>
      </p:grpSp>
      <p:sp>
        <p:nvSpPr>
          <p:cNvPr id="29" name="Rectangle: Rounded Corners 28">
            <a:extLst>
              <a:ext uri="{FF2B5EF4-FFF2-40B4-BE49-F238E27FC236}">
                <a16:creationId xmlns:a16="http://schemas.microsoft.com/office/drawing/2014/main" id="{CAA34D47-DF74-4F5D-AA82-E252DD89F164}"/>
              </a:ext>
            </a:extLst>
          </p:cNvPr>
          <p:cNvSpPr/>
          <p:nvPr/>
        </p:nvSpPr>
        <p:spPr>
          <a:xfrm>
            <a:off x="6703095" y="4463433"/>
            <a:ext cx="667387" cy="494809"/>
          </a:xfrm>
          <a:prstGeom prst="roundRect">
            <a:avLst/>
          </a:prstGeom>
          <a:solidFill>
            <a:srgbClr val="74C274"/>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4</a:t>
            </a:r>
          </a:p>
        </p:txBody>
      </p:sp>
      <p:cxnSp>
        <p:nvCxnSpPr>
          <p:cNvPr id="30" name="Straight Connector 29">
            <a:extLst>
              <a:ext uri="{FF2B5EF4-FFF2-40B4-BE49-F238E27FC236}">
                <a16:creationId xmlns:a16="http://schemas.microsoft.com/office/drawing/2014/main" id="{10B23E93-2065-4BC5-A973-21726875C207}"/>
              </a:ext>
            </a:extLst>
          </p:cNvPr>
          <p:cNvCxnSpPr/>
          <p:nvPr/>
        </p:nvCxnSpPr>
        <p:spPr>
          <a:xfrm>
            <a:off x="6508217" y="5066439"/>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1" name="Rectangle: Rounded Corners 30">
            <a:extLst>
              <a:ext uri="{FF2B5EF4-FFF2-40B4-BE49-F238E27FC236}">
                <a16:creationId xmlns:a16="http://schemas.microsoft.com/office/drawing/2014/main" id="{023E10F2-2C6C-4CE2-822C-DF5E0A5672D0}"/>
              </a:ext>
            </a:extLst>
          </p:cNvPr>
          <p:cNvSpPr/>
          <p:nvPr/>
        </p:nvSpPr>
        <p:spPr>
          <a:xfrm>
            <a:off x="6703095" y="5157148"/>
            <a:ext cx="667387" cy="494809"/>
          </a:xfrm>
          <a:prstGeom prst="roundRect">
            <a:avLst/>
          </a:prstGeom>
          <a:solidFill>
            <a:srgbClr val="74C274"/>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6</a:t>
            </a:r>
          </a:p>
        </p:txBody>
      </p:sp>
      <p:grpSp>
        <p:nvGrpSpPr>
          <p:cNvPr id="25" name="Group 24">
            <a:extLst>
              <a:ext uri="{FF2B5EF4-FFF2-40B4-BE49-F238E27FC236}">
                <a16:creationId xmlns:a16="http://schemas.microsoft.com/office/drawing/2014/main" id="{EB65D87A-475A-4E6D-9A59-165273E1C5C5}"/>
              </a:ext>
            </a:extLst>
          </p:cNvPr>
          <p:cNvGrpSpPr/>
          <p:nvPr/>
        </p:nvGrpSpPr>
        <p:grpSpPr>
          <a:xfrm>
            <a:off x="1539791" y="5075883"/>
            <a:ext cx="1099920" cy="523220"/>
            <a:chOff x="3029153" y="5389419"/>
            <a:chExt cx="1099920" cy="523220"/>
          </a:xfrm>
        </p:grpSpPr>
        <p:cxnSp>
          <p:nvCxnSpPr>
            <p:cNvPr id="27" name="Straight Connector 26">
              <a:extLst>
                <a:ext uri="{FF2B5EF4-FFF2-40B4-BE49-F238E27FC236}">
                  <a16:creationId xmlns:a16="http://schemas.microsoft.com/office/drawing/2014/main" id="{5B5BC63C-DAD1-4956-9431-1E28D3A6AB76}"/>
                </a:ext>
              </a:extLst>
            </p:cNvPr>
            <p:cNvCxnSpPr/>
            <p:nvPr/>
          </p:nvCxnSpPr>
          <p:spPr>
            <a:xfrm>
              <a:off x="3029153" y="5389419"/>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21ACAD21-9370-4D18-9C40-FEC24EDADC76}"/>
                </a:ext>
              </a:extLst>
            </p:cNvPr>
            <p:cNvSpPr txBox="1"/>
            <p:nvPr/>
          </p:nvSpPr>
          <p:spPr>
            <a:xfrm>
              <a:off x="3314718" y="5389419"/>
              <a:ext cx="417833"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6</a:t>
              </a:r>
              <a:endParaRPr lang="fr-FR" dirty="0"/>
            </a:p>
          </p:txBody>
        </p:sp>
      </p:grpSp>
      <p:sp>
        <p:nvSpPr>
          <p:cNvPr id="26" name="TextBox 25">
            <a:extLst>
              <a:ext uri="{FF2B5EF4-FFF2-40B4-BE49-F238E27FC236}">
                <a16:creationId xmlns:a16="http://schemas.microsoft.com/office/drawing/2014/main" id="{A9ABA1EC-4EE7-446B-9C7C-BC115621C327}"/>
              </a:ext>
            </a:extLst>
          </p:cNvPr>
          <p:cNvSpPr txBox="1"/>
          <p:nvPr/>
        </p:nvSpPr>
        <p:spPr>
          <a:xfrm>
            <a:off x="1825356" y="4557372"/>
            <a:ext cx="417833" cy="523220"/>
          </a:xfrm>
          <a:prstGeom prst="rect">
            <a:avLst/>
          </a:prstGeom>
          <a:noFill/>
        </p:spPr>
        <p:txBody>
          <a:bodyPr wrap="square">
            <a:spAutoFit/>
          </a:bodyPr>
          <a:lstStyle/>
          <a:p>
            <a:r>
              <a:rPr lang="en-US" sz="2800" dirty="0">
                <a:solidFill>
                  <a:prstClr val="black">
                    <a:lumMod val="65000"/>
                    <a:lumOff val="35000"/>
                  </a:prstClr>
                </a:solidFill>
                <a:latin typeface="Comic Sans MS"/>
              </a:rPr>
              <a:t>5</a:t>
            </a:r>
            <a:endParaRPr lang="fr-FR" dirty="0"/>
          </a:p>
        </p:txBody>
      </p:sp>
      <p:grpSp>
        <p:nvGrpSpPr>
          <p:cNvPr id="21" name="Group 20">
            <a:extLst>
              <a:ext uri="{FF2B5EF4-FFF2-40B4-BE49-F238E27FC236}">
                <a16:creationId xmlns:a16="http://schemas.microsoft.com/office/drawing/2014/main" id="{2D4FDC0D-D391-4F3B-B99F-E2EADF3DDEA5}"/>
              </a:ext>
            </a:extLst>
          </p:cNvPr>
          <p:cNvGrpSpPr/>
          <p:nvPr/>
        </p:nvGrpSpPr>
        <p:grpSpPr>
          <a:xfrm>
            <a:off x="3039928" y="5057696"/>
            <a:ext cx="1099920" cy="523220"/>
            <a:chOff x="3029153" y="5389419"/>
            <a:chExt cx="1099920" cy="523220"/>
          </a:xfrm>
        </p:grpSpPr>
        <p:cxnSp>
          <p:nvCxnSpPr>
            <p:cNvPr id="23" name="Straight Connector 22">
              <a:extLst>
                <a:ext uri="{FF2B5EF4-FFF2-40B4-BE49-F238E27FC236}">
                  <a16:creationId xmlns:a16="http://schemas.microsoft.com/office/drawing/2014/main" id="{B62CE0E8-0B10-42CB-88D8-B24BC30C3140}"/>
                </a:ext>
              </a:extLst>
            </p:cNvPr>
            <p:cNvCxnSpPr/>
            <p:nvPr/>
          </p:nvCxnSpPr>
          <p:spPr>
            <a:xfrm>
              <a:off x="3029153" y="5389419"/>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B92AE7BD-5F52-4DE1-ABA8-261BA0AAE882}"/>
                </a:ext>
              </a:extLst>
            </p:cNvPr>
            <p:cNvSpPr txBox="1"/>
            <p:nvPr/>
          </p:nvSpPr>
          <p:spPr>
            <a:xfrm>
              <a:off x="3314718" y="5389419"/>
              <a:ext cx="417833"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3</a:t>
              </a:r>
              <a:endParaRPr lang="fr-FR" dirty="0"/>
            </a:p>
          </p:txBody>
        </p:sp>
      </p:grpSp>
      <p:sp>
        <p:nvSpPr>
          <p:cNvPr id="22" name="TextBox 21">
            <a:extLst>
              <a:ext uri="{FF2B5EF4-FFF2-40B4-BE49-F238E27FC236}">
                <a16:creationId xmlns:a16="http://schemas.microsoft.com/office/drawing/2014/main" id="{D599A438-C93D-44C4-A74C-A292E834006C}"/>
              </a:ext>
            </a:extLst>
          </p:cNvPr>
          <p:cNvSpPr txBox="1"/>
          <p:nvPr/>
        </p:nvSpPr>
        <p:spPr>
          <a:xfrm>
            <a:off x="3325493" y="4539185"/>
            <a:ext cx="417833" cy="523220"/>
          </a:xfrm>
          <a:prstGeom prst="rect">
            <a:avLst/>
          </a:prstGeom>
          <a:noFill/>
        </p:spPr>
        <p:txBody>
          <a:bodyPr wrap="square">
            <a:spAutoFit/>
          </a:bodyPr>
          <a:lstStyle/>
          <a:p>
            <a:r>
              <a:rPr lang="en-US" sz="2800" dirty="0">
                <a:solidFill>
                  <a:prstClr val="black">
                    <a:lumMod val="65000"/>
                    <a:lumOff val="35000"/>
                  </a:prstClr>
                </a:solidFill>
                <a:latin typeface="Comic Sans MS"/>
              </a:rPr>
              <a:t>2</a:t>
            </a:r>
            <a:endParaRPr lang="fr-FR" dirty="0"/>
          </a:p>
        </p:txBody>
      </p:sp>
      <p:sp>
        <p:nvSpPr>
          <p:cNvPr id="19" name="TextBox 18">
            <a:extLst>
              <a:ext uri="{FF2B5EF4-FFF2-40B4-BE49-F238E27FC236}">
                <a16:creationId xmlns:a16="http://schemas.microsoft.com/office/drawing/2014/main" id="{72B7810B-E478-4627-BA85-33612AB708E0}"/>
              </a:ext>
            </a:extLst>
          </p:cNvPr>
          <p:cNvSpPr txBox="1"/>
          <p:nvPr/>
        </p:nvSpPr>
        <p:spPr>
          <a:xfrm>
            <a:off x="2654701" y="4756811"/>
            <a:ext cx="357790" cy="523220"/>
          </a:xfrm>
          <a:prstGeom prst="rect">
            <a:avLst/>
          </a:prstGeom>
          <a:noFill/>
        </p:spPr>
        <p:txBody>
          <a:bodyPr wrap="none" rtlCol="0">
            <a:spAutoFit/>
          </a:bodyPr>
          <a:lstStyle/>
          <a:p>
            <a:r>
              <a:rPr lang="en-US" sz="2800" dirty="0">
                <a:solidFill>
                  <a:schemeClr val="tx1">
                    <a:lumMod val="65000"/>
                    <a:lumOff val="35000"/>
                  </a:schemeClr>
                </a:solidFill>
                <a:latin typeface="+mn-lt"/>
              </a:rPr>
              <a:t>+</a:t>
            </a:r>
            <a:endParaRPr lang="fr-FR" sz="2800" dirty="0">
              <a:solidFill>
                <a:schemeClr val="tx1">
                  <a:lumMod val="65000"/>
                  <a:lumOff val="35000"/>
                </a:schemeClr>
              </a:solidFill>
              <a:latin typeface="+mn-lt"/>
            </a:endParaRPr>
          </a:p>
        </p:txBody>
      </p:sp>
      <p:sp>
        <p:nvSpPr>
          <p:cNvPr id="20" name="TextBox 19">
            <a:extLst>
              <a:ext uri="{FF2B5EF4-FFF2-40B4-BE49-F238E27FC236}">
                <a16:creationId xmlns:a16="http://schemas.microsoft.com/office/drawing/2014/main" id="{EDD6A933-E0F0-4322-A820-0388209546E0}"/>
              </a:ext>
            </a:extLst>
          </p:cNvPr>
          <p:cNvSpPr txBox="1"/>
          <p:nvPr/>
        </p:nvSpPr>
        <p:spPr>
          <a:xfrm>
            <a:off x="4314485" y="4756811"/>
            <a:ext cx="367408" cy="523220"/>
          </a:xfrm>
          <a:prstGeom prst="rect">
            <a:avLst/>
          </a:prstGeom>
          <a:noFill/>
        </p:spPr>
        <p:txBody>
          <a:bodyPr wrap="none" rtlCol="0">
            <a:spAutoFit/>
          </a:bodyPr>
          <a:lstStyle/>
          <a:p>
            <a:r>
              <a:rPr lang="en-US" sz="2800" dirty="0">
                <a:solidFill>
                  <a:schemeClr val="tx1">
                    <a:lumMod val="65000"/>
                    <a:lumOff val="35000"/>
                  </a:schemeClr>
                </a:solidFill>
                <a:latin typeface="+mn-lt"/>
              </a:rPr>
              <a:t>=</a:t>
            </a:r>
            <a:endParaRPr lang="fr-FR" sz="2800" dirty="0">
              <a:solidFill>
                <a:schemeClr val="tx1">
                  <a:lumMod val="65000"/>
                  <a:lumOff val="35000"/>
                </a:schemeClr>
              </a:solidFill>
              <a:latin typeface="+mn-lt"/>
            </a:endParaRPr>
          </a:p>
        </p:txBody>
      </p:sp>
      <p:sp>
        <p:nvSpPr>
          <p:cNvPr id="69" name="Rectangle: Rounded Corners 68">
            <a:extLst>
              <a:ext uri="{FF2B5EF4-FFF2-40B4-BE49-F238E27FC236}">
                <a16:creationId xmlns:a16="http://schemas.microsoft.com/office/drawing/2014/main" id="{D4ED6BA5-F66B-420F-BD0E-4552D81E609A}"/>
              </a:ext>
            </a:extLst>
          </p:cNvPr>
          <p:cNvSpPr/>
          <p:nvPr/>
        </p:nvSpPr>
        <p:spPr>
          <a:xfrm>
            <a:off x="8396367" y="4463433"/>
            <a:ext cx="667387" cy="494809"/>
          </a:xfrm>
          <a:prstGeom prst="roundRect">
            <a:avLst/>
          </a:prstGeom>
          <a:solidFill>
            <a:srgbClr val="74C274"/>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9</a:t>
            </a:r>
          </a:p>
        </p:txBody>
      </p:sp>
      <p:cxnSp>
        <p:nvCxnSpPr>
          <p:cNvPr id="70" name="Straight Connector 69">
            <a:extLst>
              <a:ext uri="{FF2B5EF4-FFF2-40B4-BE49-F238E27FC236}">
                <a16:creationId xmlns:a16="http://schemas.microsoft.com/office/drawing/2014/main" id="{4D95BA4E-04E6-4F80-9D46-B46D60CA38B2}"/>
              </a:ext>
            </a:extLst>
          </p:cNvPr>
          <p:cNvCxnSpPr/>
          <p:nvPr/>
        </p:nvCxnSpPr>
        <p:spPr>
          <a:xfrm>
            <a:off x="8201489" y="5066439"/>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71" name="Rectangle: Rounded Corners 70">
            <a:extLst>
              <a:ext uri="{FF2B5EF4-FFF2-40B4-BE49-F238E27FC236}">
                <a16:creationId xmlns:a16="http://schemas.microsoft.com/office/drawing/2014/main" id="{49343A89-7E19-49EF-95DC-691CAA05185C}"/>
              </a:ext>
            </a:extLst>
          </p:cNvPr>
          <p:cNvSpPr/>
          <p:nvPr/>
        </p:nvSpPr>
        <p:spPr>
          <a:xfrm>
            <a:off x="8396367" y="5157148"/>
            <a:ext cx="667387" cy="494809"/>
          </a:xfrm>
          <a:prstGeom prst="roundRect">
            <a:avLst/>
          </a:prstGeom>
          <a:solidFill>
            <a:srgbClr val="74C274"/>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6</a:t>
            </a:r>
          </a:p>
        </p:txBody>
      </p:sp>
      <p:cxnSp>
        <p:nvCxnSpPr>
          <p:cNvPr id="67" name="Straight Connector 66">
            <a:extLst>
              <a:ext uri="{FF2B5EF4-FFF2-40B4-BE49-F238E27FC236}">
                <a16:creationId xmlns:a16="http://schemas.microsoft.com/office/drawing/2014/main" id="{B31A1EF7-AF7A-46A3-ACE9-6FBFDC68F676}"/>
              </a:ext>
            </a:extLst>
          </p:cNvPr>
          <p:cNvCxnSpPr/>
          <p:nvPr/>
        </p:nvCxnSpPr>
        <p:spPr>
          <a:xfrm>
            <a:off x="4834648" y="5057696"/>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8" name="TextBox 67">
            <a:extLst>
              <a:ext uri="{FF2B5EF4-FFF2-40B4-BE49-F238E27FC236}">
                <a16:creationId xmlns:a16="http://schemas.microsoft.com/office/drawing/2014/main" id="{ACE6C8D5-B8B3-4069-8C39-C4A143D6E79C}"/>
              </a:ext>
            </a:extLst>
          </p:cNvPr>
          <p:cNvSpPr txBox="1"/>
          <p:nvPr/>
        </p:nvSpPr>
        <p:spPr>
          <a:xfrm>
            <a:off x="5120213" y="5057696"/>
            <a:ext cx="417833"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6</a:t>
            </a:r>
            <a:endParaRPr lang="fr-FR" dirty="0"/>
          </a:p>
        </p:txBody>
      </p:sp>
      <p:sp>
        <p:nvSpPr>
          <p:cNvPr id="66" name="TextBox 65">
            <a:extLst>
              <a:ext uri="{FF2B5EF4-FFF2-40B4-BE49-F238E27FC236}">
                <a16:creationId xmlns:a16="http://schemas.microsoft.com/office/drawing/2014/main" id="{5B41E972-4806-484B-B64A-AFAA80233702}"/>
              </a:ext>
            </a:extLst>
          </p:cNvPr>
          <p:cNvSpPr txBox="1"/>
          <p:nvPr/>
        </p:nvSpPr>
        <p:spPr>
          <a:xfrm>
            <a:off x="5120213" y="4539185"/>
            <a:ext cx="417833" cy="523220"/>
          </a:xfrm>
          <a:prstGeom prst="rect">
            <a:avLst/>
          </a:prstGeom>
          <a:noFill/>
        </p:spPr>
        <p:txBody>
          <a:bodyPr wrap="square">
            <a:spAutoFit/>
          </a:bodyPr>
          <a:lstStyle/>
          <a:p>
            <a:r>
              <a:rPr lang="en-US" sz="2800" dirty="0">
                <a:solidFill>
                  <a:prstClr val="black">
                    <a:lumMod val="65000"/>
                    <a:lumOff val="35000"/>
                  </a:prstClr>
                </a:solidFill>
                <a:latin typeface="Comic Sans MS"/>
              </a:rPr>
              <a:t>5</a:t>
            </a:r>
            <a:endParaRPr lang="fr-FR" dirty="0"/>
          </a:p>
        </p:txBody>
      </p:sp>
      <p:sp>
        <p:nvSpPr>
          <p:cNvPr id="59" name="TextBox 58">
            <a:extLst>
              <a:ext uri="{FF2B5EF4-FFF2-40B4-BE49-F238E27FC236}">
                <a16:creationId xmlns:a16="http://schemas.microsoft.com/office/drawing/2014/main" id="{71201CB1-1003-4687-8A51-44A4D6182BA8}"/>
              </a:ext>
            </a:extLst>
          </p:cNvPr>
          <p:cNvSpPr txBox="1"/>
          <p:nvPr/>
        </p:nvSpPr>
        <p:spPr>
          <a:xfrm>
            <a:off x="5988515" y="4754800"/>
            <a:ext cx="357790" cy="523220"/>
          </a:xfrm>
          <a:prstGeom prst="rect">
            <a:avLst/>
          </a:prstGeom>
          <a:noFill/>
        </p:spPr>
        <p:txBody>
          <a:bodyPr wrap="none" rtlCol="0">
            <a:spAutoFit/>
          </a:bodyPr>
          <a:lstStyle/>
          <a:p>
            <a:r>
              <a:rPr lang="en-US" sz="2800" dirty="0">
                <a:solidFill>
                  <a:schemeClr val="tx1">
                    <a:lumMod val="65000"/>
                    <a:lumOff val="35000"/>
                  </a:schemeClr>
                </a:solidFill>
                <a:latin typeface="+mn-lt"/>
              </a:rPr>
              <a:t>+</a:t>
            </a:r>
            <a:endParaRPr lang="fr-FR" sz="2800" dirty="0">
              <a:solidFill>
                <a:schemeClr val="tx1">
                  <a:lumMod val="65000"/>
                  <a:lumOff val="35000"/>
                </a:schemeClr>
              </a:solidFill>
              <a:latin typeface="+mn-lt"/>
            </a:endParaRPr>
          </a:p>
        </p:txBody>
      </p:sp>
      <p:sp>
        <p:nvSpPr>
          <p:cNvPr id="60" name="TextBox 59">
            <a:extLst>
              <a:ext uri="{FF2B5EF4-FFF2-40B4-BE49-F238E27FC236}">
                <a16:creationId xmlns:a16="http://schemas.microsoft.com/office/drawing/2014/main" id="{F8F130F7-3CE9-47A5-933D-2ECDB9321878}"/>
              </a:ext>
            </a:extLst>
          </p:cNvPr>
          <p:cNvSpPr txBox="1"/>
          <p:nvPr/>
        </p:nvSpPr>
        <p:spPr>
          <a:xfrm>
            <a:off x="7727272" y="4796086"/>
            <a:ext cx="367408" cy="523220"/>
          </a:xfrm>
          <a:prstGeom prst="rect">
            <a:avLst/>
          </a:prstGeom>
          <a:noFill/>
        </p:spPr>
        <p:txBody>
          <a:bodyPr wrap="none" rtlCol="0">
            <a:spAutoFit/>
          </a:bodyPr>
          <a:lstStyle/>
          <a:p>
            <a:r>
              <a:rPr lang="en-US" sz="2800" dirty="0">
                <a:solidFill>
                  <a:schemeClr val="tx1">
                    <a:lumMod val="65000"/>
                    <a:lumOff val="35000"/>
                  </a:schemeClr>
                </a:solidFill>
                <a:latin typeface="+mn-lt"/>
              </a:rPr>
              <a:t>=</a:t>
            </a:r>
            <a:endParaRPr lang="fr-FR" sz="2800" dirty="0">
              <a:solidFill>
                <a:schemeClr val="tx1">
                  <a:lumMod val="65000"/>
                  <a:lumOff val="35000"/>
                </a:schemeClr>
              </a:solidFill>
              <a:latin typeface="+mn-lt"/>
            </a:endParaRPr>
          </a:p>
        </p:txBody>
      </p:sp>
      <p:grpSp>
        <p:nvGrpSpPr>
          <p:cNvPr id="7" name="Group 6">
            <a:extLst>
              <a:ext uri="{FF2B5EF4-FFF2-40B4-BE49-F238E27FC236}">
                <a16:creationId xmlns:a16="http://schemas.microsoft.com/office/drawing/2014/main" id="{9B0153A8-9271-4AA7-AF23-158E42AC77B9}"/>
              </a:ext>
            </a:extLst>
          </p:cNvPr>
          <p:cNvGrpSpPr/>
          <p:nvPr/>
        </p:nvGrpSpPr>
        <p:grpSpPr>
          <a:xfrm>
            <a:off x="3466134" y="3704927"/>
            <a:ext cx="3407582" cy="747104"/>
            <a:chOff x="3466134" y="4132784"/>
            <a:chExt cx="3407582" cy="747104"/>
          </a:xfrm>
        </p:grpSpPr>
        <p:sp>
          <p:nvSpPr>
            <p:cNvPr id="2" name="Arrow: Curved Down 1">
              <a:extLst>
                <a:ext uri="{FF2B5EF4-FFF2-40B4-BE49-F238E27FC236}">
                  <a16:creationId xmlns:a16="http://schemas.microsoft.com/office/drawing/2014/main" id="{9E6FAF25-BAC8-48E5-8972-501777543E70}"/>
                </a:ext>
              </a:extLst>
            </p:cNvPr>
            <p:cNvSpPr/>
            <p:nvPr/>
          </p:nvSpPr>
          <p:spPr>
            <a:xfrm>
              <a:off x="3466134" y="4480197"/>
              <a:ext cx="3407582" cy="399691"/>
            </a:xfrm>
            <a:prstGeom prst="curvedDownArrow">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42" name="TextBox 41">
              <a:extLst>
                <a:ext uri="{FF2B5EF4-FFF2-40B4-BE49-F238E27FC236}">
                  <a16:creationId xmlns:a16="http://schemas.microsoft.com/office/drawing/2014/main" id="{6855C118-DAC0-4FC1-9A33-253CCE285AD5}"/>
                </a:ext>
              </a:extLst>
            </p:cNvPr>
            <p:cNvSpPr txBox="1"/>
            <p:nvPr/>
          </p:nvSpPr>
          <p:spPr>
            <a:xfrm>
              <a:off x="4885231" y="4132784"/>
              <a:ext cx="569387" cy="400110"/>
            </a:xfrm>
            <a:prstGeom prst="rect">
              <a:avLst/>
            </a:prstGeom>
            <a:noFill/>
          </p:spPr>
          <p:txBody>
            <a:bodyPr wrap="none" rtlCol="0">
              <a:spAutoFit/>
            </a:bodyPr>
            <a:lstStyle/>
            <a:p>
              <a:r>
                <a:rPr lang="en-US" sz="2000" dirty="0">
                  <a:solidFill>
                    <a:schemeClr val="tx1">
                      <a:lumMod val="65000"/>
                      <a:lumOff val="35000"/>
                    </a:schemeClr>
                  </a:solidFill>
                  <a:latin typeface="+mn-lt"/>
                </a:rPr>
                <a:t>x 2</a:t>
              </a:r>
              <a:endParaRPr lang="fr-FR" sz="2000" dirty="0">
                <a:solidFill>
                  <a:schemeClr val="tx1">
                    <a:lumMod val="65000"/>
                    <a:lumOff val="35000"/>
                  </a:schemeClr>
                </a:solidFill>
                <a:latin typeface="+mn-lt"/>
              </a:endParaRPr>
            </a:p>
          </p:txBody>
        </p:sp>
      </p:grpSp>
      <p:grpSp>
        <p:nvGrpSpPr>
          <p:cNvPr id="8" name="Group 7">
            <a:extLst>
              <a:ext uri="{FF2B5EF4-FFF2-40B4-BE49-F238E27FC236}">
                <a16:creationId xmlns:a16="http://schemas.microsoft.com/office/drawing/2014/main" id="{2C6780D2-06BE-4FDC-B464-6FFEF6852D63}"/>
              </a:ext>
            </a:extLst>
          </p:cNvPr>
          <p:cNvGrpSpPr/>
          <p:nvPr/>
        </p:nvGrpSpPr>
        <p:grpSpPr>
          <a:xfrm>
            <a:off x="3492023" y="5742665"/>
            <a:ext cx="3407582" cy="804121"/>
            <a:chOff x="3492023" y="6116970"/>
            <a:chExt cx="3407582" cy="804121"/>
          </a:xfrm>
        </p:grpSpPr>
        <p:sp>
          <p:nvSpPr>
            <p:cNvPr id="41" name="Arrow: Curved Down 40">
              <a:extLst>
                <a:ext uri="{FF2B5EF4-FFF2-40B4-BE49-F238E27FC236}">
                  <a16:creationId xmlns:a16="http://schemas.microsoft.com/office/drawing/2014/main" id="{9A26446A-CA49-4182-9594-F0C6F5ACD5F4}"/>
                </a:ext>
              </a:extLst>
            </p:cNvPr>
            <p:cNvSpPr/>
            <p:nvPr/>
          </p:nvSpPr>
          <p:spPr>
            <a:xfrm flipV="1">
              <a:off x="3492023" y="6116970"/>
              <a:ext cx="3407582" cy="410314"/>
            </a:xfrm>
            <a:prstGeom prst="curvedDownArrow">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43" name="TextBox 42">
              <a:extLst>
                <a:ext uri="{FF2B5EF4-FFF2-40B4-BE49-F238E27FC236}">
                  <a16:creationId xmlns:a16="http://schemas.microsoft.com/office/drawing/2014/main" id="{7B051103-05FB-4CCF-B76A-E71D05E73A6B}"/>
                </a:ext>
              </a:extLst>
            </p:cNvPr>
            <p:cNvSpPr txBox="1"/>
            <p:nvPr/>
          </p:nvSpPr>
          <p:spPr>
            <a:xfrm>
              <a:off x="4968659" y="6520981"/>
              <a:ext cx="569387" cy="400110"/>
            </a:xfrm>
            <a:prstGeom prst="rect">
              <a:avLst/>
            </a:prstGeom>
            <a:noFill/>
          </p:spPr>
          <p:txBody>
            <a:bodyPr wrap="none" rtlCol="0">
              <a:spAutoFit/>
            </a:bodyPr>
            <a:lstStyle/>
            <a:p>
              <a:r>
                <a:rPr lang="en-US" sz="2000" dirty="0">
                  <a:solidFill>
                    <a:schemeClr val="tx1">
                      <a:lumMod val="65000"/>
                      <a:lumOff val="35000"/>
                    </a:schemeClr>
                  </a:solidFill>
                  <a:latin typeface="+mn-lt"/>
                </a:rPr>
                <a:t>x 2</a:t>
              </a:r>
              <a:endParaRPr lang="fr-FR" sz="2000" dirty="0">
                <a:solidFill>
                  <a:schemeClr val="tx1">
                    <a:lumMod val="65000"/>
                    <a:lumOff val="35000"/>
                  </a:schemeClr>
                </a:solidFill>
                <a:latin typeface="+mn-lt"/>
              </a:endParaRPr>
            </a:p>
          </p:txBody>
        </p:sp>
      </p:grpSp>
      <p:grpSp>
        <p:nvGrpSpPr>
          <p:cNvPr id="46" name="Group 45">
            <a:extLst>
              <a:ext uri="{FF2B5EF4-FFF2-40B4-BE49-F238E27FC236}">
                <a16:creationId xmlns:a16="http://schemas.microsoft.com/office/drawing/2014/main" id="{41BA320C-892E-B577-A4B6-C9303DC3CE8D}"/>
              </a:ext>
            </a:extLst>
          </p:cNvPr>
          <p:cNvGrpSpPr/>
          <p:nvPr/>
        </p:nvGrpSpPr>
        <p:grpSpPr>
          <a:xfrm>
            <a:off x="1133494" y="1561047"/>
            <a:ext cx="8958804" cy="810218"/>
            <a:chOff x="902825" y="2243970"/>
            <a:chExt cx="8958804" cy="810218"/>
          </a:xfrm>
        </p:grpSpPr>
        <p:sp>
          <p:nvSpPr>
            <p:cNvPr id="47" name="Rectangle 46">
              <a:extLst>
                <a:ext uri="{FF2B5EF4-FFF2-40B4-BE49-F238E27FC236}">
                  <a16:creationId xmlns:a16="http://schemas.microsoft.com/office/drawing/2014/main" id="{7179AAA1-4803-3E52-506A-0E4FF8ED30B7}"/>
                </a:ext>
              </a:extLst>
            </p:cNvPr>
            <p:cNvSpPr/>
            <p:nvPr/>
          </p:nvSpPr>
          <p:spPr>
            <a:xfrm>
              <a:off x="902825"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3646D8A8-38C1-7843-6B3C-B64B4A058DE8}"/>
                </a:ext>
              </a:extLst>
            </p:cNvPr>
            <p:cNvSpPr/>
            <p:nvPr/>
          </p:nvSpPr>
          <p:spPr>
            <a:xfrm>
              <a:off x="2395959"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AB0AD76B-70FF-E854-3148-3DD9185712D5}"/>
                </a:ext>
              </a:extLst>
            </p:cNvPr>
            <p:cNvSpPr/>
            <p:nvPr/>
          </p:nvSpPr>
          <p:spPr>
            <a:xfrm>
              <a:off x="3889093"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a:extLst>
                <a:ext uri="{FF2B5EF4-FFF2-40B4-BE49-F238E27FC236}">
                  <a16:creationId xmlns:a16="http://schemas.microsoft.com/office/drawing/2014/main" id="{DD10D3AE-B54A-D640-1408-3083BA72DAF4}"/>
                </a:ext>
              </a:extLst>
            </p:cNvPr>
            <p:cNvSpPr/>
            <p:nvPr/>
          </p:nvSpPr>
          <p:spPr>
            <a:xfrm>
              <a:off x="5382227"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a:extLst>
                <a:ext uri="{FF2B5EF4-FFF2-40B4-BE49-F238E27FC236}">
                  <a16:creationId xmlns:a16="http://schemas.microsoft.com/office/drawing/2014/main" id="{D7E875EB-542A-7808-4BA2-1BF417723FBF}"/>
                </a:ext>
              </a:extLst>
            </p:cNvPr>
            <p:cNvSpPr/>
            <p:nvPr/>
          </p:nvSpPr>
          <p:spPr>
            <a:xfrm>
              <a:off x="6875361"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9903D442-3AAE-7646-DF23-DD17D6DA6D09}"/>
                </a:ext>
              </a:extLst>
            </p:cNvPr>
            <p:cNvSpPr/>
            <p:nvPr/>
          </p:nvSpPr>
          <p:spPr>
            <a:xfrm>
              <a:off x="8368495" y="2243970"/>
              <a:ext cx="1493134" cy="81021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2568532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9"/>
                                        </p:tgtEl>
                                        <p:attrNameLst>
                                          <p:attrName>style.visibility</p:attrName>
                                        </p:attrNameLst>
                                      </p:cBhvr>
                                      <p:to>
                                        <p:strVal val="visible"/>
                                      </p:to>
                                    </p:set>
                                    <p:animEffect transition="in" filter="fade">
                                      <p:cBhvr>
                                        <p:cTn id="32" dur="500"/>
                                        <p:tgtEl>
                                          <p:spTgt spid="6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71"/>
                                        </p:tgtEl>
                                        <p:attrNameLst>
                                          <p:attrName>style.visibility</p:attrName>
                                        </p:attrNameLst>
                                      </p:cBhvr>
                                      <p:to>
                                        <p:strVal val="visible"/>
                                      </p:to>
                                    </p:set>
                                    <p:animEffect transition="in" filter="fade">
                                      <p:cBhvr>
                                        <p:cTn id="37"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1" grpId="0" animBg="1"/>
      <p:bldP spid="69" grpId="0" animBg="1"/>
      <p:bldP spid="71"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222;p10">
            <a:extLst>
              <a:ext uri="{FF2B5EF4-FFF2-40B4-BE49-F238E27FC236}">
                <a16:creationId xmlns:a16="http://schemas.microsoft.com/office/drawing/2014/main" id="{BF227ABD-E7BD-4886-B8D2-093F09D9637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Complete.</a:t>
            </a:r>
          </a:p>
        </p:txBody>
      </p:sp>
      <p:grpSp>
        <p:nvGrpSpPr>
          <p:cNvPr id="10" name="Group 9">
            <a:extLst>
              <a:ext uri="{FF2B5EF4-FFF2-40B4-BE49-F238E27FC236}">
                <a16:creationId xmlns:a16="http://schemas.microsoft.com/office/drawing/2014/main" id="{E3F6BDF6-2692-B296-C3A4-3F0A1D1BF4C3}"/>
              </a:ext>
            </a:extLst>
          </p:cNvPr>
          <p:cNvGrpSpPr/>
          <p:nvPr/>
        </p:nvGrpSpPr>
        <p:grpSpPr>
          <a:xfrm>
            <a:off x="1133494" y="2551758"/>
            <a:ext cx="8958804" cy="810218"/>
            <a:chOff x="902825" y="2243970"/>
            <a:chExt cx="8958804" cy="810218"/>
          </a:xfrm>
        </p:grpSpPr>
        <p:sp>
          <p:nvSpPr>
            <p:cNvPr id="11" name="Rectangle 10">
              <a:extLst>
                <a:ext uri="{FF2B5EF4-FFF2-40B4-BE49-F238E27FC236}">
                  <a16:creationId xmlns:a16="http://schemas.microsoft.com/office/drawing/2014/main" id="{22A29678-29B9-A48B-62C6-6A979E762B8E}"/>
                </a:ext>
              </a:extLst>
            </p:cNvPr>
            <p:cNvSpPr/>
            <p:nvPr/>
          </p:nvSpPr>
          <p:spPr>
            <a:xfrm>
              <a:off x="902825"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5C9C9CC9-6562-7923-D956-8B70240EEA3E}"/>
                </a:ext>
              </a:extLst>
            </p:cNvPr>
            <p:cNvSpPr/>
            <p:nvPr/>
          </p:nvSpPr>
          <p:spPr>
            <a:xfrm>
              <a:off x="2395959"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7DC7498A-50E9-0AFC-8FB9-7601403C8FC2}"/>
                </a:ext>
              </a:extLst>
            </p:cNvPr>
            <p:cNvSpPr/>
            <p:nvPr/>
          </p:nvSpPr>
          <p:spPr>
            <a:xfrm>
              <a:off x="3889093"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F09866C2-AE40-80AF-E275-487731D117B6}"/>
                </a:ext>
              </a:extLst>
            </p:cNvPr>
            <p:cNvSpPr/>
            <p:nvPr/>
          </p:nvSpPr>
          <p:spPr>
            <a:xfrm>
              <a:off x="5382227"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959291B8-BCD3-C88C-5045-E703235D0B9F}"/>
                </a:ext>
              </a:extLst>
            </p:cNvPr>
            <p:cNvSpPr/>
            <p:nvPr/>
          </p:nvSpPr>
          <p:spPr>
            <a:xfrm>
              <a:off x="6875361" y="2243970"/>
              <a:ext cx="1493134" cy="81021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C92018C3-B280-FC2D-7965-66B830F32C0E}"/>
                </a:ext>
              </a:extLst>
            </p:cNvPr>
            <p:cNvSpPr/>
            <p:nvPr/>
          </p:nvSpPr>
          <p:spPr>
            <a:xfrm>
              <a:off x="8368495" y="2243970"/>
              <a:ext cx="1493134" cy="81021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8" name="Group 17">
            <a:extLst>
              <a:ext uri="{FF2B5EF4-FFF2-40B4-BE49-F238E27FC236}">
                <a16:creationId xmlns:a16="http://schemas.microsoft.com/office/drawing/2014/main" id="{CA3F23A3-506E-4305-F6FA-16E982EB0C7F}"/>
              </a:ext>
            </a:extLst>
          </p:cNvPr>
          <p:cNvGrpSpPr/>
          <p:nvPr/>
        </p:nvGrpSpPr>
        <p:grpSpPr>
          <a:xfrm>
            <a:off x="1133494" y="1561047"/>
            <a:ext cx="8958804" cy="810218"/>
            <a:chOff x="902825" y="2243970"/>
            <a:chExt cx="8958804" cy="810218"/>
          </a:xfrm>
        </p:grpSpPr>
        <p:sp>
          <p:nvSpPr>
            <p:cNvPr id="19" name="Rectangle 18">
              <a:extLst>
                <a:ext uri="{FF2B5EF4-FFF2-40B4-BE49-F238E27FC236}">
                  <a16:creationId xmlns:a16="http://schemas.microsoft.com/office/drawing/2014/main" id="{EE47995F-045C-56A2-5896-20088DE1F8FA}"/>
                </a:ext>
              </a:extLst>
            </p:cNvPr>
            <p:cNvSpPr/>
            <p:nvPr/>
          </p:nvSpPr>
          <p:spPr>
            <a:xfrm>
              <a:off x="902825"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5E47B553-2786-C2E7-6C47-73E81DFA3472}"/>
                </a:ext>
              </a:extLst>
            </p:cNvPr>
            <p:cNvSpPr/>
            <p:nvPr/>
          </p:nvSpPr>
          <p:spPr>
            <a:xfrm>
              <a:off x="2395959"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B2C44DB0-0D8F-CA42-846C-69C0EBA4C1BC}"/>
                </a:ext>
              </a:extLst>
            </p:cNvPr>
            <p:cNvSpPr/>
            <p:nvPr/>
          </p:nvSpPr>
          <p:spPr>
            <a:xfrm>
              <a:off x="3889093"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4E146D59-2C91-A205-63A6-A5CFAB2D8C3D}"/>
                </a:ext>
              </a:extLst>
            </p:cNvPr>
            <p:cNvSpPr/>
            <p:nvPr/>
          </p:nvSpPr>
          <p:spPr>
            <a:xfrm>
              <a:off x="5382227"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4B99B479-2FD8-CD78-21FA-C2CA676A2230}"/>
                </a:ext>
              </a:extLst>
            </p:cNvPr>
            <p:cNvSpPr/>
            <p:nvPr/>
          </p:nvSpPr>
          <p:spPr>
            <a:xfrm>
              <a:off x="6875361"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A643BEE9-330A-5746-BAD3-CBE10101CE34}"/>
                </a:ext>
              </a:extLst>
            </p:cNvPr>
            <p:cNvSpPr/>
            <p:nvPr/>
          </p:nvSpPr>
          <p:spPr>
            <a:xfrm>
              <a:off x="8368495" y="2243970"/>
              <a:ext cx="1493134" cy="81021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2" name="Group 41">
            <a:extLst>
              <a:ext uri="{FF2B5EF4-FFF2-40B4-BE49-F238E27FC236}">
                <a16:creationId xmlns:a16="http://schemas.microsoft.com/office/drawing/2014/main" id="{C644D011-4DF9-35B0-C6F8-1ACAF2302069}"/>
              </a:ext>
            </a:extLst>
          </p:cNvPr>
          <p:cNvGrpSpPr/>
          <p:nvPr/>
        </p:nvGrpSpPr>
        <p:grpSpPr>
          <a:xfrm>
            <a:off x="3729941" y="4445407"/>
            <a:ext cx="3765909" cy="1188052"/>
            <a:chOff x="1774061" y="4397067"/>
            <a:chExt cx="3765909" cy="1188052"/>
          </a:xfrm>
        </p:grpSpPr>
        <p:sp>
          <p:nvSpPr>
            <p:cNvPr id="2" name="TextBox 1">
              <a:extLst>
                <a:ext uri="{FF2B5EF4-FFF2-40B4-BE49-F238E27FC236}">
                  <a16:creationId xmlns:a16="http://schemas.microsoft.com/office/drawing/2014/main" id="{2FD21A86-38B2-B84E-71F1-E720A42B9E21}"/>
                </a:ext>
              </a:extLst>
            </p:cNvPr>
            <p:cNvSpPr txBox="1"/>
            <p:nvPr/>
          </p:nvSpPr>
          <p:spPr>
            <a:xfrm>
              <a:off x="1880062" y="4397067"/>
              <a:ext cx="272829" cy="461665"/>
            </a:xfrm>
            <a:prstGeom prst="rect">
              <a:avLst/>
            </a:prstGeom>
            <a:noFill/>
          </p:spPr>
          <p:txBody>
            <a:bodyPr wrap="square" rtlCol="0">
              <a:spAutoFit/>
            </a:bodyPr>
            <a:lstStyle/>
            <a:p>
              <a:r>
                <a:rPr lang="en-GB" sz="2400" dirty="0">
                  <a:solidFill>
                    <a:schemeClr val="tx1">
                      <a:lumMod val="65000"/>
                      <a:lumOff val="35000"/>
                    </a:schemeClr>
                  </a:solidFill>
                  <a:latin typeface="+mj-lt"/>
                </a:rPr>
                <a:t>2</a:t>
              </a:r>
              <a:endParaRPr lang="en-US" sz="2400" dirty="0">
                <a:solidFill>
                  <a:schemeClr val="tx1">
                    <a:lumMod val="65000"/>
                    <a:lumOff val="35000"/>
                  </a:schemeClr>
                </a:solidFill>
                <a:latin typeface="+mj-lt"/>
              </a:endParaRPr>
            </a:p>
          </p:txBody>
        </p:sp>
        <p:sp>
          <p:nvSpPr>
            <p:cNvPr id="25" name="TextBox 24">
              <a:extLst>
                <a:ext uri="{FF2B5EF4-FFF2-40B4-BE49-F238E27FC236}">
                  <a16:creationId xmlns:a16="http://schemas.microsoft.com/office/drawing/2014/main" id="{A3D6A548-64D8-48B2-97E7-28D25C9D112B}"/>
                </a:ext>
              </a:extLst>
            </p:cNvPr>
            <p:cNvSpPr txBox="1"/>
            <p:nvPr/>
          </p:nvSpPr>
          <p:spPr>
            <a:xfrm>
              <a:off x="1880062" y="5123454"/>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3</a:t>
              </a:r>
              <a:endParaRPr lang="en-US" sz="2400" dirty="0">
                <a:solidFill>
                  <a:schemeClr val="tx1">
                    <a:lumMod val="65000"/>
                    <a:lumOff val="35000"/>
                  </a:schemeClr>
                </a:solidFill>
                <a:latin typeface="+mj-lt"/>
              </a:endParaRPr>
            </a:p>
          </p:txBody>
        </p:sp>
        <p:sp>
          <p:nvSpPr>
            <p:cNvPr id="26" name="TextBox 25">
              <a:extLst>
                <a:ext uri="{FF2B5EF4-FFF2-40B4-BE49-F238E27FC236}">
                  <a16:creationId xmlns:a16="http://schemas.microsoft.com/office/drawing/2014/main" id="{A0A03B4E-0351-06D5-23C6-12D08E98B63E}"/>
                </a:ext>
              </a:extLst>
            </p:cNvPr>
            <p:cNvSpPr txBox="1"/>
            <p:nvPr/>
          </p:nvSpPr>
          <p:spPr>
            <a:xfrm>
              <a:off x="2626628" y="4397067"/>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5</a:t>
              </a:r>
              <a:endParaRPr lang="en-US" sz="2400" dirty="0">
                <a:solidFill>
                  <a:schemeClr val="tx1">
                    <a:lumMod val="65000"/>
                    <a:lumOff val="35000"/>
                  </a:schemeClr>
                </a:solidFill>
                <a:latin typeface="+mj-lt"/>
              </a:endParaRPr>
            </a:p>
          </p:txBody>
        </p:sp>
        <p:sp>
          <p:nvSpPr>
            <p:cNvPr id="27" name="TextBox 26">
              <a:extLst>
                <a:ext uri="{FF2B5EF4-FFF2-40B4-BE49-F238E27FC236}">
                  <a16:creationId xmlns:a16="http://schemas.microsoft.com/office/drawing/2014/main" id="{1E0395B8-1B85-5287-7531-38633945AFEC}"/>
                </a:ext>
              </a:extLst>
            </p:cNvPr>
            <p:cNvSpPr txBox="1"/>
            <p:nvPr/>
          </p:nvSpPr>
          <p:spPr>
            <a:xfrm>
              <a:off x="2626628" y="5123454"/>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6</a:t>
              </a:r>
              <a:endParaRPr lang="en-US" sz="2400" dirty="0">
                <a:solidFill>
                  <a:schemeClr val="tx1">
                    <a:lumMod val="65000"/>
                    <a:lumOff val="35000"/>
                  </a:schemeClr>
                </a:solidFill>
                <a:latin typeface="+mj-lt"/>
              </a:endParaRPr>
            </a:p>
          </p:txBody>
        </p:sp>
        <p:sp>
          <p:nvSpPr>
            <p:cNvPr id="28" name="TextBox 27">
              <a:extLst>
                <a:ext uri="{FF2B5EF4-FFF2-40B4-BE49-F238E27FC236}">
                  <a16:creationId xmlns:a16="http://schemas.microsoft.com/office/drawing/2014/main" id="{EB5D568A-96BF-90B5-2794-A4974A994D9D}"/>
                </a:ext>
              </a:extLst>
            </p:cNvPr>
            <p:cNvSpPr txBox="1"/>
            <p:nvPr/>
          </p:nvSpPr>
          <p:spPr>
            <a:xfrm>
              <a:off x="3515121" y="4397067"/>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4</a:t>
              </a:r>
              <a:endParaRPr lang="en-US" sz="2400" dirty="0">
                <a:solidFill>
                  <a:schemeClr val="tx1">
                    <a:lumMod val="65000"/>
                    <a:lumOff val="35000"/>
                  </a:schemeClr>
                </a:solidFill>
                <a:latin typeface="+mj-lt"/>
              </a:endParaRPr>
            </a:p>
          </p:txBody>
        </p:sp>
        <p:sp>
          <p:nvSpPr>
            <p:cNvPr id="29" name="TextBox 28">
              <a:extLst>
                <a:ext uri="{FF2B5EF4-FFF2-40B4-BE49-F238E27FC236}">
                  <a16:creationId xmlns:a16="http://schemas.microsoft.com/office/drawing/2014/main" id="{61E3BCED-FBB3-CFC0-3A39-2ACC11135D6C}"/>
                </a:ext>
              </a:extLst>
            </p:cNvPr>
            <p:cNvSpPr txBox="1"/>
            <p:nvPr/>
          </p:nvSpPr>
          <p:spPr>
            <a:xfrm>
              <a:off x="3515121" y="5123454"/>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6</a:t>
              </a:r>
              <a:endParaRPr lang="en-US" sz="2400" dirty="0">
                <a:solidFill>
                  <a:schemeClr val="tx1">
                    <a:lumMod val="65000"/>
                    <a:lumOff val="35000"/>
                  </a:schemeClr>
                </a:solidFill>
                <a:latin typeface="+mj-lt"/>
              </a:endParaRPr>
            </a:p>
          </p:txBody>
        </p:sp>
        <p:sp>
          <p:nvSpPr>
            <p:cNvPr id="30" name="TextBox 29">
              <a:extLst>
                <a:ext uri="{FF2B5EF4-FFF2-40B4-BE49-F238E27FC236}">
                  <a16:creationId xmlns:a16="http://schemas.microsoft.com/office/drawing/2014/main" id="{5768ED81-7C6A-99DA-05B9-5A42272D59F4}"/>
                </a:ext>
              </a:extLst>
            </p:cNvPr>
            <p:cNvSpPr txBox="1"/>
            <p:nvPr/>
          </p:nvSpPr>
          <p:spPr>
            <a:xfrm>
              <a:off x="4316823" y="4397067"/>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5</a:t>
              </a:r>
              <a:endParaRPr lang="en-US" sz="2400" dirty="0">
                <a:solidFill>
                  <a:schemeClr val="tx1">
                    <a:lumMod val="65000"/>
                    <a:lumOff val="35000"/>
                  </a:schemeClr>
                </a:solidFill>
                <a:latin typeface="+mj-lt"/>
              </a:endParaRPr>
            </a:p>
          </p:txBody>
        </p:sp>
        <p:sp>
          <p:nvSpPr>
            <p:cNvPr id="31" name="TextBox 30">
              <a:extLst>
                <a:ext uri="{FF2B5EF4-FFF2-40B4-BE49-F238E27FC236}">
                  <a16:creationId xmlns:a16="http://schemas.microsoft.com/office/drawing/2014/main" id="{4CF46E74-4E6A-1A91-BB3A-8D37B0992EDB}"/>
                </a:ext>
              </a:extLst>
            </p:cNvPr>
            <p:cNvSpPr txBox="1"/>
            <p:nvPr/>
          </p:nvSpPr>
          <p:spPr>
            <a:xfrm>
              <a:off x="4316823" y="5123454"/>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6</a:t>
              </a:r>
              <a:endParaRPr lang="en-US" sz="2400" dirty="0">
                <a:solidFill>
                  <a:schemeClr val="tx1">
                    <a:lumMod val="65000"/>
                    <a:lumOff val="35000"/>
                  </a:schemeClr>
                </a:solidFill>
                <a:latin typeface="+mj-lt"/>
              </a:endParaRPr>
            </a:p>
          </p:txBody>
        </p:sp>
        <p:sp>
          <p:nvSpPr>
            <p:cNvPr id="35" name="TextBox 34">
              <a:extLst>
                <a:ext uri="{FF2B5EF4-FFF2-40B4-BE49-F238E27FC236}">
                  <a16:creationId xmlns:a16="http://schemas.microsoft.com/office/drawing/2014/main" id="{0A371C4A-7A62-1E29-7D76-4D4E39055069}"/>
                </a:ext>
              </a:extLst>
            </p:cNvPr>
            <p:cNvSpPr txBox="1"/>
            <p:nvPr/>
          </p:nvSpPr>
          <p:spPr>
            <a:xfrm>
              <a:off x="5073849" y="4397067"/>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9</a:t>
              </a:r>
              <a:endParaRPr lang="en-US" sz="2400" dirty="0">
                <a:solidFill>
                  <a:schemeClr val="tx1">
                    <a:lumMod val="65000"/>
                    <a:lumOff val="35000"/>
                  </a:schemeClr>
                </a:solidFill>
                <a:latin typeface="+mj-lt"/>
              </a:endParaRPr>
            </a:p>
          </p:txBody>
        </p:sp>
        <p:sp>
          <p:nvSpPr>
            <p:cNvPr id="36" name="TextBox 35">
              <a:extLst>
                <a:ext uri="{FF2B5EF4-FFF2-40B4-BE49-F238E27FC236}">
                  <a16:creationId xmlns:a16="http://schemas.microsoft.com/office/drawing/2014/main" id="{2D5039F5-E398-6543-1681-0661EDDB97AB}"/>
                </a:ext>
              </a:extLst>
            </p:cNvPr>
            <p:cNvSpPr txBox="1"/>
            <p:nvPr/>
          </p:nvSpPr>
          <p:spPr>
            <a:xfrm>
              <a:off x="5073849" y="5123454"/>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6</a:t>
              </a:r>
              <a:endParaRPr lang="en-US" sz="2400" dirty="0">
                <a:solidFill>
                  <a:schemeClr val="tx1">
                    <a:lumMod val="65000"/>
                    <a:lumOff val="35000"/>
                  </a:schemeClr>
                </a:solidFill>
                <a:latin typeface="+mj-lt"/>
              </a:endParaRPr>
            </a:p>
          </p:txBody>
        </p:sp>
        <p:cxnSp>
          <p:nvCxnSpPr>
            <p:cNvPr id="37" name="Straight Connector 36">
              <a:extLst>
                <a:ext uri="{FF2B5EF4-FFF2-40B4-BE49-F238E27FC236}">
                  <a16:creationId xmlns:a16="http://schemas.microsoft.com/office/drawing/2014/main" id="{A5D04A7E-5FC0-6B48-A5A8-7F538C723F1E}"/>
                </a:ext>
              </a:extLst>
            </p:cNvPr>
            <p:cNvCxnSpPr>
              <a:cxnSpLocks/>
            </p:cNvCxnSpPr>
            <p:nvPr/>
          </p:nvCxnSpPr>
          <p:spPr>
            <a:xfrm>
              <a:off x="1774061" y="498868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FB186E1B-CF48-F385-288C-E0709DA0C22F}"/>
                </a:ext>
              </a:extLst>
            </p:cNvPr>
            <p:cNvCxnSpPr>
              <a:cxnSpLocks/>
            </p:cNvCxnSpPr>
            <p:nvPr/>
          </p:nvCxnSpPr>
          <p:spPr>
            <a:xfrm>
              <a:off x="2529711" y="498868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8CD2DB04-4C15-B5F2-803C-F5CAF2BBFB41}"/>
                </a:ext>
              </a:extLst>
            </p:cNvPr>
            <p:cNvCxnSpPr>
              <a:cxnSpLocks/>
            </p:cNvCxnSpPr>
            <p:nvPr/>
          </p:nvCxnSpPr>
          <p:spPr>
            <a:xfrm>
              <a:off x="3469511" y="498868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943497CB-B229-3363-4832-7070628C5323}"/>
                </a:ext>
              </a:extLst>
            </p:cNvPr>
            <p:cNvCxnSpPr>
              <a:cxnSpLocks/>
            </p:cNvCxnSpPr>
            <p:nvPr/>
          </p:nvCxnSpPr>
          <p:spPr>
            <a:xfrm>
              <a:off x="4193972" y="498868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97EBDADC-EC5E-CC95-7276-27ABEC368710}"/>
                </a:ext>
              </a:extLst>
            </p:cNvPr>
            <p:cNvCxnSpPr>
              <a:cxnSpLocks/>
            </p:cNvCxnSpPr>
            <p:nvPr/>
          </p:nvCxnSpPr>
          <p:spPr>
            <a:xfrm>
              <a:off x="5021440" y="498868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D7973207-E19B-6119-F5E3-45095F631322}"/>
                </a:ext>
              </a:extLst>
            </p:cNvPr>
            <p:cNvSpPr txBox="1"/>
            <p:nvPr/>
          </p:nvSpPr>
          <p:spPr>
            <a:xfrm>
              <a:off x="4697481" y="4750712"/>
              <a:ext cx="293621" cy="461665"/>
            </a:xfrm>
            <a:prstGeom prst="rect">
              <a:avLst/>
            </a:prstGeom>
            <a:noFill/>
          </p:spPr>
          <p:txBody>
            <a:bodyPr wrap="square" rtlCol="0">
              <a:spAutoFit/>
            </a:bodyPr>
            <a:lstStyle/>
            <a:p>
              <a:r>
                <a:rPr lang="en-GB" sz="2400" dirty="0">
                  <a:solidFill>
                    <a:schemeClr val="tx1">
                      <a:lumMod val="65000"/>
                      <a:lumOff val="35000"/>
                    </a:schemeClr>
                  </a:solidFill>
                  <a:latin typeface="+mj-lt"/>
                </a:rPr>
                <a:t>=</a:t>
              </a:r>
              <a:endParaRPr lang="en-US" sz="2400" dirty="0">
                <a:solidFill>
                  <a:schemeClr val="tx1">
                    <a:lumMod val="65000"/>
                    <a:lumOff val="35000"/>
                  </a:schemeClr>
                </a:solidFill>
                <a:latin typeface="+mj-lt"/>
              </a:endParaRPr>
            </a:p>
          </p:txBody>
        </p:sp>
        <p:sp>
          <p:nvSpPr>
            <p:cNvPr id="43" name="TextBox 42">
              <a:extLst>
                <a:ext uri="{FF2B5EF4-FFF2-40B4-BE49-F238E27FC236}">
                  <a16:creationId xmlns:a16="http://schemas.microsoft.com/office/drawing/2014/main" id="{38A0CC4C-556D-BF7D-D7A3-57E323A2565F}"/>
                </a:ext>
              </a:extLst>
            </p:cNvPr>
            <p:cNvSpPr txBox="1"/>
            <p:nvPr/>
          </p:nvSpPr>
          <p:spPr>
            <a:xfrm>
              <a:off x="2255524" y="4750713"/>
              <a:ext cx="272829" cy="461665"/>
            </a:xfrm>
            <a:prstGeom prst="rect">
              <a:avLst/>
            </a:prstGeom>
            <a:noFill/>
          </p:spPr>
          <p:txBody>
            <a:bodyPr wrap="square" rtlCol="0">
              <a:spAutoFit/>
            </a:bodyPr>
            <a:lstStyle/>
            <a:p>
              <a:r>
                <a:rPr lang="en-GB" sz="2400" dirty="0">
                  <a:solidFill>
                    <a:schemeClr val="tx1">
                      <a:lumMod val="65000"/>
                      <a:lumOff val="35000"/>
                    </a:schemeClr>
                  </a:solidFill>
                  <a:latin typeface="+mj-lt"/>
                </a:rPr>
                <a:t>+ </a:t>
              </a:r>
              <a:endParaRPr lang="en-US" sz="2400" dirty="0">
                <a:solidFill>
                  <a:schemeClr val="tx1">
                    <a:lumMod val="65000"/>
                    <a:lumOff val="35000"/>
                  </a:schemeClr>
                </a:solidFill>
                <a:latin typeface="+mj-lt"/>
              </a:endParaRPr>
            </a:p>
          </p:txBody>
        </p:sp>
        <p:sp>
          <p:nvSpPr>
            <p:cNvPr id="44" name="TextBox 43">
              <a:extLst>
                <a:ext uri="{FF2B5EF4-FFF2-40B4-BE49-F238E27FC236}">
                  <a16:creationId xmlns:a16="http://schemas.microsoft.com/office/drawing/2014/main" id="{7C3CFDD7-065C-A19A-463B-8EB46855C726}"/>
                </a:ext>
              </a:extLst>
            </p:cNvPr>
            <p:cNvSpPr txBox="1"/>
            <p:nvPr/>
          </p:nvSpPr>
          <p:spPr>
            <a:xfrm>
              <a:off x="3079087" y="4750712"/>
              <a:ext cx="293621" cy="461665"/>
            </a:xfrm>
            <a:prstGeom prst="rect">
              <a:avLst/>
            </a:prstGeom>
            <a:noFill/>
          </p:spPr>
          <p:txBody>
            <a:bodyPr wrap="square" rtlCol="0">
              <a:spAutoFit/>
            </a:bodyPr>
            <a:lstStyle/>
            <a:p>
              <a:r>
                <a:rPr lang="en-GB" sz="2400" dirty="0">
                  <a:solidFill>
                    <a:schemeClr val="tx1">
                      <a:lumMod val="65000"/>
                      <a:lumOff val="35000"/>
                    </a:schemeClr>
                  </a:solidFill>
                  <a:latin typeface="+mj-lt"/>
                </a:rPr>
                <a:t>=</a:t>
              </a:r>
              <a:endParaRPr lang="en-US" sz="2400" dirty="0">
                <a:solidFill>
                  <a:schemeClr val="tx1">
                    <a:lumMod val="65000"/>
                    <a:lumOff val="35000"/>
                  </a:schemeClr>
                </a:solidFill>
                <a:latin typeface="+mj-lt"/>
              </a:endParaRPr>
            </a:p>
          </p:txBody>
        </p:sp>
        <p:sp>
          <p:nvSpPr>
            <p:cNvPr id="45" name="TextBox 44">
              <a:extLst>
                <a:ext uri="{FF2B5EF4-FFF2-40B4-BE49-F238E27FC236}">
                  <a16:creationId xmlns:a16="http://schemas.microsoft.com/office/drawing/2014/main" id="{13DF9478-E910-0994-EBAC-6C0A2B908664}"/>
                </a:ext>
              </a:extLst>
            </p:cNvPr>
            <p:cNvSpPr txBox="1"/>
            <p:nvPr/>
          </p:nvSpPr>
          <p:spPr>
            <a:xfrm>
              <a:off x="3921597" y="4750713"/>
              <a:ext cx="272829" cy="461665"/>
            </a:xfrm>
            <a:prstGeom prst="rect">
              <a:avLst/>
            </a:prstGeom>
            <a:noFill/>
          </p:spPr>
          <p:txBody>
            <a:bodyPr wrap="square" rtlCol="0">
              <a:spAutoFit/>
            </a:bodyPr>
            <a:lstStyle/>
            <a:p>
              <a:r>
                <a:rPr lang="en-GB" sz="2400" dirty="0">
                  <a:solidFill>
                    <a:schemeClr val="tx1">
                      <a:lumMod val="65000"/>
                      <a:lumOff val="35000"/>
                    </a:schemeClr>
                  </a:solidFill>
                  <a:latin typeface="+mj-lt"/>
                </a:rPr>
                <a:t>+ </a:t>
              </a:r>
              <a:endParaRPr lang="en-US" sz="2400" dirty="0">
                <a:solidFill>
                  <a:schemeClr val="tx1">
                    <a:lumMod val="65000"/>
                    <a:lumOff val="35000"/>
                  </a:schemeClr>
                </a:solidFill>
                <a:latin typeface="+mj-lt"/>
              </a:endParaRPr>
            </a:p>
          </p:txBody>
        </p:sp>
      </p:grpSp>
      <p:cxnSp>
        <p:nvCxnSpPr>
          <p:cNvPr id="48" name="Straight Arrow Connector 47">
            <a:extLst>
              <a:ext uri="{FF2B5EF4-FFF2-40B4-BE49-F238E27FC236}">
                <a16:creationId xmlns:a16="http://schemas.microsoft.com/office/drawing/2014/main" id="{FACB40AB-11FA-E7D3-F8B1-5AD03F646456}"/>
              </a:ext>
            </a:extLst>
          </p:cNvPr>
          <p:cNvCxnSpPr>
            <a:cxnSpLocks/>
            <a:stCxn id="28" idx="0"/>
          </p:cNvCxnSpPr>
          <p:nvPr/>
        </p:nvCxnSpPr>
        <p:spPr>
          <a:xfrm flipV="1">
            <a:off x="5607416" y="3952065"/>
            <a:ext cx="840756" cy="493342"/>
          </a:xfrm>
          <a:prstGeom prst="straightConnector1">
            <a:avLst/>
          </a:prstGeom>
          <a:ln>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4AFFC083-96DD-93F6-8AB2-AA818E7E2CB6}"/>
              </a:ext>
            </a:extLst>
          </p:cNvPr>
          <p:cNvCxnSpPr>
            <a:cxnSpLocks/>
          </p:cNvCxnSpPr>
          <p:nvPr/>
        </p:nvCxnSpPr>
        <p:spPr>
          <a:xfrm flipV="1">
            <a:off x="6438900" y="3956822"/>
            <a:ext cx="12700" cy="526278"/>
          </a:xfrm>
          <a:prstGeom prst="straightConnector1">
            <a:avLst/>
          </a:prstGeom>
          <a:ln>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18941D89-7E4A-1B1E-F79F-B336E198B02A}"/>
              </a:ext>
            </a:extLst>
          </p:cNvPr>
          <p:cNvCxnSpPr>
            <a:cxnSpLocks/>
          </p:cNvCxnSpPr>
          <p:nvPr/>
        </p:nvCxnSpPr>
        <p:spPr>
          <a:xfrm flipH="1" flipV="1">
            <a:off x="6449196" y="3952065"/>
            <a:ext cx="757346" cy="493342"/>
          </a:xfrm>
          <a:prstGeom prst="straightConnector1">
            <a:avLst/>
          </a:prstGeom>
          <a:ln>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id="{341BBBFF-3DBF-27F1-3AA9-3A5CF51B2B6E}"/>
              </a:ext>
            </a:extLst>
          </p:cNvPr>
          <p:cNvSpPr txBox="1"/>
          <p:nvPr/>
        </p:nvSpPr>
        <p:spPr>
          <a:xfrm>
            <a:off x="5034967" y="3584167"/>
            <a:ext cx="3092746" cy="400110"/>
          </a:xfrm>
          <a:prstGeom prst="rect">
            <a:avLst/>
          </a:prstGeom>
          <a:noFill/>
        </p:spPr>
        <p:txBody>
          <a:bodyPr wrap="square" rtlCol="0">
            <a:spAutoFit/>
          </a:bodyPr>
          <a:lstStyle/>
          <a:p>
            <a:r>
              <a:rPr lang="en-GB" sz="2000" dirty="0">
                <a:solidFill>
                  <a:schemeClr val="tx1">
                    <a:lumMod val="65000"/>
                    <a:lumOff val="35000"/>
                  </a:schemeClr>
                </a:solidFill>
                <a:latin typeface="+mj-lt"/>
              </a:rPr>
              <a:t>Number of yellow parts</a:t>
            </a:r>
            <a:endParaRPr lang="en-US" sz="2000" dirty="0">
              <a:solidFill>
                <a:schemeClr val="tx1">
                  <a:lumMod val="65000"/>
                  <a:lumOff val="35000"/>
                </a:schemeClr>
              </a:solidFill>
              <a:latin typeface="+mj-lt"/>
            </a:endParaRPr>
          </a:p>
        </p:txBody>
      </p:sp>
      <p:sp>
        <p:nvSpPr>
          <p:cNvPr id="55" name="TextBox 54">
            <a:extLst>
              <a:ext uri="{FF2B5EF4-FFF2-40B4-BE49-F238E27FC236}">
                <a16:creationId xmlns:a16="http://schemas.microsoft.com/office/drawing/2014/main" id="{553768A2-9987-357F-6F6F-69D9A5F06EB3}"/>
              </a:ext>
            </a:extLst>
          </p:cNvPr>
          <p:cNvSpPr txBox="1"/>
          <p:nvPr/>
        </p:nvSpPr>
        <p:spPr>
          <a:xfrm>
            <a:off x="5106988" y="6187890"/>
            <a:ext cx="3092745" cy="400110"/>
          </a:xfrm>
          <a:prstGeom prst="rect">
            <a:avLst/>
          </a:prstGeom>
          <a:noFill/>
        </p:spPr>
        <p:txBody>
          <a:bodyPr wrap="square" rtlCol="0">
            <a:spAutoFit/>
          </a:bodyPr>
          <a:lstStyle>
            <a:defPPr marR="0" lvl="0" algn="l" rtl="0">
              <a:lnSpc>
                <a:spcPct val="100000"/>
              </a:lnSpc>
              <a:spcBef>
                <a:spcPts val="0"/>
              </a:spcBef>
              <a:spcAft>
                <a:spcPts val="0"/>
              </a:spcAft>
            </a:defPPr>
            <a:lvl1pPr>
              <a:defRPr sz="2000">
                <a:solidFill>
                  <a:schemeClr val="tx1">
                    <a:lumMod val="65000"/>
                    <a:lumOff val="35000"/>
                  </a:schemeClr>
                </a:solidFill>
                <a:latin typeface="+mj-lt"/>
              </a:defRPr>
            </a:lvl1pPr>
          </a:lstStyle>
          <a:p>
            <a:r>
              <a:rPr lang="en-GB" dirty="0"/>
              <a:t>Number of equal parts</a:t>
            </a:r>
            <a:endParaRPr lang="en-US" dirty="0"/>
          </a:p>
        </p:txBody>
      </p:sp>
      <p:cxnSp>
        <p:nvCxnSpPr>
          <p:cNvPr id="56" name="Straight Arrow Connector 55">
            <a:extLst>
              <a:ext uri="{FF2B5EF4-FFF2-40B4-BE49-F238E27FC236}">
                <a16:creationId xmlns:a16="http://schemas.microsoft.com/office/drawing/2014/main" id="{E2F0537E-40E6-0A42-804B-0005113E79E1}"/>
              </a:ext>
            </a:extLst>
          </p:cNvPr>
          <p:cNvCxnSpPr>
            <a:cxnSpLocks/>
          </p:cNvCxnSpPr>
          <p:nvPr/>
        </p:nvCxnSpPr>
        <p:spPr>
          <a:xfrm>
            <a:off x="5607416" y="5706241"/>
            <a:ext cx="844184" cy="440543"/>
          </a:xfrm>
          <a:prstGeom prst="straightConnector1">
            <a:avLst/>
          </a:prstGeom>
          <a:ln>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7" name="Straight Arrow Connector 56">
            <a:extLst>
              <a:ext uri="{FF2B5EF4-FFF2-40B4-BE49-F238E27FC236}">
                <a16:creationId xmlns:a16="http://schemas.microsoft.com/office/drawing/2014/main" id="{C994779D-A37A-EA2E-3668-8DF2378934F8}"/>
              </a:ext>
            </a:extLst>
          </p:cNvPr>
          <p:cNvCxnSpPr>
            <a:cxnSpLocks/>
          </p:cNvCxnSpPr>
          <p:nvPr/>
        </p:nvCxnSpPr>
        <p:spPr>
          <a:xfrm flipH="1">
            <a:off x="6454693" y="5676900"/>
            <a:ext cx="9607" cy="454046"/>
          </a:xfrm>
          <a:prstGeom prst="straightConnector1">
            <a:avLst/>
          </a:prstGeom>
          <a:ln>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9A7B03D4-132B-533A-0A73-B0FFAFF227CE}"/>
              </a:ext>
            </a:extLst>
          </p:cNvPr>
          <p:cNvCxnSpPr>
            <a:cxnSpLocks/>
          </p:cNvCxnSpPr>
          <p:nvPr/>
        </p:nvCxnSpPr>
        <p:spPr>
          <a:xfrm flipH="1">
            <a:off x="6451600" y="5706241"/>
            <a:ext cx="754942" cy="440543"/>
          </a:xfrm>
          <a:prstGeom prst="straightConnector1">
            <a:avLst/>
          </a:prstGeom>
          <a:ln>
            <a:headEnd type="triangle" w="med" len="med"/>
            <a:tailEnd type="none" w="med" len="med"/>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909922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5A4EC9D1-1E53-4594-BA4A-0D1D6F74BEB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Adding fractions with the same denominator </a:t>
            </a:r>
          </a:p>
        </p:txBody>
      </p:sp>
      <p:pic>
        <p:nvPicPr>
          <p:cNvPr id="3" name="SLIDE53">
            <a:hlinkClick r:id="" action="ppaction://media"/>
            <a:extLst>
              <a:ext uri="{FF2B5EF4-FFF2-40B4-BE49-F238E27FC236}">
                <a16:creationId xmlns:a16="http://schemas.microsoft.com/office/drawing/2014/main" id="{F0A17AA5-728D-D828-6E0A-C7885444C9AA}"/>
              </a:ext>
            </a:extLst>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133350" y="1157036"/>
            <a:ext cx="11925300" cy="5717072"/>
          </a:xfrm>
          <a:prstGeom prst="rect">
            <a:avLst/>
          </a:prstGeom>
        </p:spPr>
      </p:pic>
    </p:spTree>
    <p:custDataLst>
      <p:tags r:id="rId1"/>
    </p:custDataLst>
    <p:extLst>
      <p:ext uri="{BB962C8B-B14F-4D97-AF65-F5344CB8AC3E}">
        <p14:creationId xmlns:p14="http://schemas.microsoft.com/office/powerpoint/2010/main" val="2825111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661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5A4EC9D1-1E53-4594-BA4A-0D1D6F74BEB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Adding fractions with different denominators</a:t>
            </a:r>
          </a:p>
        </p:txBody>
      </p:sp>
      <p:pic>
        <p:nvPicPr>
          <p:cNvPr id="4" name="SLIDE54">
            <a:hlinkClick r:id="" action="ppaction://media"/>
            <a:extLst>
              <a:ext uri="{FF2B5EF4-FFF2-40B4-BE49-F238E27FC236}">
                <a16:creationId xmlns:a16="http://schemas.microsoft.com/office/drawing/2014/main" id="{11BB16E9-1E26-133C-D215-C4A35AE41ACD}"/>
              </a:ext>
            </a:extLst>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0" y="1157036"/>
            <a:ext cx="11938000" cy="5689203"/>
          </a:xfrm>
          <a:prstGeom prst="rect">
            <a:avLst/>
          </a:prstGeom>
        </p:spPr>
      </p:pic>
    </p:spTree>
    <p:custDataLst>
      <p:tags r:id="rId1"/>
    </p:custDataLst>
    <p:extLst>
      <p:ext uri="{BB962C8B-B14F-4D97-AF65-F5344CB8AC3E}">
        <p14:creationId xmlns:p14="http://schemas.microsoft.com/office/powerpoint/2010/main" val="2670655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856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5A4EC9D1-1E53-4594-BA4A-0D1D6F74BEB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Adding fractions with different denominators</a:t>
            </a:r>
          </a:p>
        </p:txBody>
      </p:sp>
      <p:pic>
        <p:nvPicPr>
          <p:cNvPr id="3" name="SLIDE55">
            <a:hlinkClick r:id="" action="ppaction://media"/>
            <a:extLst>
              <a:ext uri="{FF2B5EF4-FFF2-40B4-BE49-F238E27FC236}">
                <a16:creationId xmlns:a16="http://schemas.microsoft.com/office/drawing/2014/main" id="{81E3CF27-79A9-B631-C924-3328EFC45F7E}"/>
              </a:ext>
            </a:extLst>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209550" y="1169297"/>
            <a:ext cx="11772900" cy="5688703"/>
          </a:xfrm>
          <a:prstGeom prst="rect">
            <a:avLst/>
          </a:prstGeom>
        </p:spPr>
      </p:pic>
    </p:spTree>
    <p:custDataLst>
      <p:tags r:id="rId1"/>
    </p:custDataLst>
    <p:extLst>
      <p:ext uri="{BB962C8B-B14F-4D97-AF65-F5344CB8AC3E}">
        <p14:creationId xmlns:p14="http://schemas.microsoft.com/office/powerpoint/2010/main" val="1226633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1385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Result</a:t>
            </a:r>
            <a:endParaRPr lang="en-GB" sz="3200" dirty="0">
              <a:solidFill>
                <a:schemeClr val="bg1"/>
              </a:solidFill>
              <a:sym typeface="Comic Sans MS"/>
            </a:endParaRPr>
          </a:p>
        </p:txBody>
      </p:sp>
      <p:pic>
        <p:nvPicPr>
          <p:cNvPr id="3" name="Picture 2" descr="Chart, pie chart&#10;&#10;Description automatically generated">
            <a:extLst>
              <a:ext uri="{FF2B5EF4-FFF2-40B4-BE49-F238E27FC236}">
                <a16:creationId xmlns:a16="http://schemas.microsoft.com/office/drawing/2014/main" id="{56A05B6A-5F20-8FD5-520E-2FB19B3B48E2}"/>
              </a:ext>
            </a:extLst>
          </p:cNvPr>
          <p:cNvPicPr>
            <a:picLocks noChangeAspect="1"/>
          </p:cNvPicPr>
          <p:nvPr/>
        </p:nvPicPr>
        <p:blipFill>
          <a:blip r:embed="rId4"/>
          <a:stretch>
            <a:fillRect/>
          </a:stretch>
        </p:blipFill>
        <p:spPr>
          <a:xfrm flipH="1">
            <a:off x="6868299" y="2543562"/>
            <a:ext cx="2151875" cy="2151875"/>
          </a:xfrm>
          <a:prstGeom prst="rect">
            <a:avLst/>
          </a:prstGeom>
        </p:spPr>
      </p:pic>
      <p:pic>
        <p:nvPicPr>
          <p:cNvPr id="5" name="Picture 4" descr="A picture containing icon&#10;&#10;Description automatically generated">
            <a:extLst>
              <a:ext uri="{FF2B5EF4-FFF2-40B4-BE49-F238E27FC236}">
                <a16:creationId xmlns:a16="http://schemas.microsoft.com/office/drawing/2014/main" id="{FDDC85F1-F4F4-99ED-5939-7DD41C2DBE22}"/>
              </a:ext>
            </a:extLst>
          </p:cNvPr>
          <p:cNvPicPr>
            <a:picLocks noChangeAspect="1"/>
          </p:cNvPicPr>
          <p:nvPr/>
        </p:nvPicPr>
        <p:blipFill>
          <a:blip r:embed="rId5"/>
          <a:stretch>
            <a:fillRect/>
          </a:stretch>
        </p:blipFill>
        <p:spPr>
          <a:xfrm flipH="1">
            <a:off x="3214006" y="2543562"/>
            <a:ext cx="2151875" cy="2151875"/>
          </a:xfrm>
          <a:prstGeom prst="rect">
            <a:avLst/>
          </a:prstGeom>
        </p:spPr>
      </p:pic>
      <p:grpSp>
        <p:nvGrpSpPr>
          <p:cNvPr id="29" name="Group 28">
            <a:extLst>
              <a:ext uri="{FF2B5EF4-FFF2-40B4-BE49-F238E27FC236}">
                <a16:creationId xmlns:a16="http://schemas.microsoft.com/office/drawing/2014/main" id="{FDE0F8B4-C5DF-D74C-99D1-0ED608310FC5}"/>
              </a:ext>
            </a:extLst>
          </p:cNvPr>
          <p:cNvGrpSpPr/>
          <p:nvPr/>
        </p:nvGrpSpPr>
        <p:grpSpPr>
          <a:xfrm>
            <a:off x="2370642" y="3025474"/>
            <a:ext cx="518530" cy="1188052"/>
            <a:chOff x="3729941" y="5097647"/>
            <a:chExt cx="518530" cy="1188052"/>
          </a:xfrm>
        </p:grpSpPr>
        <p:sp>
          <p:nvSpPr>
            <p:cNvPr id="9" name="TextBox 8">
              <a:extLst>
                <a:ext uri="{FF2B5EF4-FFF2-40B4-BE49-F238E27FC236}">
                  <a16:creationId xmlns:a16="http://schemas.microsoft.com/office/drawing/2014/main" id="{9249DE57-B72C-88B9-98EA-1692790B96DD}"/>
                </a:ext>
              </a:extLst>
            </p:cNvPr>
            <p:cNvSpPr txBox="1"/>
            <p:nvPr/>
          </p:nvSpPr>
          <p:spPr>
            <a:xfrm>
              <a:off x="3835942" y="5097647"/>
              <a:ext cx="272829" cy="461665"/>
            </a:xfrm>
            <a:prstGeom prst="rect">
              <a:avLst/>
            </a:prstGeom>
            <a:noFill/>
          </p:spPr>
          <p:txBody>
            <a:bodyPr wrap="square" rtlCol="0">
              <a:spAutoFit/>
            </a:bodyPr>
            <a:lstStyle/>
            <a:p>
              <a:r>
                <a:rPr lang="en-GB" sz="2400" dirty="0">
                  <a:solidFill>
                    <a:schemeClr val="tx1">
                      <a:lumMod val="65000"/>
                      <a:lumOff val="35000"/>
                    </a:schemeClr>
                  </a:solidFill>
                  <a:latin typeface="+mj-lt"/>
                </a:rPr>
                <a:t>1</a:t>
              </a:r>
              <a:endParaRPr lang="en-US" sz="2400" dirty="0">
                <a:solidFill>
                  <a:schemeClr val="tx1">
                    <a:lumMod val="65000"/>
                    <a:lumOff val="35000"/>
                  </a:schemeClr>
                </a:solidFill>
                <a:latin typeface="+mj-lt"/>
              </a:endParaRPr>
            </a:p>
          </p:txBody>
        </p:sp>
        <p:sp>
          <p:nvSpPr>
            <p:cNvPr id="10" name="TextBox 9">
              <a:extLst>
                <a:ext uri="{FF2B5EF4-FFF2-40B4-BE49-F238E27FC236}">
                  <a16:creationId xmlns:a16="http://schemas.microsoft.com/office/drawing/2014/main" id="{EF52AE24-30B1-54AA-BEA0-A762FE11F143}"/>
                </a:ext>
              </a:extLst>
            </p:cNvPr>
            <p:cNvSpPr txBox="1"/>
            <p:nvPr/>
          </p:nvSpPr>
          <p:spPr>
            <a:xfrm>
              <a:off x="3835942" y="5824034"/>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4</a:t>
              </a:r>
              <a:endParaRPr lang="en-US" sz="2400" dirty="0">
                <a:solidFill>
                  <a:schemeClr val="tx1">
                    <a:lumMod val="65000"/>
                    <a:lumOff val="35000"/>
                  </a:schemeClr>
                </a:solidFill>
                <a:latin typeface="+mj-lt"/>
              </a:endParaRPr>
            </a:p>
          </p:txBody>
        </p:sp>
        <p:cxnSp>
          <p:nvCxnSpPr>
            <p:cNvPr id="19" name="Straight Connector 18">
              <a:extLst>
                <a:ext uri="{FF2B5EF4-FFF2-40B4-BE49-F238E27FC236}">
                  <a16:creationId xmlns:a16="http://schemas.microsoft.com/office/drawing/2014/main" id="{B69D6725-B1E6-9860-F046-93FBA7A8224F}"/>
                </a:ext>
              </a:extLst>
            </p:cNvPr>
            <p:cNvCxnSpPr>
              <a:cxnSpLocks/>
            </p:cNvCxnSpPr>
            <p:nvPr/>
          </p:nvCxnSpPr>
          <p:spPr>
            <a:xfrm>
              <a:off x="3729941" y="568926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7" name="Group 6">
            <a:extLst>
              <a:ext uri="{FF2B5EF4-FFF2-40B4-BE49-F238E27FC236}">
                <a16:creationId xmlns:a16="http://schemas.microsoft.com/office/drawing/2014/main" id="{89105A5D-E85C-4012-AE16-DD25A9D20DEA}"/>
              </a:ext>
            </a:extLst>
          </p:cNvPr>
          <p:cNvGrpSpPr/>
          <p:nvPr/>
        </p:nvGrpSpPr>
        <p:grpSpPr>
          <a:xfrm>
            <a:off x="9248091" y="3025474"/>
            <a:ext cx="518530" cy="1188052"/>
            <a:chOff x="4485591" y="5097647"/>
            <a:chExt cx="518530" cy="1188052"/>
          </a:xfrm>
        </p:grpSpPr>
        <p:sp>
          <p:nvSpPr>
            <p:cNvPr id="11" name="TextBox 10">
              <a:extLst>
                <a:ext uri="{FF2B5EF4-FFF2-40B4-BE49-F238E27FC236}">
                  <a16:creationId xmlns:a16="http://schemas.microsoft.com/office/drawing/2014/main" id="{BD3D727D-8103-44DB-4CE5-491B77B56AD7}"/>
                </a:ext>
              </a:extLst>
            </p:cNvPr>
            <p:cNvSpPr txBox="1"/>
            <p:nvPr/>
          </p:nvSpPr>
          <p:spPr>
            <a:xfrm>
              <a:off x="4582508" y="5097647"/>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2</a:t>
              </a:r>
              <a:endParaRPr lang="en-US" sz="2400" dirty="0">
                <a:solidFill>
                  <a:schemeClr val="tx1">
                    <a:lumMod val="65000"/>
                    <a:lumOff val="35000"/>
                  </a:schemeClr>
                </a:solidFill>
                <a:latin typeface="+mj-lt"/>
              </a:endParaRPr>
            </a:p>
          </p:txBody>
        </p:sp>
        <p:sp>
          <p:nvSpPr>
            <p:cNvPr id="12" name="TextBox 11">
              <a:extLst>
                <a:ext uri="{FF2B5EF4-FFF2-40B4-BE49-F238E27FC236}">
                  <a16:creationId xmlns:a16="http://schemas.microsoft.com/office/drawing/2014/main" id="{8575DE8A-3895-5151-A0E5-D57E86F6905E}"/>
                </a:ext>
              </a:extLst>
            </p:cNvPr>
            <p:cNvSpPr txBox="1"/>
            <p:nvPr/>
          </p:nvSpPr>
          <p:spPr>
            <a:xfrm>
              <a:off x="4582508" y="5824034"/>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4</a:t>
              </a:r>
              <a:endParaRPr lang="en-US" sz="2400" dirty="0">
                <a:solidFill>
                  <a:schemeClr val="tx1">
                    <a:lumMod val="65000"/>
                    <a:lumOff val="35000"/>
                  </a:schemeClr>
                </a:solidFill>
                <a:latin typeface="+mj-lt"/>
              </a:endParaRPr>
            </a:p>
          </p:txBody>
        </p:sp>
        <p:cxnSp>
          <p:nvCxnSpPr>
            <p:cNvPr id="20" name="Straight Connector 19">
              <a:extLst>
                <a:ext uri="{FF2B5EF4-FFF2-40B4-BE49-F238E27FC236}">
                  <a16:creationId xmlns:a16="http://schemas.microsoft.com/office/drawing/2014/main" id="{E1139FBE-6613-0195-3943-262BEFBF812F}"/>
                </a:ext>
              </a:extLst>
            </p:cNvPr>
            <p:cNvCxnSpPr>
              <a:cxnSpLocks/>
            </p:cNvCxnSpPr>
            <p:nvPr/>
          </p:nvCxnSpPr>
          <p:spPr>
            <a:xfrm>
              <a:off x="4485591" y="568926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25" name="TextBox 24">
            <a:extLst>
              <a:ext uri="{FF2B5EF4-FFF2-40B4-BE49-F238E27FC236}">
                <a16:creationId xmlns:a16="http://schemas.microsoft.com/office/drawing/2014/main" id="{6B395868-0C8F-3911-6F21-86DD49410E03}"/>
              </a:ext>
            </a:extLst>
          </p:cNvPr>
          <p:cNvSpPr txBox="1"/>
          <p:nvPr/>
        </p:nvSpPr>
        <p:spPr>
          <a:xfrm>
            <a:off x="5961603" y="3265557"/>
            <a:ext cx="1020996" cy="707886"/>
          </a:xfrm>
          <a:prstGeom prst="rect">
            <a:avLst/>
          </a:prstGeom>
          <a:noFill/>
        </p:spPr>
        <p:txBody>
          <a:bodyPr wrap="square" rtlCol="0">
            <a:spAutoFit/>
          </a:bodyPr>
          <a:lstStyle/>
          <a:p>
            <a:r>
              <a:rPr lang="en-GB" sz="4000" dirty="0">
                <a:solidFill>
                  <a:schemeClr val="tx1">
                    <a:lumMod val="65000"/>
                    <a:lumOff val="35000"/>
                  </a:schemeClr>
                </a:solidFill>
                <a:latin typeface="+mj-lt"/>
              </a:rPr>
              <a:t>+ </a:t>
            </a:r>
            <a:endParaRPr lang="en-US" sz="4000" dirty="0">
              <a:solidFill>
                <a:schemeClr val="tx1">
                  <a:lumMod val="65000"/>
                  <a:lumOff val="35000"/>
                </a:schemeClr>
              </a:solidFill>
              <a:latin typeface="+mj-lt"/>
            </a:endParaRPr>
          </a:p>
        </p:txBody>
      </p:sp>
    </p:spTree>
    <p:custDataLst>
      <p:tags r:id="rId1"/>
    </p:custDataLst>
    <p:extLst>
      <p:ext uri="{BB962C8B-B14F-4D97-AF65-F5344CB8AC3E}">
        <p14:creationId xmlns:p14="http://schemas.microsoft.com/office/powerpoint/2010/main" val="11948774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19A5846E-A91E-4AAB-AB88-9AB19AD0374F}"/>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Elements of the Pedagogical Approach </a:t>
            </a:r>
            <a:endParaRPr lang="en-GB" sz="3200" dirty="0">
              <a:solidFill>
                <a:schemeClr val="bg1"/>
              </a:solidFill>
              <a:sym typeface="Comic Sans MS"/>
            </a:endParaRPr>
          </a:p>
        </p:txBody>
      </p:sp>
      <p:pic>
        <p:nvPicPr>
          <p:cNvPr id="4" name="Picture 3">
            <a:extLst>
              <a:ext uri="{FF2B5EF4-FFF2-40B4-BE49-F238E27FC236}">
                <a16:creationId xmlns:a16="http://schemas.microsoft.com/office/drawing/2014/main" id="{08BBE41E-FFC7-4157-B0C1-F9AFB58B6521}"/>
              </a:ext>
            </a:extLst>
          </p:cNvPr>
          <p:cNvPicPr>
            <a:picLocks noChangeAspect="1"/>
          </p:cNvPicPr>
          <p:nvPr/>
        </p:nvPicPr>
        <p:blipFill>
          <a:blip r:embed="rId4"/>
          <a:srcRect/>
          <a:stretch/>
        </p:blipFill>
        <p:spPr>
          <a:xfrm flipH="1">
            <a:off x="11195087" y="65929"/>
            <a:ext cx="606363" cy="1781002"/>
          </a:xfrm>
          <a:prstGeom prst="rect">
            <a:avLst/>
          </a:prstGeom>
        </p:spPr>
      </p:pic>
      <p:sp>
        <p:nvSpPr>
          <p:cNvPr id="6" name="Rectangle 20">
            <a:extLst>
              <a:ext uri="{FF2B5EF4-FFF2-40B4-BE49-F238E27FC236}">
                <a16:creationId xmlns:a16="http://schemas.microsoft.com/office/drawing/2014/main" id="{F4A80B83-2C21-4839-B0A8-24657E2762C7}"/>
              </a:ext>
            </a:extLst>
          </p:cNvPr>
          <p:cNvSpPr>
            <a:spLocks noChangeArrowheads="1"/>
          </p:cNvSpPr>
          <p:nvPr/>
        </p:nvSpPr>
        <p:spPr bwMode="auto">
          <a:xfrm>
            <a:off x="484351" y="2010341"/>
            <a:ext cx="3026902" cy="322002"/>
          </a:xfrm>
          <a:prstGeom prst="rect">
            <a:avLst/>
          </a:prstGeom>
          <a:solidFill>
            <a:srgbClr val="94CFEC"/>
          </a:solidFill>
          <a:ln>
            <a:solidFill>
              <a:srgbClr val="C7E6F5"/>
            </a:solidFill>
          </a:ln>
        </p:spPr>
        <p:txBody>
          <a:bodyPr spcFirstLastPara="1" wrap="square" lIns="45700" tIns="45700" rIns="45700" bIns="45700" anchor="t" anchorCtr="0">
            <a:noAutofit/>
          </a:bodyPr>
          <a:lstStyle/>
          <a:p>
            <a:r>
              <a:rPr lang="en-US" sz="1600" dirty="0">
                <a:solidFill>
                  <a:schemeClr val="tx1">
                    <a:lumMod val="75000"/>
                    <a:lumOff val="25000"/>
                  </a:schemeClr>
                </a:solidFill>
                <a:latin typeface="Comic Sans MS"/>
                <a:cs typeface="Calibri"/>
                <a:sym typeface="Comic Sans MS"/>
              </a:rPr>
              <a:t> General Pedagogical Approach</a:t>
            </a:r>
            <a:endParaRPr lang="en-US" sz="1600" dirty="0">
              <a:solidFill>
                <a:schemeClr val="tx1">
                  <a:lumMod val="75000"/>
                  <a:lumOff val="25000"/>
                </a:schemeClr>
              </a:solidFill>
              <a:latin typeface="Comic Sans MS"/>
              <a:cs typeface="Calibri"/>
            </a:endParaRPr>
          </a:p>
        </p:txBody>
      </p:sp>
      <p:sp>
        <p:nvSpPr>
          <p:cNvPr id="7" name="Oval 6">
            <a:extLst>
              <a:ext uri="{FF2B5EF4-FFF2-40B4-BE49-F238E27FC236}">
                <a16:creationId xmlns:a16="http://schemas.microsoft.com/office/drawing/2014/main" id="{6AA89821-9E22-4386-AAA9-9BD0788D798D}"/>
              </a:ext>
            </a:extLst>
          </p:cNvPr>
          <p:cNvSpPr/>
          <p:nvPr/>
        </p:nvSpPr>
        <p:spPr>
          <a:xfrm>
            <a:off x="249218" y="1798706"/>
            <a:ext cx="399383" cy="330862"/>
          </a:xfrm>
          <a:prstGeom prst="ellipse">
            <a:avLst/>
          </a:prstGeom>
          <a:solidFill>
            <a:srgbClr val="94CFEC"/>
          </a:solidFill>
          <a:ln>
            <a:solidFill>
              <a:srgbClr val="C7E6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lumMod val="75000"/>
                    <a:lumOff val="25000"/>
                  </a:schemeClr>
                </a:solidFill>
                <a:latin typeface="Comic Sans MS" panose="030F0702030302020204" pitchFamily="66" charset="0"/>
                <a:cs typeface="Adobe Arabic" panose="02040503050201090203" pitchFamily="18" charset="-78"/>
              </a:rPr>
              <a:t>1</a:t>
            </a:r>
            <a:endParaRPr lang="en-GB" b="1">
              <a:solidFill>
                <a:schemeClr val="tx1">
                  <a:lumMod val="75000"/>
                  <a:lumOff val="25000"/>
                </a:schemeClr>
              </a:solidFill>
              <a:latin typeface="Comic Sans MS" panose="030F0702030302020204" pitchFamily="66" charset="0"/>
              <a:cs typeface="Adobe Arabic" panose="02040503050201090203" pitchFamily="18" charset="-78"/>
            </a:endParaRPr>
          </a:p>
        </p:txBody>
      </p:sp>
      <p:sp>
        <p:nvSpPr>
          <p:cNvPr id="8" name="Rectangle 16">
            <a:extLst>
              <a:ext uri="{FF2B5EF4-FFF2-40B4-BE49-F238E27FC236}">
                <a16:creationId xmlns:a16="http://schemas.microsoft.com/office/drawing/2014/main" id="{CA51C952-C661-4093-BFF2-E8243ABD09A0}"/>
              </a:ext>
            </a:extLst>
          </p:cNvPr>
          <p:cNvSpPr>
            <a:spLocks noChangeArrowheads="1"/>
          </p:cNvSpPr>
          <p:nvPr/>
        </p:nvSpPr>
        <p:spPr bwMode="gray">
          <a:xfrm>
            <a:off x="390448" y="2532001"/>
            <a:ext cx="3452402" cy="3477265"/>
          </a:xfrm>
          <a:prstGeom prst="rect">
            <a:avLst/>
          </a:prstGeom>
          <a:solidFill>
            <a:schemeClr val="bg1"/>
          </a:solidFill>
          <a:ln w="9525">
            <a:solidFill>
              <a:schemeClr val="tx1"/>
            </a:solidFill>
            <a:miter lim="800000"/>
            <a:headEnd/>
            <a:tailEnd/>
          </a:ln>
          <a:effectLst>
            <a:outerShdw blurRad="63500" dist="38099" dir="2700000" algn="ctr" rotWithShape="0">
              <a:srgbClr val="000000">
                <a:alpha val="74998"/>
              </a:srgbClr>
            </a:outerShdw>
          </a:effectLst>
        </p:spPr>
        <p:txBody>
          <a:bodyPr lIns="72000" tIns="36000" rIns="72000" bIns="36000" anchor="ctr"/>
          <a:lstStyle/>
          <a:p>
            <a:r>
              <a:rPr lang="en-US" sz="1600" b="1" u="none" dirty="0">
                <a:solidFill>
                  <a:schemeClr val="tx1">
                    <a:lumMod val="65000"/>
                    <a:lumOff val="35000"/>
                  </a:schemeClr>
                </a:solidFill>
                <a:latin typeface="Comic Sans MS" panose="030F0702030302020204" pitchFamily="66" charset="0"/>
              </a:rPr>
              <a:t>Connectedness</a:t>
            </a:r>
            <a:endParaRPr lang="en-US" sz="1600" dirty="0">
              <a:solidFill>
                <a:schemeClr val="tx1">
                  <a:lumMod val="65000"/>
                  <a:lumOff val="35000"/>
                </a:schemeClr>
              </a:solidFill>
              <a:latin typeface="Comic Sans MS" panose="030F0702030302020204" pitchFamily="66" charset="0"/>
            </a:endParaRPr>
          </a:p>
          <a:p>
            <a:pPr marL="285750" indent="-285750">
              <a:buClr>
                <a:schemeClr val="accent2">
                  <a:lumMod val="75000"/>
                </a:schemeClr>
              </a:buClr>
              <a:buSzPct val="100000"/>
              <a:buFont typeface="Arial" panose="020B0604020202020204" pitchFamily="34" charset="0"/>
              <a:buChar char="•"/>
            </a:pPr>
            <a:r>
              <a:rPr lang="en-US" b="0" u="none" dirty="0">
                <a:solidFill>
                  <a:schemeClr val="tx1">
                    <a:lumMod val="65000"/>
                    <a:lumOff val="35000"/>
                  </a:schemeClr>
                </a:solidFill>
                <a:latin typeface="Comic Sans MS" panose="030F0702030302020204" pitchFamily="66" charset="0"/>
              </a:rPr>
              <a:t>Students will relate to the lesson due to the activities that are based on real-life situations. </a:t>
            </a:r>
          </a:p>
          <a:p>
            <a:pPr marL="285750" indent="-285750">
              <a:buClr>
                <a:schemeClr val="accent2">
                  <a:lumMod val="75000"/>
                </a:schemeClr>
              </a:buClr>
              <a:buSzPct val="100000"/>
              <a:buFont typeface="Arial" panose="020B0604020202020204" pitchFamily="34" charset="0"/>
              <a:buChar char="•"/>
            </a:pPr>
            <a:r>
              <a:rPr lang="en-US" b="0" u="none" dirty="0">
                <a:solidFill>
                  <a:schemeClr val="tx1">
                    <a:lumMod val="65000"/>
                    <a:lumOff val="35000"/>
                  </a:schemeClr>
                </a:solidFill>
                <a:latin typeface="Comic Sans MS" panose="030F0702030302020204" pitchFamily="66" charset="0"/>
              </a:rPr>
              <a:t>Students will understand how math is related to real-life.</a:t>
            </a:r>
          </a:p>
          <a:p>
            <a:pPr>
              <a:buSzPct val="100000"/>
            </a:pPr>
            <a:r>
              <a:rPr lang="en-US" sz="1600" b="1" dirty="0">
                <a:solidFill>
                  <a:schemeClr val="tx1">
                    <a:lumMod val="65000"/>
                    <a:lumOff val="35000"/>
                  </a:schemeClr>
                </a:solidFill>
                <a:latin typeface="Comic Sans MS" panose="030F0702030302020204" pitchFamily="66" charset="0"/>
              </a:rPr>
              <a:t>Inclusion</a:t>
            </a:r>
          </a:p>
          <a:p>
            <a:pPr marL="285750" indent="-285750">
              <a:buSzPct val="100000"/>
              <a:buFont typeface="Arial" panose="020B0604020202020204" pitchFamily="34" charset="0"/>
              <a:buChar char="•"/>
            </a:pPr>
            <a:r>
              <a:rPr lang="en-US" dirty="0">
                <a:solidFill>
                  <a:schemeClr val="tx1">
                    <a:lumMod val="65000"/>
                    <a:lumOff val="35000"/>
                  </a:schemeClr>
                </a:solidFill>
                <a:latin typeface="Comic Sans MS" panose="030F0702030302020204" pitchFamily="66" charset="0"/>
              </a:rPr>
              <a:t>Universal design for learning, to guide the design and development of lessons.</a:t>
            </a:r>
          </a:p>
          <a:p>
            <a:pPr marL="285750" indent="-285750">
              <a:buSzPct val="100000"/>
              <a:buFont typeface="Arial" panose="020B0604020202020204" pitchFamily="34" charset="0"/>
              <a:buChar char="•"/>
            </a:pPr>
            <a:r>
              <a:rPr lang="en-US" dirty="0">
                <a:solidFill>
                  <a:schemeClr val="tx1">
                    <a:lumMod val="65000"/>
                    <a:lumOff val="35000"/>
                  </a:schemeClr>
                </a:solidFill>
                <a:latin typeface="Comic Sans MS" panose="030F0702030302020204" pitchFamily="66" charset="0"/>
              </a:rPr>
              <a:t>The content is presented in flexible ways to motivate learners.</a:t>
            </a:r>
          </a:p>
          <a:p>
            <a:pPr>
              <a:buSzPct val="100000"/>
            </a:pPr>
            <a:r>
              <a:rPr lang="en-US" sz="1600" b="1" dirty="0">
                <a:solidFill>
                  <a:schemeClr val="tx1">
                    <a:lumMod val="65000"/>
                    <a:lumOff val="35000"/>
                  </a:schemeClr>
                </a:solidFill>
                <a:latin typeface="Comic Sans MS" panose="030F0702030302020204" pitchFamily="66" charset="0"/>
              </a:rPr>
              <a:t>SEL</a:t>
            </a:r>
          </a:p>
          <a:p>
            <a:pPr>
              <a:buClr>
                <a:schemeClr val="accent2">
                  <a:lumMod val="75000"/>
                </a:schemeClr>
              </a:buClr>
              <a:buSzPct val="100000"/>
            </a:pPr>
            <a:r>
              <a:rPr lang="en-US" b="0" u="none" dirty="0">
                <a:solidFill>
                  <a:schemeClr val="tx1">
                    <a:lumMod val="65000"/>
                    <a:lumOff val="35000"/>
                  </a:schemeClr>
                </a:solidFill>
                <a:latin typeface="Comic Sans MS" panose="030F0702030302020204" pitchFamily="66" charset="0"/>
              </a:rPr>
              <a:t>  </a:t>
            </a:r>
          </a:p>
        </p:txBody>
      </p:sp>
      <p:sp>
        <p:nvSpPr>
          <p:cNvPr id="9" name="Rectangle 20">
            <a:extLst>
              <a:ext uri="{FF2B5EF4-FFF2-40B4-BE49-F238E27FC236}">
                <a16:creationId xmlns:a16="http://schemas.microsoft.com/office/drawing/2014/main" id="{4F63ADEF-26DE-416A-843F-1A9348B6F80B}"/>
              </a:ext>
            </a:extLst>
          </p:cNvPr>
          <p:cNvSpPr>
            <a:spLocks noChangeArrowheads="1"/>
          </p:cNvSpPr>
          <p:nvPr/>
        </p:nvSpPr>
        <p:spPr bwMode="auto">
          <a:xfrm>
            <a:off x="4376803" y="2013128"/>
            <a:ext cx="3583248" cy="330862"/>
          </a:xfrm>
          <a:prstGeom prst="rect">
            <a:avLst/>
          </a:prstGeom>
          <a:solidFill>
            <a:srgbClr val="94CFEC"/>
          </a:solidFill>
          <a:ln w="9525">
            <a:solidFill>
              <a:srgbClr val="C7E6F5"/>
            </a:solidFill>
            <a:miter lim="800000"/>
            <a:headEnd/>
            <a:tailEnd/>
          </a:ln>
          <a:effectLst>
            <a:outerShdw blurRad="63500" dist="38099" dir="2700000" algn="ctr" rotWithShape="0">
              <a:schemeClr val="tx1">
                <a:alpha val="74998"/>
              </a:schemeClr>
            </a:outerShdw>
          </a:effectLst>
        </p:spPr>
        <p:txBody>
          <a:bodyPr wrap="none" lIns="91440" tIns="45720" rIns="91440" bIns="45720" anchor="ctr"/>
          <a:lstStyle/>
          <a:p>
            <a:r>
              <a:rPr lang="en-US" sz="1600" dirty="0">
                <a:solidFill>
                  <a:schemeClr val="tx1">
                    <a:lumMod val="75000"/>
                    <a:lumOff val="25000"/>
                  </a:schemeClr>
                </a:solidFill>
                <a:latin typeface="Comic Sans MS"/>
                <a:cs typeface="Calibri"/>
                <a:sym typeface="Calibri"/>
              </a:rPr>
              <a:t> Mathematical Pedagogical Approach </a:t>
            </a:r>
            <a:endParaRPr lang="en-US" sz="1600" dirty="0">
              <a:solidFill>
                <a:schemeClr val="tx1">
                  <a:lumMod val="75000"/>
                  <a:lumOff val="25000"/>
                </a:schemeClr>
              </a:solidFill>
              <a:latin typeface="Comic Sans MS"/>
              <a:cs typeface="Calibri"/>
            </a:endParaRPr>
          </a:p>
        </p:txBody>
      </p:sp>
      <p:sp>
        <p:nvSpPr>
          <p:cNvPr id="10" name="Oval 9">
            <a:extLst>
              <a:ext uri="{FF2B5EF4-FFF2-40B4-BE49-F238E27FC236}">
                <a16:creationId xmlns:a16="http://schemas.microsoft.com/office/drawing/2014/main" id="{42DD657D-3138-4DB2-A80B-5C0D08FB7D9E}"/>
              </a:ext>
            </a:extLst>
          </p:cNvPr>
          <p:cNvSpPr/>
          <p:nvPr/>
        </p:nvSpPr>
        <p:spPr>
          <a:xfrm>
            <a:off x="4106227" y="1801495"/>
            <a:ext cx="399383" cy="330862"/>
          </a:xfrm>
          <a:prstGeom prst="ellipse">
            <a:avLst/>
          </a:prstGeom>
          <a:solidFill>
            <a:srgbClr val="94CFEC"/>
          </a:solidFill>
          <a:ln>
            <a:solidFill>
              <a:srgbClr val="C7E6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lumMod val="75000"/>
                    <a:lumOff val="25000"/>
                  </a:schemeClr>
                </a:solidFill>
                <a:latin typeface="Comic Sans MS" panose="030F0702030302020204" pitchFamily="66" charset="0"/>
                <a:cs typeface="Adobe Arabic" panose="02040503050201090203" pitchFamily="18" charset="-78"/>
              </a:rPr>
              <a:t>2</a:t>
            </a:r>
            <a:endParaRPr lang="en-GB" b="1">
              <a:solidFill>
                <a:schemeClr val="tx1">
                  <a:lumMod val="75000"/>
                  <a:lumOff val="25000"/>
                </a:schemeClr>
              </a:solidFill>
              <a:latin typeface="Comic Sans MS" panose="030F0702030302020204" pitchFamily="66" charset="0"/>
              <a:cs typeface="Adobe Arabic" panose="02040503050201090203" pitchFamily="18" charset="-78"/>
            </a:endParaRPr>
          </a:p>
        </p:txBody>
      </p:sp>
      <p:sp>
        <p:nvSpPr>
          <p:cNvPr id="11" name="Rectangle 16">
            <a:extLst>
              <a:ext uri="{FF2B5EF4-FFF2-40B4-BE49-F238E27FC236}">
                <a16:creationId xmlns:a16="http://schemas.microsoft.com/office/drawing/2014/main" id="{72DEB447-102D-43E7-AE3B-6D66F623AAF9}"/>
              </a:ext>
            </a:extLst>
          </p:cNvPr>
          <p:cNvSpPr>
            <a:spLocks noChangeArrowheads="1"/>
          </p:cNvSpPr>
          <p:nvPr/>
        </p:nvSpPr>
        <p:spPr bwMode="gray">
          <a:xfrm>
            <a:off x="4267321" y="2529830"/>
            <a:ext cx="3761333" cy="3477265"/>
          </a:xfrm>
          <a:prstGeom prst="rect">
            <a:avLst/>
          </a:prstGeom>
          <a:solidFill>
            <a:schemeClr val="bg1"/>
          </a:solidFill>
          <a:ln w="9525">
            <a:solidFill>
              <a:schemeClr val="tx1"/>
            </a:solidFill>
            <a:miter lim="800000"/>
            <a:headEnd/>
            <a:tailEnd/>
          </a:ln>
          <a:effectLst>
            <a:outerShdw blurRad="63500" dist="38099" dir="2700000" algn="ctr" rotWithShape="0">
              <a:srgbClr val="000000">
                <a:alpha val="74998"/>
              </a:srgbClr>
            </a:outerShdw>
          </a:effectLst>
        </p:spPr>
        <p:txBody>
          <a:bodyPr lIns="72000" tIns="36000" rIns="72000" bIns="36000" anchor="ctr"/>
          <a:lstStyle/>
          <a:p>
            <a:pPr>
              <a:spcBef>
                <a:spcPts val="300"/>
              </a:spcBef>
              <a:buClr>
                <a:schemeClr val="accent3">
                  <a:lumMod val="50000"/>
                </a:schemeClr>
              </a:buClr>
              <a:buSzPct val="100000"/>
            </a:pPr>
            <a:r>
              <a:rPr lang="en-US" sz="1600" b="1" dirty="0">
                <a:solidFill>
                  <a:schemeClr val="tx1">
                    <a:lumMod val="65000"/>
                    <a:lumOff val="35000"/>
                  </a:schemeClr>
                </a:solidFill>
                <a:latin typeface="Comic Sans MS" panose="030F0702030302020204" pitchFamily="66" charset="0"/>
              </a:rPr>
              <a:t>Math</a:t>
            </a:r>
            <a:r>
              <a:rPr lang="en-US" b="1" dirty="0">
                <a:solidFill>
                  <a:schemeClr val="tx1">
                    <a:lumMod val="65000"/>
                    <a:lumOff val="35000"/>
                  </a:schemeClr>
                </a:solidFill>
                <a:latin typeface="Comic Sans MS" panose="030F0702030302020204" pitchFamily="66" charset="0"/>
              </a:rPr>
              <a:t> review</a:t>
            </a:r>
          </a:p>
          <a:p>
            <a:pPr marL="285750" indent="-285750">
              <a:spcBef>
                <a:spcPts val="300"/>
              </a:spcBef>
              <a:buClr>
                <a:schemeClr val="accent3">
                  <a:lumMod val="50000"/>
                </a:schemeClr>
              </a:buClr>
              <a:buSzPct val="100000"/>
              <a:buFont typeface="Arial" panose="020B0604020202020204" pitchFamily="34" charset="0"/>
              <a:buChar char="•"/>
            </a:pPr>
            <a:r>
              <a:rPr lang="en-US" dirty="0">
                <a:solidFill>
                  <a:schemeClr val="tx1">
                    <a:lumMod val="65000"/>
                    <a:lumOff val="35000"/>
                  </a:schemeClr>
                </a:solidFill>
                <a:latin typeface="Comic Sans MS" panose="030F0702030302020204" pitchFamily="66" charset="0"/>
              </a:rPr>
              <a:t>Diagnostic assessment (check your knowledge), preparatory activity</a:t>
            </a:r>
          </a:p>
          <a:p>
            <a:pPr>
              <a:spcBef>
                <a:spcPts val="300"/>
              </a:spcBef>
              <a:buClr>
                <a:schemeClr val="accent3">
                  <a:lumMod val="50000"/>
                </a:schemeClr>
              </a:buClr>
              <a:buSzPct val="100000"/>
            </a:pPr>
            <a:r>
              <a:rPr lang="en-US" b="1" dirty="0">
                <a:solidFill>
                  <a:schemeClr val="tx1">
                    <a:lumMod val="65000"/>
                    <a:lumOff val="35000"/>
                  </a:schemeClr>
                </a:solidFill>
                <a:latin typeface="Comic Sans MS" panose="030F0702030302020204" pitchFamily="66" charset="0"/>
              </a:rPr>
              <a:t>Problem solving</a:t>
            </a:r>
          </a:p>
          <a:p>
            <a:pPr marL="285750" indent="-285750">
              <a:spcBef>
                <a:spcPts val="300"/>
              </a:spcBef>
              <a:buClr>
                <a:schemeClr val="accent3">
                  <a:lumMod val="50000"/>
                </a:schemeClr>
              </a:buClr>
              <a:buSzPct val="100000"/>
              <a:buFont typeface="Arial" panose="020B0604020202020204" pitchFamily="34" charset="0"/>
              <a:buChar char="•"/>
            </a:pPr>
            <a:r>
              <a:rPr lang="en-US" dirty="0">
                <a:solidFill>
                  <a:schemeClr val="tx1">
                    <a:lumMod val="65000"/>
                    <a:lumOff val="35000"/>
                  </a:schemeClr>
                </a:solidFill>
                <a:latin typeface="Comic Sans MS" panose="030F0702030302020204" pitchFamily="66" charset="0"/>
              </a:rPr>
              <a:t>An ongoing goal through the session</a:t>
            </a:r>
          </a:p>
          <a:p>
            <a:pPr>
              <a:spcBef>
                <a:spcPts val="300"/>
              </a:spcBef>
              <a:buClr>
                <a:schemeClr val="accent3">
                  <a:lumMod val="50000"/>
                </a:schemeClr>
              </a:buClr>
              <a:buSzPct val="100000"/>
            </a:pPr>
            <a:r>
              <a:rPr lang="en-US" b="1" dirty="0">
                <a:solidFill>
                  <a:schemeClr val="tx1">
                    <a:lumMod val="65000"/>
                    <a:lumOff val="35000"/>
                  </a:schemeClr>
                </a:solidFill>
                <a:latin typeface="Comic Sans MS" panose="030F0702030302020204" pitchFamily="66" charset="0"/>
              </a:rPr>
              <a:t>Conceptual understanding </a:t>
            </a:r>
          </a:p>
          <a:p>
            <a:pPr marL="285750" indent="-285750">
              <a:spcBef>
                <a:spcPts val="300"/>
              </a:spcBef>
              <a:buClr>
                <a:schemeClr val="accent3">
                  <a:lumMod val="50000"/>
                </a:schemeClr>
              </a:buClr>
              <a:buSzPct val="100000"/>
              <a:buFont typeface="Arial" panose="020B0604020202020204" pitchFamily="34" charset="0"/>
              <a:buChar char="•"/>
            </a:pPr>
            <a:r>
              <a:rPr lang="en-US" dirty="0">
                <a:solidFill>
                  <a:schemeClr val="tx1">
                    <a:lumMod val="65000"/>
                    <a:lumOff val="35000"/>
                  </a:schemeClr>
                </a:solidFill>
                <a:latin typeface="Comic Sans MS" panose="030F0702030302020204" pitchFamily="66" charset="0"/>
              </a:rPr>
              <a:t>Learning activity</a:t>
            </a:r>
          </a:p>
          <a:p>
            <a:pPr>
              <a:spcBef>
                <a:spcPts val="300"/>
              </a:spcBef>
              <a:buClr>
                <a:schemeClr val="accent3">
                  <a:lumMod val="50000"/>
                </a:schemeClr>
              </a:buClr>
              <a:buSzPct val="100000"/>
              <a:defRPr/>
            </a:pPr>
            <a:r>
              <a:rPr lang="en-US" b="1" dirty="0">
                <a:solidFill>
                  <a:schemeClr val="tx1">
                    <a:lumMod val="65000"/>
                    <a:lumOff val="35000"/>
                  </a:schemeClr>
                </a:solidFill>
                <a:latin typeface="Comic Sans MS" panose="030F0702030302020204" pitchFamily="66" charset="0"/>
              </a:rPr>
              <a:t>Mastery of math facts and fluency</a:t>
            </a:r>
          </a:p>
          <a:p>
            <a:pPr marL="285750" indent="-285750">
              <a:spcBef>
                <a:spcPts val="300"/>
              </a:spcBef>
              <a:buClr>
                <a:schemeClr val="accent3">
                  <a:lumMod val="50000"/>
                </a:schemeClr>
              </a:buClr>
              <a:buSzPct val="100000"/>
              <a:buFont typeface="Arial" panose="020B0604020202020204" pitchFamily="34" charset="0"/>
              <a:buChar char="•"/>
              <a:defRPr/>
            </a:pPr>
            <a:r>
              <a:rPr lang="en-US" dirty="0">
                <a:solidFill>
                  <a:schemeClr val="tx1">
                    <a:lumMod val="65000"/>
                    <a:lumOff val="35000"/>
                  </a:schemeClr>
                </a:solidFill>
                <a:latin typeface="Comic Sans MS" panose="030F0702030302020204" pitchFamily="66" charset="0"/>
              </a:rPr>
              <a:t>Applications</a:t>
            </a:r>
          </a:p>
          <a:p>
            <a:pPr>
              <a:spcBef>
                <a:spcPts val="300"/>
              </a:spcBef>
              <a:buClr>
                <a:schemeClr val="accent3">
                  <a:lumMod val="50000"/>
                </a:schemeClr>
              </a:buClr>
              <a:buSzPct val="100000"/>
              <a:defRPr/>
            </a:pPr>
            <a:r>
              <a:rPr lang="en-US" b="1" dirty="0">
                <a:solidFill>
                  <a:schemeClr val="tx1">
                    <a:lumMod val="65000"/>
                    <a:lumOff val="35000"/>
                  </a:schemeClr>
                </a:solidFill>
                <a:latin typeface="Comic Sans MS" panose="030F0702030302020204" pitchFamily="66" charset="0"/>
              </a:rPr>
              <a:t>Common formative assessment</a:t>
            </a:r>
          </a:p>
          <a:p>
            <a:pPr marL="285750" indent="-285750">
              <a:spcBef>
                <a:spcPts val="300"/>
              </a:spcBef>
              <a:buClr>
                <a:schemeClr val="accent3">
                  <a:lumMod val="50000"/>
                </a:schemeClr>
              </a:buClr>
              <a:buSzPct val="100000"/>
              <a:buFont typeface="Arial" panose="020B0604020202020204" pitchFamily="34" charset="0"/>
              <a:buChar char="•"/>
              <a:defRPr/>
            </a:pPr>
            <a:r>
              <a:rPr lang="en-US" dirty="0">
                <a:solidFill>
                  <a:schemeClr val="tx1">
                    <a:lumMod val="65000"/>
                    <a:lumOff val="35000"/>
                  </a:schemeClr>
                </a:solidFill>
                <a:latin typeface="Comic Sans MS" panose="030F0702030302020204" pitchFamily="66" charset="0"/>
              </a:rPr>
              <a:t>Formative assessment (check your understanding)</a:t>
            </a:r>
          </a:p>
        </p:txBody>
      </p:sp>
      <p:sp>
        <p:nvSpPr>
          <p:cNvPr id="12" name="Rectangle 20">
            <a:extLst>
              <a:ext uri="{FF2B5EF4-FFF2-40B4-BE49-F238E27FC236}">
                <a16:creationId xmlns:a16="http://schemas.microsoft.com/office/drawing/2014/main" id="{E158938D-D5C5-477D-BAEE-10548EF9487E}"/>
              </a:ext>
            </a:extLst>
          </p:cNvPr>
          <p:cNvSpPr>
            <a:spLocks noChangeArrowheads="1"/>
          </p:cNvSpPr>
          <p:nvPr/>
        </p:nvSpPr>
        <p:spPr bwMode="auto">
          <a:xfrm>
            <a:off x="8629394" y="2041838"/>
            <a:ext cx="1686708" cy="330862"/>
          </a:xfrm>
          <a:prstGeom prst="rect">
            <a:avLst/>
          </a:prstGeom>
          <a:solidFill>
            <a:srgbClr val="94CFEC"/>
          </a:solidFill>
          <a:ln w="9525">
            <a:solidFill>
              <a:srgbClr val="C7E6F5"/>
            </a:solidFill>
            <a:miter lim="800000"/>
            <a:headEnd/>
            <a:tailEnd/>
          </a:ln>
          <a:effectLst>
            <a:outerShdw blurRad="63500" dist="38099" dir="2700000" algn="ctr" rotWithShape="0">
              <a:schemeClr val="tx1">
                <a:alpha val="74998"/>
              </a:schemeClr>
            </a:outerShdw>
          </a:effectLst>
        </p:spPr>
        <p:txBody>
          <a:bodyPr wrap="none" lIns="91440" tIns="45720" rIns="91440" bIns="45720" anchor="ctr"/>
          <a:lstStyle/>
          <a:p>
            <a:pPr marR="0" lvl="0" algn="ctr" rtl="0">
              <a:spcBef>
                <a:spcPts val="0"/>
              </a:spcBef>
              <a:spcAft>
                <a:spcPts val="0"/>
              </a:spcAft>
              <a:buClr>
                <a:schemeClr val="dk1"/>
              </a:buClr>
              <a:buSzPts val="2400"/>
            </a:pPr>
            <a:r>
              <a:rPr lang="en-US" sz="1600" dirty="0">
                <a:solidFill>
                  <a:schemeClr val="tx1">
                    <a:lumMod val="75000"/>
                    <a:lumOff val="25000"/>
                  </a:schemeClr>
                </a:solidFill>
                <a:latin typeface="Comic Sans MS"/>
                <a:cs typeface="Calibri"/>
                <a:sym typeface="Calibri"/>
              </a:rPr>
              <a:t>SEL</a:t>
            </a:r>
            <a:endParaRPr lang="en-US" sz="1600" dirty="0">
              <a:solidFill>
                <a:schemeClr val="tx1">
                  <a:lumMod val="75000"/>
                  <a:lumOff val="25000"/>
                </a:schemeClr>
              </a:solidFill>
              <a:latin typeface="Comic Sans MS"/>
              <a:cs typeface="Calibri"/>
            </a:endParaRPr>
          </a:p>
        </p:txBody>
      </p:sp>
      <p:sp>
        <p:nvSpPr>
          <p:cNvPr id="13" name="Oval 12">
            <a:extLst>
              <a:ext uri="{FF2B5EF4-FFF2-40B4-BE49-F238E27FC236}">
                <a16:creationId xmlns:a16="http://schemas.microsoft.com/office/drawing/2014/main" id="{0BFF6E19-AFD4-4271-8B70-921245100723}"/>
              </a:ext>
            </a:extLst>
          </p:cNvPr>
          <p:cNvSpPr/>
          <p:nvPr/>
        </p:nvSpPr>
        <p:spPr>
          <a:xfrm>
            <a:off x="8429702" y="1839064"/>
            <a:ext cx="399383" cy="330862"/>
          </a:xfrm>
          <a:prstGeom prst="ellipse">
            <a:avLst/>
          </a:prstGeom>
          <a:solidFill>
            <a:srgbClr val="94CFEC"/>
          </a:solidFill>
          <a:ln>
            <a:solidFill>
              <a:srgbClr val="C7E6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lumMod val="75000"/>
                    <a:lumOff val="25000"/>
                  </a:schemeClr>
                </a:solidFill>
                <a:latin typeface="Comic Sans MS" panose="030F0702030302020204" pitchFamily="66" charset="0"/>
                <a:cs typeface="Adobe Arabic" panose="02040503050201090203" pitchFamily="18" charset="-78"/>
              </a:rPr>
              <a:t>3</a:t>
            </a:r>
            <a:endParaRPr lang="en-GB">
              <a:solidFill>
                <a:schemeClr val="tx1">
                  <a:lumMod val="75000"/>
                  <a:lumOff val="25000"/>
                </a:schemeClr>
              </a:solidFill>
              <a:latin typeface="Comic Sans MS" panose="030F0702030302020204" pitchFamily="66" charset="0"/>
              <a:cs typeface="Adobe Arabic" panose="02040503050201090203" pitchFamily="18" charset="-78"/>
            </a:endParaRPr>
          </a:p>
        </p:txBody>
      </p:sp>
      <p:sp>
        <p:nvSpPr>
          <p:cNvPr id="14" name="Rectangle 16">
            <a:extLst>
              <a:ext uri="{FF2B5EF4-FFF2-40B4-BE49-F238E27FC236}">
                <a16:creationId xmlns:a16="http://schemas.microsoft.com/office/drawing/2014/main" id="{533E963D-D9E5-400D-B954-D1CC48EB2F04}"/>
              </a:ext>
            </a:extLst>
          </p:cNvPr>
          <p:cNvSpPr>
            <a:spLocks noChangeArrowheads="1"/>
          </p:cNvSpPr>
          <p:nvPr/>
        </p:nvSpPr>
        <p:spPr bwMode="gray">
          <a:xfrm>
            <a:off x="8475501" y="2526102"/>
            <a:ext cx="3252987" cy="3486125"/>
          </a:xfrm>
          <a:prstGeom prst="rect">
            <a:avLst/>
          </a:prstGeom>
          <a:solidFill>
            <a:schemeClr val="bg1"/>
          </a:solidFill>
          <a:ln w="9525">
            <a:solidFill>
              <a:schemeClr val="tx1"/>
            </a:solidFill>
            <a:miter lim="800000"/>
            <a:headEnd/>
            <a:tailEnd/>
          </a:ln>
          <a:effectLst>
            <a:outerShdw blurRad="63500" dist="38099" dir="2700000" algn="ctr" rotWithShape="0">
              <a:srgbClr val="000000">
                <a:alpha val="74998"/>
              </a:srgbClr>
            </a:outerShdw>
          </a:effectLst>
        </p:spPr>
        <p:txBody>
          <a:bodyPr lIns="72000" tIns="36000" rIns="72000" bIns="36000" anchor="ctr"/>
          <a:lstStyle/>
          <a:p>
            <a:pPr marL="285750" indent="-285750">
              <a:buClr>
                <a:schemeClr val="accent2">
                  <a:lumMod val="75000"/>
                </a:schemeClr>
              </a:buClr>
              <a:buSzPct val="100000"/>
              <a:buFont typeface="Arial" panose="020B0604020202020204" pitchFamily="34" charset="0"/>
              <a:buChar char="•"/>
            </a:pPr>
            <a:r>
              <a:rPr lang="en-US" b="0" u="none" dirty="0">
                <a:solidFill>
                  <a:schemeClr val="tx1">
                    <a:lumMod val="65000"/>
                    <a:lumOff val="35000"/>
                  </a:schemeClr>
                </a:solidFill>
                <a:latin typeface="Comic Sans MS" panose="030F0702030302020204" pitchFamily="66" charset="0"/>
              </a:rPr>
              <a:t>The domain is emotion regulation / processes.</a:t>
            </a:r>
          </a:p>
          <a:p>
            <a:pPr>
              <a:buClr>
                <a:schemeClr val="accent2">
                  <a:lumMod val="75000"/>
                </a:schemeClr>
              </a:buClr>
              <a:buSzPct val="100000"/>
            </a:pPr>
            <a:endParaRPr lang="en-US" b="0" u="none" dirty="0">
              <a:solidFill>
                <a:schemeClr val="tx1">
                  <a:lumMod val="65000"/>
                  <a:lumOff val="35000"/>
                </a:schemeClr>
              </a:solidFill>
              <a:latin typeface="Comic Sans MS" panose="030F0702030302020204" pitchFamily="66" charset="0"/>
            </a:endParaRPr>
          </a:p>
          <a:p>
            <a:pPr marL="285750" indent="-285750">
              <a:buClr>
                <a:schemeClr val="accent2">
                  <a:lumMod val="75000"/>
                </a:schemeClr>
              </a:buClr>
              <a:buSzPct val="100000"/>
              <a:buFont typeface="Arial" panose="020B0604020202020204" pitchFamily="34" charset="0"/>
              <a:buChar char="•"/>
            </a:pPr>
            <a:r>
              <a:rPr lang="en-US" b="0" u="none" dirty="0">
                <a:solidFill>
                  <a:schemeClr val="tx1">
                    <a:lumMod val="65000"/>
                    <a:lumOff val="35000"/>
                  </a:schemeClr>
                </a:solidFill>
                <a:latin typeface="Comic Sans MS" panose="030F0702030302020204" pitchFamily="66" charset="0"/>
              </a:rPr>
              <a:t>The construct is emotional awareness.</a:t>
            </a:r>
          </a:p>
          <a:p>
            <a:pPr marL="285750" indent="-285750">
              <a:buClr>
                <a:schemeClr val="accent2">
                  <a:lumMod val="75000"/>
                </a:schemeClr>
              </a:buClr>
              <a:buSzPct val="100000"/>
              <a:buFont typeface="Arial" panose="020B0604020202020204" pitchFamily="34" charset="0"/>
              <a:buChar char="•"/>
            </a:pPr>
            <a:endParaRPr lang="en-US" b="0" u="none" dirty="0">
              <a:solidFill>
                <a:schemeClr val="tx1">
                  <a:lumMod val="65000"/>
                  <a:lumOff val="35000"/>
                </a:schemeClr>
              </a:solidFill>
              <a:latin typeface="Comic Sans MS" panose="030F0702030302020204" pitchFamily="66" charset="0"/>
            </a:endParaRPr>
          </a:p>
          <a:p>
            <a:pPr marL="285750" indent="-285750">
              <a:buClr>
                <a:schemeClr val="accent2">
                  <a:lumMod val="75000"/>
                </a:schemeClr>
              </a:buClr>
              <a:buSzPct val="100000"/>
              <a:buFont typeface="Arial" panose="020B0604020202020204" pitchFamily="34" charset="0"/>
              <a:buChar char="•"/>
            </a:pPr>
            <a:r>
              <a:rPr lang="en-US" b="0" u="none" dirty="0">
                <a:solidFill>
                  <a:schemeClr val="tx1">
                    <a:lumMod val="65000"/>
                    <a:lumOff val="35000"/>
                  </a:schemeClr>
                </a:solidFill>
                <a:latin typeface="Comic Sans MS" panose="030F0702030302020204" pitchFamily="66" charset="0"/>
              </a:rPr>
              <a:t>The objective is: Identify and name strong feelings as they occur</a:t>
            </a:r>
            <a:r>
              <a:rPr lang="en-GB" dirty="0">
                <a:solidFill>
                  <a:schemeClr val="tx1">
                    <a:lumMod val="65000"/>
                    <a:lumOff val="35000"/>
                  </a:schemeClr>
                </a:solidFill>
                <a:latin typeface="Comic Sans MS" panose="030F0702030302020204" pitchFamily="66" charset="0"/>
              </a:rPr>
              <a:t>.</a:t>
            </a:r>
            <a:endParaRPr lang="en-US" b="0" u="none" dirty="0">
              <a:solidFill>
                <a:schemeClr val="tx1">
                  <a:lumMod val="65000"/>
                  <a:lumOff val="35000"/>
                </a:schemeClr>
              </a:solidFill>
              <a:latin typeface="Comic Sans MS" panose="030F0702030302020204" pitchFamily="66" charset="0"/>
            </a:endParaRPr>
          </a:p>
        </p:txBody>
      </p:sp>
    </p:spTree>
    <p:custDataLst>
      <p:tags r:id="rId1"/>
    </p:custDataLst>
    <p:extLst>
      <p:ext uri="{BB962C8B-B14F-4D97-AF65-F5344CB8AC3E}">
        <p14:creationId xmlns:p14="http://schemas.microsoft.com/office/powerpoint/2010/main" val="102831594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Result</a:t>
            </a:r>
            <a:endParaRPr lang="en-GB" sz="3200" dirty="0">
              <a:solidFill>
                <a:schemeClr val="bg1"/>
              </a:solidFill>
              <a:sym typeface="Comic Sans MS"/>
            </a:endParaRPr>
          </a:p>
        </p:txBody>
      </p:sp>
      <p:pic>
        <p:nvPicPr>
          <p:cNvPr id="5" name="Picture 4" descr="Chart, pie chart&#10;&#10;Description automatically generated">
            <a:extLst>
              <a:ext uri="{FF2B5EF4-FFF2-40B4-BE49-F238E27FC236}">
                <a16:creationId xmlns:a16="http://schemas.microsoft.com/office/drawing/2014/main" id="{ED957A3E-C673-19A9-9033-490F99D543A1}"/>
              </a:ext>
            </a:extLst>
          </p:cNvPr>
          <p:cNvPicPr>
            <a:picLocks noChangeAspect="1"/>
          </p:cNvPicPr>
          <p:nvPr/>
        </p:nvPicPr>
        <p:blipFill>
          <a:blip r:embed="rId4"/>
          <a:stretch>
            <a:fillRect/>
          </a:stretch>
        </p:blipFill>
        <p:spPr>
          <a:xfrm flipH="1">
            <a:off x="5268099" y="2543562"/>
            <a:ext cx="2151875" cy="2151875"/>
          </a:xfrm>
          <a:prstGeom prst="rect">
            <a:avLst/>
          </a:prstGeom>
        </p:spPr>
      </p:pic>
      <p:pic>
        <p:nvPicPr>
          <p:cNvPr id="6" name="Picture 5" descr="A picture containing icon&#10;&#10;Description automatically generated">
            <a:extLst>
              <a:ext uri="{FF2B5EF4-FFF2-40B4-BE49-F238E27FC236}">
                <a16:creationId xmlns:a16="http://schemas.microsoft.com/office/drawing/2014/main" id="{8C3622D4-63A7-A4E9-E13C-34FB340C1564}"/>
              </a:ext>
            </a:extLst>
          </p:cNvPr>
          <p:cNvPicPr>
            <a:picLocks noChangeAspect="1"/>
          </p:cNvPicPr>
          <p:nvPr/>
        </p:nvPicPr>
        <p:blipFill>
          <a:blip r:embed="rId5"/>
          <a:stretch>
            <a:fillRect/>
          </a:stretch>
        </p:blipFill>
        <p:spPr>
          <a:xfrm flipH="1">
            <a:off x="1855106" y="2543562"/>
            <a:ext cx="2151875" cy="2151875"/>
          </a:xfrm>
          <a:prstGeom prst="rect">
            <a:avLst/>
          </a:prstGeom>
        </p:spPr>
      </p:pic>
      <p:grpSp>
        <p:nvGrpSpPr>
          <p:cNvPr id="7" name="Group 6">
            <a:extLst>
              <a:ext uri="{FF2B5EF4-FFF2-40B4-BE49-F238E27FC236}">
                <a16:creationId xmlns:a16="http://schemas.microsoft.com/office/drawing/2014/main" id="{752E7E02-5C60-4611-55A5-00C754F04E4F}"/>
              </a:ext>
            </a:extLst>
          </p:cNvPr>
          <p:cNvGrpSpPr/>
          <p:nvPr/>
        </p:nvGrpSpPr>
        <p:grpSpPr>
          <a:xfrm>
            <a:off x="1011742" y="3025474"/>
            <a:ext cx="518530" cy="1188052"/>
            <a:chOff x="3729941" y="5097647"/>
            <a:chExt cx="518530" cy="1188052"/>
          </a:xfrm>
        </p:grpSpPr>
        <p:sp>
          <p:nvSpPr>
            <p:cNvPr id="8" name="TextBox 7">
              <a:extLst>
                <a:ext uri="{FF2B5EF4-FFF2-40B4-BE49-F238E27FC236}">
                  <a16:creationId xmlns:a16="http://schemas.microsoft.com/office/drawing/2014/main" id="{6384147D-C3AA-8DF7-B56E-50E277BE2269}"/>
                </a:ext>
              </a:extLst>
            </p:cNvPr>
            <p:cNvSpPr txBox="1"/>
            <p:nvPr/>
          </p:nvSpPr>
          <p:spPr>
            <a:xfrm>
              <a:off x="3835942" y="5097647"/>
              <a:ext cx="272829" cy="461665"/>
            </a:xfrm>
            <a:prstGeom prst="rect">
              <a:avLst/>
            </a:prstGeom>
            <a:noFill/>
          </p:spPr>
          <p:txBody>
            <a:bodyPr wrap="square" rtlCol="0">
              <a:spAutoFit/>
            </a:bodyPr>
            <a:lstStyle/>
            <a:p>
              <a:r>
                <a:rPr lang="en-GB" sz="2400" dirty="0">
                  <a:solidFill>
                    <a:schemeClr val="tx1">
                      <a:lumMod val="65000"/>
                      <a:lumOff val="35000"/>
                    </a:schemeClr>
                  </a:solidFill>
                  <a:latin typeface="+mj-lt"/>
                </a:rPr>
                <a:t>1</a:t>
              </a:r>
              <a:endParaRPr lang="en-US" sz="2400" dirty="0">
                <a:solidFill>
                  <a:schemeClr val="tx1">
                    <a:lumMod val="65000"/>
                    <a:lumOff val="35000"/>
                  </a:schemeClr>
                </a:solidFill>
                <a:latin typeface="+mj-lt"/>
              </a:endParaRPr>
            </a:p>
          </p:txBody>
        </p:sp>
        <p:sp>
          <p:nvSpPr>
            <p:cNvPr id="9" name="TextBox 8">
              <a:extLst>
                <a:ext uri="{FF2B5EF4-FFF2-40B4-BE49-F238E27FC236}">
                  <a16:creationId xmlns:a16="http://schemas.microsoft.com/office/drawing/2014/main" id="{8F3ECE1A-75D1-A673-9565-3F90DFBFFF81}"/>
                </a:ext>
              </a:extLst>
            </p:cNvPr>
            <p:cNvSpPr txBox="1"/>
            <p:nvPr/>
          </p:nvSpPr>
          <p:spPr>
            <a:xfrm>
              <a:off x="3835942" y="5824034"/>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4</a:t>
              </a:r>
              <a:endParaRPr lang="en-US" sz="2400" dirty="0">
                <a:solidFill>
                  <a:schemeClr val="tx1">
                    <a:lumMod val="65000"/>
                    <a:lumOff val="35000"/>
                  </a:schemeClr>
                </a:solidFill>
                <a:latin typeface="+mj-lt"/>
              </a:endParaRPr>
            </a:p>
          </p:txBody>
        </p:sp>
        <p:cxnSp>
          <p:nvCxnSpPr>
            <p:cNvPr id="10" name="Straight Connector 9">
              <a:extLst>
                <a:ext uri="{FF2B5EF4-FFF2-40B4-BE49-F238E27FC236}">
                  <a16:creationId xmlns:a16="http://schemas.microsoft.com/office/drawing/2014/main" id="{2F510EEE-9405-791A-39DA-C0A11497BD9E}"/>
                </a:ext>
              </a:extLst>
            </p:cNvPr>
            <p:cNvCxnSpPr>
              <a:cxnSpLocks/>
            </p:cNvCxnSpPr>
            <p:nvPr/>
          </p:nvCxnSpPr>
          <p:spPr>
            <a:xfrm>
              <a:off x="3729941" y="568926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11" name="Group 10">
            <a:extLst>
              <a:ext uri="{FF2B5EF4-FFF2-40B4-BE49-F238E27FC236}">
                <a16:creationId xmlns:a16="http://schemas.microsoft.com/office/drawing/2014/main" id="{554C8BC8-482B-75B3-C18A-55A8505B9F65}"/>
              </a:ext>
            </a:extLst>
          </p:cNvPr>
          <p:cNvGrpSpPr/>
          <p:nvPr/>
        </p:nvGrpSpPr>
        <p:grpSpPr>
          <a:xfrm>
            <a:off x="4527412" y="3025474"/>
            <a:ext cx="518530" cy="1188052"/>
            <a:chOff x="4485591" y="5097647"/>
            <a:chExt cx="518530" cy="1188052"/>
          </a:xfrm>
        </p:grpSpPr>
        <p:sp>
          <p:nvSpPr>
            <p:cNvPr id="12" name="TextBox 11">
              <a:extLst>
                <a:ext uri="{FF2B5EF4-FFF2-40B4-BE49-F238E27FC236}">
                  <a16:creationId xmlns:a16="http://schemas.microsoft.com/office/drawing/2014/main" id="{F77407D0-A131-5AC4-2777-F0F8B7DA7E46}"/>
                </a:ext>
              </a:extLst>
            </p:cNvPr>
            <p:cNvSpPr txBox="1"/>
            <p:nvPr/>
          </p:nvSpPr>
          <p:spPr>
            <a:xfrm>
              <a:off x="4582508" y="5097647"/>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2</a:t>
              </a:r>
              <a:endParaRPr lang="en-US" sz="2400" dirty="0">
                <a:solidFill>
                  <a:schemeClr val="tx1">
                    <a:lumMod val="65000"/>
                    <a:lumOff val="35000"/>
                  </a:schemeClr>
                </a:solidFill>
                <a:latin typeface="+mj-lt"/>
              </a:endParaRPr>
            </a:p>
          </p:txBody>
        </p:sp>
        <p:sp>
          <p:nvSpPr>
            <p:cNvPr id="13" name="TextBox 12">
              <a:extLst>
                <a:ext uri="{FF2B5EF4-FFF2-40B4-BE49-F238E27FC236}">
                  <a16:creationId xmlns:a16="http://schemas.microsoft.com/office/drawing/2014/main" id="{9D219760-814B-1BB6-55B9-0BC871A00BF2}"/>
                </a:ext>
              </a:extLst>
            </p:cNvPr>
            <p:cNvSpPr txBox="1"/>
            <p:nvPr/>
          </p:nvSpPr>
          <p:spPr>
            <a:xfrm>
              <a:off x="4582508" y="5824034"/>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4</a:t>
              </a:r>
              <a:endParaRPr lang="en-US" sz="2400" dirty="0">
                <a:solidFill>
                  <a:schemeClr val="tx1">
                    <a:lumMod val="65000"/>
                    <a:lumOff val="35000"/>
                  </a:schemeClr>
                </a:solidFill>
                <a:latin typeface="+mj-lt"/>
              </a:endParaRPr>
            </a:p>
          </p:txBody>
        </p:sp>
        <p:cxnSp>
          <p:nvCxnSpPr>
            <p:cNvPr id="14" name="Straight Connector 13">
              <a:extLst>
                <a:ext uri="{FF2B5EF4-FFF2-40B4-BE49-F238E27FC236}">
                  <a16:creationId xmlns:a16="http://schemas.microsoft.com/office/drawing/2014/main" id="{B5730300-2C29-3421-1F44-866D99E13A86}"/>
                </a:ext>
              </a:extLst>
            </p:cNvPr>
            <p:cNvCxnSpPr>
              <a:cxnSpLocks/>
            </p:cNvCxnSpPr>
            <p:nvPr/>
          </p:nvCxnSpPr>
          <p:spPr>
            <a:xfrm>
              <a:off x="4485591" y="568926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a:extLst>
              <a:ext uri="{FF2B5EF4-FFF2-40B4-BE49-F238E27FC236}">
                <a16:creationId xmlns:a16="http://schemas.microsoft.com/office/drawing/2014/main" id="{39E63663-B734-F2F4-4372-40C59048AE76}"/>
              </a:ext>
            </a:extLst>
          </p:cNvPr>
          <p:cNvSpPr txBox="1"/>
          <p:nvPr/>
        </p:nvSpPr>
        <p:spPr>
          <a:xfrm>
            <a:off x="4006981" y="3265557"/>
            <a:ext cx="1020996" cy="707886"/>
          </a:xfrm>
          <a:prstGeom prst="rect">
            <a:avLst/>
          </a:prstGeom>
          <a:noFill/>
        </p:spPr>
        <p:txBody>
          <a:bodyPr wrap="square" rtlCol="0">
            <a:spAutoFit/>
          </a:bodyPr>
          <a:lstStyle/>
          <a:p>
            <a:r>
              <a:rPr lang="en-GB" sz="4000" dirty="0">
                <a:solidFill>
                  <a:schemeClr val="tx1">
                    <a:lumMod val="65000"/>
                    <a:lumOff val="35000"/>
                  </a:schemeClr>
                </a:solidFill>
                <a:latin typeface="+mj-lt"/>
              </a:rPr>
              <a:t>+ </a:t>
            </a:r>
            <a:endParaRPr lang="en-US" sz="4000" dirty="0">
              <a:solidFill>
                <a:schemeClr val="tx1">
                  <a:lumMod val="65000"/>
                  <a:lumOff val="35000"/>
                </a:schemeClr>
              </a:solidFill>
              <a:latin typeface="+mj-lt"/>
            </a:endParaRPr>
          </a:p>
        </p:txBody>
      </p:sp>
      <p:grpSp>
        <p:nvGrpSpPr>
          <p:cNvPr id="16" name="Group 15">
            <a:extLst>
              <a:ext uri="{FF2B5EF4-FFF2-40B4-BE49-F238E27FC236}">
                <a16:creationId xmlns:a16="http://schemas.microsoft.com/office/drawing/2014/main" id="{3BB2C119-B286-6BBC-C950-D54AFDF01B5A}"/>
              </a:ext>
            </a:extLst>
          </p:cNvPr>
          <p:cNvGrpSpPr/>
          <p:nvPr/>
        </p:nvGrpSpPr>
        <p:grpSpPr>
          <a:xfrm>
            <a:off x="8032612" y="3025474"/>
            <a:ext cx="518530" cy="1188052"/>
            <a:chOff x="4485591" y="5097647"/>
            <a:chExt cx="518530" cy="1188052"/>
          </a:xfrm>
        </p:grpSpPr>
        <p:sp>
          <p:nvSpPr>
            <p:cNvPr id="17" name="TextBox 16">
              <a:extLst>
                <a:ext uri="{FF2B5EF4-FFF2-40B4-BE49-F238E27FC236}">
                  <a16:creationId xmlns:a16="http://schemas.microsoft.com/office/drawing/2014/main" id="{9D51415C-822F-788B-67DF-600129A49E24}"/>
                </a:ext>
              </a:extLst>
            </p:cNvPr>
            <p:cNvSpPr txBox="1"/>
            <p:nvPr/>
          </p:nvSpPr>
          <p:spPr>
            <a:xfrm>
              <a:off x="4582508" y="5097647"/>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3</a:t>
              </a:r>
              <a:endParaRPr lang="en-US" sz="2400" dirty="0">
                <a:solidFill>
                  <a:schemeClr val="tx1">
                    <a:lumMod val="65000"/>
                    <a:lumOff val="35000"/>
                  </a:schemeClr>
                </a:solidFill>
                <a:latin typeface="+mj-lt"/>
              </a:endParaRPr>
            </a:p>
          </p:txBody>
        </p:sp>
        <p:sp>
          <p:nvSpPr>
            <p:cNvPr id="18" name="TextBox 17">
              <a:extLst>
                <a:ext uri="{FF2B5EF4-FFF2-40B4-BE49-F238E27FC236}">
                  <a16:creationId xmlns:a16="http://schemas.microsoft.com/office/drawing/2014/main" id="{397E2E7D-6EE4-A1B4-081B-611F5B7EE4AD}"/>
                </a:ext>
              </a:extLst>
            </p:cNvPr>
            <p:cNvSpPr txBox="1"/>
            <p:nvPr/>
          </p:nvSpPr>
          <p:spPr>
            <a:xfrm>
              <a:off x="4582508" y="5824034"/>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4</a:t>
              </a:r>
              <a:endParaRPr lang="en-US" sz="2400" dirty="0">
                <a:solidFill>
                  <a:schemeClr val="tx1">
                    <a:lumMod val="65000"/>
                    <a:lumOff val="35000"/>
                  </a:schemeClr>
                </a:solidFill>
                <a:latin typeface="+mj-lt"/>
              </a:endParaRPr>
            </a:p>
          </p:txBody>
        </p:sp>
        <p:cxnSp>
          <p:nvCxnSpPr>
            <p:cNvPr id="19" name="Straight Connector 18">
              <a:extLst>
                <a:ext uri="{FF2B5EF4-FFF2-40B4-BE49-F238E27FC236}">
                  <a16:creationId xmlns:a16="http://schemas.microsoft.com/office/drawing/2014/main" id="{E0B1AA6F-DA03-6517-FDDF-B3837453EBFA}"/>
                </a:ext>
              </a:extLst>
            </p:cNvPr>
            <p:cNvCxnSpPr>
              <a:cxnSpLocks/>
            </p:cNvCxnSpPr>
            <p:nvPr/>
          </p:nvCxnSpPr>
          <p:spPr>
            <a:xfrm>
              <a:off x="4485591" y="568926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20" name="TextBox 19">
            <a:extLst>
              <a:ext uri="{FF2B5EF4-FFF2-40B4-BE49-F238E27FC236}">
                <a16:creationId xmlns:a16="http://schemas.microsoft.com/office/drawing/2014/main" id="{69D39B6C-08CA-3C26-84A8-37DBB6477CDD}"/>
              </a:ext>
            </a:extLst>
          </p:cNvPr>
          <p:cNvSpPr txBox="1"/>
          <p:nvPr/>
        </p:nvSpPr>
        <p:spPr>
          <a:xfrm>
            <a:off x="7512181" y="3265557"/>
            <a:ext cx="1020996" cy="707886"/>
          </a:xfrm>
          <a:prstGeom prst="rect">
            <a:avLst/>
          </a:prstGeom>
          <a:noFill/>
        </p:spPr>
        <p:txBody>
          <a:bodyPr wrap="square" rtlCol="0">
            <a:spAutoFit/>
          </a:bodyPr>
          <a:lstStyle/>
          <a:p>
            <a:r>
              <a:rPr lang="en-GB" sz="4000" dirty="0">
                <a:solidFill>
                  <a:schemeClr val="tx1">
                    <a:lumMod val="65000"/>
                    <a:lumOff val="35000"/>
                  </a:schemeClr>
                </a:solidFill>
                <a:latin typeface="+mj-lt"/>
              </a:rPr>
              <a:t>= </a:t>
            </a:r>
            <a:endParaRPr lang="en-US" sz="4000" dirty="0">
              <a:solidFill>
                <a:schemeClr val="tx1">
                  <a:lumMod val="65000"/>
                  <a:lumOff val="35000"/>
                </a:schemeClr>
              </a:solidFill>
              <a:latin typeface="+mj-lt"/>
            </a:endParaRPr>
          </a:p>
        </p:txBody>
      </p:sp>
      <p:pic>
        <p:nvPicPr>
          <p:cNvPr id="3" name="Picture 2" descr="Shape&#10;&#10;Description automatically generated">
            <a:extLst>
              <a:ext uri="{FF2B5EF4-FFF2-40B4-BE49-F238E27FC236}">
                <a16:creationId xmlns:a16="http://schemas.microsoft.com/office/drawing/2014/main" id="{20768A3F-E935-1182-F173-F21FDB350A57}"/>
              </a:ext>
            </a:extLst>
          </p:cNvPr>
          <p:cNvPicPr>
            <a:picLocks noChangeAspect="1"/>
          </p:cNvPicPr>
          <p:nvPr/>
        </p:nvPicPr>
        <p:blipFill>
          <a:blip r:embed="rId6"/>
          <a:stretch>
            <a:fillRect/>
          </a:stretch>
        </p:blipFill>
        <p:spPr>
          <a:xfrm>
            <a:off x="8919581" y="2543562"/>
            <a:ext cx="2148840" cy="2148840"/>
          </a:xfrm>
          <a:prstGeom prst="rect">
            <a:avLst/>
          </a:prstGeom>
        </p:spPr>
      </p:pic>
    </p:spTree>
    <p:custDataLst>
      <p:tags r:id="rId1"/>
    </p:custDataLst>
    <p:extLst>
      <p:ext uri="{BB962C8B-B14F-4D97-AF65-F5344CB8AC3E}">
        <p14:creationId xmlns:p14="http://schemas.microsoft.com/office/powerpoint/2010/main" val="29954799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Result</a:t>
            </a:r>
            <a:endParaRPr lang="en-GB" sz="3200" dirty="0">
              <a:solidFill>
                <a:schemeClr val="bg1"/>
              </a:solidFill>
              <a:sym typeface="Comic Sans MS"/>
            </a:endParaRPr>
          </a:p>
        </p:txBody>
      </p:sp>
      <p:cxnSp>
        <p:nvCxnSpPr>
          <p:cNvPr id="6" name="Straight Arrow Connector 5">
            <a:extLst>
              <a:ext uri="{FF2B5EF4-FFF2-40B4-BE49-F238E27FC236}">
                <a16:creationId xmlns:a16="http://schemas.microsoft.com/office/drawing/2014/main" id="{A831D82E-0F2D-4369-BC8B-BD61D463A8D4}"/>
              </a:ext>
            </a:extLst>
          </p:cNvPr>
          <p:cNvCxnSpPr>
            <a:cxnSpLocks/>
          </p:cNvCxnSpPr>
          <p:nvPr/>
        </p:nvCxnSpPr>
        <p:spPr>
          <a:xfrm flipV="1">
            <a:off x="4865131" y="2369457"/>
            <a:ext cx="590839" cy="71517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31" name="Picture 30" descr="Chart, pie chart&#10;&#10;Description automatically generated">
            <a:extLst>
              <a:ext uri="{FF2B5EF4-FFF2-40B4-BE49-F238E27FC236}">
                <a16:creationId xmlns:a16="http://schemas.microsoft.com/office/drawing/2014/main" id="{B9A49CF3-9933-C39A-0725-8923C987E5AF}"/>
              </a:ext>
            </a:extLst>
          </p:cNvPr>
          <p:cNvPicPr>
            <a:picLocks noChangeAspect="1"/>
          </p:cNvPicPr>
          <p:nvPr/>
        </p:nvPicPr>
        <p:blipFill>
          <a:blip r:embed="rId4"/>
          <a:stretch>
            <a:fillRect/>
          </a:stretch>
        </p:blipFill>
        <p:spPr>
          <a:xfrm flipH="1">
            <a:off x="5268099" y="2550819"/>
            <a:ext cx="2151875" cy="2151875"/>
          </a:xfrm>
          <a:prstGeom prst="rect">
            <a:avLst/>
          </a:prstGeom>
        </p:spPr>
      </p:pic>
      <p:pic>
        <p:nvPicPr>
          <p:cNvPr id="32" name="Picture 31" descr="A picture containing icon&#10;&#10;Description automatically generated">
            <a:extLst>
              <a:ext uri="{FF2B5EF4-FFF2-40B4-BE49-F238E27FC236}">
                <a16:creationId xmlns:a16="http://schemas.microsoft.com/office/drawing/2014/main" id="{B41C61F2-0A26-0105-4A3C-A2CCD34C537F}"/>
              </a:ext>
            </a:extLst>
          </p:cNvPr>
          <p:cNvPicPr>
            <a:picLocks noChangeAspect="1"/>
          </p:cNvPicPr>
          <p:nvPr/>
        </p:nvPicPr>
        <p:blipFill>
          <a:blip r:embed="rId5"/>
          <a:stretch>
            <a:fillRect/>
          </a:stretch>
        </p:blipFill>
        <p:spPr>
          <a:xfrm flipH="1">
            <a:off x="1855106" y="2550819"/>
            <a:ext cx="2151875" cy="2151875"/>
          </a:xfrm>
          <a:prstGeom prst="rect">
            <a:avLst/>
          </a:prstGeom>
        </p:spPr>
      </p:pic>
      <p:grpSp>
        <p:nvGrpSpPr>
          <p:cNvPr id="33" name="Group 32">
            <a:extLst>
              <a:ext uri="{FF2B5EF4-FFF2-40B4-BE49-F238E27FC236}">
                <a16:creationId xmlns:a16="http://schemas.microsoft.com/office/drawing/2014/main" id="{8C43E155-21D4-B2F2-A0B4-C4C221EE2EE6}"/>
              </a:ext>
            </a:extLst>
          </p:cNvPr>
          <p:cNvGrpSpPr/>
          <p:nvPr/>
        </p:nvGrpSpPr>
        <p:grpSpPr>
          <a:xfrm>
            <a:off x="1011742" y="3032731"/>
            <a:ext cx="518530" cy="1188052"/>
            <a:chOff x="3729941" y="5097647"/>
            <a:chExt cx="518530" cy="1188052"/>
          </a:xfrm>
        </p:grpSpPr>
        <p:sp>
          <p:nvSpPr>
            <p:cNvPr id="34" name="TextBox 33">
              <a:extLst>
                <a:ext uri="{FF2B5EF4-FFF2-40B4-BE49-F238E27FC236}">
                  <a16:creationId xmlns:a16="http://schemas.microsoft.com/office/drawing/2014/main" id="{EC784B28-3FF0-D192-CD76-6951BB9D6C49}"/>
                </a:ext>
              </a:extLst>
            </p:cNvPr>
            <p:cNvSpPr txBox="1"/>
            <p:nvPr/>
          </p:nvSpPr>
          <p:spPr>
            <a:xfrm>
              <a:off x="3835942" y="5097647"/>
              <a:ext cx="272829" cy="461665"/>
            </a:xfrm>
            <a:prstGeom prst="rect">
              <a:avLst/>
            </a:prstGeom>
            <a:noFill/>
          </p:spPr>
          <p:txBody>
            <a:bodyPr wrap="square" rtlCol="0">
              <a:spAutoFit/>
            </a:bodyPr>
            <a:lstStyle/>
            <a:p>
              <a:r>
                <a:rPr lang="en-GB" sz="2400" dirty="0">
                  <a:solidFill>
                    <a:schemeClr val="tx1">
                      <a:lumMod val="65000"/>
                      <a:lumOff val="35000"/>
                    </a:schemeClr>
                  </a:solidFill>
                  <a:latin typeface="+mj-lt"/>
                </a:rPr>
                <a:t>1</a:t>
              </a:r>
              <a:endParaRPr lang="en-US" sz="2400" dirty="0">
                <a:solidFill>
                  <a:schemeClr val="tx1">
                    <a:lumMod val="65000"/>
                    <a:lumOff val="35000"/>
                  </a:schemeClr>
                </a:solidFill>
                <a:latin typeface="+mj-lt"/>
              </a:endParaRPr>
            </a:p>
          </p:txBody>
        </p:sp>
        <p:sp>
          <p:nvSpPr>
            <p:cNvPr id="35" name="TextBox 34">
              <a:extLst>
                <a:ext uri="{FF2B5EF4-FFF2-40B4-BE49-F238E27FC236}">
                  <a16:creationId xmlns:a16="http://schemas.microsoft.com/office/drawing/2014/main" id="{6195DFF8-A445-C035-DC57-04BF4C8D90DA}"/>
                </a:ext>
              </a:extLst>
            </p:cNvPr>
            <p:cNvSpPr txBox="1"/>
            <p:nvPr/>
          </p:nvSpPr>
          <p:spPr>
            <a:xfrm>
              <a:off x="3835942" y="5824034"/>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4</a:t>
              </a:r>
              <a:endParaRPr lang="en-US" sz="2400" dirty="0">
                <a:solidFill>
                  <a:schemeClr val="tx1">
                    <a:lumMod val="65000"/>
                    <a:lumOff val="35000"/>
                  </a:schemeClr>
                </a:solidFill>
                <a:latin typeface="+mj-lt"/>
              </a:endParaRPr>
            </a:p>
          </p:txBody>
        </p:sp>
        <p:cxnSp>
          <p:nvCxnSpPr>
            <p:cNvPr id="36" name="Straight Connector 35">
              <a:extLst>
                <a:ext uri="{FF2B5EF4-FFF2-40B4-BE49-F238E27FC236}">
                  <a16:creationId xmlns:a16="http://schemas.microsoft.com/office/drawing/2014/main" id="{7EB3E49A-1C15-D081-5BF3-9BBF04FAA85C}"/>
                </a:ext>
              </a:extLst>
            </p:cNvPr>
            <p:cNvCxnSpPr>
              <a:cxnSpLocks/>
            </p:cNvCxnSpPr>
            <p:nvPr/>
          </p:nvCxnSpPr>
          <p:spPr>
            <a:xfrm>
              <a:off x="3729941" y="568926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37" name="Group 36">
            <a:extLst>
              <a:ext uri="{FF2B5EF4-FFF2-40B4-BE49-F238E27FC236}">
                <a16:creationId xmlns:a16="http://schemas.microsoft.com/office/drawing/2014/main" id="{A6656A62-6654-92A0-B1D0-7124925F7850}"/>
              </a:ext>
            </a:extLst>
          </p:cNvPr>
          <p:cNvGrpSpPr/>
          <p:nvPr/>
        </p:nvGrpSpPr>
        <p:grpSpPr>
          <a:xfrm>
            <a:off x="4527412" y="3032731"/>
            <a:ext cx="518530" cy="1188052"/>
            <a:chOff x="4485591" y="5097647"/>
            <a:chExt cx="518530" cy="1188052"/>
          </a:xfrm>
        </p:grpSpPr>
        <p:sp>
          <p:nvSpPr>
            <p:cNvPr id="38" name="TextBox 37">
              <a:extLst>
                <a:ext uri="{FF2B5EF4-FFF2-40B4-BE49-F238E27FC236}">
                  <a16:creationId xmlns:a16="http://schemas.microsoft.com/office/drawing/2014/main" id="{803879A2-A62A-3B52-E3DF-56B25478CA36}"/>
                </a:ext>
              </a:extLst>
            </p:cNvPr>
            <p:cNvSpPr txBox="1"/>
            <p:nvPr/>
          </p:nvSpPr>
          <p:spPr>
            <a:xfrm>
              <a:off x="4582508" y="5097647"/>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2</a:t>
              </a:r>
              <a:endParaRPr lang="en-US" sz="2400" dirty="0">
                <a:solidFill>
                  <a:schemeClr val="tx1">
                    <a:lumMod val="65000"/>
                    <a:lumOff val="35000"/>
                  </a:schemeClr>
                </a:solidFill>
                <a:latin typeface="+mj-lt"/>
              </a:endParaRPr>
            </a:p>
          </p:txBody>
        </p:sp>
        <p:sp>
          <p:nvSpPr>
            <p:cNvPr id="39" name="TextBox 38">
              <a:extLst>
                <a:ext uri="{FF2B5EF4-FFF2-40B4-BE49-F238E27FC236}">
                  <a16:creationId xmlns:a16="http://schemas.microsoft.com/office/drawing/2014/main" id="{977D2890-37D7-E33B-635F-3C83D6093E71}"/>
                </a:ext>
              </a:extLst>
            </p:cNvPr>
            <p:cNvSpPr txBox="1"/>
            <p:nvPr/>
          </p:nvSpPr>
          <p:spPr>
            <a:xfrm>
              <a:off x="4582508" y="5824034"/>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4</a:t>
              </a:r>
              <a:endParaRPr lang="en-US" sz="2400" dirty="0">
                <a:solidFill>
                  <a:schemeClr val="tx1">
                    <a:lumMod val="65000"/>
                    <a:lumOff val="35000"/>
                  </a:schemeClr>
                </a:solidFill>
                <a:latin typeface="+mj-lt"/>
              </a:endParaRPr>
            </a:p>
          </p:txBody>
        </p:sp>
        <p:cxnSp>
          <p:nvCxnSpPr>
            <p:cNvPr id="40" name="Straight Connector 39">
              <a:extLst>
                <a:ext uri="{FF2B5EF4-FFF2-40B4-BE49-F238E27FC236}">
                  <a16:creationId xmlns:a16="http://schemas.microsoft.com/office/drawing/2014/main" id="{7983CA96-EEED-BBDA-C8EA-8B43C2C31234}"/>
                </a:ext>
              </a:extLst>
            </p:cNvPr>
            <p:cNvCxnSpPr>
              <a:cxnSpLocks/>
            </p:cNvCxnSpPr>
            <p:nvPr/>
          </p:nvCxnSpPr>
          <p:spPr>
            <a:xfrm>
              <a:off x="4485591" y="568926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41" name="TextBox 40">
            <a:extLst>
              <a:ext uri="{FF2B5EF4-FFF2-40B4-BE49-F238E27FC236}">
                <a16:creationId xmlns:a16="http://schemas.microsoft.com/office/drawing/2014/main" id="{5086AFCF-0F55-A9CF-4C82-0598432DA46B}"/>
              </a:ext>
            </a:extLst>
          </p:cNvPr>
          <p:cNvSpPr txBox="1"/>
          <p:nvPr/>
        </p:nvSpPr>
        <p:spPr>
          <a:xfrm>
            <a:off x="4006981" y="3272814"/>
            <a:ext cx="1020996" cy="707886"/>
          </a:xfrm>
          <a:prstGeom prst="rect">
            <a:avLst/>
          </a:prstGeom>
          <a:noFill/>
        </p:spPr>
        <p:txBody>
          <a:bodyPr wrap="square" rtlCol="0">
            <a:spAutoFit/>
          </a:bodyPr>
          <a:lstStyle/>
          <a:p>
            <a:r>
              <a:rPr lang="en-GB" sz="4000" dirty="0">
                <a:solidFill>
                  <a:schemeClr val="tx1">
                    <a:lumMod val="65000"/>
                    <a:lumOff val="35000"/>
                  </a:schemeClr>
                </a:solidFill>
                <a:latin typeface="+mj-lt"/>
              </a:rPr>
              <a:t>+ </a:t>
            </a:r>
            <a:endParaRPr lang="en-US" sz="4000" dirty="0">
              <a:solidFill>
                <a:schemeClr val="tx1">
                  <a:lumMod val="65000"/>
                  <a:lumOff val="35000"/>
                </a:schemeClr>
              </a:solidFill>
              <a:latin typeface="+mj-lt"/>
            </a:endParaRPr>
          </a:p>
        </p:txBody>
      </p:sp>
      <p:grpSp>
        <p:nvGrpSpPr>
          <p:cNvPr id="42" name="Group 41">
            <a:extLst>
              <a:ext uri="{FF2B5EF4-FFF2-40B4-BE49-F238E27FC236}">
                <a16:creationId xmlns:a16="http://schemas.microsoft.com/office/drawing/2014/main" id="{A5A0685A-48FD-2854-49B5-0C8C9083EEAA}"/>
              </a:ext>
            </a:extLst>
          </p:cNvPr>
          <p:cNvGrpSpPr/>
          <p:nvPr/>
        </p:nvGrpSpPr>
        <p:grpSpPr>
          <a:xfrm>
            <a:off x="8032612" y="3032731"/>
            <a:ext cx="518530" cy="1188052"/>
            <a:chOff x="4485591" y="5097647"/>
            <a:chExt cx="518530" cy="1188052"/>
          </a:xfrm>
        </p:grpSpPr>
        <p:sp>
          <p:nvSpPr>
            <p:cNvPr id="43" name="TextBox 42">
              <a:extLst>
                <a:ext uri="{FF2B5EF4-FFF2-40B4-BE49-F238E27FC236}">
                  <a16:creationId xmlns:a16="http://schemas.microsoft.com/office/drawing/2014/main" id="{4B334500-EC61-1564-4386-84DFB4EB59B0}"/>
                </a:ext>
              </a:extLst>
            </p:cNvPr>
            <p:cNvSpPr txBox="1"/>
            <p:nvPr/>
          </p:nvSpPr>
          <p:spPr>
            <a:xfrm>
              <a:off x="4582508" y="5097647"/>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3</a:t>
              </a:r>
              <a:endParaRPr lang="en-US" sz="2400" dirty="0">
                <a:solidFill>
                  <a:schemeClr val="tx1">
                    <a:lumMod val="65000"/>
                    <a:lumOff val="35000"/>
                  </a:schemeClr>
                </a:solidFill>
                <a:latin typeface="+mj-lt"/>
              </a:endParaRPr>
            </a:p>
          </p:txBody>
        </p:sp>
        <p:sp>
          <p:nvSpPr>
            <p:cNvPr id="44" name="TextBox 43">
              <a:extLst>
                <a:ext uri="{FF2B5EF4-FFF2-40B4-BE49-F238E27FC236}">
                  <a16:creationId xmlns:a16="http://schemas.microsoft.com/office/drawing/2014/main" id="{5F5FB5D9-2A6E-49CA-5A4D-92C5E04DD8F4}"/>
                </a:ext>
              </a:extLst>
            </p:cNvPr>
            <p:cNvSpPr txBox="1"/>
            <p:nvPr/>
          </p:nvSpPr>
          <p:spPr>
            <a:xfrm>
              <a:off x="4582508" y="5824034"/>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4</a:t>
              </a:r>
              <a:endParaRPr lang="en-US" sz="2400" dirty="0">
                <a:solidFill>
                  <a:schemeClr val="tx1">
                    <a:lumMod val="65000"/>
                    <a:lumOff val="35000"/>
                  </a:schemeClr>
                </a:solidFill>
                <a:latin typeface="+mj-lt"/>
              </a:endParaRPr>
            </a:p>
          </p:txBody>
        </p:sp>
        <p:cxnSp>
          <p:nvCxnSpPr>
            <p:cNvPr id="45" name="Straight Connector 44">
              <a:extLst>
                <a:ext uri="{FF2B5EF4-FFF2-40B4-BE49-F238E27FC236}">
                  <a16:creationId xmlns:a16="http://schemas.microsoft.com/office/drawing/2014/main" id="{72CB4553-9715-5B38-247B-2C9DB071B551}"/>
                </a:ext>
              </a:extLst>
            </p:cNvPr>
            <p:cNvCxnSpPr>
              <a:cxnSpLocks/>
            </p:cNvCxnSpPr>
            <p:nvPr/>
          </p:nvCxnSpPr>
          <p:spPr>
            <a:xfrm>
              <a:off x="4485591" y="568926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46" name="TextBox 45">
            <a:extLst>
              <a:ext uri="{FF2B5EF4-FFF2-40B4-BE49-F238E27FC236}">
                <a16:creationId xmlns:a16="http://schemas.microsoft.com/office/drawing/2014/main" id="{C76780E0-431B-F6EC-F85A-C1E1CE498BF4}"/>
              </a:ext>
            </a:extLst>
          </p:cNvPr>
          <p:cNvSpPr txBox="1"/>
          <p:nvPr/>
        </p:nvSpPr>
        <p:spPr>
          <a:xfrm>
            <a:off x="7512181" y="3272814"/>
            <a:ext cx="1020996" cy="707886"/>
          </a:xfrm>
          <a:prstGeom prst="rect">
            <a:avLst/>
          </a:prstGeom>
          <a:noFill/>
        </p:spPr>
        <p:txBody>
          <a:bodyPr wrap="square" rtlCol="0">
            <a:spAutoFit/>
          </a:bodyPr>
          <a:lstStyle/>
          <a:p>
            <a:r>
              <a:rPr lang="en-GB" sz="4000" dirty="0">
                <a:solidFill>
                  <a:schemeClr val="tx1">
                    <a:lumMod val="65000"/>
                    <a:lumOff val="35000"/>
                  </a:schemeClr>
                </a:solidFill>
                <a:latin typeface="+mj-lt"/>
              </a:rPr>
              <a:t>= </a:t>
            </a:r>
            <a:endParaRPr lang="en-US" sz="4000" dirty="0">
              <a:solidFill>
                <a:schemeClr val="tx1">
                  <a:lumMod val="65000"/>
                  <a:lumOff val="35000"/>
                </a:schemeClr>
              </a:solidFill>
              <a:latin typeface="+mj-lt"/>
            </a:endParaRPr>
          </a:p>
        </p:txBody>
      </p:sp>
      <p:pic>
        <p:nvPicPr>
          <p:cNvPr id="47" name="Picture 46" descr="Shape&#10;&#10;Description automatically generated">
            <a:extLst>
              <a:ext uri="{FF2B5EF4-FFF2-40B4-BE49-F238E27FC236}">
                <a16:creationId xmlns:a16="http://schemas.microsoft.com/office/drawing/2014/main" id="{0832F97A-AAF1-5771-C8F1-E3B3F34E2D69}"/>
              </a:ext>
            </a:extLst>
          </p:cNvPr>
          <p:cNvPicPr>
            <a:picLocks noChangeAspect="1"/>
          </p:cNvPicPr>
          <p:nvPr/>
        </p:nvPicPr>
        <p:blipFill>
          <a:blip r:embed="rId6"/>
          <a:stretch>
            <a:fillRect/>
          </a:stretch>
        </p:blipFill>
        <p:spPr>
          <a:xfrm>
            <a:off x="8919581" y="2550819"/>
            <a:ext cx="2148840" cy="2148840"/>
          </a:xfrm>
          <a:prstGeom prst="rect">
            <a:avLst/>
          </a:prstGeom>
        </p:spPr>
      </p:pic>
      <p:cxnSp>
        <p:nvCxnSpPr>
          <p:cNvPr id="48" name="Straight Arrow Connector 47">
            <a:extLst>
              <a:ext uri="{FF2B5EF4-FFF2-40B4-BE49-F238E27FC236}">
                <a16:creationId xmlns:a16="http://schemas.microsoft.com/office/drawing/2014/main" id="{839747CF-22B8-3B5F-A453-F93FB0425D7B}"/>
              </a:ext>
            </a:extLst>
          </p:cNvPr>
          <p:cNvCxnSpPr>
            <a:cxnSpLocks/>
          </p:cNvCxnSpPr>
          <p:nvPr/>
        </p:nvCxnSpPr>
        <p:spPr>
          <a:xfrm flipV="1">
            <a:off x="1374216" y="2369457"/>
            <a:ext cx="590839" cy="71517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D5B85885-F075-0540-A634-0830B09C1484}"/>
              </a:ext>
            </a:extLst>
          </p:cNvPr>
          <p:cNvCxnSpPr>
            <a:cxnSpLocks/>
          </p:cNvCxnSpPr>
          <p:nvPr/>
        </p:nvCxnSpPr>
        <p:spPr>
          <a:xfrm flipV="1">
            <a:off x="8478948" y="2369457"/>
            <a:ext cx="590839" cy="71517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6B3750A0-EA66-2FEA-8F5D-05A4AA3F39AF}"/>
              </a:ext>
            </a:extLst>
          </p:cNvPr>
          <p:cNvSpPr txBox="1"/>
          <p:nvPr/>
        </p:nvSpPr>
        <p:spPr>
          <a:xfrm>
            <a:off x="1011742" y="1558740"/>
            <a:ext cx="2457450" cy="707886"/>
          </a:xfrm>
          <a:prstGeom prst="rect">
            <a:avLst/>
          </a:prstGeom>
          <a:noFill/>
        </p:spPr>
        <p:txBody>
          <a:bodyPr wrap="square" rtlCol="0">
            <a:spAutoFit/>
          </a:bodyPr>
          <a:lstStyle/>
          <a:p>
            <a:pPr algn="ctr"/>
            <a:r>
              <a:rPr lang="en-US" sz="2000" dirty="0">
                <a:solidFill>
                  <a:schemeClr val="tx1">
                    <a:lumMod val="65000"/>
                    <a:lumOff val="35000"/>
                  </a:schemeClr>
                </a:solidFill>
                <a:latin typeface="+mj-lt"/>
              </a:rPr>
              <a:t>The number of</a:t>
            </a:r>
          </a:p>
          <a:p>
            <a:pPr algn="ctr"/>
            <a:r>
              <a:rPr lang="en-US" sz="2000" dirty="0">
                <a:solidFill>
                  <a:schemeClr val="tx1">
                    <a:lumMod val="65000"/>
                    <a:lumOff val="35000"/>
                  </a:schemeClr>
                </a:solidFill>
                <a:latin typeface="+mj-lt"/>
              </a:rPr>
              <a:t> colored parts </a:t>
            </a:r>
          </a:p>
        </p:txBody>
      </p:sp>
      <p:sp>
        <p:nvSpPr>
          <p:cNvPr id="50" name="TextBox 49">
            <a:extLst>
              <a:ext uri="{FF2B5EF4-FFF2-40B4-BE49-F238E27FC236}">
                <a16:creationId xmlns:a16="http://schemas.microsoft.com/office/drawing/2014/main" id="{FCBD8379-B3BE-F803-6993-F30E0AD9D467}"/>
              </a:ext>
            </a:extLst>
          </p:cNvPr>
          <p:cNvSpPr txBox="1"/>
          <p:nvPr/>
        </p:nvSpPr>
        <p:spPr>
          <a:xfrm>
            <a:off x="4527412" y="1558740"/>
            <a:ext cx="2457450" cy="707886"/>
          </a:xfrm>
          <a:prstGeom prst="rect">
            <a:avLst/>
          </a:prstGeom>
          <a:noFill/>
        </p:spPr>
        <p:txBody>
          <a:bodyPr wrap="square" rtlCol="0">
            <a:spAutoFit/>
          </a:bodyPr>
          <a:lstStyle/>
          <a:p>
            <a:pPr algn="ctr"/>
            <a:r>
              <a:rPr lang="en-US" sz="2000" dirty="0">
                <a:solidFill>
                  <a:schemeClr val="tx1">
                    <a:lumMod val="65000"/>
                    <a:lumOff val="35000"/>
                  </a:schemeClr>
                </a:solidFill>
                <a:latin typeface="+mj-lt"/>
              </a:rPr>
              <a:t>The number of</a:t>
            </a:r>
          </a:p>
          <a:p>
            <a:pPr algn="ctr"/>
            <a:r>
              <a:rPr lang="en-US" sz="2000" dirty="0">
                <a:solidFill>
                  <a:schemeClr val="tx1">
                    <a:lumMod val="65000"/>
                    <a:lumOff val="35000"/>
                  </a:schemeClr>
                </a:solidFill>
                <a:latin typeface="+mj-lt"/>
              </a:rPr>
              <a:t> colored parts </a:t>
            </a:r>
          </a:p>
        </p:txBody>
      </p:sp>
      <p:sp>
        <p:nvSpPr>
          <p:cNvPr id="51" name="TextBox 50">
            <a:extLst>
              <a:ext uri="{FF2B5EF4-FFF2-40B4-BE49-F238E27FC236}">
                <a16:creationId xmlns:a16="http://schemas.microsoft.com/office/drawing/2014/main" id="{73D65033-28C1-1DC4-62DC-DDC4FA57008E}"/>
              </a:ext>
            </a:extLst>
          </p:cNvPr>
          <p:cNvSpPr txBox="1"/>
          <p:nvPr/>
        </p:nvSpPr>
        <p:spPr>
          <a:xfrm>
            <a:off x="7841062" y="1558740"/>
            <a:ext cx="2457450" cy="707886"/>
          </a:xfrm>
          <a:prstGeom prst="rect">
            <a:avLst/>
          </a:prstGeom>
          <a:noFill/>
        </p:spPr>
        <p:txBody>
          <a:bodyPr wrap="square" rtlCol="0">
            <a:spAutoFit/>
          </a:bodyPr>
          <a:lstStyle/>
          <a:p>
            <a:pPr algn="ctr"/>
            <a:r>
              <a:rPr lang="en-US" sz="2000" dirty="0">
                <a:solidFill>
                  <a:schemeClr val="tx1">
                    <a:lumMod val="65000"/>
                    <a:lumOff val="35000"/>
                  </a:schemeClr>
                </a:solidFill>
                <a:latin typeface="+mj-lt"/>
              </a:rPr>
              <a:t>The number of</a:t>
            </a:r>
          </a:p>
          <a:p>
            <a:pPr algn="ctr"/>
            <a:r>
              <a:rPr lang="en-US" sz="2000" dirty="0">
                <a:solidFill>
                  <a:schemeClr val="tx1">
                    <a:lumMod val="65000"/>
                    <a:lumOff val="35000"/>
                  </a:schemeClr>
                </a:solidFill>
                <a:latin typeface="+mj-lt"/>
              </a:rPr>
              <a:t> colored parts </a:t>
            </a:r>
          </a:p>
        </p:txBody>
      </p:sp>
      <p:cxnSp>
        <p:nvCxnSpPr>
          <p:cNvPr id="52" name="Straight Arrow Connector 51">
            <a:extLst>
              <a:ext uri="{FF2B5EF4-FFF2-40B4-BE49-F238E27FC236}">
                <a16:creationId xmlns:a16="http://schemas.microsoft.com/office/drawing/2014/main" id="{96E145CA-BD62-5E96-BAD6-C541F17B62AA}"/>
              </a:ext>
            </a:extLst>
          </p:cNvPr>
          <p:cNvCxnSpPr>
            <a:cxnSpLocks/>
          </p:cNvCxnSpPr>
          <p:nvPr/>
        </p:nvCxnSpPr>
        <p:spPr>
          <a:xfrm>
            <a:off x="1374216" y="4163331"/>
            <a:ext cx="604093" cy="62731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B31A9F17-1ED7-961F-306B-D637B2A8C448}"/>
              </a:ext>
            </a:extLst>
          </p:cNvPr>
          <p:cNvCxnSpPr>
            <a:cxnSpLocks/>
          </p:cNvCxnSpPr>
          <p:nvPr/>
        </p:nvCxnSpPr>
        <p:spPr>
          <a:xfrm>
            <a:off x="4851877" y="4163331"/>
            <a:ext cx="604093" cy="62731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FB8245A3-61E2-FAD9-AD7B-254888FFED1F}"/>
              </a:ext>
            </a:extLst>
          </p:cNvPr>
          <p:cNvCxnSpPr>
            <a:cxnSpLocks/>
          </p:cNvCxnSpPr>
          <p:nvPr/>
        </p:nvCxnSpPr>
        <p:spPr>
          <a:xfrm>
            <a:off x="8397218" y="4163331"/>
            <a:ext cx="604093" cy="62731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5" name="TextBox 54">
            <a:extLst>
              <a:ext uri="{FF2B5EF4-FFF2-40B4-BE49-F238E27FC236}">
                <a16:creationId xmlns:a16="http://schemas.microsoft.com/office/drawing/2014/main" id="{95CE0C6F-1D9C-8A4E-4160-4989AA74B570}"/>
              </a:ext>
            </a:extLst>
          </p:cNvPr>
          <p:cNvSpPr txBox="1"/>
          <p:nvPr/>
        </p:nvSpPr>
        <p:spPr>
          <a:xfrm>
            <a:off x="1011742" y="4881021"/>
            <a:ext cx="2457450" cy="707886"/>
          </a:xfrm>
          <a:prstGeom prst="rect">
            <a:avLst/>
          </a:prstGeom>
          <a:noFill/>
        </p:spPr>
        <p:txBody>
          <a:bodyPr wrap="square" rtlCol="0">
            <a:spAutoFit/>
          </a:bodyPr>
          <a:lstStyle/>
          <a:p>
            <a:pPr algn="ctr"/>
            <a:r>
              <a:rPr lang="en-US" sz="2000" dirty="0">
                <a:solidFill>
                  <a:schemeClr val="tx1">
                    <a:lumMod val="65000"/>
                    <a:lumOff val="35000"/>
                  </a:schemeClr>
                </a:solidFill>
                <a:latin typeface="+mj-lt"/>
              </a:rPr>
              <a:t>The number of</a:t>
            </a:r>
          </a:p>
          <a:p>
            <a:pPr algn="ctr"/>
            <a:r>
              <a:rPr lang="en-US" sz="2000" dirty="0">
                <a:solidFill>
                  <a:schemeClr val="tx1">
                    <a:lumMod val="65000"/>
                    <a:lumOff val="35000"/>
                  </a:schemeClr>
                </a:solidFill>
                <a:latin typeface="+mj-lt"/>
              </a:rPr>
              <a:t> equal parts </a:t>
            </a:r>
          </a:p>
        </p:txBody>
      </p:sp>
      <p:sp>
        <p:nvSpPr>
          <p:cNvPr id="56" name="TextBox 55">
            <a:extLst>
              <a:ext uri="{FF2B5EF4-FFF2-40B4-BE49-F238E27FC236}">
                <a16:creationId xmlns:a16="http://schemas.microsoft.com/office/drawing/2014/main" id="{63EB1386-BCE7-A32E-55F3-DDED0DAEBBA3}"/>
              </a:ext>
            </a:extLst>
          </p:cNvPr>
          <p:cNvSpPr txBox="1"/>
          <p:nvPr/>
        </p:nvSpPr>
        <p:spPr>
          <a:xfrm>
            <a:off x="4527412" y="4881021"/>
            <a:ext cx="2457450" cy="707886"/>
          </a:xfrm>
          <a:prstGeom prst="rect">
            <a:avLst/>
          </a:prstGeom>
          <a:noFill/>
        </p:spPr>
        <p:txBody>
          <a:bodyPr wrap="square" rtlCol="0">
            <a:spAutoFit/>
          </a:bodyPr>
          <a:lstStyle/>
          <a:p>
            <a:pPr algn="ctr"/>
            <a:r>
              <a:rPr lang="en-US" sz="2000" dirty="0">
                <a:solidFill>
                  <a:schemeClr val="tx1">
                    <a:lumMod val="65000"/>
                    <a:lumOff val="35000"/>
                  </a:schemeClr>
                </a:solidFill>
                <a:latin typeface="+mj-lt"/>
              </a:rPr>
              <a:t>The number of</a:t>
            </a:r>
          </a:p>
          <a:p>
            <a:pPr algn="ctr"/>
            <a:r>
              <a:rPr lang="en-US" sz="2000" dirty="0">
                <a:solidFill>
                  <a:schemeClr val="tx1">
                    <a:lumMod val="65000"/>
                    <a:lumOff val="35000"/>
                  </a:schemeClr>
                </a:solidFill>
                <a:latin typeface="+mj-lt"/>
              </a:rPr>
              <a:t> equal parts </a:t>
            </a:r>
          </a:p>
        </p:txBody>
      </p:sp>
      <p:sp>
        <p:nvSpPr>
          <p:cNvPr id="57" name="TextBox 56">
            <a:extLst>
              <a:ext uri="{FF2B5EF4-FFF2-40B4-BE49-F238E27FC236}">
                <a16:creationId xmlns:a16="http://schemas.microsoft.com/office/drawing/2014/main" id="{11D372A2-9472-FCFF-BFFB-5015CAB2CCD8}"/>
              </a:ext>
            </a:extLst>
          </p:cNvPr>
          <p:cNvSpPr txBox="1"/>
          <p:nvPr/>
        </p:nvSpPr>
        <p:spPr>
          <a:xfrm>
            <a:off x="7841062" y="4881021"/>
            <a:ext cx="2457450" cy="707886"/>
          </a:xfrm>
          <a:prstGeom prst="rect">
            <a:avLst/>
          </a:prstGeom>
          <a:noFill/>
        </p:spPr>
        <p:txBody>
          <a:bodyPr wrap="square" rtlCol="0">
            <a:spAutoFit/>
          </a:bodyPr>
          <a:lstStyle/>
          <a:p>
            <a:pPr algn="ctr"/>
            <a:r>
              <a:rPr lang="en-US" sz="2000" dirty="0">
                <a:solidFill>
                  <a:schemeClr val="tx1">
                    <a:lumMod val="65000"/>
                    <a:lumOff val="35000"/>
                  </a:schemeClr>
                </a:solidFill>
                <a:latin typeface="+mj-lt"/>
              </a:rPr>
              <a:t>The number of</a:t>
            </a:r>
          </a:p>
          <a:p>
            <a:pPr algn="ctr"/>
            <a:r>
              <a:rPr lang="en-US" sz="2000" dirty="0">
                <a:solidFill>
                  <a:schemeClr val="tx1">
                    <a:lumMod val="65000"/>
                    <a:lumOff val="35000"/>
                  </a:schemeClr>
                </a:solidFill>
                <a:latin typeface="+mj-lt"/>
              </a:rPr>
              <a:t> equal parts </a:t>
            </a:r>
          </a:p>
        </p:txBody>
      </p:sp>
    </p:spTree>
    <p:custDataLst>
      <p:tags r:id="rId1"/>
    </p:custDataLst>
    <p:extLst>
      <p:ext uri="{BB962C8B-B14F-4D97-AF65-F5344CB8AC3E}">
        <p14:creationId xmlns:p14="http://schemas.microsoft.com/office/powerpoint/2010/main" val="241808718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Result</a:t>
            </a:r>
            <a:endParaRPr lang="en-GB" sz="3200" dirty="0">
              <a:solidFill>
                <a:schemeClr val="bg1"/>
              </a:solidFill>
              <a:sym typeface="Comic Sans MS"/>
            </a:endParaRPr>
          </a:p>
        </p:txBody>
      </p:sp>
      <p:sp>
        <p:nvSpPr>
          <p:cNvPr id="2" name="Rectangle: Rounded Corners 1">
            <a:extLst>
              <a:ext uri="{FF2B5EF4-FFF2-40B4-BE49-F238E27FC236}">
                <a16:creationId xmlns:a16="http://schemas.microsoft.com/office/drawing/2014/main" id="{6C507C8C-1263-3946-08FD-0C1A2A9FA840}"/>
              </a:ext>
            </a:extLst>
          </p:cNvPr>
          <p:cNvSpPr/>
          <p:nvPr/>
        </p:nvSpPr>
        <p:spPr>
          <a:xfrm>
            <a:off x="1974772" y="2152650"/>
            <a:ext cx="8528128" cy="2552700"/>
          </a:xfrm>
          <a:custGeom>
            <a:avLst/>
            <a:gdLst>
              <a:gd name="connsiteX0" fmla="*/ 0 w 8528128"/>
              <a:gd name="connsiteY0" fmla="*/ 425459 h 2552700"/>
              <a:gd name="connsiteX1" fmla="*/ 425459 w 8528128"/>
              <a:gd name="connsiteY1" fmla="*/ 0 h 2552700"/>
              <a:gd name="connsiteX2" fmla="*/ 1092786 w 8528128"/>
              <a:gd name="connsiteY2" fmla="*/ 0 h 2552700"/>
              <a:gd name="connsiteX3" fmla="*/ 1760112 w 8528128"/>
              <a:gd name="connsiteY3" fmla="*/ 0 h 2552700"/>
              <a:gd name="connsiteX4" fmla="*/ 2273895 w 8528128"/>
              <a:gd name="connsiteY4" fmla="*/ 0 h 2552700"/>
              <a:gd name="connsiteX5" fmla="*/ 2634133 w 8528128"/>
              <a:gd name="connsiteY5" fmla="*/ 0 h 2552700"/>
              <a:gd name="connsiteX6" fmla="*/ 3301460 w 8528128"/>
              <a:gd name="connsiteY6" fmla="*/ 0 h 2552700"/>
              <a:gd name="connsiteX7" fmla="*/ 3815242 w 8528128"/>
              <a:gd name="connsiteY7" fmla="*/ 0 h 2552700"/>
              <a:gd name="connsiteX8" fmla="*/ 4405797 w 8528128"/>
              <a:gd name="connsiteY8" fmla="*/ 0 h 2552700"/>
              <a:gd name="connsiteX9" fmla="*/ 4842808 w 8528128"/>
              <a:gd name="connsiteY9" fmla="*/ 0 h 2552700"/>
              <a:gd name="connsiteX10" fmla="*/ 5203046 w 8528128"/>
              <a:gd name="connsiteY10" fmla="*/ 0 h 2552700"/>
              <a:gd name="connsiteX11" fmla="*/ 5563284 w 8528128"/>
              <a:gd name="connsiteY11" fmla="*/ 0 h 2552700"/>
              <a:gd name="connsiteX12" fmla="*/ 6000295 w 8528128"/>
              <a:gd name="connsiteY12" fmla="*/ 0 h 2552700"/>
              <a:gd name="connsiteX13" fmla="*/ 6360533 w 8528128"/>
              <a:gd name="connsiteY13" fmla="*/ 0 h 2552700"/>
              <a:gd name="connsiteX14" fmla="*/ 6797543 w 8528128"/>
              <a:gd name="connsiteY14" fmla="*/ 0 h 2552700"/>
              <a:gd name="connsiteX15" fmla="*/ 7464870 w 8528128"/>
              <a:gd name="connsiteY15" fmla="*/ 0 h 2552700"/>
              <a:gd name="connsiteX16" fmla="*/ 8102669 w 8528128"/>
              <a:gd name="connsiteY16" fmla="*/ 0 h 2552700"/>
              <a:gd name="connsiteX17" fmla="*/ 8528128 w 8528128"/>
              <a:gd name="connsiteY17" fmla="*/ 425459 h 2552700"/>
              <a:gd name="connsiteX18" fmla="*/ 8528128 w 8528128"/>
              <a:gd name="connsiteY18" fmla="*/ 958684 h 2552700"/>
              <a:gd name="connsiteX19" fmla="*/ 8528128 w 8528128"/>
              <a:gd name="connsiteY19" fmla="*/ 1474891 h 2552700"/>
              <a:gd name="connsiteX20" fmla="*/ 8528128 w 8528128"/>
              <a:gd name="connsiteY20" fmla="*/ 2127241 h 2552700"/>
              <a:gd name="connsiteX21" fmla="*/ 8102669 w 8528128"/>
              <a:gd name="connsiteY21" fmla="*/ 2552700 h 2552700"/>
              <a:gd name="connsiteX22" fmla="*/ 7358570 w 8528128"/>
              <a:gd name="connsiteY22" fmla="*/ 2552700 h 2552700"/>
              <a:gd name="connsiteX23" fmla="*/ 6614471 w 8528128"/>
              <a:gd name="connsiteY23" fmla="*/ 2552700 h 2552700"/>
              <a:gd name="connsiteX24" fmla="*/ 5947145 w 8528128"/>
              <a:gd name="connsiteY24" fmla="*/ 2552700 h 2552700"/>
              <a:gd name="connsiteX25" fmla="*/ 5203046 w 8528128"/>
              <a:gd name="connsiteY25" fmla="*/ 2552700 h 2552700"/>
              <a:gd name="connsiteX26" fmla="*/ 4766035 w 8528128"/>
              <a:gd name="connsiteY26" fmla="*/ 2552700 h 2552700"/>
              <a:gd name="connsiteX27" fmla="*/ 4405797 w 8528128"/>
              <a:gd name="connsiteY27" fmla="*/ 2552700 h 2552700"/>
              <a:gd name="connsiteX28" fmla="*/ 3661698 w 8528128"/>
              <a:gd name="connsiteY28" fmla="*/ 2552700 h 2552700"/>
              <a:gd name="connsiteX29" fmla="*/ 2917599 w 8528128"/>
              <a:gd name="connsiteY29" fmla="*/ 2552700 h 2552700"/>
              <a:gd name="connsiteX30" fmla="*/ 2480589 w 8528128"/>
              <a:gd name="connsiteY30" fmla="*/ 2552700 h 2552700"/>
              <a:gd name="connsiteX31" fmla="*/ 1966807 w 8528128"/>
              <a:gd name="connsiteY31" fmla="*/ 2552700 h 2552700"/>
              <a:gd name="connsiteX32" fmla="*/ 1222708 w 8528128"/>
              <a:gd name="connsiteY32" fmla="*/ 2552700 h 2552700"/>
              <a:gd name="connsiteX33" fmla="*/ 425459 w 8528128"/>
              <a:gd name="connsiteY33" fmla="*/ 2552700 h 2552700"/>
              <a:gd name="connsiteX34" fmla="*/ 0 w 8528128"/>
              <a:gd name="connsiteY34" fmla="*/ 2127241 h 2552700"/>
              <a:gd name="connsiteX35" fmla="*/ 0 w 8528128"/>
              <a:gd name="connsiteY35" fmla="*/ 1542963 h 2552700"/>
              <a:gd name="connsiteX36" fmla="*/ 0 w 8528128"/>
              <a:gd name="connsiteY36" fmla="*/ 992720 h 2552700"/>
              <a:gd name="connsiteX37" fmla="*/ 0 w 8528128"/>
              <a:gd name="connsiteY37" fmla="*/ 425459 h 255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8528128" h="2552700" fill="none" extrusionOk="0">
                <a:moveTo>
                  <a:pt x="0" y="425459"/>
                </a:moveTo>
                <a:cubicBezTo>
                  <a:pt x="2589" y="203098"/>
                  <a:pt x="236046" y="-23623"/>
                  <a:pt x="425459" y="0"/>
                </a:cubicBezTo>
                <a:cubicBezTo>
                  <a:pt x="753056" y="-34967"/>
                  <a:pt x="878520" y="60752"/>
                  <a:pt x="1092786" y="0"/>
                </a:cubicBezTo>
                <a:cubicBezTo>
                  <a:pt x="1307052" y="-60752"/>
                  <a:pt x="1489097" y="1907"/>
                  <a:pt x="1760112" y="0"/>
                </a:cubicBezTo>
                <a:cubicBezTo>
                  <a:pt x="2031127" y="-1907"/>
                  <a:pt x="2063166" y="33586"/>
                  <a:pt x="2273895" y="0"/>
                </a:cubicBezTo>
                <a:cubicBezTo>
                  <a:pt x="2484624" y="-33586"/>
                  <a:pt x="2535717" y="17408"/>
                  <a:pt x="2634133" y="0"/>
                </a:cubicBezTo>
                <a:cubicBezTo>
                  <a:pt x="2732549" y="-17408"/>
                  <a:pt x="3165805" y="20903"/>
                  <a:pt x="3301460" y="0"/>
                </a:cubicBezTo>
                <a:cubicBezTo>
                  <a:pt x="3437115" y="-20903"/>
                  <a:pt x="3655138" y="18847"/>
                  <a:pt x="3815242" y="0"/>
                </a:cubicBezTo>
                <a:cubicBezTo>
                  <a:pt x="3975346" y="-18847"/>
                  <a:pt x="4211609" y="27338"/>
                  <a:pt x="4405797" y="0"/>
                </a:cubicBezTo>
                <a:cubicBezTo>
                  <a:pt x="4599986" y="-27338"/>
                  <a:pt x="4721783" y="14518"/>
                  <a:pt x="4842808" y="0"/>
                </a:cubicBezTo>
                <a:cubicBezTo>
                  <a:pt x="4963833" y="-14518"/>
                  <a:pt x="5114224" y="10116"/>
                  <a:pt x="5203046" y="0"/>
                </a:cubicBezTo>
                <a:cubicBezTo>
                  <a:pt x="5291868" y="-10116"/>
                  <a:pt x="5385969" y="21316"/>
                  <a:pt x="5563284" y="0"/>
                </a:cubicBezTo>
                <a:cubicBezTo>
                  <a:pt x="5740599" y="-21316"/>
                  <a:pt x="5851476" y="49909"/>
                  <a:pt x="6000295" y="0"/>
                </a:cubicBezTo>
                <a:cubicBezTo>
                  <a:pt x="6149114" y="-49909"/>
                  <a:pt x="6276343" y="42764"/>
                  <a:pt x="6360533" y="0"/>
                </a:cubicBezTo>
                <a:cubicBezTo>
                  <a:pt x="6444723" y="-42764"/>
                  <a:pt x="6679524" y="2583"/>
                  <a:pt x="6797543" y="0"/>
                </a:cubicBezTo>
                <a:cubicBezTo>
                  <a:pt x="6915562" y="-2583"/>
                  <a:pt x="7147568" y="26712"/>
                  <a:pt x="7464870" y="0"/>
                </a:cubicBezTo>
                <a:cubicBezTo>
                  <a:pt x="7782172" y="-26712"/>
                  <a:pt x="7939319" y="51907"/>
                  <a:pt x="8102669" y="0"/>
                </a:cubicBezTo>
                <a:cubicBezTo>
                  <a:pt x="8298469" y="1843"/>
                  <a:pt x="8562926" y="243235"/>
                  <a:pt x="8528128" y="425459"/>
                </a:cubicBezTo>
                <a:cubicBezTo>
                  <a:pt x="8543596" y="633807"/>
                  <a:pt x="8520931" y="842459"/>
                  <a:pt x="8528128" y="958684"/>
                </a:cubicBezTo>
                <a:cubicBezTo>
                  <a:pt x="8535325" y="1074910"/>
                  <a:pt x="8516953" y="1243380"/>
                  <a:pt x="8528128" y="1474891"/>
                </a:cubicBezTo>
                <a:cubicBezTo>
                  <a:pt x="8539303" y="1706402"/>
                  <a:pt x="8508235" y="1913959"/>
                  <a:pt x="8528128" y="2127241"/>
                </a:cubicBezTo>
                <a:cubicBezTo>
                  <a:pt x="8532533" y="2377045"/>
                  <a:pt x="8329435" y="2529270"/>
                  <a:pt x="8102669" y="2552700"/>
                </a:cubicBezTo>
                <a:cubicBezTo>
                  <a:pt x="7909586" y="2634932"/>
                  <a:pt x="7699175" y="2527522"/>
                  <a:pt x="7358570" y="2552700"/>
                </a:cubicBezTo>
                <a:cubicBezTo>
                  <a:pt x="7017965" y="2577878"/>
                  <a:pt x="6765506" y="2526153"/>
                  <a:pt x="6614471" y="2552700"/>
                </a:cubicBezTo>
                <a:cubicBezTo>
                  <a:pt x="6463436" y="2579247"/>
                  <a:pt x="6117251" y="2539986"/>
                  <a:pt x="5947145" y="2552700"/>
                </a:cubicBezTo>
                <a:cubicBezTo>
                  <a:pt x="5777039" y="2565414"/>
                  <a:pt x="5398220" y="2470755"/>
                  <a:pt x="5203046" y="2552700"/>
                </a:cubicBezTo>
                <a:cubicBezTo>
                  <a:pt x="5007872" y="2634645"/>
                  <a:pt x="4981884" y="2531319"/>
                  <a:pt x="4766035" y="2552700"/>
                </a:cubicBezTo>
                <a:cubicBezTo>
                  <a:pt x="4550186" y="2574081"/>
                  <a:pt x="4504001" y="2551285"/>
                  <a:pt x="4405797" y="2552700"/>
                </a:cubicBezTo>
                <a:cubicBezTo>
                  <a:pt x="4307593" y="2554115"/>
                  <a:pt x="3979873" y="2481137"/>
                  <a:pt x="3661698" y="2552700"/>
                </a:cubicBezTo>
                <a:cubicBezTo>
                  <a:pt x="3343523" y="2624263"/>
                  <a:pt x="3122348" y="2540595"/>
                  <a:pt x="2917599" y="2552700"/>
                </a:cubicBezTo>
                <a:cubicBezTo>
                  <a:pt x="2712850" y="2564805"/>
                  <a:pt x="2629931" y="2525280"/>
                  <a:pt x="2480589" y="2552700"/>
                </a:cubicBezTo>
                <a:cubicBezTo>
                  <a:pt x="2331247" y="2580120"/>
                  <a:pt x="2069681" y="2495960"/>
                  <a:pt x="1966807" y="2552700"/>
                </a:cubicBezTo>
                <a:cubicBezTo>
                  <a:pt x="1863933" y="2609440"/>
                  <a:pt x="1446456" y="2534132"/>
                  <a:pt x="1222708" y="2552700"/>
                </a:cubicBezTo>
                <a:cubicBezTo>
                  <a:pt x="998960" y="2571268"/>
                  <a:pt x="688004" y="2545529"/>
                  <a:pt x="425459" y="2552700"/>
                </a:cubicBezTo>
                <a:cubicBezTo>
                  <a:pt x="127708" y="2522191"/>
                  <a:pt x="63409" y="2360560"/>
                  <a:pt x="0" y="2127241"/>
                </a:cubicBezTo>
                <a:cubicBezTo>
                  <a:pt x="-44402" y="1839811"/>
                  <a:pt x="42896" y="1789982"/>
                  <a:pt x="0" y="1542963"/>
                </a:cubicBezTo>
                <a:cubicBezTo>
                  <a:pt x="-42896" y="1295944"/>
                  <a:pt x="24728" y="1254674"/>
                  <a:pt x="0" y="992720"/>
                </a:cubicBezTo>
                <a:cubicBezTo>
                  <a:pt x="-24728" y="730766"/>
                  <a:pt x="56335" y="573518"/>
                  <a:pt x="0" y="425459"/>
                </a:cubicBezTo>
                <a:close/>
              </a:path>
              <a:path w="8528128" h="2552700" stroke="0" extrusionOk="0">
                <a:moveTo>
                  <a:pt x="0" y="425459"/>
                </a:moveTo>
                <a:cubicBezTo>
                  <a:pt x="44201" y="219418"/>
                  <a:pt x="228848" y="-933"/>
                  <a:pt x="425459" y="0"/>
                </a:cubicBezTo>
                <a:cubicBezTo>
                  <a:pt x="741538" y="-73042"/>
                  <a:pt x="948248" y="48799"/>
                  <a:pt x="1169558" y="0"/>
                </a:cubicBezTo>
                <a:cubicBezTo>
                  <a:pt x="1390868" y="-48799"/>
                  <a:pt x="1579931" y="309"/>
                  <a:pt x="1836885" y="0"/>
                </a:cubicBezTo>
                <a:cubicBezTo>
                  <a:pt x="2093839" y="-309"/>
                  <a:pt x="2406501" y="22683"/>
                  <a:pt x="2580983" y="0"/>
                </a:cubicBezTo>
                <a:cubicBezTo>
                  <a:pt x="2755465" y="-22683"/>
                  <a:pt x="2821296" y="25229"/>
                  <a:pt x="2941222" y="0"/>
                </a:cubicBezTo>
                <a:cubicBezTo>
                  <a:pt x="3061148" y="-25229"/>
                  <a:pt x="3277460" y="52138"/>
                  <a:pt x="3455004" y="0"/>
                </a:cubicBezTo>
                <a:cubicBezTo>
                  <a:pt x="3632548" y="-52138"/>
                  <a:pt x="3647104" y="29477"/>
                  <a:pt x="3815242" y="0"/>
                </a:cubicBezTo>
                <a:cubicBezTo>
                  <a:pt x="3983380" y="-29477"/>
                  <a:pt x="4185784" y="4870"/>
                  <a:pt x="4329025" y="0"/>
                </a:cubicBezTo>
                <a:cubicBezTo>
                  <a:pt x="4472266" y="-4870"/>
                  <a:pt x="4745435" y="43253"/>
                  <a:pt x="4919580" y="0"/>
                </a:cubicBezTo>
                <a:cubicBezTo>
                  <a:pt x="5093726" y="-43253"/>
                  <a:pt x="5206376" y="18660"/>
                  <a:pt x="5356590" y="0"/>
                </a:cubicBezTo>
                <a:cubicBezTo>
                  <a:pt x="5506804" y="-18660"/>
                  <a:pt x="5693897" y="22381"/>
                  <a:pt x="5947145" y="0"/>
                </a:cubicBezTo>
                <a:cubicBezTo>
                  <a:pt x="6200393" y="-22381"/>
                  <a:pt x="6215814" y="11803"/>
                  <a:pt x="6460927" y="0"/>
                </a:cubicBezTo>
                <a:cubicBezTo>
                  <a:pt x="6706040" y="-11803"/>
                  <a:pt x="6883607" y="43621"/>
                  <a:pt x="7128254" y="0"/>
                </a:cubicBezTo>
                <a:cubicBezTo>
                  <a:pt x="7372901" y="-43621"/>
                  <a:pt x="7372159" y="19723"/>
                  <a:pt x="7565264" y="0"/>
                </a:cubicBezTo>
                <a:cubicBezTo>
                  <a:pt x="7758369" y="-19723"/>
                  <a:pt x="7846389" y="53203"/>
                  <a:pt x="8102669" y="0"/>
                </a:cubicBezTo>
                <a:cubicBezTo>
                  <a:pt x="8324725" y="-15059"/>
                  <a:pt x="8497533" y="183702"/>
                  <a:pt x="8528128" y="425459"/>
                </a:cubicBezTo>
                <a:cubicBezTo>
                  <a:pt x="8533096" y="658457"/>
                  <a:pt x="8460554" y="890058"/>
                  <a:pt x="8528128" y="1026755"/>
                </a:cubicBezTo>
                <a:cubicBezTo>
                  <a:pt x="8595702" y="1163452"/>
                  <a:pt x="8521728" y="1374553"/>
                  <a:pt x="8528128" y="1542963"/>
                </a:cubicBezTo>
                <a:cubicBezTo>
                  <a:pt x="8534528" y="1711373"/>
                  <a:pt x="8502955" y="1857547"/>
                  <a:pt x="8528128" y="2127241"/>
                </a:cubicBezTo>
                <a:cubicBezTo>
                  <a:pt x="8593247" y="2373194"/>
                  <a:pt x="8364963" y="2508958"/>
                  <a:pt x="8102669" y="2552700"/>
                </a:cubicBezTo>
                <a:cubicBezTo>
                  <a:pt x="7892540" y="2600429"/>
                  <a:pt x="7813160" y="2530840"/>
                  <a:pt x="7588886" y="2552700"/>
                </a:cubicBezTo>
                <a:cubicBezTo>
                  <a:pt x="7364612" y="2574560"/>
                  <a:pt x="7242863" y="2551525"/>
                  <a:pt x="6921560" y="2552700"/>
                </a:cubicBezTo>
                <a:cubicBezTo>
                  <a:pt x="6600257" y="2553875"/>
                  <a:pt x="6548881" y="2531150"/>
                  <a:pt x="6407777" y="2552700"/>
                </a:cubicBezTo>
                <a:cubicBezTo>
                  <a:pt x="6266673" y="2574250"/>
                  <a:pt x="6199267" y="2530381"/>
                  <a:pt x="6047539" y="2552700"/>
                </a:cubicBezTo>
                <a:cubicBezTo>
                  <a:pt x="5895811" y="2575019"/>
                  <a:pt x="5758018" y="2509791"/>
                  <a:pt x="5610529" y="2552700"/>
                </a:cubicBezTo>
                <a:cubicBezTo>
                  <a:pt x="5463040" y="2595609"/>
                  <a:pt x="5310870" y="2493453"/>
                  <a:pt x="5096746" y="2552700"/>
                </a:cubicBezTo>
                <a:cubicBezTo>
                  <a:pt x="4882622" y="2611947"/>
                  <a:pt x="4764957" y="2503939"/>
                  <a:pt x="4582963" y="2552700"/>
                </a:cubicBezTo>
                <a:cubicBezTo>
                  <a:pt x="4400969" y="2601461"/>
                  <a:pt x="4141907" y="2550193"/>
                  <a:pt x="3992409" y="2552700"/>
                </a:cubicBezTo>
                <a:cubicBezTo>
                  <a:pt x="3842911" y="2555207"/>
                  <a:pt x="3637761" y="2477641"/>
                  <a:pt x="3325082" y="2552700"/>
                </a:cubicBezTo>
                <a:cubicBezTo>
                  <a:pt x="3012403" y="2627759"/>
                  <a:pt x="3067773" y="2541019"/>
                  <a:pt x="2964844" y="2552700"/>
                </a:cubicBezTo>
                <a:cubicBezTo>
                  <a:pt x="2861915" y="2564381"/>
                  <a:pt x="2506034" y="2540451"/>
                  <a:pt x="2297517" y="2552700"/>
                </a:cubicBezTo>
                <a:cubicBezTo>
                  <a:pt x="2089000" y="2564949"/>
                  <a:pt x="1952694" y="2531099"/>
                  <a:pt x="1706963" y="2552700"/>
                </a:cubicBezTo>
                <a:cubicBezTo>
                  <a:pt x="1461232" y="2574301"/>
                  <a:pt x="1520482" y="2533996"/>
                  <a:pt x="1346724" y="2552700"/>
                </a:cubicBezTo>
                <a:cubicBezTo>
                  <a:pt x="1172966" y="2571404"/>
                  <a:pt x="829493" y="2532844"/>
                  <a:pt x="425459" y="2552700"/>
                </a:cubicBezTo>
                <a:cubicBezTo>
                  <a:pt x="242914" y="2574292"/>
                  <a:pt x="-56143" y="2395240"/>
                  <a:pt x="0" y="2127241"/>
                </a:cubicBezTo>
                <a:cubicBezTo>
                  <a:pt x="-18540" y="1837939"/>
                  <a:pt x="52708" y="1677633"/>
                  <a:pt x="0" y="1542963"/>
                </a:cubicBezTo>
                <a:cubicBezTo>
                  <a:pt x="-52708" y="1408293"/>
                  <a:pt x="49908" y="1232792"/>
                  <a:pt x="0" y="992720"/>
                </a:cubicBezTo>
                <a:cubicBezTo>
                  <a:pt x="-49908" y="752648"/>
                  <a:pt x="23278" y="687404"/>
                  <a:pt x="0" y="425459"/>
                </a:cubicBezTo>
                <a:close/>
              </a:path>
            </a:pathLst>
          </a:custGeom>
          <a:ln>
            <a:extLst>
              <a:ext uri="{C807C97D-BFC1-408E-A445-0C87EB9F89A2}">
                <ask:lineSketchStyleProps xmlns:ask="http://schemas.microsoft.com/office/drawing/2018/sketchyshapes" sd="126509800">
                  <a:prstGeom prst="roundRect">
                    <a:avLst/>
                  </a:prstGeom>
                  <ask:type>
                    <ask:lineSketchScribble/>
                  </ask:type>
                </ask:lineSketchStyleProps>
              </a:ext>
            </a:extLst>
          </a:ln>
        </p:spPr>
        <p:style>
          <a:lnRef idx="1">
            <a:schemeClr val="accent3"/>
          </a:lnRef>
          <a:fillRef idx="2">
            <a:schemeClr val="accent3"/>
          </a:fillRef>
          <a:effectRef idx="1">
            <a:schemeClr val="accent3"/>
          </a:effectRef>
          <a:fontRef idx="minor">
            <a:schemeClr val="dk1"/>
          </a:fontRef>
        </p:style>
        <p:txBody>
          <a:bodyPr rtlCol="0" anchor="ctr"/>
          <a:lstStyle/>
          <a:p>
            <a:pPr marL="0" marR="0">
              <a:lnSpc>
                <a:spcPct val="200000"/>
              </a:lnSpc>
              <a:spcBef>
                <a:spcPts val="0"/>
              </a:spcBef>
              <a:spcAft>
                <a:spcPts val="800"/>
              </a:spcAft>
            </a:pPr>
            <a:r>
              <a:rPr lang="en-US" sz="2400" dirty="0">
                <a:solidFill>
                  <a:schemeClr val="tx1">
                    <a:lumMod val="65000"/>
                    <a:lumOff val="35000"/>
                  </a:schemeClr>
                </a:solidFill>
                <a:effectLst/>
                <a:latin typeface="Comic Sans MS" panose="030F0702030302020204" pitchFamily="66" charset="0"/>
                <a:ea typeface="Calibri" panose="020F0502020204030204" pitchFamily="34" charset="0"/>
                <a:cs typeface="Times New Roman" panose="02020603050405020304" pitchFamily="18" charset="0"/>
              </a:rPr>
              <a:t>To add two fractions that have the same denominator, </a:t>
            </a:r>
          </a:p>
          <a:p>
            <a:pPr marL="0" marR="0">
              <a:lnSpc>
                <a:spcPct val="200000"/>
              </a:lnSpc>
              <a:spcBef>
                <a:spcPts val="0"/>
              </a:spcBef>
              <a:spcAft>
                <a:spcPts val="800"/>
              </a:spcAft>
            </a:pPr>
            <a:r>
              <a:rPr lang="en-US" sz="2400" dirty="0">
                <a:solidFill>
                  <a:schemeClr val="tx1">
                    <a:lumMod val="65000"/>
                    <a:lumOff val="35000"/>
                  </a:schemeClr>
                </a:solidFill>
                <a:effectLst/>
                <a:latin typeface="Comic Sans MS" panose="030F0702030302020204" pitchFamily="66" charset="0"/>
                <a:ea typeface="Calibri" panose="020F0502020204030204" pitchFamily="34" charset="0"/>
                <a:cs typeface="Times New Roman" panose="02020603050405020304" pitchFamily="18" charset="0"/>
              </a:rPr>
              <a:t>add the numerators and keep the same denominator.</a:t>
            </a:r>
            <a:endParaRPr lang="fr-FR" sz="2000" dirty="0">
              <a:solidFill>
                <a:schemeClr val="tx1">
                  <a:lumMod val="65000"/>
                  <a:lumOff val="35000"/>
                </a:schemeClr>
              </a:solidFill>
              <a:effectLst/>
              <a:latin typeface="Calibri" panose="020F0502020204030204" pitchFamily="34" charset="0"/>
              <a:ea typeface="Calibri" panose="020F050202020403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29308120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Result</a:t>
            </a:r>
            <a:endParaRPr lang="en-GB" sz="3200" dirty="0">
              <a:solidFill>
                <a:schemeClr val="bg1"/>
              </a:solidFill>
              <a:sym typeface="Comic Sans MS"/>
            </a:endParaRPr>
          </a:p>
        </p:txBody>
      </p:sp>
      <p:pic>
        <p:nvPicPr>
          <p:cNvPr id="8" name="Picture 7">
            <a:extLst>
              <a:ext uri="{FF2B5EF4-FFF2-40B4-BE49-F238E27FC236}">
                <a16:creationId xmlns:a16="http://schemas.microsoft.com/office/drawing/2014/main" id="{C72EAED9-92AE-07B5-CD10-65151D724464}"/>
              </a:ext>
            </a:extLst>
          </p:cNvPr>
          <p:cNvPicPr>
            <a:picLocks noChangeAspect="1"/>
          </p:cNvPicPr>
          <p:nvPr/>
        </p:nvPicPr>
        <p:blipFill>
          <a:blip r:embed="rId4"/>
          <a:srcRect/>
          <a:stretch/>
        </p:blipFill>
        <p:spPr>
          <a:xfrm>
            <a:off x="6868299" y="2543562"/>
            <a:ext cx="2151875" cy="2151875"/>
          </a:xfrm>
          <a:prstGeom prst="rect">
            <a:avLst/>
          </a:prstGeom>
        </p:spPr>
      </p:pic>
      <p:pic>
        <p:nvPicPr>
          <p:cNvPr id="9" name="Picture 8">
            <a:extLst>
              <a:ext uri="{FF2B5EF4-FFF2-40B4-BE49-F238E27FC236}">
                <a16:creationId xmlns:a16="http://schemas.microsoft.com/office/drawing/2014/main" id="{C2D53AAF-22F2-9559-9B98-C4C395656754}"/>
              </a:ext>
            </a:extLst>
          </p:cNvPr>
          <p:cNvPicPr>
            <a:picLocks noChangeAspect="1"/>
          </p:cNvPicPr>
          <p:nvPr/>
        </p:nvPicPr>
        <p:blipFill>
          <a:blip r:embed="rId5"/>
          <a:srcRect/>
          <a:stretch/>
        </p:blipFill>
        <p:spPr>
          <a:xfrm>
            <a:off x="3214006" y="2543562"/>
            <a:ext cx="2151875" cy="2151875"/>
          </a:xfrm>
          <a:prstGeom prst="rect">
            <a:avLst/>
          </a:prstGeom>
        </p:spPr>
      </p:pic>
      <p:grpSp>
        <p:nvGrpSpPr>
          <p:cNvPr id="10" name="Group 9">
            <a:extLst>
              <a:ext uri="{FF2B5EF4-FFF2-40B4-BE49-F238E27FC236}">
                <a16:creationId xmlns:a16="http://schemas.microsoft.com/office/drawing/2014/main" id="{BA0197EC-3914-3DA4-3E50-8BB995AA141E}"/>
              </a:ext>
            </a:extLst>
          </p:cNvPr>
          <p:cNvGrpSpPr/>
          <p:nvPr/>
        </p:nvGrpSpPr>
        <p:grpSpPr>
          <a:xfrm>
            <a:off x="2370642" y="3025474"/>
            <a:ext cx="518531" cy="1188052"/>
            <a:chOff x="3729941" y="5097647"/>
            <a:chExt cx="518531" cy="1188052"/>
          </a:xfrm>
        </p:grpSpPr>
        <p:sp>
          <p:nvSpPr>
            <p:cNvPr id="11" name="TextBox 10">
              <a:extLst>
                <a:ext uri="{FF2B5EF4-FFF2-40B4-BE49-F238E27FC236}">
                  <a16:creationId xmlns:a16="http://schemas.microsoft.com/office/drawing/2014/main" id="{7D16A285-F830-980A-B2DC-5AE811A40092}"/>
                </a:ext>
              </a:extLst>
            </p:cNvPr>
            <p:cNvSpPr txBox="1"/>
            <p:nvPr/>
          </p:nvSpPr>
          <p:spPr>
            <a:xfrm>
              <a:off x="3835942" y="5097647"/>
              <a:ext cx="272829" cy="461665"/>
            </a:xfrm>
            <a:prstGeom prst="rect">
              <a:avLst/>
            </a:prstGeom>
            <a:noFill/>
          </p:spPr>
          <p:txBody>
            <a:bodyPr wrap="square" rtlCol="0">
              <a:spAutoFit/>
            </a:bodyPr>
            <a:lstStyle/>
            <a:p>
              <a:r>
                <a:rPr lang="en-GB" sz="2400" dirty="0">
                  <a:solidFill>
                    <a:schemeClr val="tx1">
                      <a:lumMod val="65000"/>
                      <a:lumOff val="35000"/>
                    </a:schemeClr>
                  </a:solidFill>
                  <a:latin typeface="+mj-lt"/>
                </a:rPr>
                <a:t>2</a:t>
              </a:r>
              <a:endParaRPr lang="en-US" sz="2400" dirty="0">
                <a:solidFill>
                  <a:schemeClr val="tx1">
                    <a:lumMod val="65000"/>
                    <a:lumOff val="35000"/>
                  </a:schemeClr>
                </a:solidFill>
                <a:latin typeface="+mj-lt"/>
              </a:endParaRPr>
            </a:p>
          </p:txBody>
        </p:sp>
        <p:sp>
          <p:nvSpPr>
            <p:cNvPr id="12" name="TextBox 11">
              <a:extLst>
                <a:ext uri="{FF2B5EF4-FFF2-40B4-BE49-F238E27FC236}">
                  <a16:creationId xmlns:a16="http://schemas.microsoft.com/office/drawing/2014/main" id="{EE1D9524-5347-E5C7-BEF7-1AD1BE1F67BC}"/>
                </a:ext>
              </a:extLst>
            </p:cNvPr>
            <p:cNvSpPr txBox="1"/>
            <p:nvPr/>
          </p:nvSpPr>
          <p:spPr>
            <a:xfrm>
              <a:off x="3729942" y="5824034"/>
              <a:ext cx="518530" cy="461665"/>
            </a:xfrm>
            <a:prstGeom prst="rect">
              <a:avLst/>
            </a:prstGeom>
          </p:spPr>
          <p:txBody>
            <a:bodyPr wrap="square" rtlCol="0">
              <a:spAutoFit/>
            </a:bodyPr>
            <a:lstStyle/>
            <a:p>
              <a:r>
                <a:rPr lang="en-GB" sz="2400" dirty="0">
                  <a:solidFill>
                    <a:schemeClr val="tx1">
                      <a:lumMod val="65000"/>
                      <a:lumOff val="35000"/>
                    </a:schemeClr>
                  </a:solidFill>
                  <a:latin typeface="+mj-lt"/>
                </a:rPr>
                <a:t>10</a:t>
              </a:r>
              <a:endParaRPr lang="en-US" sz="2400" dirty="0">
                <a:solidFill>
                  <a:schemeClr val="tx1">
                    <a:lumMod val="65000"/>
                    <a:lumOff val="35000"/>
                  </a:schemeClr>
                </a:solidFill>
                <a:latin typeface="+mj-lt"/>
              </a:endParaRPr>
            </a:p>
          </p:txBody>
        </p:sp>
        <p:cxnSp>
          <p:nvCxnSpPr>
            <p:cNvPr id="13" name="Straight Connector 12">
              <a:extLst>
                <a:ext uri="{FF2B5EF4-FFF2-40B4-BE49-F238E27FC236}">
                  <a16:creationId xmlns:a16="http://schemas.microsoft.com/office/drawing/2014/main" id="{94BDC519-FE13-C69B-14EC-E6D94589E82C}"/>
                </a:ext>
              </a:extLst>
            </p:cNvPr>
            <p:cNvCxnSpPr>
              <a:cxnSpLocks/>
            </p:cNvCxnSpPr>
            <p:nvPr/>
          </p:nvCxnSpPr>
          <p:spPr>
            <a:xfrm>
              <a:off x="3729941" y="568926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14" name="Group 13">
            <a:extLst>
              <a:ext uri="{FF2B5EF4-FFF2-40B4-BE49-F238E27FC236}">
                <a16:creationId xmlns:a16="http://schemas.microsoft.com/office/drawing/2014/main" id="{C1F8AB8F-2780-75E0-A752-63027F77A13F}"/>
              </a:ext>
            </a:extLst>
          </p:cNvPr>
          <p:cNvGrpSpPr/>
          <p:nvPr/>
        </p:nvGrpSpPr>
        <p:grpSpPr>
          <a:xfrm>
            <a:off x="9248091" y="3025474"/>
            <a:ext cx="518530" cy="1188052"/>
            <a:chOff x="4485591" y="5097647"/>
            <a:chExt cx="518530" cy="1188052"/>
          </a:xfrm>
        </p:grpSpPr>
        <p:sp>
          <p:nvSpPr>
            <p:cNvPr id="15" name="TextBox 14">
              <a:extLst>
                <a:ext uri="{FF2B5EF4-FFF2-40B4-BE49-F238E27FC236}">
                  <a16:creationId xmlns:a16="http://schemas.microsoft.com/office/drawing/2014/main" id="{FCAB6F49-29EF-6F10-D040-D825ABDFAA71}"/>
                </a:ext>
              </a:extLst>
            </p:cNvPr>
            <p:cNvSpPr txBox="1"/>
            <p:nvPr/>
          </p:nvSpPr>
          <p:spPr>
            <a:xfrm>
              <a:off x="4582508" y="5097647"/>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2</a:t>
              </a:r>
              <a:endParaRPr lang="en-US" sz="2400" dirty="0">
                <a:solidFill>
                  <a:schemeClr val="tx1">
                    <a:lumMod val="65000"/>
                    <a:lumOff val="35000"/>
                  </a:schemeClr>
                </a:solidFill>
                <a:latin typeface="+mj-lt"/>
              </a:endParaRPr>
            </a:p>
          </p:txBody>
        </p:sp>
        <p:sp>
          <p:nvSpPr>
            <p:cNvPr id="16" name="TextBox 15">
              <a:extLst>
                <a:ext uri="{FF2B5EF4-FFF2-40B4-BE49-F238E27FC236}">
                  <a16:creationId xmlns:a16="http://schemas.microsoft.com/office/drawing/2014/main" id="{2BEEA393-4E89-0876-3010-6CD98D839B84}"/>
                </a:ext>
              </a:extLst>
            </p:cNvPr>
            <p:cNvSpPr txBox="1"/>
            <p:nvPr/>
          </p:nvSpPr>
          <p:spPr>
            <a:xfrm>
              <a:off x="4582508" y="5824034"/>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5</a:t>
              </a:r>
              <a:endParaRPr lang="en-US" sz="2400" dirty="0">
                <a:solidFill>
                  <a:schemeClr val="tx1">
                    <a:lumMod val="65000"/>
                    <a:lumOff val="35000"/>
                  </a:schemeClr>
                </a:solidFill>
                <a:latin typeface="+mj-lt"/>
              </a:endParaRPr>
            </a:p>
          </p:txBody>
        </p:sp>
        <p:cxnSp>
          <p:nvCxnSpPr>
            <p:cNvPr id="17" name="Straight Connector 16">
              <a:extLst>
                <a:ext uri="{FF2B5EF4-FFF2-40B4-BE49-F238E27FC236}">
                  <a16:creationId xmlns:a16="http://schemas.microsoft.com/office/drawing/2014/main" id="{A78BBD3A-A347-7A81-C95C-099393F08B5E}"/>
                </a:ext>
              </a:extLst>
            </p:cNvPr>
            <p:cNvCxnSpPr>
              <a:cxnSpLocks/>
            </p:cNvCxnSpPr>
            <p:nvPr/>
          </p:nvCxnSpPr>
          <p:spPr>
            <a:xfrm>
              <a:off x="4485591" y="568926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a:extLst>
              <a:ext uri="{FF2B5EF4-FFF2-40B4-BE49-F238E27FC236}">
                <a16:creationId xmlns:a16="http://schemas.microsoft.com/office/drawing/2014/main" id="{64A30B3F-83B1-F891-DFAE-3AC26128FE32}"/>
              </a:ext>
            </a:extLst>
          </p:cNvPr>
          <p:cNvSpPr txBox="1"/>
          <p:nvPr/>
        </p:nvSpPr>
        <p:spPr>
          <a:xfrm>
            <a:off x="5961603" y="3265557"/>
            <a:ext cx="1020996" cy="707886"/>
          </a:xfrm>
          <a:prstGeom prst="rect">
            <a:avLst/>
          </a:prstGeom>
          <a:noFill/>
        </p:spPr>
        <p:txBody>
          <a:bodyPr wrap="square" rtlCol="0">
            <a:spAutoFit/>
          </a:bodyPr>
          <a:lstStyle/>
          <a:p>
            <a:r>
              <a:rPr lang="en-GB" sz="4000" dirty="0">
                <a:solidFill>
                  <a:schemeClr val="tx1">
                    <a:lumMod val="65000"/>
                    <a:lumOff val="35000"/>
                  </a:schemeClr>
                </a:solidFill>
                <a:latin typeface="+mj-lt"/>
              </a:rPr>
              <a:t>+ </a:t>
            </a:r>
            <a:endParaRPr lang="en-US" sz="4000" dirty="0">
              <a:solidFill>
                <a:schemeClr val="tx1">
                  <a:lumMod val="65000"/>
                  <a:lumOff val="35000"/>
                </a:schemeClr>
              </a:solidFill>
              <a:latin typeface="+mj-lt"/>
            </a:endParaRPr>
          </a:p>
        </p:txBody>
      </p:sp>
    </p:spTree>
    <p:custDataLst>
      <p:tags r:id="rId1"/>
    </p:custDataLst>
    <p:extLst>
      <p:ext uri="{BB962C8B-B14F-4D97-AF65-F5344CB8AC3E}">
        <p14:creationId xmlns:p14="http://schemas.microsoft.com/office/powerpoint/2010/main" val="174821881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Result</a:t>
            </a:r>
            <a:endParaRPr lang="en-GB" sz="3200" dirty="0">
              <a:solidFill>
                <a:schemeClr val="bg1"/>
              </a:solidFill>
              <a:sym typeface="Comic Sans MS"/>
            </a:endParaRPr>
          </a:p>
        </p:txBody>
      </p:sp>
      <p:pic>
        <p:nvPicPr>
          <p:cNvPr id="4" name="Picture 3">
            <a:extLst>
              <a:ext uri="{FF2B5EF4-FFF2-40B4-BE49-F238E27FC236}">
                <a16:creationId xmlns:a16="http://schemas.microsoft.com/office/drawing/2014/main" id="{DED80D39-8E2A-D22F-A5F9-D4EDAD392A8F}"/>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flipH="1">
            <a:off x="6868299" y="2543562"/>
            <a:ext cx="2151875" cy="2151875"/>
          </a:xfrm>
          <a:prstGeom prst="rect">
            <a:avLst/>
          </a:prstGeom>
        </p:spPr>
      </p:pic>
      <p:pic>
        <p:nvPicPr>
          <p:cNvPr id="5" name="Picture 4">
            <a:extLst>
              <a:ext uri="{FF2B5EF4-FFF2-40B4-BE49-F238E27FC236}">
                <a16:creationId xmlns:a16="http://schemas.microsoft.com/office/drawing/2014/main" id="{B95D6955-80EE-06CB-555B-A1CEEAA5E5E0}"/>
              </a:ext>
            </a:extLst>
          </p:cNvPr>
          <p:cNvPicPr>
            <a:picLocks noChangeAspect="1"/>
          </p:cNvPicPr>
          <p:nvPr/>
        </p:nvPicPr>
        <p:blipFill>
          <a:blip r:embed="rId5"/>
          <a:srcRect/>
          <a:stretch/>
        </p:blipFill>
        <p:spPr>
          <a:xfrm>
            <a:off x="3214006" y="2543562"/>
            <a:ext cx="2151875" cy="2151875"/>
          </a:xfrm>
          <a:prstGeom prst="rect">
            <a:avLst/>
          </a:prstGeom>
        </p:spPr>
      </p:pic>
      <p:grpSp>
        <p:nvGrpSpPr>
          <p:cNvPr id="6" name="Group 5">
            <a:extLst>
              <a:ext uri="{FF2B5EF4-FFF2-40B4-BE49-F238E27FC236}">
                <a16:creationId xmlns:a16="http://schemas.microsoft.com/office/drawing/2014/main" id="{3E2F2AB5-119B-296C-B948-FDE77134C470}"/>
              </a:ext>
            </a:extLst>
          </p:cNvPr>
          <p:cNvGrpSpPr/>
          <p:nvPr/>
        </p:nvGrpSpPr>
        <p:grpSpPr>
          <a:xfrm>
            <a:off x="2370642" y="3025474"/>
            <a:ext cx="518531" cy="1188052"/>
            <a:chOff x="3729941" y="5097647"/>
            <a:chExt cx="518531" cy="1188052"/>
          </a:xfrm>
        </p:grpSpPr>
        <p:sp>
          <p:nvSpPr>
            <p:cNvPr id="7" name="TextBox 6">
              <a:extLst>
                <a:ext uri="{FF2B5EF4-FFF2-40B4-BE49-F238E27FC236}">
                  <a16:creationId xmlns:a16="http://schemas.microsoft.com/office/drawing/2014/main" id="{3C7E16F9-83B1-EA35-614E-3CA293A9269E}"/>
                </a:ext>
              </a:extLst>
            </p:cNvPr>
            <p:cNvSpPr txBox="1"/>
            <p:nvPr/>
          </p:nvSpPr>
          <p:spPr>
            <a:xfrm>
              <a:off x="3835942" y="5097647"/>
              <a:ext cx="272829" cy="461665"/>
            </a:xfrm>
            <a:prstGeom prst="rect">
              <a:avLst/>
            </a:prstGeom>
            <a:noFill/>
          </p:spPr>
          <p:txBody>
            <a:bodyPr wrap="square" rtlCol="0">
              <a:spAutoFit/>
            </a:bodyPr>
            <a:lstStyle/>
            <a:p>
              <a:r>
                <a:rPr lang="en-GB" sz="2400" dirty="0">
                  <a:solidFill>
                    <a:schemeClr val="tx1">
                      <a:lumMod val="65000"/>
                      <a:lumOff val="35000"/>
                    </a:schemeClr>
                  </a:solidFill>
                  <a:latin typeface="+mj-lt"/>
                </a:rPr>
                <a:t>2</a:t>
              </a:r>
              <a:endParaRPr lang="en-US" sz="2400" dirty="0">
                <a:solidFill>
                  <a:schemeClr val="tx1">
                    <a:lumMod val="65000"/>
                    <a:lumOff val="35000"/>
                  </a:schemeClr>
                </a:solidFill>
                <a:latin typeface="+mj-lt"/>
              </a:endParaRPr>
            </a:p>
          </p:txBody>
        </p:sp>
        <p:sp>
          <p:nvSpPr>
            <p:cNvPr id="8" name="TextBox 7">
              <a:extLst>
                <a:ext uri="{FF2B5EF4-FFF2-40B4-BE49-F238E27FC236}">
                  <a16:creationId xmlns:a16="http://schemas.microsoft.com/office/drawing/2014/main" id="{9F8D7DDF-7F2C-FCB3-1F44-30925C8E22C4}"/>
                </a:ext>
              </a:extLst>
            </p:cNvPr>
            <p:cNvSpPr txBox="1"/>
            <p:nvPr/>
          </p:nvSpPr>
          <p:spPr>
            <a:xfrm>
              <a:off x="3729942" y="5824034"/>
              <a:ext cx="518530" cy="461665"/>
            </a:xfrm>
            <a:prstGeom prst="rect">
              <a:avLst/>
            </a:prstGeom>
          </p:spPr>
          <p:txBody>
            <a:bodyPr wrap="square" rtlCol="0">
              <a:spAutoFit/>
            </a:bodyPr>
            <a:lstStyle/>
            <a:p>
              <a:r>
                <a:rPr lang="en-GB" sz="2400" dirty="0">
                  <a:solidFill>
                    <a:schemeClr val="tx1">
                      <a:lumMod val="65000"/>
                      <a:lumOff val="35000"/>
                    </a:schemeClr>
                  </a:solidFill>
                  <a:latin typeface="+mj-lt"/>
                </a:rPr>
                <a:t>10</a:t>
              </a:r>
              <a:endParaRPr lang="en-US" sz="2400" dirty="0">
                <a:solidFill>
                  <a:schemeClr val="tx1">
                    <a:lumMod val="65000"/>
                    <a:lumOff val="35000"/>
                  </a:schemeClr>
                </a:solidFill>
                <a:latin typeface="+mj-lt"/>
              </a:endParaRPr>
            </a:p>
          </p:txBody>
        </p:sp>
        <p:cxnSp>
          <p:nvCxnSpPr>
            <p:cNvPr id="9" name="Straight Connector 8">
              <a:extLst>
                <a:ext uri="{FF2B5EF4-FFF2-40B4-BE49-F238E27FC236}">
                  <a16:creationId xmlns:a16="http://schemas.microsoft.com/office/drawing/2014/main" id="{20BAFC51-FAAA-0CDC-3894-03A34D42710B}"/>
                </a:ext>
              </a:extLst>
            </p:cNvPr>
            <p:cNvCxnSpPr>
              <a:cxnSpLocks/>
            </p:cNvCxnSpPr>
            <p:nvPr/>
          </p:nvCxnSpPr>
          <p:spPr>
            <a:xfrm>
              <a:off x="3729941" y="568926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10" name="Group 9">
            <a:extLst>
              <a:ext uri="{FF2B5EF4-FFF2-40B4-BE49-F238E27FC236}">
                <a16:creationId xmlns:a16="http://schemas.microsoft.com/office/drawing/2014/main" id="{0F899D92-C3D7-0A53-E202-6AFB721F270A}"/>
              </a:ext>
            </a:extLst>
          </p:cNvPr>
          <p:cNvGrpSpPr/>
          <p:nvPr/>
        </p:nvGrpSpPr>
        <p:grpSpPr>
          <a:xfrm>
            <a:off x="9248091" y="3025474"/>
            <a:ext cx="573267" cy="1188052"/>
            <a:chOff x="4485591" y="5097647"/>
            <a:chExt cx="573267" cy="1188052"/>
          </a:xfrm>
        </p:grpSpPr>
        <p:sp>
          <p:nvSpPr>
            <p:cNvPr id="11" name="TextBox 10">
              <a:extLst>
                <a:ext uri="{FF2B5EF4-FFF2-40B4-BE49-F238E27FC236}">
                  <a16:creationId xmlns:a16="http://schemas.microsoft.com/office/drawing/2014/main" id="{B3EFCC18-D3B8-A6B4-3229-3356F0ED9F2F}"/>
                </a:ext>
              </a:extLst>
            </p:cNvPr>
            <p:cNvSpPr txBox="1"/>
            <p:nvPr/>
          </p:nvSpPr>
          <p:spPr>
            <a:xfrm>
              <a:off x="4582508" y="5097647"/>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4</a:t>
              </a:r>
              <a:endParaRPr lang="en-US" sz="2400" dirty="0">
                <a:solidFill>
                  <a:schemeClr val="tx1">
                    <a:lumMod val="65000"/>
                    <a:lumOff val="35000"/>
                  </a:schemeClr>
                </a:solidFill>
                <a:latin typeface="+mj-lt"/>
              </a:endParaRPr>
            </a:p>
          </p:txBody>
        </p:sp>
        <p:sp>
          <p:nvSpPr>
            <p:cNvPr id="12" name="TextBox 11">
              <a:extLst>
                <a:ext uri="{FF2B5EF4-FFF2-40B4-BE49-F238E27FC236}">
                  <a16:creationId xmlns:a16="http://schemas.microsoft.com/office/drawing/2014/main" id="{7AC219E7-47BC-8A8E-B8DE-C0615CAEA6B4}"/>
                </a:ext>
              </a:extLst>
            </p:cNvPr>
            <p:cNvSpPr txBox="1"/>
            <p:nvPr/>
          </p:nvSpPr>
          <p:spPr>
            <a:xfrm>
              <a:off x="4485592" y="5824034"/>
              <a:ext cx="573266" cy="461665"/>
            </a:xfrm>
            <a:prstGeom prst="rect">
              <a:avLst/>
            </a:prstGeom>
          </p:spPr>
          <p:txBody>
            <a:bodyPr wrap="square" rtlCol="0">
              <a:spAutoFit/>
            </a:bodyPr>
            <a:lstStyle/>
            <a:p>
              <a:r>
                <a:rPr lang="en-GB" sz="2400" dirty="0">
                  <a:solidFill>
                    <a:schemeClr val="tx1">
                      <a:lumMod val="65000"/>
                      <a:lumOff val="35000"/>
                    </a:schemeClr>
                  </a:solidFill>
                  <a:latin typeface="+mj-lt"/>
                </a:rPr>
                <a:t>10</a:t>
              </a:r>
              <a:endParaRPr lang="en-US" sz="2400" dirty="0">
                <a:solidFill>
                  <a:schemeClr val="tx1">
                    <a:lumMod val="65000"/>
                    <a:lumOff val="35000"/>
                  </a:schemeClr>
                </a:solidFill>
                <a:latin typeface="+mj-lt"/>
              </a:endParaRPr>
            </a:p>
          </p:txBody>
        </p:sp>
        <p:cxnSp>
          <p:nvCxnSpPr>
            <p:cNvPr id="13" name="Straight Connector 12">
              <a:extLst>
                <a:ext uri="{FF2B5EF4-FFF2-40B4-BE49-F238E27FC236}">
                  <a16:creationId xmlns:a16="http://schemas.microsoft.com/office/drawing/2014/main" id="{93A61523-ACFF-71F9-C0E9-DFC5872D4190}"/>
                </a:ext>
              </a:extLst>
            </p:cNvPr>
            <p:cNvCxnSpPr>
              <a:cxnSpLocks/>
            </p:cNvCxnSpPr>
            <p:nvPr/>
          </p:nvCxnSpPr>
          <p:spPr>
            <a:xfrm>
              <a:off x="4485591" y="568926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4" name="TextBox 13">
            <a:extLst>
              <a:ext uri="{FF2B5EF4-FFF2-40B4-BE49-F238E27FC236}">
                <a16:creationId xmlns:a16="http://schemas.microsoft.com/office/drawing/2014/main" id="{1132F859-A799-0E27-6B00-EDAEBD58259D}"/>
              </a:ext>
            </a:extLst>
          </p:cNvPr>
          <p:cNvSpPr txBox="1"/>
          <p:nvPr/>
        </p:nvSpPr>
        <p:spPr>
          <a:xfrm>
            <a:off x="5961603" y="3265557"/>
            <a:ext cx="1020996" cy="707886"/>
          </a:xfrm>
          <a:prstGeom prst="rect">
            <a:avLst/>
          </a:prstGeom>
          <a:noFill/>
        </p:spPr>
        <p:txBody>
          <a:bodyPr wrap="square" rtlCol="0">
            <a:spAutoFit/>
          </a:bodyPr>
          <a:lstStyle/>
          <a:p>
            <a:r>
              <a:rPr lang="en-GB" sz="4000" dirty="0">
                <a:solidFill>
                  <a:schemeClr val="tx1">
                    <a:lumMod val="65000"/>
                    <a:lumOff val="35000"/>
                  </a:schemeClr>
                </a:solidFill>
                <a:latin typeface="+mj-lt"/>
              </a:rPr>
              <a:t>+ </a:t>
            </a:r>
            <a:endParaRPr lang="en-US" sz="4000" dirty="0">
              <a:solidFill>
                <a:schemeClr val="tx1">
                  <a:lumMod val="65000"/>
                  <a:lumOff val="35000"/>
                </a:schemeClr>
              </a:solidFill>
              <a:latin typeface="+mj-lt"/>
            </a:endParaRPr>
          </a:p>
        </p:txBody>
      </p:sp>
    </p:spTree>
    <p:custDataLst>
      <p:tags r:id="rId1"/>
    </p:custDataLst>
    <p:extLst>
      <p:ext uri="{BB962C8B-B14F-4D97-AF65-F5344CB8AC3E}">
        <p14:creationId xmlns:p14="http://schemas.microsoft.com/office/powerpoint/2010/main" val="88169082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Result</a:t>
            </a:r>
            <a:endParaRPr lang="en-GB" sz="3200" dirty="0">
              <a:solidFill>
                <a:schemeClr val="bg1"/>
              </a:solidFill>
              <a:sym typeface="Comic Sans MS"/>
            </a:endParaRPr>
          </a:p>
        </p:txBody>
      </p:sp>
      <p:pic>
        <p:nvPicPr>
          <p:cNvPr id="4" name="Picture 3">
            <a:extLst>
              <a:ext uri="{FF2B5EF4-FFF2-40B4-BE49-F238E27FC236}">
                <a16:creationId xmlns:a16="http://schemas.microsoft.com/office/drawing/2014/main" id="{AFAA681D-A7CB-BB0D-C103-AC3A3DAABFCE}"/>
              </a:ext>
            </a:extLst>
          </p:cNvPr>
          <p:cNvPicPr>
            <a:picLocks noChangeAspect="1"/>
          </p:cNvPicPr>
          <p:nvPr/>
        </p:nvPicPr>
        <p:blipFill>
          <a:blip r:embed="rId4"/>
          <a:srcRect/>
          <a:stretch/>
        </p:blipFill>
        <p:spPr>
          <a:xfrm>
            <a:off x="5268099" y="2543562"/>
            <a:ext cx="2151875" cy="2151875"/>
          </a:xfrm>
          <a:prstGeom prst="rect">
            <a:avLst/>
          </a:prstGeom>
        </p:spPr>
      </p:pic>
      <p:pic>
        <p:nvPicPr>
          <p:cNvPr id="5" name="Picture 4">
            <a:extLst>
              <a:ext uri="{FF2B5EF4-FFF2-40B4-BE49-F238E27FC236}">
                <a16:creationId xmlns:a16="http://schemas.microsoft.com/office/drawing/2014/main" id="{7FCDF3F7-D28B-F87A-94AF-4923F1B78E30}"/>
              </a:ext>
            </a:extLst>
          </p:cNvPr>
          <p:cNvPicPr>
            <a:picLocks noChangeAspect="1"/>
          </p:cNvPicPr>
          <p:nvPr/>
        </p:nvPicPr>
        <p:blipFill>
          <a:blip r:embed="rId5"/>
          <a:srcRect/>
          <a:stretch/>
        </p:blipFill>
        <p:spPr>
          <a:xfrm>
            <a:off x="1855106" y="2543562"/>
            <a:ext cx="2151875" cy="2151875"/>
          </a:xfrm>
          <a:prstGeom prst="rect">
            <a:avLst/>
          </a:prstGeom>
        </p:spPr>
      </p:pic>
      <p:grpSp>
        <p:nvGrpSpPr>
          <p:cNvPr id="6" name="Group 5">
            <a:extLst>
              <a:ext uri="{FF2B5EF4-FFF2-40B4-BE49-F238E27FC236}">
                <a16:creationId xmlns:a16="http://schemas.microsoft.com/office/drawing/2014/main" id="{DA33D813-F42F-9714-1B35-484CCC533F78}"/>
              </a:ext>
            </a:extLst>
          </p:cNvPr>
          <p:cNvGrpSpPr/>
          <p:nvPr/>
        </p:nvGrpSpPr>
        <p:grpSpPr>
          <a:xfrm>
            <a:off x="989697" y="3025474"/>
            <a:ext cx="659513" cy="1188052"/>
            <a:chOff x="3707896" y="5097647"/>
            <a:chExt cx="659513" cy="1188052"/>
          </a:xfrm>
        </p:grpSpPr>
        <p:sp>
          <p:nvSpPr>
            <p:cNvPr id="7" name="TextBox 6">
              <a:extLst>
                <a:ext uri="{FF2B5EF4-FFF2-40B4-BE49-F238E27FC236}">
                  <a16:creationId xmlns:a16="http://schemas.microsoft.com/office/drawing/2014/main" id="{52C263AF-7395-DCA1-BED5-AA8982A86D0A}"/>
                </a:ext>
              </a:extLst>
            </p:cNvPr>
            <p:cNvSpPr txBox="1"/>
            <p:nvPr/>
          </p:nvSpPr>
          <p:spPr>
            <a:xfrm>
              <a:off x="3835942" y="5097647"/>
              <a:ext cx="272829" cy="461665"/>
            </a:xfrm>
            <a:prstGeom prst="rect">
              <a:avLst/>
            </a:prstGeom>
            <a:noFill/>
          </p:spPr>
          <p:txBody>
            <a:bodyPr wrap="square" rtlCol="0">
              <a:spAutoFit/>
            </a:bodyPr>
            <a:lstStyle/>
            <a:p>
              <a:r>
                <a:rPr lang="en-GB" sz="2400" dirty="0">
                  <a:solidFill>
                    <a:schemeClr val="tx1">
                      <a:lumMod val="65000"/>
                      <a:lumOff val="35000"/>
                    </a:schemeClr>
                  </a:solidFill>
                  <a:latin typeface="+mj-lt"/>
                </a:rPr>
                <a:t>2</a:t>
              </a:r>
              <a:endParaRPr lang="en-US" sz="2400" dirty="0">
                <a:solidFill>
                  <a:schemeClr val="tx1">
                    <a:lumMod val="65000"/>
                    <a:lumOff val="35000"/>
                  </a:schemeClr>
                </a:solidFill>
                <a:latin typeface="+mj-lt"/>
              </a:endParaRPr>
            </a:p>
          </p:txBody>
        </p:sp>
        <p:sp>
          <p:nvSpPr>
            <p:cNvPr id="8" name="TextBox 7">
              <a:extLst>
                <a:ext uri="{FF2B5EF4-FFF2-40B4-BE49-F238E27FC236}">
                  <a16:creationId xmlns:a16="http://schemas.microsoft.com/office/drawing/2014/main" id="{5A4D64C2-ACD5-8350-8AE4-A3411F7AD001}"/>
                </a:ext>
              </a:extLst>
            </p:cNvPr>
            <p:cNvSpPr txBox="1"/>
            <p:nvPr/>
          </p:nvSpPr>
          <p:spPr>
            <a:xfrm>
              <a:off x="3707896" y="5824034"/>
              <a:ext cx="659513" cy="461665"/>
            </a:xfrm>
            <a:prstGeom prst="rect">
              <a:avLst/>
            </a:prstGeom>
          </p:spPr>
          <p:txBody>
            <a:bodyPr wrap="square" rtlCol="0">
              <a:spAutoFit/>
            </a:bodyPr>
            <a:lstStyle/>
            <a:p>
              <a:r>
                <a:rPr lang="en-GB" sz="2400" dirty="0">
                  <a:solidFill>
                    <a:schemeClr val="tx1">
                      <a:lumMod val="65000"/>
                      <a:lumOff val="35000"/>
                    </a:schemeClr>
                  </a:solidFill>
                  <a:latin typeface="+mj-lt"/>
                </a:rPr>
                <a:t>10</a:t>
              </a:r>
              <a:endParaRPr lang="en-US" sz="2400" dirty="0">
                <a:solidFill>
                  <a:schemeClr val="tx1">
                    <a:lumMod val="65000"/>
                    <a:lumOff val="35000"/>
                  </a:schemeClr>
                </a:solidFill>
                <a:latin typeface="+mj-lt"/>
              </a:endParaRPr>
            </a:p>
          </p:txBody>
        </p:sp>
        <p:cxnSp>
          <p:nvCxnSpPr>
            <p:cNvPr id="9" name="Straight Connector 8">
              <a:extLst>
                <a:ext uri="{FF2B5EF4-FFF2-40B4-BE49-F238E27FC236}">
                  <a16:creationId xmlns:a16="http://schemas.microsoft.com/office/drawing/2014/main" id="{A91A3AAF-267E-9B20-E6FC-3A23DA2B0C75}"/>
                </a:ext>
              </a:extLst>
            </p:cNvPr>
            <p:cNvCxnSpPr>
              <a:cxnSpLocks/>
            </p:cNvCxnSpPr>
            <p:nvPr/>
          </p:nvCxnSpPr>
          <p:spPr>
            <a:xfrm>
              <a:off x="3729941" y="568926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10" name="Group 9">
            <a:extLst>
              <a:ext uri="{FF2B5EF4-FFF2-40B4-BE49-F238E27FC236}">
                <a16:creationId xmlns:a16="http://schemas.microsoft.com/office/drawing/2014/main" id="{42ABCB83-2D89-3C94-2044-8A4B18177411}"/>
              </a:ext>
            </a:extLst>
          </p:cNvPr>
          <p:cNvGrpSpPr/>
          <p:nvPr/>
        </p:nvGrpSpPr>
        <p:grpSpPr>
          <a:xfrm>
            <a:off x="4525511" y="3025474"/>
            <a:ext cx="594672" cy="1188052"/>
            <a:chOff x="4483690" y="5097647"/>
            <a:chExt cx="594672" cy="1188052"/>
          </a:xfrm>
        </p:grpSpPr>
        <p:sp>
          <p:nvSpPr>
            <p:cNvPr id="11" name="TextBox 10">
              <a:extLst>
                <a:ext uri="{FF2B5EF4-FFF2-40B4-BE49-F238E27FC236}">
                  <a16:creationId xmlns:a16="http://schemas.microsoft.com/office/drawing/2014/main" id="{00A8E7EA-73C4-8D9F-EC89-0730DECCEE4D}"/>
                </a:ext>
              </a:extLst>
            </p:cNvPr>
            <p:cNvSpPr txBox="1"/>
            <p:nvPr/>
          </p:nvSpPr>
          <p:spPr>
            <a:xfrm>
              <a:off x="4582508" y="5097647"/>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4</a:t>
              </a:r>
              <a:endParaRPr lang="en-US" sz="2400" dirty="0">
                <a:solidFill>
                  <a:schemeClr val="tx1">
                    <a:lumMod val="65000"/>
                    <a:lumOff val="35000"/>
                  </a:schemeClr>
                </a:solidFill>
                <a:latin typeface="+mj-lt"/>
              </a:endParaRPr>
            </a:p>
          </p:txBody>
        </p:sp>
        <p:sp>
          <p:nvSpPr>
            <p:cNvPr id="12" name="TextBox 11">
              <a:extLst>
                <a:ext uri="{FF2B5EF4-FFF2-40B4-BE49-F238E27FC236}">
                  <a16:creationId xmlns:a16="http://schemas.microsoft.com/office/drawing/2014/main" id="{1F9A17AB-B80C-9C4B-4FD7-2608F3DAD485}"/>
                </a:ext>
              </a:extLst>
            </p:cNvPr>
            <p:cNvSpPr txBox="1"/>
            <p:nvPr/>
          </p:nvSpPr>
          <p:spPr>
            <a:xfrm>
              <a:off x="4483690" y="5824034"/>
              <a:ext cx="594672" cy="461665"/>
            </a:xfrm>
            <a:prstGeom prst="rect">
              <a:avLst/>
            </a:prstGeom>
          </p:spPr>
          <p:txBody>
            <a:bodyPr wrap="square" rtlCol="0">
              <a:spAutoFit/>
            </a:bodyPr>
            <a:lstStyle/>
            <a:p>
              <a:r>
                <a:rPr lang="en-GB" sz="2400" dirty="0">
                  <a:solidFill>
                    <a:schemeClr val="tx1">
                      <a:lumMod val="65000"/>
                      <a:lumOff val="35000"/>
                    </a:schemeClr>
                  </a:solidFill>
                  <a:latin typeface="+mj-lt"/>
                </a:rPr>
                <a:t>10</a:t>
              </a:r>
              <a:endParaRPr lang="en-US" sz="2400" dirty="0">
                <a:solidFill>
                  <a:schemeClr val="tx1">
                    <a:lumMod val="65000"/>
                    <a:lumOff val="35000"/>
                  </a:schemeClr>
                </a:solidFill>
                <a:latin typeface="+mj-lt"/>
              </a:endParaRPr>
            </a:p>
          </p:txBody>
        </p:sp>
        <p:cxnSp>
          <p:nvCxnSpPr>
            <p:cNvPr id="13" name="Straight Connector 12">
              <a:extLst>
                <a:ext uri="{FF2B5EF4-FFF2-40B4-BE49-F238E27FC236}">
                  <a16:creationId xmlns:a16="http://schemas.microsoft.com/office/drawing/2014/main" id="{63D36AE1-5F32-87D5-BA83-AF3979893982}"/>
                </a:ext>
              </a:extLst>
            </p:cNvPr>
            <p:cNvCxnSpPr>
              <a:cxnSpLocks/>
            </p:cNvCxnSpPr>
            <p:nvPr/>
          </p:nvCxnSpPr>
          <p:spPr>
            <a:xfrm>
              <a:off x="4485591" y="568926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4" name="TextBox 13">
            <a:extLst>
              <a:ext uri="{FF2B5EF4-FFF2-40B4-BE49-F238E27FC236}">
                <a16:creationId xmlns:a16="http://schemas.microsoft.com/office/drawing/2014/main" id="{41C69DE7-85A4-BD1F-C98B-E9AADB88F1EC}"/>
              </a:ext>
            </a:extLst>
          </p:cNvPr>
          <p:cNvSpPr txBox="1"/>
          <p:nvPr/>
        </p:nvSpPr>
        <p:spPr>
          <a:xfrm>
            <a:off x="4006981" y="3265557"/>
            <a:ext cx="1020996" cy="707886"/>
          </a:xfrm>
          <a:prstGeom prst="rect">
            <a:avLst/>
          </a:prstGeom>
          <a:noFill/>
        </p:spPr>
        <p:txBody>
          <a:bodyPr wrap="square" rtlCol="0">
            <a:spAutoFit/>
          </a:bodyPr>
          <a:lstStyle/>
          <a:p>
            <a:r>
              <a:rPr lang="en-GB" sz="4000" dirty="0">
                <a:solidFill>
                  <a:schemeClr val="tx1">
                    <a:lumMod val="65000"/>
                    <a:lumOff val="35000"/>
                  </a:schemeClr>
                </a:solidFill>
                <a:latin typeface="+mj-lt"/>
              </a:rPr>
              <a:t>+ </a:t>
            </a:r>
            <a:endParaRPr lang="en-US" sz="4000" dirty="0">
              <a:solidFill>
                <a:schemeClr val="tx1">
                  <a:lumMod val="65000"/>
                  <a:lumOff val="35000"/>
                </a:schemeClr>
              </a:solidFill>
              <a:latin typeface="+mj-lt"/>
            </a:endParaRPr>
          </a:p>
        </p:txBody>
      </p:sp>
      <p:grpSp>
        <p:nvGrpSpPr>
          <p:cNvPr id="15" name="Group 14">
            <a:extLst>
              <a:ext uri="{FF2B5EF4-FFF2-40B4-BE49-F238E27FC236}">
                <a16:creationId xmlns:a16="http://schemas.microsoft.com/office/drawing/2014/main" id="{F00F8957-8126-4A68-C613-E495CAD1477E}"/>
              </a:ext>
            </a:extLst>
          </p:cNvPr>
          <p:cNvGrpSpPr/>
          <p:nvPr/>
        </p:nvGrpSpPr>
        <p:grpSpPr>
          <a:xfrm>
            <a:off x="8143093" y="3025474"/>
            <a:ext cx="537999" cy="1188052"/>
            <a:chOff x="4485591" y="5097647"/>
            <a:chExt cx="537999" cy="1188052"/>
          </a:xfrm>
        </p:grpSpPr>
        <p:sp>
          <p:nvSpPr>
            <p:cNvPr id="16" name="TextBox 15">
              <a:extLst>
                <a:ext uri="{FF2B5EF4-FFF2-40B4-BE49-F238E27FC236}">
                  <a16:creationId xmlns:a16="http://schemas.microsoft.com/office/drawing/2014/main" id="{2720CE38-86A4-4219-2537-CA5864B36B8E}"/>
                </a:ext>
              </a:extLst>
            </p:cNvPr>
            <p:cNvSpPr txBox="1"/>
            <p:nvPr/>
          </p:nvSpPr>
          <p:spPr>
            <a:xfrm>
              <a:off x="4582508" y="5097647"/>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6</a:t>
              </a:r>
              <a:endParaRPr lang="en-US" sz="2400" dirty="0">
                <a:solidFill>
                  <a:schemeClr val="tx1">
                    <a:lumMod val="65000"/>
                    <a:lumOff val="35000"/>
                  </a:schemeClr>
                </a:solidFill>
                <a:latin typeface="+mj-lt"/>
              </a:endParaRPr>
            </a:p>
          </p:txBody>
        </p:sp>
        <p:sp>
          <p:nvSpPr>
            <p:cNvPr id="17" name="TextBox 16">
              <a:extLst>
                <a:ext uri="{FF2B5EF4-FFF2-40B4-BE49-F238E27FC236}">
                  <a16:creationId xmlns:a16="http://schemas.microsoft.com/office/drawing/2014/main" id="{BD06B2C4-80C0-7A3F-A5B7-F532B64BA1D8}"/>
                </a:ext>
              </a:extLst>
            </p:cNvPr>
            <p:cNvSpPr txBox="1"/>
            <p:nvPr/>
          </p:nvSpPr>
          <p:spPr>
            <a:xfrm>
              <a:off x="4505060" y="5824034"/>
              <a:ext cx="518530" cy="461665"/>
            </a:xfrm>
            <a:prstGeom prst="rect">
              <a:avLst/>
            </a:prstGeom>
          </p:spPr>
          <p:txBody>
            <a:bodyPr wrap="square" rtlCol="0">
              <a:spAutoFit/>
            </a:bodyPr>
            <a:lstStyle/>
            <a:p>
              <a:r>
                <a:rPr lang="en-GB" sz="2400" dirty="0">
                  <a:solidFill>
                    <a:schemeClr val="tx1">
                      <a:lumMod val="65000"/>
                      <a:lumOff val="35000"/>
                    </a:schemeClr>
                  </a:solidFill>
                  <a:latin typeface="+mj-lt"/>
                </a:rPr>
                <a:t>10</a:t>
              </a:r>
              <a:endParaRPr lang="en-US" sz="2400" dirty="0">
                <a:solidFill>
                  <a:schemeClr val="tx1">
                    <a:lumMod val="65000"/>
                    <a:lumOff val="35000"/>
                  </a:schemeClr>
                </a:solidFill>
                <a:latin typeface="+mj-lt"/>
              </a:endParaRPr>
            </a:p>
          </p:txBody>
        </p:sp>
        <p:cxnSp>
          <p:nvCxnSpPr>
            <p:cNvPr id="18" name="Straight Connector 17">
              <a:extLst>
                <a:ext uri="{FF2B5EF4-FFF2-40B4-BE49-F238E27FC236}">
                  <a16:creationId xmlns:a16="http://schemas.microsoft.com/office/drawing/2014/main" id="{85C704A0-7351-CFBB-2064-614DEA2E9522}"/>
                </a:ext>
              </a:extLst>
            </p:cNvPr>
            <p:cNvCxnSpPr>
              <a:cxnSpLocks/>
            </p:cNvCxnSpPr>
            <p:nvPr/>
          </p:nvCxnSpPr>
          <p:spPr>
            <a:xfrm>
              <a:off x="4485591" y="568926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9" name="TextBox 18">
            <a:extLst>
              <a:ext uri="{FF2B5EF4-FFF2-40B4-BE49-F238E27FC236}">
                <a16:creationId xmlns:a16="http://schemas.microsoft.com/office/drawing/2014/main" id="{73512161-7581-9955-79F9-00E9A56A6240}"/>
              </a:ext>
            </a:extLst>
          </p:cNvPr>
          <p:cNvSpPr txBox="1"/>
          <p:nvPr/>
        </p:nvSpPr>
        <p:spPr>
          <a:xfrm>
            <a:off x="7512180" y="3265557"/>
            <a:ext cx="425017" cy="707886"/>
          </a:xfrm>
          <a:prstGeom prst="rect">
            <a:avLst/>
          </a:prstGeom>
          <a:noFill/>
        </p:spPr>
        <p:txBody>
          <a:bodyPr wrap="square" rtlCol="0">
            <a:spAutoFit/>
          </a:bodyPr>
          <a:lstStyle/>
          <a:p>
            <a:r>
              <a:rPr lang="en-GB" sz="4000" dirty="0">
                <a:solidFill>
                  <a:schemeClr val="tx1">
                    <a:lumMod val="65000"/>
                    <a:lumOff val="35000"/>
                  </a:schemeClr>
                </a:solidFill>
                <a:latin typeface="+mj-lt"/>
              </a:rPr>
              <a:t>= </a:t>
            </a:r>
            <a:endParaRPr lang="en-US" sz="4000" dirty="0">
              <a:solidFill>
                <a:schemeClr val="tx1">
                  <a:lumMod val="65000"/>
                  <a:lumOff val="35000"/>
                </a:schemeClr>
              </a:solidFill>
              <a:latin typeface="+mj-lt"/>
            </a:endParaRPr>
          </a:p>
        </p:txBody>
      </p:sp>
      <p:pic>
        <p:nvPicPr>
          <p:cNvPr id="20" name="Picture 19">
            <a:extLst>
              <a:ext uri="{FF2B5EF4-FFF2-40B4-BE49-F238E27FC236}">
                <a16:creationId xmlns:a16="http://schemas.microsoft.com/office/drawing/2014/main" id="{EC14D8DA-621B-57FC-1A94-FD9B22BA902E}"/>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flipH="1">
            <a:off x="8921545" y="2543562"/>
            <a:ext cx="2144911" cy="2148840"/>
          </a:xfrm>
          <a:prstGeom prst="rect">
            <a:avLst/>
          </a:prstGeom>
        </p:spPr>
      </p:pic>
    </p:spTree>
    <p:custDataLst>
      <p:tags r:id="rId1"/>
    </p:custDataLst>
    <p:extLst>
      <p:ext uri="{BB962C8B-B14F-4D97-AF65-F5344CB8AC3E}">
        <p14:creationId xmlns:p14="http://schemas.microsoft.com/office/powerpoint/2010/main" val="181276429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Result</a:t>
            </a:r>
            <a:endParaRPr lang="en-GB" sz="3200" dirty="0">
              <a:solidFill>
                <a:schemeClr val="bg1"/>
              </a:solidFill>
              <a:sym typeface="Comic Sans MS"/>
            </a:endParaRPr>
          </a:p>
        </p:txBody>
      </p:sp>
      <p:cxnSp>
        <p:nvCxnSpPr>
          <p:cNvPr id="10" name="Straight Arrow Connector 9">
            <a:extLst>
              <a:ext uri="{FF2B5EF4-FFF2-40B4-BE49-F238E27FC236}">
                <a16:creationId xmlns:a16="http://schemas.microsoft.com/office/drawing/2014/main" id="{B41DA245-FDB2-9218-173E-74008D11E069}"/>
              </a:ext>
            </a:extLst>
          </p:cNvPr>
          <p:cNvCxnSpPr>
            <a:cxnSpLocks/>
          </p:cNvCxnSpPr>
          <p:nvPr/>
        </p:nvCxnSpPr>
        <p:spPr>
          <a:xfrm flipV="1">
            <a:off x="4865131" y="2356757"/>
            <a:ext cx="590839" cy="71517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C77CBE8D-0C75-7C96-FEE4-EFDE5C7C118C}"/>
              </a:ext>
            </a:extLst>
          </p:cNvPr>
          <p:cNvGrpSpPr/>
          <p:nvPr/>
        </p:nvGrpSpPr>
        <p:grpSpPr>
          <a:xfrm>
            <a:off x="1011742" y="3020031"/>
            <a:ext cx="559462" cy="1188052"/>
            <a:chOff x="3729941" y="5097647"/>
            <a:chExt cx="559462" cy="1188052"/>
          </a:xfrm>
        </p:grpSpPr>
        <p:sp>
          <p:nvSpPr>
            <p:cNvPr id="17" name="TextBox 16">
              <a:extLst>
                <a:ext uri="{FF2B5EF4-FFF2-40B4-BE49-F238E27FC236}">
                  <a16:creationId xmlns:a16="http://schemas.microsoft.com/office/drawing/2014/main" id="{7F982837-9A36-187C-80AE-61E5A7ACD711}"/>
                </a:ext>
              </a:extLst>
            </p:cNvPr>
            <p:cNvSpPr txBox="1"/>
            <p:nvPr/>
          </p:nvSpPr>
          <p:spPr>
            <a:xfrm>
              <a:off x="3835942" y="5097647"/>
              <a:ext cx="272829" cy="461665"/>
            </a:xfrm>
            <a:prstGeom prst="rect">
              <a:avLst/>
            </a:prstGeom>
            <a:noFill/>
          </p:spPr>
          <p:txBody>
            <a:bodyPr wrap="square" rtlCol="0">
              <a:spAutoFit/>
            </a:bodyPr>
            <a:lstStyle/>
            <a:p>
              <a:r>
                <a:rPr lang="en-GB" sz="2400" dirty="0">
                  <a:solidFill>
                    <a:schemeClr val="tx1">
                      <a:lumMod val="65000"/>
                      <a:lumOff val="35000"/>
                    </a:schemeClr>
                  </a:solidFill>
                  <a:latin typeface="+mj-lt"/>
                </a:rPr>
                <a:t>2</a:t>
              </a:r>
              <a:endParaRPr lang="en-US" sz="2400" dirty="0">
                <a:solidFill>
                  <a:schemeClr val="tx1">
                    <a:lumMod val="65000"/>
                    <a:lumOff val="35000"/>
                  </a:schemeClr>
                </a:solidFill>
                <a:latin typeface="+mj-lt"/>
              </a:endParaRPr>
            </a:p>
          </p:txBody>
        </p:sp>
        <p:sp>
          <p:nvSpPr>
            <p:cNvPr id="18" name="TextBox 17">
              <a:extLst>
                <a:ext uri="{FF2B5EF4-FFF2-40B4-BE49-F238E27FC236}">
                  <a16:creationId xmlns:a16="http://schemas.microsoft.com/office/drawing/2014/main" id="{D1EED19A-5DD4-425D-107F-DC24AD3E3A47}"/>
                </a:ext>
              </a:extLst>
            </p:cNvPr>
            <p:cNvSpPr txBox="1"/>
            <p:nvPr/>
          </p:nvSpPr>
          <p:spPr>
            <a:xfrm>
              <a:off x="3746944" y="5824034"/>
              <a:ext cx="542459" cy="461665"/>
            </a:xfrm>
            <a:prstGeom prst="rect">
              <a:avLst/>
            </a:prstGeom>
          </p:spPr>
          <p:txBody>
            <a:bodyPr wrap="square" rtlCol="0">
              <a:spAutoFit/>
            </a:bodyPr>
            <a:lstStyle/>
            <a:p>
              <a:r>
                <a:rPr lang="en-GB" sz="2400" dirty="0">
                  <a:solidFill>
                    <a:schemeClr val="tx1">
                      <a:lumMod val="65000"/>
                      <a:lumOff val="35000"/>
                    </a:schemeClr>
                  </a:solidFill>
                  <a:latin typeface="+mj-lt"/>
                </a:rPr>
                <a:t>10</a:t>
              </a:r>
              <a:endParaRPr lang="en-US" sz="2400" dirty="0">
                <a:solidFill>
                  <a:schemeClr val="tx1">
                    <a:lumMod val="65000"/>
                    <a:lumOff val="35000"/>
                  </a:schemeClr>
                </a:solidFill>
                <a:latin typeface="+mj-lt"/>
              </a:endParaRPr>
            </a:p>
          </p:txBody>
        </p:sp>
        <p:cxnSp>
          <p:nvCxnSpPr>
            <p:cNvPr id="19" name="Straight Connector 18">
              <a:extLst>
                <a:ext uri="{FF2B5EF4-FFF2-40B4-BE49-F238E27FC236}">
                  <a16:creationId xmlns:a16="http://schemas.microsoft.com/office/drawing/2014/main" id="{B2E1B49C-5757-523F-B20C-B3FAC0345776}"/>
                </a:ext>
              </a:extLst>
            </p:cNvPr>
            <p:cNvCxnSpPr>
              <a:cxnSpLocks/>
            </p:cNvCxnSpPr>
            <p:nvPr/>
          </p:nvCxnSpPr>
          <p:spPr>
            <a:xfrm>
              <a:off x="3729941" y="568926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20" name="Group 19">
            <a:extLst>
              <a:ext uri="{FF2B5EF4-FFF2-40B4-BE49-F238E27FC236}">
                <a16:creationId xmlns:a16="http://schemas.microsoft.com/office/drawing/2014/main" id="{A6BECA71-2235-4A5D-CD0A-5BEEA884446B}"/>
              </a:ext>
            </a:extLst>
          </p:cNvPr>
          <p:cNvGrpSpPr/>
          <p:nvPr/>
        </p:nvGrpSpPr>
        <p:grpSpPr>
          <a:xfrm>
            <a:off x="4527412" y="3020031"/>
            <a:ext cx="592204" cy="1188052"/>
            <a:chOff x="4485591" y="5097647"/>
            <a:chExt cx="592204" cy="1188052"/>
          </a:xfrm>
        </p:grpSpPr>
        <p:sp>
          <p:nvSpPr>
            <p:cNvPr id="21" name="TextBox 20">
              <a:extLst>
                <a:ext uri="{FF2B5EF4-FFF2-40B4-BE49-F238E27FC236}">
                  <a16:creationId xmlns:a16="http://schemas.microsoft.com/office/drawing/2014/main" id="{D3B1E78F-BE2D-45DF-E495-C6F25E3B59C1}"/>
                </a:ext>
              </a:extLst>
            </p:cNvPr>
            <p:cNvSpPr txBox="1"/>
            <p:nvPr/>
          </p:nvSpPr>
          <p:spPr>
            <a:xfrm>
              <a:off x="4582508" y="5097647"/>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4</a:t>
              </a:r>
              <a:endParaRPr lang="en-US" sz="2400" dirty="0">
                <a:solidFill>
                  <a:schemeClr val="tx1">
                    <a:lumMod val="65000"/>
                    <a:lumOff val="35000"/>
                  </a:schemeClr>
                </a:solidFill>
                <a:latin typeface="+mj-lt"/>
              </a:endParaRPr>
            </a:p>
          </p:txBody>
        </p:sp>
        <p:sp>
          <p:nvSpPr>
            <p:cNvPr id="22" name="TextBox 21">
              <a:extLst>
                <a:ext uri="{FF2B5EF4-FFF2-40B4-BE49-F238E27FC236}">
                  <a16:creationId xmlns:a16="http://schemas.microsoft.com/office/drawing/2014/main" id="{77D32D47-D139-5FCF-B422-57AF14FFCAF1}"/>
                </a:ext>
              </a:extLst>
            </p:cNvPr>
            <p:cNvSpPr txBox="1"/>
            <p:nvPr/>
          </p:nvSpPr>
          <p:spPr>
            <a:xfrm>
              <a:off x="4497433" y="5824034"/>
              <a:ext cx="580362" cy="461665"/>
            </a:xfrm>
            <a:prstGeom prst="rect">
              <a:avLst/>
            </a:prstGeom>
          </p:spPr>
          <p:txBody>
            <a:bodyPr wrap="square" rtlCol="0">
              <a:spAutoFit/>
            </a:bodyPr>
            <a:lstStyle/>
            <a:p>
              <a:r>
                <a:rPr lang="en-GB" sz="2400" dirty="0">
                  <a:solidFill>
                    <a:schemeClr val="tx1">
                      <a:lumMod val="65000"/>
                      <a:lumOff val="35000"/>
                    </a:schemeClr>
                  </a:solidFill>
                  <a:latin typeface="+mj-lt"/>
                </a:rPr>
                <a:t>10</a:t>
              </a:r>
              <a:endParaRPr lang="en-US" sz="2400" dirty="0">
                <a:solidFill>
                  <a:schemeClr val="tx1">
                    <a:lumMod val="65000"/>
                    <a:lumOff val="35000"/>
                  </a:schemeClr>
                </a:solidFill>
                <a:latin typeface="+mj-lt"/>
              </a:endParaRPr>
            </a:p>
          </p:txBody>
        </p:sp>
        <p:cxnSp>
          <p:nvCxnSpPr>
            <p:cNvPr id="23" name="Straight Connector 22">
              <a:extLst>
                <a:ext uri="{FF2B5EF4-FFF2-40B4-BE49-F238E27FC236}">
                  <a16:creationId xmlns:a16="http://schemas.microsoft.com/office/drawing/2014/main" id="{BA763F60-AB81-0535-A231-BC11BBD48EE9}"/>
                </a:ext>
              </a:extLst>
            </p:cNvPr>
            <p:cNvCxnSpPr>
              <a:cxnSpLocks/>
            </p:cNvCxnSpPr>
            <p:nvPr/>
          </p:nvCxnSpPr>
          <p:spPr>
            <a:xfrm>
              <a:off x="4485591" y="568926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24" name="TextBox 23">
            <a:extLst>
              <a:ext uri="{FF2B5EF4-FFF2-40B4-BE49-F238E27FC236}">
                <a16:creationId xmlns:a16="http://schemas.microsoft.com/office/drawing/2014/main" id="{2834185F-D9A7-47BF-7842-2EC8A1B39B8D}"/>
              </a:ext>
            </a:extLst>
          </p:cNvPr>
          <p:cNvSpPr txBox="1"/>
          <p:nvPr/>
        </p:nvSpPr>
        <p:spPr>
          <a:xfrm>
            <a:off x="4006981" y="3260114"/>
            <a:ext cx="1020996" cy="707886"/>
          </a:xfrm>
          <a:prstGeom prst="rect">
            <a:avLst/>
          </a:prstGeom>
          <a:noFill/>
        </p:spPr>
        <p:txBody>
          <a:bodyPr wrap="square" rtlCol="0">
            <a:spAutoFit/>
          </a:bodyPr>
          <a:lstStyle/>
          <a:p>
            <a:r>
              <a:rPr lang="en-GB" sz="4000" dirty="0">
                <a:solidFill>
                  <a:schemeClr val="tx1">
                    <a:lumMod val="65000"/>
                    <a:lumOff val="35000"/>
                  </a:schemeClr>
                </a:solidFill>
                <a:latin typeface="+mj-lt"/>
              </a:rPr>
              <a:t>+ </a:t>
            </a:r>
            <a:endParaRPr lang="en-US" sz="4000" dirty="0">
              <a:solidFill>
                <a:schemeClr val="tx1">
                  <a:lumMod val="65000"/>
                  <a:lumOff val="35000"/>
                </a:schemeClr>
              </a:solidFill>
              <a:latin typeface="+mj-lt"/>
            </a:endParaRPr>
          </a:p>
        </p:txBody>
      </p:sp>
      <p:grpSp>
        <p:nvGrpSpPr>
          <p:cNvPr id="25" name="Group 24">
            <a:extLst>
              <a:ext uri="{FF2B5EF4-FFF2-40B4-BE49-F238E27FC236}">
                <a16:creationId xmlns:a16="http://schemas.microsoft.com/office/drawing/2014/main" id="{E998A5BE-FCC2-B3ED-F7C8-89AB1646DFA3}"/>
              </a:ext>
            </a:extLst>
          </p:cNvPr>
          <p:cNvGrpSpPr/>
          <p:nvPr/>
        </p:nvGrpSpPr>
        <p:grpSpPr>
          <a:xfrm>
            <a:off x="8032612" y="3020031"/>
            <a:ext cx="625787" cy="1188052"/>
            <a:chOff x="4485591" y="5097647"/>
            <a:chExt cx="625787" cy="1188052"/>
          </a:xfrm>
        </p:grpSpPr>
        <p:sp>
          <p:nvSpPr>
            <p:cNvPr id="26" name="TextBox 25">
              <a:extLst>
                <a:ext uri="{FF2B5EF4-FFF2-40B4-BE49-F238E27FC236}">
                  <a16:creationId xmlns:a16="http://schemas.microsoft.com/office/drawing/2014/main" id="{AAB88E9D-DE7C-D2D5-BB28-27DE8B8FD8C7}"/>
                </a:ext>
              </a:extLst>
            </p:cNvPr>
            <p:cNvSpPr txBox="1"/>
            <p:nvPr/>
          </p:nvSpPr>
          <p:spPr>
            <a:xfrm>
              <a:off x="4582508" y="5097647"/>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6</a:t>
              </a:r>
              <a:endParaRPr lang="en-US" sz="2400" dirty="0">
                <a:solidFill>
                  <a:schemeClr val="tx1">
                    <a:lumMod val="65000"/>
                    <a:lumOff val="35000"/>
                  </a:schemeClr>
                </a:solidFill>
                <a:latin typeface="+mj-lt"/>
              </a:endParaRPr>
            </a:p>
          </p:txBody>
        </p:sp>
        <p:sp>
          <p:nvSpPr>
            <p:cNvPr id="28" name="TextBox 27">
              <a:extLst>
                <a:ext uri="{FF2B5EF4-FFF2-40B4-BE49-F238E27FC236}">
                  <a16:creationId xmlns:a16="http://schemas.microsoft.com/office/drawing/2014/main" id="{A795754E-9EF4-D8CC-A753-A48B56AC0983}"/>
                </a:ext>
              </a:extLst>
            </p:cNvPr>
            <p:cNvSpPr txBox="1"/>
            <p:nvPr/>
          </p:nvSpPr>
          <p:spPr>
            <a:xfrm>
              <a:off x="4497433" y="5824034"/>
              <a:ext cx="613945" cy="461665"/>
            </a:xfrm>
            <a:prstGeom prst="rect">
              <a:avLst/>
            </a:prstGeom>
          </p:spPr>
          <p:txBody>
            <a:bodyPr wrap="square" rtlCol="0">
              <a:spAutoFit/>
            </a:bodyPr>
            <a:lstStyle/>
            <a:p>
              <a:r>
                <a:rPr lang="en-GB" sz="2400" dirty="0">
                  <a:solidFill>
                    <a:schemeClr val="tx1">
                      <a:lumMod val="65000"/>
                      <a:lumOff val="35000"/>
                    </a:schemeClr>
                  </a:solidFill>
                  <a:latin typeface="+mj-lt"/>
                </a:rPr>
                <a:t>10</a:t>
              </a:r>
              <a:endParaRPr lang="en-US" sz="2400" dirty="0">
                <a:solidFill>
                  <a:schemeClr val="tx1">
                    <a:lumMod val="65000"/>
                    <a:lumOff val="35000"/>
                  </a:schemeClr>
                </a:solidFill>
                <a:latin typeface="+mj-lt"/>
              </a:endParaRPr>
            </a:p>
          </p:txBody>
        </p:sp>
        <p:cxnSp>
          <p:nvCxnSpPr>
            <p:cNvPr id="29" name="Straight Connector 28">
              <a:extLst>
                <a:ext uri="{FF2B5EF4-FFF2-40B4-BE49-F238E27FC236}">
                  <a16:creationId xmlns:a16="http://schemas.microsoft.com/office/drawing/2014/main" id="{A278FB7F-D2C3-49F1-E86D-F34A195B424B}"/>
                </a:ext>
              </a:extLst>
            </p:cNvPr>
            <p:cNvCxnSpPr>
              <a:cxnSpLocks/>
            </p:cNvCxnSpPr>
            <p:nvPr/>
          </p:nvCxnSpPr>
          <p:spPr>
            <a:xfrm>
              <a:off x="4485591" y="568926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0" name="TextBox 29">
            <a:extLst>
              <a:ext uri="{FF2B5EF4-FFF2-40B4-BE49-F238E27FC236}">
                <a16:creationId xmlns:a16="http://schemas.microsoft.com/office/drawing/2014/main" id="{15313353-798C-F82A-FDF4-1A3DBAFA541F}"/>
              </a:ext>
            </a:extLst>
          </p:cNvPr>
          <p:cNvSpPr txBox="1"/>
          <p:nvPr/>
        </p:nvSpPr>
        <p:spPr>
          <a:xfrm>
            <a:off x="7512181" y="3260114"/>
            <a:ext cx="1020996" cy="707886"/>
          </a:xfrm>
          <a:prstGeom prst="rect">
            <a:avLst/>
          </a:prstGeom>
          <a:noFill/>
        </p:spPr>
        <p:txBody>
          <a:bodyPr wrap="square" rtlCol="0">
            <a:spAutoFit/>
          </a:bodyPr>
          <a:lstStyle/>
          <a:p>
            <a:r>
              <a:rPr lang="en-GB" sz="4000" dirty="0">
                <a:solidFill>
                  <a:schemeClr val="tx1">
                    <a:lumMod val="65000"/>
                    <a:lumOff val="35000"/>
                  </a:schemeClr>
                </a:solidFill>
                <a:latin typeface="+mj-lt"/>
              </a:rPr>
              <a:t>= </a:t>
            </a:r>
            <a:endParaRPr lang="en-US" sz="4000" dirty="0">
              <a:solidFill>
                <a:schemeClr val="tx1">
                  <a:lumMod val="65000"/>
                  <a:lumOff val="35000"/>
                </a:schemeClr>
              </a:solidFill>
              <a:latin typeface="+mj-lt"/>
            </a:endParaRPr>
          </a:p>
        </p:txBody>
      </p:sp>
      <p:cxnSp>
        <p:nvCxnSpPr>
          <p:cNvPr id="32" name="Straight Arrow Connector 31">
            <a:extLst>
              <a:ext uri="{FF2B5EF4-FFF2-40B4-BE49-F238E27FC236}">
                <a16:creationId xmlns:a16="http://schemas.microsoft.com/office/drawing/2014/main" id="{B063EA85-20AF-7656-8110-6B6B4EE9E5D0}"/>
              </a:ext>
            </a:extLst>
          </p:cNvPr>
          <p:cNvCxnSpPr>
            <a:cxnSpLocks/>
          </p:cNvCxnSpPr>
          <p:nvPr/>
        </p:nvCxnSpPr>
        <p:spPr>
          <a:xfrm flipV="1">
            <a:off x="1374216" y="2356757"/>
            <a:ext cx="590839" cy="71517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6D648AB9-E4A3-96CE-9BE1-3D343D78B075}"/>
              </a:ext>
            </a:extLst>
          </p:cNvPr>
          <p:cNvCxnSpPr>
            <a:cxnSpLocks/>
          </p:cNvCxnSpPr>
          <p:nvPr/>
        </p:nvCxnSpPr>
        <p:spPr>
          <a:xfrm flipV="1">
            <a:off x="8478948" y="2356757"/>
            <a:ext cx="590839" cy="71517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F44C3F8F-4D2A-456F-C7C5-4BFA4CAFBB63}"/>
              </a:ext>
            </a:extLst>
          </p:cNvPr>
          <p:cNvSpPr txBox="1"/>
          <p:nvPr/>
        </p:nvSpPr>
        <p:spPr>
          <a:xfrm>
            <a:off x="1011742" y="1546040"/>
            <a:ext cx="2457450" cy="707886"/>
          </a:xfrm>
          <a:prstGeom prst="rect">
            <a:avLst/>
          </a:prstGeom>
          <a:noFill/>
        </p:spPr>
        <p:txBody>
          <a:bodyPr wrap="square" rtlCol="0">
            <a:spAutoFit/>
          </a:bodyPr>
          <a:lstStyle/>
          <a:p>
            <a:pPr algn="ctr"/>
            <a:r>
              <a:rPr lang="en-US" sz="2000" dirty="0">
                <a:solidFill>
                  <a:schemeClr val="tx1">
                    <a:lumMod val="65000"/>
                    <a:lumOff val="35000"/>
                  </a:schemeClr>
                </a:solidFill>
                <a:latin typeface="+mj-lt"/>
              </a:rPr>
              <a:t>The number of</a:t>
            </a:r>
          </a:p>
          <a:p>
            <a:pPr algn="ctr"/>
            <a:r>
              <a:rPr lang="en-US" sz="2000" dirty="0">
                <a:solidFill>
                  <a:schemeClr val="tx1">
                    <a:lumMod val="65000"/>
                    <a:lumOff val="35000"/>
                  </a:schemeClr>
                </a:solidFill>
                <a:latin typeface="+mj-lt"/>
              </a:rPr>
              <a:t> colored parts </a:t>
            </a:r>
          </a:p>
        </p:txBody>
      </p:sp>
      <p:sp>
        <p:nvSpPr>
          <p:cNvPr id="35" name="TextBox 34">
            <a:extLst>
              <a:ext uri="{FF2B5EF4-FFF2-40B4-BE49-F238E27FC236}">
                <a16:creationId xmlns:a16="http://schemas.microsoft.com/office/drawing/2014/main" id="{35B23807-EFCD-ABB0-2D81-45D2CBDBBF0F}"/>
              </a:ext>
            </a:extLst>
          </p:cNvPr>
          <p:cNvSpPr txBox="1"/>
          <p:nvPr/>
        </p:nvSpPr>
        <p:spPr>
          <a:xfrm>
            <a:off x="4527412" y="1546040"/>
            <a:ext cx="2457450" cy="707886"/>
          </a:xfrm>
          <a:prstGeom prst="rect">
            <a:avLst/>
          </a:prstGeom>
          <a:noFill/>
        </p:spPr>
        <p:txBody>
          <a:bodyPr wrap="square" rtlCol="0">
            <a:spAutoFit/>
          </a:bodyPr>
          <a:lstStyle/>
          <a:p>
            <a:pPr algn="ctr"/>
            <a:r>
              <a:rPr lang="en-US" sz="2000" dirty="0">
                <a:solidFill>
                  <a:schemeClr val="tx1">
                    <a:lumMod val="65000"/>
                    <a:lumOff val="35000"/>
                  </a:schemeClr>
                </a:solidFill>
                <a:latin typeface="+mj-lt"/>
              </a:rPr>
              <a:t>The number of</a:t>
            </a:r>
          </a:p>
          <a:p>
            <a:pPr algn="ctr"/>
            <a:r>
              <a:rPr lang="en-US" sz="2000" dirty="0">
                <a:solidFill>
                  <a:schemeClr val="tx1">
                    <a:lumMod val="65000"/>
                    <a:lumOff val="35000"/>
                  </a:schemeClr>
                </a:solidFill>
                <a:latin typeface="+mj-lt"/>
              </a:rPr>
              <a:t> colored parts </a:t>
            </a:r>
          </a:p>
        </p:txBody>
      </p:sp>
      <p:sp>
        <p:nvSpPr>
          <p:cNvPr id="36" name="TextBox 35">
            <a:extLst>
              <a:ext uri="{FF2B5EF4-FFF2-40B4-BE49-F238E27FC236}">
                <a16:creationId xmlns:a16="http://schemas.microsoft.com/office/drawing/2014/main" id="{67E16B03-04FE-DE8B-171A-0813BBA089A7}"/>
              </a:ext>
            </a:extLst>
          </p:cNvPr>
          <p:cNvSpPr txBox="1"/>
          <p:nvPr/>
        </p:nvSpPr>
        <p:spPr>
          <a:xfrm>
            <a:off x="7841062" y="1546040"/>
            <a:ext cx="2457450" cy="707886"/>
          </a:xfrm>
          <a:prstGeom prst="rect">
            <a:avLst/>
          </a:prstGeom>
          <a:noFill/>
        </p:spPr>
        <p:txBody>
          <a:bodyPr wrap="square" rtlCol="0">
            <a:spAutoFit/>
          </a:bodyPr>
          <a:lstStyle/>
          <a:p>
            <a:pPr algn="ctr"/>
            <a:r>
              <a:rPr lang="en-US" sz="2000" dirty="0">
                <a:solidFill>
                  <a:schemeClr val="tx1">
                    <a:lumMod val="65000"/>
                    <a:lumOff val="35000"/>
                  </a:schemeClr>
                </a:solidFill>
                <a:latin typeface="+mj-lt"/>
              </a:rPr>
              <a:t>The number of</a:t>
            </a:r>
          </a:p>
          <a:p>
            <a:pPr algn="ctr"/>
            <a:r>
              <a:rPr lang="en-US" sz="2000" dirty="0">
                <a:solidFill>
                  <a:schemeClr val="tx1">
                    <a:lumMod val="65000"/>
                    <a:lumOff val="35000"/>
                  </a:schemeClr>
                </a:solidFill>
                <a:latin typeface="+mj-lt"/>
              </a:rPr>
              <a:t> colored parts </a:t>
            </a:r>
          </a:p>
        </p:txBody>
      </p:sp>
      <p:cxnSp>
        <p:nvCxnSpPr>
          <p:cNvPr id="37" name="Straight Arrow Connector 36">
            <a:extLst>
              <a:ext uri="{FF2B5EF4-FFF2-40B4-BE49-F238E27FC236}">
                <a16:creationId xmlns:a16="http://schemas.microsoft.com/office/drawing/2014/main" id="{16617B59-16E5-2B07-FBC0-C019C5225D8B}"/>
              </a:ext>
            </a:extLst>
          </p:cNvPr>
          <p:cNvCxnSpPr>
            <a:cxnSpLocks/>
          </p:cNvCxnSpPr>
          <p:nvPr/>
        </p:nvCxnSpPr>
        <p:spPr>
          <a:xfrm>
            <a:off x="1374216" y="4150631"/>
            <a:ext cx="604093" cy="62731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329E3A43-070D-AE49-F264-956B8B4EA426}"/>
              </a:ext>
            </a:extLst>
          </p:cNvPr>
          <p:cNvCxnSpPr>
            <a:cxnSpLocks/>
          </p:cNvCxnSpPr>
          <p:nvPr/>
        </p:nvCxnSpPr>
        <p:spPr>
          <a:xfrm>
            <a:off x="4851877" y="4150631"/>
            <a:ext cx="604093" cy="62731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6DC7889C-2F5A-D935-3B32-3A5C4E0A73CE}"/>
              </a:ext>
            </a:extLst>
          </p:cNvPr>
          <p:cNvCxnSpPr>
            <a:cxnSpLocks/>
          </p:cNvCxnSpPr>
          <p:nvPr/>
        </p:nvCxnSpPr>
        <p:spPr>
          <a:xfrm>
            <a:off x="8397218" y="4150631"/>
            <a:ext cx="604093" cy="62731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0760F99A-D78A-DE5A-9B05-8CF75C6A041A}"/>
              </a:ext>
            </a:extLst>
          </p:cNvPr>
          <p:cNvSpPr txBox="1"/>
          <p:nvPr/>
        </p:nvSpPr>
        <p:spPr>
          <a:xfrm>
            <a:off x="1011742" y="4868321"/>
            <a:ext cx="2457450" cy="707886"/>
          </a:xfrm>
          <a:prstGeom prst="rect">
            <a:avLst/>
          </a:prstGeom>
          <a:noFill/>
        </p:spPr>
        <p:txBody>
          <a:bodyPr wrap="square" rtlCol="0">
            <a:spAutoFit/>
          </a:bodyPr>
          <a:lstStyle/>
          <a:p>
            <a:pPr algn="ctr"/>
            <a:r>
              <a:rPr lang="en-US" sz="2000" dirty="0">
                <a:solidFill>
                  <a:schemeClr val="tx1">
                    <a:lumMod val="65000"/>
                    <a:lumOff val="35000"/>
                  </a:schemeClr>
                </a:solidFill>
                <a:latin typeface="+mj-lt"/>
              </a:rPr>
              <a:t>The number of</a:t>
            </a:r>
          </a:p>
          <a:p>
            <a:pPr algn="ctr"/>
            <a:r>
              <a:rPr lang="en-US" sz="2000" dirty="0">
                <a:solidFill>
                  <a:schemeClr val="tx1">
                    <a:lumMod val="65000"/>
                    <a:lumOff val="35000"/>
                  </a:schemeClr>
                </a:solidFill>
                <a:latin typeface="+mj-lt"/>
              </a:rPr>
              <a:t> equal parts </a:t>
            </a:r>
          </a:p>
        </p:txBody>
      </p:sp>
      <p:sp>
        <p:nvSpPr>
          <p:cNvPr id="41" name="TextBox 40">
            <a:extLst>
              <a:ext uri="{FF2B5EF4-FFF2-40B4-BE49-F238E27FC236}">
                <a16:creationId xmlns:a16="http://schemas.microsoft.com/office/drawing/2014/main" id="{EF2BCC85-56CE-B1B9-29ED-657AA25FBAFF}"/>
              </a:ext>
            </a:extLst>
          </p:cNvPr>
          <p:cNvSpPr txBox="1"/>
          <p:nvPr/>
        </p:nvSpPr>
        <p:spPr>
          <a:xfrm>
            <a:off x="4527412" y="4868321"/>
            <a:ext cx="2457450" cy="707886"/>
          </a:xfrm>
          <a:prstGeom prst="rect">
            <a:avLst/>
          </a:prstGeom>
          <a:noFill/>
        </p:spPr>
        <p:txBody>
          <a:bodyPr wrap="square" rtlCol="0">
            <a:spAutoFit/>
          </a:bodyPr>
          <a:lstStyle/>
          <a:p>
            <a:pPr algn="ctr"/>
            <a:r>
              <a:rPr lang="en-US" sz="2000" dirty="0">
                <a:solidFill>
                  <a:schemeClr val="tx1">
                    <a:lumMod val="65000"/>
                    <a:lumOff val="35000"/>
                  </a:schemeClr>
                </a:solidFill>
                <a:latin typeface="+mj-lt"/>
              </a:rPr>
              <a:t>The number of</a:t>
            </a:r>
          </a:p>
          <a:p>
            <a:pPr algn="ctr"/>
            <a:r>
              <a:rPr lang="en-US" sz="2000" dirty="0">
                <a:solidFill>
                  <a:schemeClr val="tx1">
                    <a:lumMod val="65000"/>
                    <a:lumOff val="35000"/>
                  </a:schemeClr>
                </a:solidFill>
                <a:latin typeface="+mj-lt"/>
              </a:rPr>
              <a:t> equal parts </a:t>
            </a:r>
          </a:p>
        </p:txBody>
      </p:sp>
      <p:sp>
        <p:nvSpPr>
          <p:cNvPr id="42" name="TextBox 41">
            <a:extLst>
              <a:ext uri="{FF2B5EF4-FFF2-40B4-BE49-F238E27FC236}">
                <a16:creationId xmlns:a16="http://schemas.microsoft.com/office/drawing/2014/main" id="{123492FD-0AA0-4A95-7604-FD92951863D1}"/>
              </a:ext>
            </a:extLst>
          </p:cNvPr>
          <p:cNvSpPr txBox="1"/>
          <p:nvPr/>
        </p:nvSpPr>
        <p:spPr>
          <a:xfrm>
            <a:off x="7841062" y="4868321"/>
            <a:ext cx="2457450" cy="707886"/>
          </a:xfrm>
          <a:prstGeom prst="rect">
            <a:avLst/>
          </a:prstGeom>
          <a:noFill/>
        </p:spPr>
        <p:txBody>
          <a:bodyPr wrap="square" rtlCol="0">
            <a:spAutoFit/>
          </a:bodyPr>
          <a:lstStyle/>
          <a:p>
            <a:pPr algn="ctr"/>
            <a:r>
              <a:rPr lang="en-US" sz="2000" dirty="0">
                <a:solidFill>
                  <a:schemeClr val="tx1">
                    <a:lumMod val="65000"/>
                    <a:lumOff val="35000"/>
                  </a:schemeClr>
                </a:solidFill>
                <a:latin typeface="+mj-lt"/>
              </a:rPr>
              <a:t>The number of</a:t>
            </a:r>
          </a:p>
          <a:p>
            <a:pPr algn="ctr"/>
            <a:r>
              <a:rPr lang="en-US" sz="2000" dirty="0">
                <a:solidFill>
                  <a:schemeClr val="tx1">
                    <a:lumMod val="65000"/>
                    <a:lumOff val="35000"/>
                  </a:schemeClr>
                </a:solidFill>
                <a:latin typeface="+mj-lt"/>
              </a:rPr>
              <a:t> equal parts </a:t>
            </a:r>
          </a:p>
        </p:txBody>
      </p:sp>
      <p:pic>
        <p:nvPicPr>
          <p:cNvPr id="43" name="Picture 42">
            <a:extLst>
              <a:ext uri="{FF2B5EF4-FFF2-40B4-BE49-F238E27FC236}">
                <a16:creationId xmlns:a16="http://schemas.microsoft.com/office/drawing/2014/main" id="{586590D2-CCE2-500C-9FF0-2C5078BDEAAB}"/>
              </a:ext>
            </a:extLst>
          </p:cNvPr>
          <p:cNvPicPr>
            <a:picLocks noChangeAspect="1"/>
          </p:cNvPicPr>
          <p:nvPr/>
        </p:nvPicPr>
        <p:blipFill>
          <a:blip r:embed="rId4"/>
          <a:srcRect/>
          <a:stretch/>
        </p:blipFill>
        <p:spPr>
          <a:xfrm>
            <a:off x="5268099" y="2543562"/>
            <a:ext cx="2151875" cy="2151875"/>
          </a:xfrm>
          <a:prstGeom prst="rect">
            <a:avLst/>
          </a:prstGeom>
        </p:spPr>
      </p:pic>
      <p:pic>
        <p:nvPicPr>
          <p:cNvPr id="44" name="Picture 43">
            <a:extLst>
              <a:ext uri="{FF2B5EF4-FFF2-40B4-BE49-F238E27FC236}">
                <a16:creationId xmlns:a16="http://schemas.microsoft.com/office/drawing/2014/main" id="{9FA28ACD-F74A-0B5D-0D07-A42A401C55E2}"/>
              </a:ext>
            </a:extLst>
          </p:cNvPr>
          <p:cNvPicPr>
            <a:picLocks noChangeAspect="1"/>
          </p:cNvPicPr>
          <p:nvPr/>
        </p:nvPicPr>
        <p:blipFill>
          <a:blip r:embed="rId5"/>
          <a:srcRect/>
          <a:stretch/>
        </p:blipFill>
        <p:spPr>
          <a:xfrm>
            <a:off x="1855106" y="2543562"/>
            <a:ext cx="2151875" cy="2151875"/>
          </a:xfrm>
          <a:prstGeom prst="rect">
            <a:avLst/>
          </a:prstGeom>
        </p:spPr>
      </p:pic>
      <p:pic>
        <p:nvPicPr>
          <p:cNvPr id="45" name="Picture 44">
            <a:extLst>
              <a:ext uri="{FF2B5EF4-FFF2-40B4-BE49-F238E27FC236}">
                <a16:creationId xmlns:a16="http://schemas.microsoft.com/office/drawing/2014/main" id="{3E65C961-E980-3289-F7B5-6FCA8C5DA20F}"/>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flipH="1">
            <a:off x="8921545" y="2543562"/>
            <a:ext cx="2144911" cy="2148840"/>
          </a:xfrm>
          <a:prstGeom prst="rect">
            <a:avLst/>
          </a:prstGeom>
        </p:spPr>
      </p:pic>
    </p:spTree>
    <p:custDataLst>
      <p:tags r:id="rId1"/>
    </p:custDataLst>
    <p:extLst>
      <p:ext uri="{BB962C8B-B14F-4D97-AF65-F5344CB8AC3E}">
        <p14:creationId xmlns:p14="http://schemas.microsoft.com/office/powerpoint/2010/main" val="386747138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Result</a:t>
            </a:r>
            <a:endParaRPr lang="en-GB" sz="3200" dirty="0">
              <a:solidFill>
                <a:schemeClr val="bg1"/>
              </a:solidFill>
              <a:sym typeface="Comic Sans MS"/>
            </a:endParaRPr>
          </a:p>
        </p:txBody>
      </p:sp>
      <p:sp>
        <p:nvSpPr>
          <p:cNvPr id="38" name="TextBox 37">
            <a:extLst>
              <a:ext uri="{FF2B5EF4-FFF2-40B4-BE49-F238E27FC236}">
                <a16:creationId xmlns:a16="http://schemas.microsoft.com/office/drawing/2014/main" id="{9C2FB50B-E057-BDDC-05E4-C1EDAEB8CE64}"/>
              </a:ext>
            </a:extLst>
          </p:cNvPr>
          <p:cNvSpPr txBox="1"/>
          <p:nvPr/>
        </p:nvSpPr>
        <p:spPr>
          <a:xfrm>
            <a:off x="805543" y="2328538"/>
            <a:ext cx="10827657" cy="3018162"/>
          </a:xfrm>
          <a:custGeom>
            <a:avLst/>
            <a:gdLst>
              <a:gd name="connsiteX0" fmla="*/ 0 w 10827657"/>
              <a:gd name="connsiteY0" fmla="*/ 0 h 3018162"/>
              <a:gd name="connsiteX1" fmla="*/ 461600 w 10827657"/>
              <a:gd name="connsiteY1" fmla="*/ 0 h 3018162"/>
              <a:gd name="connsiteX2" fmla="*/ 1031477 w 10827657"/>
              <a:gd name="connsiteY2" fmla="*/ 0 h 3018162"/>
              <a:gd name="connsiteX3" fmla="*/ 1601353 w 10827657"/>
              <a:gd name="connsiteY3" fmla="*/ 0 h 3018162"/>
              <a:gd name="connsiteX4" fmla="*/ 2171230 w 10827657"/>
              <a:gd name="connsiteY4" fmla="*/ 0 h 3018162"/>
              <a:gd name="connsiteX5" fmla="*/ 2957660 w 10827657"/>
              <a:gd name="connsiteY5" fmla="*/ 0 h 3018162"/>
              <a:gd name="connsiteX6" fmla="*/ 3744090 w 10827657"/>
              <a:gd name="connsiteY6" fmla="*/ 0 h 3018162"/>
              <a:gd name="connsiteX7" fmla="*/ 4530520 w 10827657"/>
              <a:gd name="connsiteY7" fmla="*/ 0 h 3018162"/>
              <a:gd name="connsiteX8" fmla="*/ 5316949 w 10827657"/>
              <a:gd name="connsiteY8" fmla="*/ 0 h 3018162"/>
              <a:gd name="connsiteX9" fmla="*/ 5995103 w 10827657"/>
              <a:gd name="connsiteY9" fmla="*/ 0 h 3018162"/>
              <a:gd name="connsiteX10" fmla="*/ 6348426 w 10827657"/>
              <a:gd name="connsiteY10" fmla="*/ 0 h 3018162"/>
              <a:gd name="connsiteX11" fmla="*/ 7134856 w 10827657"/>
              <a:gd name="connsiteY11" fmla="*/ 0 h 3018162"/>
              <a:gd name="connsiteX12" fmla="*/ 7596456 w 10827657"/>
              <a:gd name="connsiteY12" fmla="*/ 0 h 3018162"/>
              <a:gd name="connsiteX13" fmla="*/ 8382886 w 10827657"/>
              <a:gd name="connsiteY13" fmla="*/ 0 h 3018162"/>
              <a:gd name="connsiteX14" fmla="*/ 9061039 w 10827657"/>
              <a:gd name="connsiteY14" fmla="*/ 0 h 3018162"/>
              <a:gd name="connsiteX15" fmla="*/ 9414363 w 10827657"/>
              <a:gd name="connsiteY15" fmla="*/ 0 h 3018162"/>
              <a:gd name="connsiteX16" fmla="*/ 9767686 w 10827657"/>
              <a:gd name="connsiteY16" fmla="*/ 0 h 3018162"/>
              <a:gd name="connsiteX17" fmla="*/ 10121010 w 10827657"/>
              <a:gd name="connsiteY17" fmla="*/ 0 h 3018162"/>
              <a:gd name="connsiteX18" fmla="*/ 10827657 w 10827657"/>
              <a:gd name="connsiteY18" fmla="*/ 0 h 3018162"/>
              <a:gd name="connsiteX19" fmla="*/ 10827657 w 10827657"/>
              <a:gd name="connsiteY19" fmla="*/ 412482 h 3018162"/>
              <a:gd name="connsiteX20" fmla="*/ 10827657 w 10827657"/>
              <a:gd name="connsiteY20" fmla="*/ 915509 h 3018162"/>
              <a:gd name="connsiteX21" fmla="*/ 10827657 w 10827657"/>
              <a:gd name="connsiteY21" fmla="*/ 1388355 h 3018162"/>
              <a:gd name="connsiteX22" fmla="*/ 10827657 w 10827657"/>
              <a:gd name="connsiteY22" fmla="*/ 1921563 h 3018162"/>
              <a:gd name="connsiteX23" fmla="*/ 10827657 w 10827657"/>
              <a:gd name="connsiteY23" fmla="*/ 2484953 h 3018162"/>
              <a:gd name="connsiteX24" fmla="*/ 10827657 w 10827657"/>
              <a:gd name="connsiteY24" fmla="*/ 3018162 h 3018162"/>
              <a:gd name="connsiteX25" fmla="*/ 10041227 w 10827657"/>
              <a:gd name="connsiteY25" fmla="*/ 3018162 h 3018162"/>
              <a:gd name="connsiteX26" fmla="*/ 9254797 w 10827657"/>
              <a:gd name="connsiteY26" fmla="*/ 3018162 h 3018162"/>
              <a:gd name="connsiteX27" fmla="*/ 9009750 w 10827657"/>
              <a:gd name="connsiteY27" fmla="*/ 3018162 h 3018162"/>
              <a:gd name="connsiteX28" fmla="*/ 8439874 w 10827657"/>
              <a:gd name="connsiteY28" fmla="*/ 3018162 h 3018162"/>
              <a:gd name="connsiteX29" fmla="*/ 7869997 w 10827657"/>
              <a:gd name="connsiteY29" fmla="*/ 3018162 h 3018162"/>
              <a:gd name="connsiteX30" fmla="*/ 7516673 w 10827657"/>
              <a:gd name="connsiteY30" fmla="*/ 3018162 h 3018162"/>
              <a:gd name="connsiteX31" fmla="*/ 7271626 w 10827657"/>
              <a:gd name="connsiteY31" fmla="*/ 3018162 h 3018162"/>
              <a:gd name="connsiteX32" fmla="*/ 7026580 w 10827657"/>
              <a:gd name="connsiteY32" fmla="*/ 3018162 h 3018162"/>
              <a:gd name="connsiteX33" fmla="*/ 6781533 w 10827657"/>
              <a:gd name="connsiteY33" fmla="*/ 3018162 h 3018162"/>
              <a:gd name="connsiteX34" fmla="*/ 6211656 w 10827657"/>
              <a:gd name="connsiteY34" fmla="*/ 3018162 h 3018162"/>
              <a:gd name="connsiteX35" fmla="*/ 5966609 w 10827657"/>
              <a:gd name="connsiteY35" fmla="*/ 3018162 h 3018162"/>
              <a:gd name="connsiteX36" fmla="*/ 5180179 w 10827657"/>
              <a:gd name="connsiteY36" fmla="*/ 3018162 h 3018162"/>
              <a:gd name="connsiteX37" fmla="*/ 4393749 w 10827657"/>
              <a:gd name="connsiteY37" fmla="*/ 3018162 h 3018162"/>
              <a:gd name="connsiteX38" fmla="*/ 3715596 w 10827657"/>
              <a:gd name="connsiteY38" fmla="*/ 3018162 h 3018162"/>
              <a:gd name="connsiteX39" fmla="*/ 3253996 w 10827657"/>
              <a:gd name="connsiteY39" fmla="*/ 3018162 h 3018162"/>
              <a:gd name="connsiteX40" fmla="*/ 2684119 w 10827657"/>
              <a:gd name="connsiteY40" fmla="*/ 3018162 h 3018162"/>
              <a:gd name="connsiteX41" fmla="*/ 1897689 w 10827657"/>
              <a:gd name="connsiteY41" fmla="*/ 3018162 h 3018162"/>
              <a:gd name="connsiteX42" fmla="*/ 1436089 w 10827657"/>
              <a:gd name="connsiteY42" fmla="*/ 3018162 h 3018162"/>
              <a:gd name="connsiteX43" fmla="*/ 1082766 w 10827657"/>
              <a:gd name="connsiteY43" fmla="*/ 3018162 h 3018162"/>
              <a:gd name="connsiteX44" fmla="*/ 621166 w 10827657"/>
              <a:gd name="connsiteY44" fmla="*/ 3018162 h 3018162"/>
              <a:gd name="connsiteX45" fmla="*/ 0 w 10827657"/>
              <a:gd name="connsiteY45" fmla="*/ 3018162 h 3018162"/>
              <a:gd name="connsiteX46" fmla="*/ 0 w 10827657"/>
              <a:gd name="connsiteY46" fmla="*/ 2605680 h 3018162"/>
              <a:gd name="connsiteX47" fmla="*/ 0 w 10827657"/>
              <a:gd name="connsiteY47" fmla="*/ 2042290 h 3018162"/>
              <a:gd name="connsiteX48" fmla="*/ 0 w 10827657"/>
              <a:gd name="connsiteY48" fmla="*/ 1509081 h 3018162"/>
              <a:gd name="connsiteX49" fmla="*/ 0 w 10827657"/>
              <a:gd name="connsiteY49" fmla="*/ 1096599 h 3018162"/>
              <a:gd name="connsiteX50" fmla="*/ 0 w 10827657"/>
              <a:gd name="connsiteY50" fmla="*/ 593572 h 3018162"/>
              <a:gd name="connsiteX51" fmla="*/ 0 w 10827657"/>
              <a:gd name="connsiteY51" fmla="*/ 0 h 3018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0827657" h="3018162" fill="none" extrusionOk="0">
                <a:moveTo>
                  <a:pt x="0" y="0"/>
                </a:moveTo>
                <a:cubicBezTo>
                  <a:pt x="229852" y="-52187"/>
                  <a:pt x="319107" y="38552"/>
                  <a:pt x="461600" y="0"/>
                </a:cubicBezTo>
                <a:cubicBezTo>
                  <a:pt x="604093" y="-38552"/>
                  <a:pt x="788286" y="58031"/>
                  <a:pt x="1031477" y="0"/>
                </a:cubicBezTo>
                <a:cubicBezTo>
                  <a:pt x="1274668" y="-58031"/>
                  <a:pt x="1423344" y="43364"/>
                  <a:pt x="1601353" y="0"/>
                </a:cubicBezTo>
                <a:cubicBezTo>
                  <a:pt x="1779362" y="-43364"/>
                  <a:pt x="1958349" y="30092"/>
                  <a:pt x="2171230" y="0"/>
                </a:cubicBezTo>
                <a:cubicBezTo>
                  <a:pt x="2384111" y="-30092"/>
                  <a:pt x="2732615" y="70725"/>
                  <a:pt x="2957660" y="0"/>
                </a:cubicBezTo>
                <a:cubicBezTo>
                  <a:pt x="3182705" y="-70725"/>
                  <a:pt x="3563141" y="72532"/>
                  <a:pt x="3744090" y="0"/>
                </a:cubicBezTo>
                <a:cubicBezTo>
                  <a:pt x="3925039" y="-72532"/>
                  <a:pt x="4366933" y="9330"/>
                  <a:pt x="4530520" y="0"/>
                </a:cubicBezTo>
                <a:cubicBezTo>
                  <a:pt x="4694107" y="-9330"/>
                  <a:pt x="5001107" y="27269"/>
                  <a:pt x="5316949" y="0"/>
                </a:cubicBezTo>
                <a:cubicBezTo>
                  <a:pt x="5632791" y="-27269"/>
                  <a:pt x="5793451" y="34496"/>
                  <a:pt x="5995103" y="0"/>
                </a:cubicBezTo>
                <a:cubicBezTo>
                  <a:pt x="6196755" y="-34496"/>
                  <a:pt x="6183387" y="10101"/>
                  <a:pt x="6348426" y="0"/>
                </a:cubicBezTo>
                <a:cubicBezTo>
                  <a:pt x="6513465" y="-10101"/>
                  <a:pt x="6824273" y="7617"/>
                  <a:pt x="7134856" y="0"/>
                </a:cubicBezTo>
                <a:cubicBezTo>
                  <a:pt x="7445439" y="-7617"/>
                  <a:pt x="7413061" y="15557"/>
                  <a:pt x="7596456" y="0"/>
                </a:cubicBezTo>
                <a:cubicBezTo>
                  <a:pt x="7779851" y="-15557"/>
                  <a:pt x="8165623" y="41516"/>
                  <a:pt x="8382886" y="0"/>
                </a:cubicBezTo>
                <a:cubicBezTo>
                  <a:pt x="8600149" y="-41516"/>
                  <a:pt x="8797142" y="32804"/>
                  <a:pt x="9061039" y="0"/>
                </a:cubicBezTo>
                <a:cubicBezTo>
                  <a:pt x="9324936" y="-32804"/>
                  <a:pt x="9246707" y="36162"/>
                  <a:pt x="9414363" y="0"/>
                </a:cubicBezTo>
                <a:cubicBezTo>
                  <a:pt x="9582019" y="-36162"/>
                  <a:pt x="9665017" y="26052"/>
                  <a:pt x="9767686" y="0"/>
                </a:cubicBezTo>
                <a:cubicBezTo>
                  <a:pt x="9870355" y="-26052"/>
                  <a:pt x="9973613" y="29411"/>
                  <a:pt x="10121010" y="0"/>
                </a:cubicBezTo>
                <a:cubicBezTo>
                  <a:pt x="10268407" y="-29411"/>
                  <a:pt x="10567304" y="25177"/>
                  <a:pt x="10827657" y="0"/>
                </a:cubicBezTo>
                <a:cubicBezTo>
                  <a:pt x="10833673" y="157192"/>
                  <a:pt x="10780999" y="320057"/>
                  <a:pt x="10827657" y="412482"/>
                </a:cubicBezTo>
                <a:cubicBezTo>
                  <a:pt x="10874315" y="504907"/>
                  <a:pt x="10776828" y="714060"/>
                  <a:pt x="10827657" y="915509"/>
                </a:cubicBezTo>
                <a:cubicBezTo>
                  <a:pt x="10878486" y="1116958"/>
                  <a:pt x="10803718" y="1237678"/>
                  <a:pt x="10827657" y="1388355"/>
                </a:cubicBezTo>
                <a:cubicBezTo>
                  <a:pt x="10851596" y="1539032"/>
                  <a:pt x="10800376" y="1685794"/>
                  <a:pt x="10827657" y="1921563"/>
                </a:cubicBezTo>
                <a:cubicBezTo>
                  <a:pt x="10854938" y="2157332"/>
                  <a:pt x="10820802" y="2293427"/>
                  <a:pt x="10827657" y="2484953"/>
                </a:cubicBezTo>
                <a:cubicBezTo>
                  <a:pt x="10834512" y="2676479"/>
                  <a:pt x="10806326" y="2877626"/>
                  <a:pt x="10827657" y="3018162"/>
                </a:cubicBezTo>
                <a:cubicBezTo>
                  <a:pt x="10568583" y="3020676"/>
                  <a:pt x="10286881" y="2938124"/>
                  <a:pt x="10041227" y="3018162"/>
                </a:cubicBezTo>
                <a:cubicBezTo>
                  <a:pt x="9795573" y="3098200"/>
                  <a:pt x="9495306" y="2937266"/>
                  <a:pt x="9254797" y="3018162"/>
                </a:cubicBezTo>
                <a:cubicBezTo>
                  <a:pt x="9014288" y="3099058"/>
                  <a:pt x="9108345" y="2999896"/>
                  <a:pt x="9009750" y="3018162"/>
                </a:cubicBezTo>
                <a:cubicBezTo>
                  <a:pt x="8911155" y="3036428"/>
                  <a:pt x="8627116" y="3017544"/>
                  <a:pt x="8439874" y="3018162"/>
                </a:cubicBezTo>
                <a:cubicBezTo>
                  <a:pt x="8252632" y="3018780"/>
                  <a:pt x="8005714" y="2987533"/>
                  <a:pt x="7869997" y="3018162"/>
                </a:cubicBezTo>
                <a:cubicBezTo>
                  <a:pt x="7734280" y="3048791"/>
                  <a:pt x="7587378" y="3017349"/>
                  <a:pt x="7516673" y="3018162"/>
                </a:cubicBezTo>
                <a:cubicBezTo>
                  <a:pt x="7445968" y="3018975"/>
                  <a:pt x="7330106" y="2990064"/>
                  <a:pt x="7271626" y="3018162"/>
                </a:cubicBezTo>
                <a:cubicBezTo>
                  <a:pt x="7213146" y="3046260"/>
                  <a:pt x="7142021" y="3002738"/>
                  <a:pt x="7026580" y="3018162"/>
                </a:cubicBezTo>
                <a:cubicBezTo>
                  <a:pt x="6911139" y="3033586"/>
                  <a:pt x="6866030" y="3005407"/>
                  <a:pt x="6781533" y="3018162"/>
                </a:cubicBezTo>
                <a:cubicBezTo>
                  <a:pt x="6697036" y="3030917"/>
                  <a:pt x="6391555" y="2978386"/>
                  <a:pt x="6211656" y="3018162"/>
                </a:cubicBezTo>
                <a:cubicBezTo>
                  <a:pt x="6031757" y="3057938"/>
                  <a:pt x="6081713" y="3006068"/>
                  <a:pt x="5966609" y="3018162"/>
                </a:cubicBezTo>
                <a:cubicBezTo>
                  <a:pt x="5851505" y="3030256"/>
                  <a:pt x="5405237" y="2968821"/>
                  <a:pt x="5180179" y="3018162"/>
                </a:cubicBezTo>
                <a:cubicBezTo>
                  <a:pt x="4955121" y="3067503"/>
                  <a:pt x="4624324" y="2953780"/>
                  <a:pt x="4393749" y="3018162"/>
                </a:cubicBezTo>
                <a:cubicBezTo>
                  <a:pt x="4163174" y="3082544"/>
                  <a:pt x="3881036" y="2964137"/>
                  <a:pt x="3715596" y="3018162"/>
                </a:cubicBezTo>
                <a:cubicBezTo>
                  <a:pt x="3550156" y="3072187"/>
                  <a:pt x="3458726" y="2981045"/>
                  <a:pt x="3253996" y="3018162"/>
                </a:cubicBezTo>
                <a:cubicBezTo>
                  <a:pt x="3049266" y="3055279"/>
                  <a:pt x="2894715" y="2959339"/>
                  <a:pt x="2684119" y="3018162"/>
                </a:cubicBezTo>
                <a:cubicBezTo>
                  <a:pt x="2473523" y="3076985"/>
                  <a:pt x="2157198" y="2993348"/>
                  <a:pt x="1897689" y="3018162"/>
                </a:cubicBezTo>
                <a:cubicBezTo>
                  <a:pt x="1638180" y="3042976"/>
                  <a:pt x="1563026" y="2981226"/>
                  <a:pt x="1436089" y="3018162"/>
                </a:cubicBezTo>
                <a:cubicBezTo>
                  <a:pt x="1309152" y="3055098"/>
                  <a:pt x="1214738" y="3009631"/>
                  <a:pt x="1082766" y="3018162"/>
                </a:cubicBezTo>
                <a:cubicBezTo>
                  <a:pt x="950794" y="3026693"/>
                  <a:pt x="807335" y="3009540"/>
                  <a:pt x="621166" y="3018162"/>
                </a:cubicBezTo>
                <a:cubicBezTo>
                  <a:pt x="434997" y="3026784"/>
                  <a:pt x="183291" y="2977815"/>
                  <a:pt x="0" y="3018162"/>
                </a:cubicBezTo>
                <a:cubicBezTo>
                  <a:pt x="-20317" y="2896908"/>
                  <a:pt x="17829" y="2719544"/>
                  <a:pt x="0" y="2605680"/>
                </a:cubicBezTo>
                <a:cubicBezTo>
                  <a:pt x="-17829" y="2491816"/>
                  <a:pt x="244" y="2223897"/>
                  <a:pt x="0" y="2042290"/>
                </a:cubicBezTo>
                <a:cubicBezTo>
                  <a:pt x="-244" y="1860683"/>
                  <a:pt x="8608" y="1756629"/>
                  <a:pt x="0" y="1509081"/>
                </a:cubicBezTo>
                <a:cubicBezTo>
                  <a:pt x="-8608" y="1261533"/>
                  <a:pt x="29867" y="1236057"/>
                  <a:pt x="0" y="1096599"/>
                </a:cubicBezTo>
                <a:cubicBezTo>
                  <a:pt x="-29867" y="957141"/>
                  <a:pt x="21723" y="788473"/>
                  <a:pt x="0" y="593572"/>
                </a:cubicBezTo>
                <a:cubicBezTo>
                  <a:pt x="-21723" y="398671"/>
                  <a:pt x="29345" y="215095"/>
                  <a:pt x="0" y="0"/>
                </a:cubicBezTo>
                <a:close/>
              </a:path>
              <a:path w="10827657" h="3018162" stroke="0" extrusionOk="0">
                <a:moveTo>
                  <a:pt x="0" y="0"/>
                </a:moveTo>
                <a:cubicBezTo>
                  <a:pt x="113047" y="-37187"/>
                  <a:pt x="237735" y="41200"/>
                  <a:pt x="353324" y="0"/>
                </a:cubicBezTo>
                <a:cubicBezTo>
                  <a:pt x="468913" y="-41200"/>
                  <a:pt x="918801" y="20982"/>
                  <a:pt x="1139753" y="0"/>
                </a:cubicBezTo>
                <a:cubicBezTo>
                  <a:pt x="1360705" y="-20982"/>
                  <a:pt x="1382527" y="22052"/>
                  <a:pt x="1601353" y="0"/>
                </a:cubicBezTo>
                <a:cubicBezTo>
                  <a:pt x="1820179" y="-22052"/>
                  <a:pt x="1836457" y="34043"/>
                  <a:pt x="1954677" y="0"/>
                </a:cubicBezTo>
                <a:cubicBezTo>
                  <a:pt x="2072897" y="-34043"/>
                  <a:pt x="2286619" y="42586"/>
                  <a:pt x="2524554" y="0"/>
                </a:cubicBezTo>
                <a:cubicBezTo>
                  <a:pt x="2762489" y="-42586"/>
                  <a:pt x="2669360" y="21638"/>
                  <a:pt x="2769601" y="0"/>
                </a:cubicBezTo>
                <a:cubicBezTo>
                  <a:pt x="2869842" y="-21638"/>
                  <a:pt x="3208667" y="16274"/>
                  <a:pt x="3339477" y="0"/>
                </a:cubicBezTo>
                <a:cubicBezTo>
                  <a:pt x="3470287" y="-16274"/>
                  <a:pt x="3485013" y="6357"/>
                  <a:pt x="3584524" y="0"/>
                </a:cubicBezTo>
                <a:cubicBezTo>
                  <a:pt x="3684035" y="-6357"/>
                  <a:pt x="3902745" y="38578"/>
                  <a:pt x="4154401" y="0"/>
                </a:cubicBezTo>
                <a:cubicBezTo>
                  <a:pt x="4406057" y="-38578"/>
                  <a:pt x="4390135" y="24185"/>
                  <a:pt x="4507725" y="0"/>
                </a:cubicBezTo>
                <a:cubicBezTo>
                  <a:pt x="4625315" y="-24185"/>
                  <a:pt x="4835378" y="12656"/>
                  <a:pt x="4969325" y="0"/>
                </a:cubicBezTo>
                <a:cubicBezTo>
                  <a:pt x="5103272" y="-12656"/>
                  <a:pt x="5420346" y="61876"/>
                  <a:pt x="5647478" y="0"/>
                </a:cubicBezTo>
                <a:cubicBezTo>
                  <a:pt x="5874610" y="-61876"/>
                  <a:pt x="5915111" y="34273"/>
                  <a:pt x="6000801" y="0"/>
                </a:cubicBezTo>
                <a:cubicBezTo>
                  <a:pt x="6086491" y="-34273"/>
                  <a:pt x="6179083" y="24963"/>
                  <a:pt x="6354125" y="0"/>
                </a:cubicBezTo>
                <a:cubicBezTo>
                  <a:pt x="6529167" y="-24963"/>
                  <a:pt x="6649281" y="33034"/>
                  <a:pt x="6924002" y="0"/>
                </a:cubicBezTo>
                <a:cubicBezTo>
                  <a:pt x="7198723" y="-33034"/>
                  <a:pt x="7335702" y="47745"/>
                  <a:pt x="7493878" y="0"/>
                </a:cubicBezTo>
                <a:cubicBezTo>
                  <a:pt x="7652054" y="-47745"/>
                  <a:pt x="7641369" y="19147"/>
                  <a:pt x="7738925" y="0"/>
                </a:cubicBezTo>
                <a:cubicBezTo>
                  <a:pt x="7836481" y="-19147"/>
                  <a:pt x="8073620" y="1857"/>
                  <a:pt x="8200525" y="0"/>
                </a:cubicBezTo>
                <a:cubicBezTo>
                  <a:pt x="8327430" y="-1857"/>
                  <a:pt x="8374373" y="10702"/>
                  <a:pt x="8445572" y="0"/>
                </a:cubicBezTo>
                <a:cubicBezTo>
                  <a:pt x="8516771" y="-10702"/>
                  <a:pt x="8604406" y="9762"/>
                  <a:pt x="8690619" y="0"/>
                </a:cubicBezTo>
                <a:cubicBezTo>
                  <a:pt x="8776832" y="-9762"/>
                  <a:pt x="8955394" y="36703"/>
                  <a:pt x="9043943" y="0"/>
                </a:cubicBezTo>
                <a:cubicBezTo>
                  <a:pt x="9132492" y="-36703"/>
                  <a:pt x="9472661" y="34701"/>
                  <a:pt x="9830373" y="0"/>
                </a:cubicBezTo>
                <a:cubicBezTo>
                  <a:pt x="10188085" y="-34701"/>
                  <a:pt x="10091637" y="22254"/>
                  <a:pt x="10183696" y="0"/>
                </a:cubicBezTo>
                <a:cubicBezTo>
                  <a:pt x="10275755" y="-22254"/>
                  <a:pt x="10549470" y="48068"/>
                  <a:pt x="10827657" y="0"/>
                </a:cubicBezTo>
                <a:cubicBezTo>
                  <a:pt x="10833912" y="181201"/>
                  <a:pt x="10818652" y="208246"/>
                  <a:pt x="10827657" y="412482"/>
                </a:cubicBezTo>
                <a:cubicBezTo>
                  <a:pt x="10836662" y="616718"/>
                  <a:pt x="10771749" y="756926"/>
                  <a:pt x="10827657" y="885328"/>
                </a:cubicBezTo>
                <a:cubicBezTo>
                  <a:pt x="10883565" y="1013730"/>
                  <a:pt x="10797707" y="1218195"/>
                  <a:pt x="10827657" y="1358173"/>
                </a:cubicBezTo>
                <a:cubicBezTo>
                  <a:pt x="10857607" y="1498151"/>
                  <a:pt x="10792260" y="1612196"/>
                  <a:pt x="10827657" y="1800837"/>
                </a:cubicBezTo>
                <a:cubicBezTo>
                  <a:pt x="10863054" y="1989478"/>
                  <a:pt x="10818414" y="2251290"/>
                  <a:pt x="10827657" y="2364227"/>
                </a:cubicBezTo>
                <a:cubicBezTo>
                  <a:pt x="10836900" y="2477164"/>
                  <a:pt x="10826794" y="2757523"/>
                  <a:pt x="10827657" y="3018162"/>
                </a:cubicBezTo>
                <a:cubicBezTo>
                  <a:pt x="10544985" y="3032721"/>
                  <a:pt x="10305174" y="2925179"/>
                  <a:pt x="10041227" y="3018162"/>
                </a:cubicBezTo>
                <a:cubicBezTo>
                  <a:pt x="9777280" y="3111145"/>
                  <a:pt x="9501075" y="3008431"/>
                  <a:pt x="9254797" y="3018162"/>
                </a:cubicBezTo>
                <a:cubicBezTo>
                  <a:pt x="9008519" y="3027893"/>
                  <a:pt x="8942553" y="2978435"/>
                  <a:pt x="8684921" y="3018162"/>
                </a:cubicBezTo>
                <a:cubicBezTo>
                  <a:pt x="8427289" y="3057889"/>
                  <a:pt x="8299172" y="2960310"/>
                  <a:pt x="8115044" y="3018162"/>
                </a:cubicBezTo>
                <a:cubicBezTo>
                  <a:pt x="7930916" y="3076014"/>
                  <a:pt x="7877060" y="3017067"/>
                  <a:pt x="7761720" y="3018162"/>
                </a:cubicBezTo>
                <a:cubicBezTo>
                  <a:pt x="7646380" y="3019257"/>
                  <a:pt x="7430602" y="2975816"/>
                  <a:pt x="7300120" y="3018162"/>
                </a:cubicBezTo>
                <a:cubicBezTo>
                  <a:pt x="7169638" y="3060508"/>
                  <a:pt x="7005365" y="3000793"/>
                  <a:pt x="6838520" y="3018162"/>
                </a:cubicBezTo>
                <a:cubicBezTo>
                  <a:pt x="6671675" y="3035531"/>
                  <a:pt x="6391871" y="2983500"/>
                  <a:pt x="6268644" y="3018162"/>
                </a:cubicBezTo>
                <a:cubicBezTo>
                  <a:pt x="6145417" y="3052824"/>
                  <a:pt x="6018630" y="2989977"/>
                  <a:pt x="5807043" y="3018162"/>
                </a:cubicBezTo>
                <a:cubicBezTo>
                  <a:pt x="5595456" y="3046347"/>
                  <a:pt x="5653637" y="3017868"/>
                  <a:pt x="5561996" y="3018162"/>
                </a:cubicBezTo>
                <a:cubicBezTo>
                  <a:pt x="5470355" y="3018456"/>
                  <a:pt x="5199703" y="2943457"/>
                  <a:pt x="4883843" y="3018162"/>
                </a:cubicBezTo>
                <a:cubicBezTo>
                  <a:pt x="4567983" y="3092867"/>
                  <a:pt x="4397782" y="2946990"/>
                  <a:pt x="4205690" y="3018162"/>
                </a:cubicBezTo>
                <a:cubicBezTo>
                  <a:pt x="4013598" y="3089334"/>
                  <a:pt x="3841336" y="3013147"/>
                  <a:pt x="3744090" y="3018162"/>
                </a:cubicBezTo>
                <a:cubicBezTo>
                  <a:pt x="3646844" y="3023177"/>
                  <a:pt x="3501030" y="2997220"/>
                  <a:pt x="3390766" y="3018162"/>
                </a:cubicBezTo>
                <a:cubicBezTo>
                  <a:pt x="3280502" y="3039104"/>
                  <a:pt x="2979993" y="3013191"/>
                  <a:pt x="2712613" y="3018162"/>
                </a:cubicBezTo>
                <a:cubicBezTo>
                  <a:pt x="2445233" y="3023133"/>
                  <a:pt x="2551052" y="3017539"/>
                  <a:pt x="2467566" y="3018162"/>
                </a:cubicBezTo>
                <a:cubicBezTo>
                  <a:pt x="2384080" y="3018785"/>
                  <a:pt x="2239287" y="3006649"/>
                  <a:pt x="2114242" y="3018162"/>
                </a:cubicBezTo>
                <a:cubicBezTo>
                  <a:pt x="1989197" y="3029675"/>
                  <a:pt x="1560079" y="2929228"/>
                  <a:pt x="1327813" y="3018162"/>
                </a:cubicBezTo>
                <a:cubicBezTo>
                  <a:pt x="1095547" y="3107096"/>
                  <a:pt x="873632" y="2984013"/>
                  <a:pt x="757936" y="3018162"/>
                </a:cubicBezTo>
                <a:cubicBezTo>
                  <a:pt x="642240" y="3052311"/>
                  <a:pt x="311803" y="2933014"/>
                  <a:pt x="0" y="3018162"/>
                </a:cubicBezTo>
                <a:cubicBezTo>
                  <a:pt x="-32468" y="2912657"/>
                  <a:pt x="53261" y="2733754"/>
                  <a:pt x="0" y="2515135"/>
                </a:cubicBezTo>
                <a:cubicBezTo>
                  <a:pt x="-53261" y="2296516"/>
                  <a:pt x="38002" y="2143739"/>
                  <a:pt x="0" y="1981926"/>
                </a:cubicBezTo>
                <a:cubicBezTo>
                  <a:pt x="-38002" y="1820113"/>
                  <a:pt x="27327" y="1606805"/>
                  <a:pt x="0" y="1418536"/>
                </a:cubicBezTo>
                <a:cubicBezTo>
                  <a:pt x="-27327" y="1230267"/>
                  <a:pt x="18270" y="1048993"/>
                  <a:pt x="0" y="915509"/>
                </a:cubicBezTo>
                <a:cubicBezTo>
                  <a:pt x="-18270" y="782025"/>
                  <a:pt x="1942" y="632096"/>
                  <a:pt x="0" y="442664"/>
                </a:cubicBezTo>
                <a:cubicBezTo>
                  <a:pt x="-1942" y="253233"/>
                  <a:pt x="38560" y="126227"/>
                  <a:pt x="0" y="0"/>
                </a:cubicBezTo>
                <a:close/>
              </a:path>
            </a:pathLst>
          </a:custGeom>
          <a:ln>
            <a:extLst>
              <a:ext uri="{C807C97D-BFC1-408E-A445-0C87EB9F89A2}">
                <ask:lineSketchStyleProps xmlns:ask="http://schemas.microsoft.com/office/drawing/2018/sketchyshapes" sd="376234861">
                  <a:prstGeom prst="rect">
                    <a:avLst/>
                  </a:prstGeom>
                  <ask:type>
                    <ask:lineSketchScribble/>
                  </ask:type>
                </ask:lineSketchStyleProps>
              </a:ext>
            </a:extLst>
          </a:ln>
        </p:spPr>
        <p:style>
          <a:lnRef idx="1">
            <a:schemeClr val="accent3"/>
          </a:lnRef>
          <a:fillRef idx="2">
            <a:schemeClr val="accent3"/>
          </a:fillRef>
          <a:effectRef idx="1">
            <a:schemeClr val="accent3"/>
          </a:effectRef>
          <a:fontRef idx="minor">
            <a:schemeClr val="dk1"/>
          </a:fontRef>
        </p:style>
        <p:txBody>
          <a:bodyPr rtlCol="0" anchor="ctr"/>
          <a:lstStyle>
            <a:defPPr marR="0" lvl="0" algn="l" rtl="0">
              <a:lnSpc>
                <a:spcPct val="100000"/>
              </a:lnSpc>
              <a:spcBef>
                <a:spcPts val="0"/>
              </a:spcBef>
              <a:spcAft>
                <a:spcPts val="0"/>
              </a:spcAft>
            </a:defPPr>
            <a:lvl1pPr marL="0">
              <a:lnSpc>
                <a:spcPct val="200000"/>
              </a:lnSpc>
              <a:spcAft>
                <a:spcPts val="800"/>
              </a:spcAft>
              <a:defRPr sz="2400">
                <a:solidFill>
                  <a:schemeClr val="tx1">
                    <a:lumMod val="65000"/>
                    <a:lumOff val="35000"/>
                  </a:schemeClr>
                </a:solidFill>
                <a:effectLst/>
                <a:latin typeface="Comic Sans MS" panose="030F0702030302020204" pitchFamily="66" charset="0"/>
                <a:ea typeface="Calibri" panose="020F0502020204030204" pitchFamily="34" charset="0"/>
                <a:cs typeface="Times New Roman" panose="02020603050405020304" pitchFamily="18" charset="0"/>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dirty="0"/>
              <a:t>To add two fractions that do not have the same denominator, first we find equivalent fractions with the same denominator, and then we add the numerators and keep the same denominator</a:t>
            </a:r>
            <a:r>
              <a:rPr lang="en-US"/>
              <a:t>. </a:t>
            </a:r>
            <a:endParaRPr lang="fr-FR" dirty="0"/>
          </a:p>
        </p:txBody>
      </p:sp>
    </p:spTree>
    <p:custDataLst>
      <p:tags r:id="rId1"/>
    </p:custDataLst>
    <p:extLst>
      <p:ext uri="{BB962C8B-B14F-4D97-AF65-F5344CB8AC3E}">
        <p14:creationId xmlns:p14="http://schemas.microsoft.com/office/powerpoint/2010/main" val="410297245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Result</a:t>
            </a:r>
            <a:endParaRPr lang="en-GB" sz="3200" dirty="0">
              <a:solidFill>
                <a:schemeClr val="bg1"/>
              </a:solidFill>
              <a:sym typeface="Comic Sans MS"/>
            </a:endParaRPr>
          </a:p>
        </p:txBody>
      </p:sp>
      <p:pic>
        <p:nvPicPr>
          <p:cNvPr id="4" name="Picture 3">
            <a:extLst>
              <a:ext uri="{FF2B5EF4-FFF2-40B4-BE49-F238E27FC236}">
                <a16:creationId xmlns:a16="http://schemas.microsoft.com/office/drawing/2014/main" id="{224B8CCC-491F-554E-AAFB-4EE95B1B8E6D}"/>
              </a:ext>
            </a:extLst>
          </p:cNvPr>
          <p:cNvPicPr>
            <a:picLocks noChangeAspect="1"/>
          </p:cNvPicPr>
          <p:nvPr/>
        </p:nvPicPr>
        <p:blipFill>
          <a:blip r:embed="rId4"/>
          <a:srcRect/>
          <a:stretch/>
        </p:blipFill>
        <p:spPr>
          <a:xfrm flipH="1">
            <a:off x="6868299" y="2543562"/>
            <a:ext cx="2151875" cy="2151875"/>
          </a:xfrm>
          <a:prstGeom prst="rect">
            <a:avLst/>
          </a:prstGeom>
        </p:spPr>
      </p:pic>
      <p:pic>
        <p:nvPicPr>
          <p:cNvPr id="5" name="Picture 4" descr="A picture containing icon&#10;&#10;Description automatically generated">
            <a:extLst>
              <a:ext uri="{FF2B5EF4-FFF2-40B4-BE49-F238E27FC236}">
                <a16:creationId xmlns:a16="http://schemas.microsoft.com/office/drawing/2014/main" id="{64DB7B68-8A94-CFBF-5750-F8C2831EDDC6}"/>
              </a:ext>
            </a:extLst>
          </p:cNvPr>
          <p:cNvPicPr>
            <a:picLocks noChangeAspect="1"/>
          </p:cNvPicPr>
          <p:nvPr/>
        </p:nvPicPr>
        <p:blipFill>
          <a:blip r:embed="rId5"/>
          <a:stretch>
            <a:fillRect/>
          </a:stretch>
        </p:blipFill>
        <p:spPr>
          <a:xfrm flipH="1">
            <a:off x="3214006" y="2543562"/>
            <a:ext cx="2151875" cy="2151875"/>
          </a:xfrm>
          <a:prstGeom prst="rect">
            <a:avLst/>
          </a:prstGeom>
        </p:spPr>
      </p:pic>
      <p:grpSp>
        <p:nvGrpSpPr>
          <p:cNvPr id="6" name="Group 5">
            <a:extLst>
              <a:ext uri="{FF2B5EF4-FFF2-40B4-BE49-F238E27FC236}">
                <a16:creationId xmlns:a16="http://schemas.microsoft.com/office/drawing/2014/main" id="{754E594D-E7C5-4BEE-FEDA-3451A82787C6}"/>
              </a:ext>
            </a:extLst>
          </p:cNvPr>
          <p:cNvGrpSpPr/>
          <p:nvPr/>
        </p:nvGrpSpPr>
        <p:grpSpPr>
          <a:xfrm>
            <a:off x="2370642" y="3025474"/>
            <a:ext cx="518530" cy="1188052"/>
            <a:chOff x="3729941" y="5097647"/>
            <a:chExt cx="518530" cy="1188052"/>
          </a:xfrm>
        </p:grpSpPr>
        <p:sp>
          <p:nvSpPr>
            <p:cNvPr id="7" name="TextBox 6">
              <a:extLst>
                <a:ext uri="{FF2B5EF4-FFF2-40B4-BE49-F238E27FC236}">
                  <a16:creationId xmlns:a16="http://schemas.microsoft.com/office/drawing/2014/main" id="{81F2F43C-8E9B-42A1-3B74-45085C4C427C}"/>
                </a:ext>
              </a:extLst>
            </p:cNvPr>
            <p:cNvSpPr txBox="1"/>
            <p:nvPr/>
          </p:nvSpPr>
          <p:spPr>
            <a:xfrm>
              <a:off x="3835942" y="5097647"/>
              <a:ext cx="272829" cy="461665"/>
            </a:xfrm>
            <a:prstGeom prst="rect">
              <a:avLst/>
            </a:prstGeom>
            <a:noFill/>
          </p:spPr>
          <p:txBody>
            <a:bodyPr wrap="square" rtlCol="0">
              <a:spAutoFit/>
            </a:bodyPr>
            <a:lstStyle/>
            <a:p>
              <a:r>
                <a:rPr lang="en-GB" sz="2400" dirty="0">
                  <a:solidFill>
                    <a:schemeClr val="tx1">
                      <a:lumMod val="65000"/>
                      <a:lumOff val="35000"/>
                    </a:schemeClr>
                  </a:solidFill>
                  <a:latin typeface="+mj-lt"/>
                </a:rPr>
                <a:t>1</a:t>
              </a:r>
              <a:endParaRPr lang="en-US" sz="2400" dirty="0">
                <a:solidFill>
                  <a:schemeClr val="tx1">
                    <a:lumMod val="65000"/>
                    <a:lumOff val="35000"/>
                  </a:schemeClr>
                </a:solidFill>
                <a:latin typeface="+mj-lt"/>
              </a:endParaRPr>
            </a:p>
          </p:txBody>
        </p:sp>
        <p:sp>
          <p:nvSpPr>
            <p:cNvPr id="8" name="TextBox 7">
              <a:extLst>
                <a:ext uri="{FF2B5EF4-FFF2-40B4-BE49-F238E27FC236}">
                  <a16:creationId xmlns:a16="http://schemas.microsoft.com/office/drawing/2014/main" id="{DDD2D017-D4AC-7674-F341-5AA8FD4362B8}"/>
                </a:ext>
              </a:extLst>
            </p:cNvPr>
            <p:cNvSpPr txBox="1"/>
            <p:nvPr/>
          </p:nvSpPr>
          <p:spPr>
            <a:xfrm>
              <a:off x="3835942" y="5824034"/>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4</a:t>
              </a:r>
              <a:endParaRPr lang="en-US" sz="2400" dirty="0">
                <a:solidFill>
                  <a:schemeClr val="tx1">
                    <a:lumMod val="65000"/>
                    <a:lumOff val="35000"/>
                  </a:schemeClr>
                </a:solidFill>
                <a:latin typeface="+mj-lt"/>
              </a:endParaRPr>
            </a:p>
          </p:txBody>
        </p:sp>
        <p:cxnSp>
          <p:nvCxnSpPr>
            <p:cNvPr id="9" name="Straight Connector 8">
              <a:extLst>
                <a:ext uri="{FF2B5EF4-FFF2-40B4-BE49-F238E27FC236}">
                  <a16:creationId xmlns:a16="http://schemas.microsoft.com/office/drawing/2014/main" id="{D07019AE-AE05-6200-8DF5-C3F0D2289D7F}"/>
                </a:ext>
              </a:extLst>
            </p:cNvPr>
            <p:cNvCxnSpPr>
              <a:cxnSpLocks/>
            </p:cNvCxnSpPr>
            <p:nvPr/>
          </p:nvCxnSpPr>
          <p:spPr>
            <a:xfrm>
              <a:off x="3729941" y="568926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10" name="Group 9">
            <a:extLst>
              <a:ext uri="{FF2B5EF4-FFF2-40B4-BE49-F238E27FC236}">
                <a16:creationId xmlns:a16="http://schemas.microsoft.com/office/drawing/2014/main" id="{20242C6C-847A-CFFD-DC9F-0BCD40C06A68}"/>
              </a:ext>
            </a:extLst>
          </p:cNvPr>
          <p:cNvGrpSpPr/>
          <p:nvPr/>
        </p:nvGrpSpPr>
        <p:grpSpPr>
          <a:xfrm>
            <a:off x="9248091" y="3025474"/>
            <a:ext cx="518530" cy="1188052"/>
            <a:chOff x="4485591" y="5097647"/>
            <a:chExt cx="518530" cy="1188052"/>
          </a:xfrm>
        </p:grpSpPr>
        <p:sp>
          <p:nvSpPr>
            <p:cNvPr id="11" name="TextBox 10">
              <a:extLst>
                <a:ext uri="{FF2B5EF4-FFF2-40B4-BE49-F238E27FC236}">
                  <a16:creationId xmlns:a16="http://schemas.microsoft.com/office/drawing/2014/main" id="{A9366DC6-F34A-D790-CF1A-F25848A36664}"/>
                </a:ext>
              </a:extLst>
            </p:cNvPr>
            <p:cNvSpPr txBox="1"/>
            <p:nvPr/>
          </p:nvSpPr>
          <p:spPr>
            <a:xfrm>
              <a:off x="4582508" y="5097647"/>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2</a:t>
              </a:r>
              <a:endParaRPr lang="en-US" sz="2400" dirty="0">
                <a:solidFill>
                  <a:schemeClr val="tx1">
                    <a:lumMod val="65000"/>
                    <a:lumOff val="35000"/>
                  </a:schemeClr>
                </a:solidFill>
                <a:latin typeface="+mj-lt"/>
              </a:endParaRPr>
            </a:p>
          </p:txBody>
        </p:sp>
        <p:sp>
          <p:nvSpPr>
            <p:cNvPr id="12" name="TextBox 11">
              <a:extLst>
                <a:ext uri="{FF2B5EF4-FFF2-40B4-BE49-F238E27FC236}">
                  <a16:creationId xmlns:a16="http://schemas.microsoft.com/office/drawing/2014/main" id="{6CFC1786-4049-DAA0-E267-215874E7FB10}"/>
                </a:ext>
              </a:extLst>
            </p:cNvPr>
            <p:cNvSpPr txBox="1"/>
            <p:nvPr/>
          </p:nvSpPr>
          <p:spPr>
            <a:xfrm>
              <a:off x="4582508" y="5824034"/>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3</a:t>
              </a:r>
              <a:endParaRPr lang="en-US" sz="2400" dirty="0">
                <a:solidFill>
                  <a:schemeClr val="tx1">
                    <a:lumMod val="65000"/>
                    <a:lumOff val="35000"/>
                  </a:schemeClr>
                </a:solidFill>
                <a:latin typeface="+mj-lt"/>
              </a:endParaRPr>
            </a:p>
          </p:txBody>
        </p:sp>
        <p:cxnSp>
          <p:nvCxnSpPr>
            <p:cNvPr id="13" name="Straight Connector 12">
              <a:extLst>
                <a:ext uri="{FF2B5EF4-FFF2-40B4-BE49-F238E27FC236}">
                  <a16:creationId xmlns:a16="http://schemas.microsoft.com/office/drawing/2014/main" id="{0ED9AD6E-20CA-F29A-9A8B-A65D862835EC}"/>
                </a:ext>
              </a:extLst>
            </p:cNvPr>
            <p:cNvCxnSpPr>
              <a:cxnSpLocks/>
            </p:cNvCxnSpPr>
            <p:nvPr/>
          </p:nvCxnSpPr>
          <p:spPr>
            <a:xfrm>
              <a:off x="4485591" y="568926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4" name="TextBox 13">
            <a:extLst>
              <a:ext uri="{FF2B5EF4-FFF2-40B4-BE49-F238E27FC236}">
                <a16:creationId xmlns:a16="http://schemas.microsoft.com/office/drawing/2014/main" id="{94F12C3B-BD06-1879-2B80-3F4F03565A68}"/>
              </a:ext>
            </a:extLst>
          </p:cNvPr>
          <p:cNvSpPr txBox="1"/>
          <p:nvPr/>
        </p:nvSpPr>
        <p:spPr>
          <a:xfrm>
            <a:off x="5961603" y="3265557"/>
            <a:ext cx="1020996" cy="707886"/>
          </a:xfrm>
          <a:prstGeom prst="rect">
            <a:avLst/>
          </a:prstGeom>
          <a:noFill/>
        </p:spPr>
        <p:txBody>
          <a:bodyPr wrap="square" rtlCol="0">
            <a:spAutoFit/>
          </a:bodyPr>
          <a:lstStyle/>
          <a:p>
            <a:r>
              <a:rPr lang="en-GB" sz="4000" dirty="0">
                <a:solidFill>
                  <a:schemeClr val="tx1">
                    <a:lumMod val="65000"/>
                    <a:lumOff val="35000"/>
                  </a:schemeClr>
                </a:solidFill>
                <a:latin typeface="+mj-lt"/>
              </a:rPr>
              <a:t>+ </a:t>
            </a:r>
            <a:endParaRPr lang="en-US" sz="4000" dirty="0">
              <a:solidFill>
                <a:schemeClr val="tx1">
                  <a:lumMod val="65000"/>
                  <a:lumOff val="35000"/>
                </a:schemeClr>
              </a:solidFill>
              <a:latin typeface="+mj-lt"/>
            </a:endParaRPr>
          </a:p>
        </p:txBody>
      </p:sp>
    </p:spTree>
    <p:custDataLst>
      <p:tags r:id="rId1"/>
    </p:custDataLst>
    <p:extLst>
      <p:ext uri="{BB962C8B-B14F-4D97-AF65-F5344CB8AC3E}">
        <p14:creationId xmlns:p14="http://schemas.microsoft.com/office/powerpoint/2010/main" val="169501056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Result</a:t>
            </a:r>
            <a:endParaRPr lang="en-GB" sz="3200" dirty="0">
              <a:solidFill>
                <a:schemeClr val="bg1"/>
              </a:solidFill>
              <a:sym typeface="Comic Sans MS"/>
            </a:endParaRPr>
          </a:p>
        </p:txBody>
      </p:sp>
      <p:pic>
        <p:nvPicPr>
          <p:cNvPr id="5" name="Picture 4">
            <a:extLst>
              <a:ext uri="{FF2B5EF4-FFF2-40B4-BE49-F238E27FC236}">
                <a16:creationId xmlns:a16="http://schemas.microsoft.com/office/drawing/2014/main" id="{432BA48E-20AF-07E6-EDD5-6016FC8AE837}"/>
              </a:ext>
            </a:extLst>
          </p:cNvPr>
          <p:cNvPicPr>
            <a:picLocks noChangeAspect="1"/>
          </p:cNvPicPr>
          <p:nvPr/>
        </p:nvPicPr>
        <p:blipFill>
          <a:blip r:embed="rId4"/>
          <a:srcRect/>
          <a:stretch/>
        </p:blipFill>
        <p:spPr>
          <a:xfrm flipH="1">
            <a:off x="6868299" y="2543562"/>
            <a:ext cx="2151875" cy="2151875"/>
          </a:xfrm>
          <a:prstGeom prst="rect">
            <a:avLst/>
          </a:prstGeom>
        </p:spPr>
      </p:pic>
      <p:pic>
        <p:nvPicPr>
          <p:cNvPr id="6" name="Picture 5">
            <a:extLst>
              <a:ext uri="{FF2B5EF4-FFF2-40B4-BE49-F238E27FC236}">
                <a16:creationId xmlns:a16="http://schemas.microsoft.com/office/drawing/2014/main" id="{39F038FC-1B04-C532-BADA-9800D9C552BA}"/>
              </a:ext>
            </a:extLst>
          </p:cNvPr>
          <p:cNvPicPr>
            <a:picLocks noChangeAspect="1"/>
          </p:cNvPicPr>
          <p:nvPr/>
        </p:nvPicPr>
        <p:blipFill>
          <a:blip r:embed="rId5"/>
          <a:srcRect/>
          <a:stretch/>
        </p:blipFill>
        <p:spPr>
          <a:xfrm flipH="1">
            <a:off x="3214006" y="2543562"/>
            <a:ext cx="2151875" cy="2151875"/>
          </a:xfrm>
          <a:prstGeom prst="rect">
            <a:avLst/>
          </a:prstGeom>
        </p:spPr>
      </p:pic>
      <p:grpSp>
        <p:nvGrpSpPr>
          <p:cNvPr id="7" name="Group 6">
            <a:extLst>
              <a:ext uri="{FF2B5EF4-FFF2-40B4-BE49-F238E27FC236}">
                <a16:creationId xmlns:a16="http://schemas.microsoft.com/office/drawing/2014/main" id="{6F8C3F87-E6E9-4FBA-2D93-D6A01A3475FC}"/>
              </a:ext>
            </a:extLst>
          </p:cNvPr>
          <p:cNvGrpSpPr/>
          <p:nvPr/>
        </p:nvGrpSpPr>
        <p:grpSpPr>
          <a:xfrm>
            <a:off x="2370642" y="3025474"/>
            <a:ext cx="623599" cy="1188052"/>
            <a:chOff x="3729941" y="5097647"/>
            <a:chExt cx="623599" cy="1188052"/>
          </a:xfrm>
        </p:grpSpPr>
        <p:sp>
          <p:nvSpPr>
            <p:cNvPr id="8" name="TextBox 7">
              <a:extLst>
                <a:ext uri="{FF2B5EF4-FFF2-40B4-BE49-F238E27FC236}">
                  <a16:creationId xmlns:a16="http://schemas.microsoft.com/office/drawing/2014/main" id="{5618A765-2474-1667-9389-7E70AF3571BF}"/>
                </a:ext>
              </a:extLst>
            </p:cNvPr>
            <p:cNvSpPr txBox="1"/>
            <p:nvPr/>
          </p:nvSpPr>
          <p:spPr>
            <a:xfrm>
              <a:off x="3835942" y="5097647"/>
              <a:ext cx="272829" cy="461665"/>
            </a:xfrm>
            <a:prstGeom prst="rect">
              <a:avLst/>
            </a:prstGeom>
            <a:noFill/>
          </p:spPr>
          <p:txBody>
            <a:bodyPr wrap="square" rtlCol="0">
              <a:spAutoFit/>
            </a:bodyPr>
            <a:lstStyle/>
            <a:p>
              <a:r>
                <a:rPr lang="en-GB" sz="2400" dirty="0">
                  <a:solidFill>
                    <a:schemeClr val="tx1">
                      <a:lumMod val="65000"/>
                      <a:lumOff val="35000"/>
                    </a:schemeClr>
                  </a:solidFill>
                  <a:latin typeface="+mj-lt"/>
                </a:rPr>
                <a:t>3</a:t>
              </a:r>
              <a:endParaRPr lang="en-US" sz="2400" dirty="0">
                <a:solidFill>
                  <a:schemeClr val="tx1">
                    <a:lumMod val="65000"/>
                    <a:lumOff val="35000"/>
                  </a:schemeClr>
                </a:solidFill>
                <a:latin typeface="+mj-lt"/>
              </a:endParaRPr>
            </a:p>
          </p:txBody>
        </p:sp>
        <p:sp>
          <p:nvSpPr>
            <p:cNvPr id="9" name="TextBox 8">
              <a:extLst>
                <a:ext uri="{FF2B5EF4-FFF2-40B4-BE49-F238E27FC236}">
                  <a16:creationId xmlns:a16="http://schemas.microsoft.com/office/drawing/2014/main" id="{62ACE828-6FFB-7BAD-E980-91EEB467D8AB}"/>
                </a:ext>
              </a:extLst>
            </p:cNvPr>
            <p:cNvSpPr txBox="1"/>
            <p:nvPr/>
          </p:nvSpPr>
          <p:spPr>
            <a:xfrm>
              <a:off x="3729941" y="5824034"/>
              <a:ext cx="623599" cy="461665"/>
            </a:xfrm>
            <a:prstGeom prst="rect">
              <a:avLst/>
            </a:prstGeom>
          </p:spPr>
          <p:txBody>
            <a:bodyPr wrap="square" rtlCol="0">
              <a:spAutoFit/>
            </a:bodyPr>
            <a:lstStyle/>
            <a:p>
              <a:r>
                <a:rPr lang="en-GB" sz="2400" dirty="0">
                  <a:solidFill>
                    <a:schemeClr val="tx1">
                      <a:lumMod val="65000"/>
                      <a:lumOff val="35000"/>
                    </a:schemeClr>
                  </a:solidFill>
                  <a:latin typeface="+mj-lt"/>
                </a:rPr>
                <a:t>12</a:t>
              </a:r>
              <a:endParaRPr lang="en-US" sz="2400" dirty="0">
                <a:solidFill>
                  <a:schemeClr val="tx1">
                    <a:lumMod val="65000"/>
                    <a:lumOff val="35000"/>
                  </a:schemeClr>
                </a:solidFill>
                <a:latin typeface="+mj-lt"/>
              </a:endParaRPr>
            </a:p>
          </p:txBody>
        </p:sp>
        <p:cxnSp>
          <p:nvCxnSpPr>
            <p:cNvPr id="10" name="Straight Connector 9">
              <a:extLst>
                <a:ext uri="{FF2B5EF4-FFF2-40B4-BE49-F238E27FC236}">
                  <a16:creationId xmlns:a16="http://schemas.microsoft.com/office/drawing/2014/main" id="{3C228E6B-15C1-F6AA-A316-8F097CA4341A}"/>
                </a:ext>
              </a:extLst>
            </p:cNvPr>
            <p:cNvCxnSpPr>
              <a:cxnSpLocks/>
            </p:cNvCxnSpPr>
            <p:nvPr/>
          </p:nvCxnSpPr>
          <p:spPr>
            <a:xfrm>
              <a:off x="3729941" y="568926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11" name="Group 10">
            <a:extLst>
              <a:ext uri="{FF2B5EF4-FFF2-40B4-BE49-F238E27FC236}">
                <a16:creationId xmlns:a16="http://schemas.microsoft.com/office/drawing/2014/main" id="{4B9B2734-1C24-6EFB-0761-99AE53B6199A}"/>
              </a:ext>
            </a:extLst>
          </p:cNvPr>
          <p:cNvGrpSpPr/>
          <p:nvPr/>
        </p:nvGrpSpPr>
        <p:grpSpPr>
          <a:xfrm>
            <a:off x="9248091" y="3025474"/>
            <a:ext cx="527910" cy="1188052"/>
            <a:chOff x="4485591" y="5097647"/>
            <a:chExt cx="527910" cy="1188052"/>
          </a:xfrm>
        </p:grpSpPr>
        <p:sp>
          <p:nvSpPr>
            <p:cNvPr id="12" name="TextBox 11">
              <a:extLst>
                <a:ext uri="{FF2B5EF4-FFF2-40B4-BE49-F238E27FC236}">
                  <a16:creationId xmlns:a16="http://schemas.microsoft.com/office/drawing/2014/main" id="{7133CA93-1DDF-EC61-A6E9-020918FB111E}"/>
                </a:ext>
              </a:extLst>
            </p:cNvPr>
            <p:cNvSpPr txBox="1"/>
            <p:nvPr/>
          </p:nvSpPr>
          <p:spPr>
            <a:xfrm>
              <a:off x="4582508" y="5097647"/>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8</a:t>
              </a:r>
              <a:endParaRPr lang="en-US" sz="2400" dirty="0">
                <a:solidFill>
                  <a:schemeClr val="tx1">
                    <a:lumMod val="65000"/>
                    <a:lumOff val="35000"/>
                  </a:schemeClr>
                </a:solidFill>
                <a:latin typeface="+mj-lt"/>
              </a:endParaRPr>
            </a:p>
          </p:txBody>
        </p:sp>
        <p:sp>
          <p:nvSpPr>
            <p:cNvPr id="13" name="TextBox 12">
              <a:extLst>
                <a:ext uri="{FF2B5EF4-FFF2-40B4-BE49-F238E27FC236}">
                  <a16:creationId xmlns:a16="http://schemas.microsoft.com/office/drawing/2014/main" id="{D3E0CC2D-B674-8B84-C0AB-D9D3AA1F5EE6}"/>
                </a:ext>
              </a:extLst>
            </p:cNvPr>
            <p:cNvSpPr txBox="1"/>
            <p:nvPr/>
          </p:nvSpPr>
          <p:spPr>
            <a:xfrm>
              <a:off x="4494971" y="5824034"/>
              <a:ext cx="518530" cy="461665"/>
            </a:xfrm>
            <a:prstGeom prst="rect">
              <a:avLst/>
            </a:prstGeom>
          </p:spPr>
          <p:txBody>
            <a:bodyPr wrap="square" rtlCol="0">
              <a:spAutoFit/>
            </a:bodyPr>
            <a:lstStyle/>
            <a:p>
              <a:r>
                <a:rPr lang="en-GB" sz="2400" dirty="0">
                  <a:solidFill>
                    <a:schemeClr val="tx1">
                      <a:lumMod val="65000"/>
                      <a:lumOff val="35000"/>
                    </a:schemeClr>
                  </a:solidFill>
                  <a:latin typeface="+mj-lt"/>
                </a:rPr>
                <a:t>12</a:t>
              </a:r>
              <a:endParaRPr lang="en-US" sz="2400" dirty="0">
                <a:solidFill>
                  <a:schemeClr val="tx1">
                    <a:lumMod val="65000"/>
                    <a:lumOff val="35000"/>
                  </a:schemeClr>
                </a:solidFill>
                <a:latin typeface="+mj-lt"/>
              </a:endParaRPr>
            </a:p>
          </p:txBody>
        </p:sp>
        <p:cxnSp>
          <p:nvCxnSpPr>
            <p:cNvPr id="14" name="Straight Connector 13">
              <a:extLst>
                <a:ext uri="{FF2B5EF4-FFF2-40B4-BE49-F238E27FC236}">
                  <a16:creationId xmlns:a16="http://schemas.microsoft.com/office/drawing/2014/main" id="{1B4D2142-9778-A60A-A84D-CA217016355C}"/>
                </a:ext>
              </a:extLst>
            </p:cNvPr>
            <p:cNvCxnSpPr>
              <a:cxnSpLocks/>
            </p:cNvCxnSpPr>
            <p:nvPr/>
          </p:nvCxnSpPr>
          <p:spPr>
            <a:xfrm>
              <a:off x="4485591" y="568926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a:extLst>
              <a:ext uri="{FF2B5EF4-FFF2-40B4-BE49-F238E27FC236}">
                <a16:creationId xmlns:a16="http://schemas.microsoft.com/office/drawing/2014/main" id="{B424BFA0-E403-ABF9-3673-E873724A876C}"/>
              </a:ext>
            </a:extLst>
          </p:cNvPr>
          <p:cNvSpPr txBox="1"/>
          <p:nvPr/>
        </p:nvSpPr>
        <p:spPr>
          <a:xfrm>
            <a:off x="5961603" y="3265557"/>
            <a:ext cx="1020996" cy="707886"/>
          </a:xfrm>
          <a:prstGeom prst="rect">
            <a:avLst/>
          </a:prstGeom>
          <a:noFill/>
        </p:spPr>
        <p:txBody>
          <a:bodyPr wrap="square" rtlCol="0">
            <a:spAutoFit/>
          </a:bodyPr>
          <a:lstStyle/>
          <a:p>
            <a:r>
              <a:rPr lang="en-GB" sz="4000" dirty="0">
                <a:solidFill>
                  <a:schemeClr val="tx1">
                    <a:lumMod val="65000"/>
                    <a:lumOff val="35000"/>
                  </a:schemeClr>
                </a:solidFill>
                <a:latin typeface="+mj-lt"/>
              </a:rPr>
              <a:t>+ </a:t>
            </a:r>
            <a:endParaRPr lang="en-US" sz="4000" dirty="0">
              <a:solidFill>
                <a:schemeClr val="tx1">
                  <a:lumMod val="65000"/>
                  <a:lumOff val="35000"/>
                </a:schemeClr>
              </a:solidFill>
              <a:latin typeface="+mj-lt"/>
            </a:endParaRPr>
          </a:p>
        </p:txBody>
      </p:sp>
    </p:spTree>
    <p:custDataLst>
      <p:tags r:id="rId1"/>
    </p:custDataLst>
    <p:extLst>
      <p:ext uri="{BB962C8B-B14F-4D97-AF65-F5344CB8AC3E}">
        <p14:creationId xmlns:p14="http://schemas.microsoft.com/office/powerpoint/2010/main" val="36742078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2AD61D9-DA8F-4063-86D4-70243838B797}"/>
              </a:ext>
            </a:extLst>
          </p:cNvPr>
          <p:cNvSpPr txBox="1"/>
          <p:nvPr/>
        </p:nvSpPr>
        <p:spPr>
          <a:xfrm>
            <a:off x="9529482" y="118884"/>
            <a:ext cx="2662518" cy="307777"/>
          </a:xfrm>
          <a:prstGeom prst="rect">
            <a:avLst/>
          </a:prstGeom>
          <a:solidFill>
            <a:srgbClr val="DAF3F6"/>
          </a:solidFill>
          <a:effectLst>
            <a:softEdge rad="12700"/>
          </a:effectLst>
        </p:spPr>
        <p:txBody>
          <a:bodyPr wrap="square">
            <a:spAutoFit/>
          </a:bodyPr>
          <a:lstStyle/>
          <a:p>
            <a:pPr algn="ctr"/>
            <a:r>
              <a:rPr lang="en-GB" b="0" i="0" dirty="0">
                <a:solidFill>
                  <a:schemeClr val="tx1">
                    <a:lumMod val="65000"/>
                    <a:lumOff val="35000"/>
                  </a:schemeClr>
                </a:solidFill>
                <a:effectLst/>
                <a:latin typeface="+mj-lt"/>
              </a:rPr>
              <a:t> Social-Emotional Learning</a:t>
            </a:r>
            <a:endParaRPr lang="en-GB" dirty="0">
              <a:solidFill>
                <a:schemeClr val="tx1">
                  <a:lumMod val="65000"/>
                  <a:lumOff val="35000"/>
                </a:schemeClr>
              </a:solidFill>
              <a:latin typeface="+mj-lt"/>
            </a:endParaRPr>
          </a:p>
        </p:txBody>
      </p:sp>
      <p:sp>
        <p:nvSpPr>
          <p:cNvPr id="5" name="Google Shape;222;p10">
            <a:extLst>
              <a:ext uri="{FF2B5EF4-FFF2-40B4-BE49-F238E27FC236}">
                <a16:creationId xmlns:a16="http://schemas.microsoft.com/office/drawing/2014/main" id="{EF088F60-01A0-4EED-ABFA-C6E207E36B7A}"/>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mn-lt"/>
                <a:sym typeface="Comic Sans MS"/>
              </a:rPr>
              <a:t>Select the emotion that would best describe the feeling you will experience in this situation.</a:t>
            </a:r>
          </a:p>
        </p:txBody>
      </p:sp>
      <p:pic>
        <p:nvPicPr>
          <p:cNvPr id="3" name="Picture 2">
            <a:extLst>
              <a:ext uri="{FF2B5EF4-FFF2-40B4-BE49-F238E27FC236}">
                <a16:creationId xmlns:a16="http://schemas.microsoft.com/office/drawing/2014/main" id="{954BEDA0-B08B-436F-B5FF-DAC1945A57EE}"/>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9086703" y="2498038"/>
            <a:ext cx="2352041" cy="2261122"/>
          </a:xfrm>
          <a:prstGeom prst="rect">
            <a:avLst/>
          </a:prstGeom>
        </p:spPr>
      </p:pic>
      <p:sp>
        <p:nvSpPr>
          <p:cNvPr id="7" name="Rectangle: Rounded Corners 6">
            <a:extLst>
              <a:ext uri="{FF2B5EF4-FFF2-40B4-BE49-F238E27FC236}">
                <a16:creationId xmlns:a16="http://schemas.microsoft.com/office/drawing/2014/main" id="{7F8BDD27-1B09-445D-B82A-8EA41F97DAAF}"/>
              </a:ext>
            </a:extLst>
          </p:cNvPr>
          <p:cNvSpPr/>
          <p:nvPr/>
        </p:nvSpPr>
        <p:spPr>
          <a:xfrm>
            <a:off x="6450767" y="377518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65000"/>
                    <a:lumOff val="35000"/>
                  </a:schemeClr>
                </a:solidFill>
              </a:rPr>
              <a:t>Anger </a:t>
            </a:r>
          </a:p>
        </p:txBody>
      </p:sp>
      <p:sp>
        <p:nvSpPr>
          <p:cNvPr id="25" name="Rectangle: Rounded Corners 24">
            <a:extLst>
              <a:ext uri="{FF2B5EF4-FFF2-40B4-BE49-F238E27FC236}">
                <a16:creationId xmlns:a16="http://schemas.microsoft.com/office/drawing/2014/main" id="{F648CC32-0862-475F-BA3D-EBFBEA96E0D0}"/>
              </a:ext>
            </a:extLst>
          </p:cNvPr>
          <p:cNvSpPr/>
          <p:nvPr/>
        </p:nvSpPr>
        <p:spPr>
          <a:xfrm>
            <a:off x="854441" y="381510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65000"/>
                    <a:lumOff val="35000"/>
                  </a:schemeClr>
                </a:solidFill>
              </a:rPr>
              <a:t>Fear </a:t>
            </a:r>
          </a:p>
        </p:txBody>
      </p:sp>
      <p:sp>
        <p:nvSpPr>
          <p:cNvPr id="26" name="Rectangle: Rounded Corners 25">
            <a:extLst>
              <a:ext uri="{FF2B5EF4-FFF2-40B4-BE49-F238E27FC236}">
                <a16:creationId xmlns:a16="http://schemas.microsoft.com/office/drawing/2014/main" id="{4B21903B-94C1-4663-94CE-05BE8FE2F904}"/>
              </a:ext>
            </a:extLst>
          </p:cNvPr>
          <p:cNvSpPr/>
          <p:nvPr/>
        </p:nvSpPr>
        <p:spPr>
          <a:xfrm>
            <a:off x="854441" y="4936076"/>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65000"/>
                    <a:lumOff val="35000"/>
                  </a:schemeClr>
                </a:solidFill>
              </a:rPr>
              <a:t>Happiness</a:t>
            </a:r>
          </a:p>
        </p:txBody>
      </p:sp>
      <p:sp>
        <p:nvSpPr>
          <p:cNvPr id="27" name="Rectangle: Rounded Corners 26">
            <a:extLst>
              <a:ext uri="{FF2B5EF4-FFF2-40B4-BE49-F238E27FC236}">
                <a16:creationId xmlns:a16="http://schemas.microsoft.com/office/drawing/2014/main" id="{65644799-998D-4883-9251-FD47F1D7AE7F}"/>
              </a:ext>
            </a:extLst>
          </p:cNvPr>
          <p:cNvSpPr/>
          <p:nvPr/>
        </p:nvSpPr>
        <p:spPr>
          <a:xfrm>
            <a:off x="3652604" y="3812570"/>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Disgust</a:t>
            </a:r>
          </a:p>
        </p:txBody>
      </p:sp>
      <p:sp>
        <p:nvSpPr>
          <p:cNvPr id="28" name="Rectangle: Rounded Corners 27">
            <a:extLst>
              <a:ext uri="{FF2B5EF4-FFF2-40B4-BE49-F238E27FC236}">
                <a16:creationId xmlns:a16="http://schemas.microsoft.com/office/drawing/2014/main" id="{C082655A-5E57-4520-ABF1-3CB89FC7E5FA}"/>
              </a:ext>
            </a:extLst>
          </p:cNvPr>
          <p:cNvSpPr/>
          <p:nvPr/>
        </p:nvSpPr>
        <p:spPr>
          <a:xfrm>
            <a:off x="6450767" y="493607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Surprise</a:t>
            </a:r>
          </a:p>
        </p:txBody>
      </p:sp>
      <p:sp>
        <p:nvSpPr>
          <p:cNvPr id="29" name="Rectangle: Rounded Corners 28">
            <a:extLst>
              <a:ext uri="{FF2B5EF4-FFF2-40B4-BE49-F238E27FC236}">
                <a16:creationId xmlns:a16="http://schemas.microsoft.com/office/drawing/2014/main" id="{73F9D412-3EC0-4EB7-BB75-58EB0448D011}"/>
              </a:ext>
            </a:extLst>
          </p:cNvPr>
          <p:cNvSpPr/>
          <p:nvPr/>
        </p:nvSpPr>
        <p:spPr>
          <a:xfrm>
            <a:off x="3652604" y="4936076"/>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Sadness</a:t>
            </a:r>
          </a:p>
        </p:txBody>
      </p:sp>
      <p:sp>
        <p:nvSpPr>
          <p:cNvPr id="30" name="TextBox 29">
            <a:extLst>
              <a:ext uri="{FF2B5EF4-FFF2-40B4-BE49-F238E27FC236}">
                <a16:creationId xmlns:a16="http://schemas.microsoft.com/office/drawing/2014/main" id="{FB939275-5B87-41AC-998B-FE9DB4BFA11D}"/>
              </a:ext>
            </a:extLst>
          </p:cNvPr>
          <p:cNvSpPr txBox="1"/>
          <p:nvPr/>
        </p:nvSpPr>
        <p:spPr>
          <a:xfrm>
            <a:off x="854441" y="2498038"/>
            <a:ext cx="7401393" cy="584775"/>
          </a:xfrm>
          <a:prstGeom prst="rect">
            <a:avLst/>
          </a:prstGeom>
          <a:noFill/>
        </p:spPr>
        <p:txBody>
          <a:bodyPr wrap="square">
            <a:spAutoFit/>
          </a:bodyPr>
          <a:lstStyle/>
          <a:p>
            <a:r>
              <a:rPr lang="en-US" sz="3200" dirty="0">
                <a:solidFill>
                  <a:schemeClr val="tx1">
                    <a:lumMod val="65000"/>
                    <a:lumOff val="35000"/>
                  </a:schemeClr>
                </a:solidFill>
                <a:latin typeface="+mn-lt"/>
              </a:rPr>
              <a:t>You are laughing with a close friend.</a:t>
            </a:r>
            <a:endParaRPr lang="fr-FR" sz="3200" dirty="0">
              <a:solidFill>
                <a:schemeClr val="tx1">
                  <a:lumMod val="65000"/>
                  <a:lumOff val="35000"/>
                </a:schemeClr>
              </a:solidFill>
              <a:latin typeface="+mn-lt"/>
            </a:endParaRPr>
          </a:p>
        </p:txBody>
      </p:sp>
    </p:spTree>
    <p:custDataLst>
      <p:tags r:id="rId1"/>
    </p:custDataLst>
    <p:extLst>
      <p:ext uri="{BB962C8B-B14F-4D97-AF65-F5344CB8AC3E}">
        <p14:creationId xmlns:p14="http://schemas.microsoft.com/office/powerpoint/2010/main" val="215106337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oup 25">
            <a:extLst>
              <a:ext uri="{FF2B5EF4-FFF2-40B4-BE49-F238E27FC236}">
                <a16:creationId xmlns:a16="http://schemas.microsoft.com/office/drawing/2014/main" id="{B6CBE21E-ECDF-7616-CF89-E6D265B56F9A}"/>
              </a:ext>
            </a:extLst>
          </p:cNvPr>
          <p:cNvGrpSpPr/>
          <p:nvPr/>
        </p:nvGrpSpPr>
        <p:grpSpPr>
          <a:xfrm>
            <a:off x="4525511" y="3025474"/>
            <a:ext cx="623599" cy="1188052"/>
            <a:chOff x="3729941" y="5097647"/>
            <a:chExt cx="623599" cy="1188052"/>
          </a:xfrm>
        </p:grpSpPr>
        <p:sp>
          <p:nvSpPr>
            <p:cNvPr id="28" name="TextBox 27">
              <a:extLst>
                <a:ext uri="{FF2B5EF4-FFF2-40B4-BE49-F238E27FC236}">
                  <a16:creationId xmlns:a16="http://schemas.microsoft.com/office/drawing/2014/main" id="{0FB18517-55E7-E884-2C2A-8E9A3D1C14B2}"/>
                </a:ext>
              </a:extLst>
            </p:cNvPr>
            <p:cNvSpPr txBox="1"/>
            <p:nvPr/>
          </p:nvSpPr>
          <p:spPr>
            <a:xfrm>
              <a:off x="3835942" y="5097647"/>
              <a:ext cx="272829" cy="461665"/>
            </a:xfrm>
            <a:prstGeom prst="rect">
              <a:avLst/>
            </a:prstGeom>
            <a:noFill/>
          </p:spPr>
          <p:txBody>
            <a:bodyPr wrap="square" rtlCol="0">
              <a:spAutoFit/>
            </a:bodyPr>
            <a:lstStyle/>
            <a:p>
              <a:r>
                <a:rPr lang="en-GB" sz="2400" dirty="0">
                  <a:solidFill>
                    <a:schemeClr val="tx1">
                      <a:lumMod val="65000"/>
                      <a:lumOff val="35000"/>
                    </a:schemeClr>
                  </a:solidFill>
                  <a:latin typeface="+mj-lt"/>
                </a:rPr>
                <a:t>8</a:t>
              </a:r>
              <a:endParaRPr lang="en-US" sz="2400" dirty="0">
                <a:solidFill>
                  <a:schemeClr val="tx1">
                    <a:lumMod val="65000"/>
                    <a:lumOff val="35000"/>
                  </a:schemeClr>
                </a:solidFill>
                <a:latin typeface="+mj-lt"/>
              </a:endParaRPr>
            </a:p>
          </p:txBody>
        </p:sp>
        <p:sp>
          <p:nvSpPr>
            <p:cNvPr id="29" name="TextBox 28">
              <a:extLst>
                <a:ext uri="{FF2B5EF4-FFF2-40B4-BE49-F238E27FC236}">
                  <a16:creationId xmlns:a16="http://schemas.microsoft.com/office/drawing/2014/main" id="{B16140ED-DE91-29AA-4D33-595945698F01}"/>
                </a:ext>
              </a:extLst>
            </p:cNvPr>
            <p:cNvSpPr txBox="1"/>
            <p:nvPr/>
          </p:nvSpPr>
          <p:spPr>
            <a:xfrm>
              <a:off x="3729941" y="5824034"/>
              <a:ext cx="623599" cy="461665"/>
            </a:xfrm>
            <a:prstGeom prst="rect">
              <a:avLst/>
            </a:prstGeom>
          </p:spPr>
          <p:txBody>
            <a:bodyPr wrap="square" rtlCol="0">
              <a:spAutoFit/>
            </a:bodyPr>
            <a:lstStyle/>
            <a:p>
              <a:r>
                <a:rPr lang="en-GB" sz="2400" dirty="0">
                  <a:solidFill>
                    <a:schemeClr val="tx1">
                      <a:lumMod val="65000"/>
                      <a:lumOff val="35000"/>
                    </a:schemeClr>
                  </a:solidFill>
                  <a:latin typeface="+mj-lt"/>
                </a:rPr>
                <a:t>12</a:t>
              </a:r>
              <a:endParaRPr lang="en-US" sz="2400" dirty="0">
                <a:solidFill>
                  <a:schemeClr val="tx1">
                    <a:lumMod val="65000"/>
                    <a:lumOff val="35000"/>
                  </a:schemeClr>
                </a:solidFill>
                <a:latin typeface="+mj-lt"/>
              </a:endParaRPr>
            </a:p>
          </p:txBody>
        </p:sp>
        <p:cxnSp>
          <p:nvCxnSpPr>
            <p:cNvPr id="30" name="Straight Connector 29">
              <a:extLst>
                <a:ext uri="{FF2B5EF4-FFF2-40B4-BE49-F238E27FC236}">
                  <a16:creationId xmlns:a16="http://schemas.microsoft.com/office/drawing/2014/main" id="{0F262559-7A05-744A-DDBC-01050F1DE129}"/>
                </a:ext>
              </a:extLst>
            </p:cNvPr>
            <p:cNvCxnSpPr>
              <a:cxnSpLocks/>
            </p:cNvCxnSpPr>
            <p:nvPr/>
          </p:nvCxnSpPr>
          <p:spPr>
            <a:xfrm>
              <a:off x="3729941" y="568926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22" name="Group 21">
            <a:extLst>
              <a:ext uri="{FF2B5EF4-FFF2-40B4-BE49-F238E27FC236}">
                <a16:creationId xmlns:a16="http://schemas.microsoft.com/office/drawing/2014/main" id="{E751A927-0127-FAB0-6B62-5EA43F771514}"/>
              </a:ext>
            </a:extLst>
          </p:cNvPr>
          <p:cNvGrpSpPr/>
          <p:nvPr/>
        </p:nvGrpSpPr>
        <p:grpSpPr>
          <a:xfrm>
            <a:off x="999637" y="3025474"/>
            <a:ext cx="623599" cy="1188052"/>
            <a:chOff x="3729941" y="5097647"/>
            <a:chExt cx="623599" cy="1188052"/>
          </a:xfrm>
        </p:grpSpPr>
        <p:sp>
          <p:nvSpPr>
            <p:cNvPr id="23" name="TextBox 22">
              <a:extLst>
                <a:ext uri="{FF2B5EF4-FFF2-40B4-BE49-F238E27FC236}">
                  <a16:creationId xmlns:a16="http://schemas.microsoft.com/office/drawing/2014/main" id="{05E1E949-9BD9-EDA9-826A-571E09755A09}"/>
                </a:ext>
              </a:extLst>
            </p:cNvPr>
            <p:cNvSpPr txBox="1"/>
            <p:nvPr/>
          </p:nvSpPr>
          <p:spPr>
            <a:xfrm>
              <a:off x="3835942" y="5097647"/>
              <a:ext cx="272829" cy="461665"/>
            </a:xfrm>
            <a:prstGeom prst="rect">
              <a:avLst/>
            </a:prstGeom>
            <a:noFill/>
          </p:spPr>
          <p:txBody>
            <a:bodyPr wrap="square" rtlCol="0">
              <a:spAutoFit/>
            </a:bodyPr>
            <a:lstStyle/>
            <a:p>
              <a:r>
                <a:rPr lang="en-GB" sz="2400" dirty="0">
                  <a:solidFill>
                    <a:schemeClr val="tx1">
                      <a:lumMod val="65000"/>
                      <a:lumOff val="35000"/>
                    </a:schemeClr>
                  </a:solidFill>
                  <a:latin typeface="+mj-lt"/>
                </a:rPr>
                <a:t>3</a:t>
              </a:r>
              <a:endParaRPr lang="en-US" sz="2400" dirty="0">
                <a:solidFill>
                  <a:schemeClr val="tx1">
                    <a:lumMod val="65000"/>
                    <a:lumOff val="35000"/>
                  </a:schemeClr>
                </a:solidFill>
                <a:latin typeface="+mj-lt"/>
              </a:endParaRPr>
            </a:p>
          </p:txBody>
        </p:sp>
        <p:sp>
          <p:nvSpPr>
            <p:cNvPr id="24" name="TextBox 23">
              <a:extLst>
                <a:ext uri="{FF2B5EF4-FFF2-40B4-BE49-F238E27FC236}">
                  <a16:creationId xmlns:a16="http://schemas.microsoft.com/office/drawing/2014/main" id="{CC62E15F-9594-E8E7-A6F9-53A2E47A6459}"/>
                </a:ext>
              </a:extLst>
            </p:cNvPr>
            <p:cNvSpPr txBox="1"/>
            <p:nvPr/>
          </p:nvSpPr>
          <p:spPr>
            <a:xfrm>
              <a:off x="3729941" y="5824034"/>
              <a:ext cx="623599" cy="461665"/>
            </a:xfrm>
            <a:prstGeom prst="rect">
              <a:avLst/>
            </a:prstGeom>
          </p:spPr>
          <p:txBody>
            <a:bodyPr wrap="square" rtlCol="0">
              <a:spAutoFit/>
            </a:bodyPr>
            <a:lstStyle/>
            <a:p>
              <a:r>
                <a:rPr lang="en-GB" sz="2400" dirty="0">
                  <a:solidFill>
                    <a:schemeClr val="tx1">
                      <a:lumMod val="65000"/>
                      <a:lumOff val="35000"/>
                    </a:schemeClr>
                  </a:solidFill>
                  <a:latin typeface="+mj-lt"/>
                </a:rPr>
                <a:t>12</a:t>
              </a:r>
              <a:endParaRPr lang="en-US" sz="2400" dirty="0">
                <a:solidFill>
                  <a:schemeClr val="tx1">
                    <a:lumMod val="65000"/>
                    <a:lumOff val="35000"/>
                  </a:schemeClr>
                </a:solidFill>
                <a:latin typeface="+mj-lt"/>
              </a:endParaRPr>
            </a:p>
          </p:txBody>
        </p:sp>
        <p:cxnSp>
          <p:nvCxnSpPr>
            <p:cNvPr id="25" name="Straight Connector 24">
              <a:extLst>
                <a:ext uri="{FF2B5EF4-FFF2-40B4-BE49-F238E27FC236}">
                  <a16:creationId xmlns:a16="http://schemas.microsoft.com/office/drawing/2014/main" id="{D42E7885-F502-7E63-4BEE-A8F908220FB5}"/>
                </a:ext>
              </a:extLst>
            </p:cNvPr>
            <p:cNvCxnSpPr>
              <a:cxnSpLocks/>
            </p:cNvCxnSpPr>
            <p:nvPr/>
          </p:nvCxnSpPr>
          <p:spPr>
            <a:xfrm>
              <a:off x="3729941" y="568926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Result</a:t>
            </a:r>
            <a:endParaRPr lang="en-GB" sz="3200" dirty="0">
              <a:solidFill>
                <a:schemeClr val="bg1"/>
              </a:solidFill>
              <a:sym typeface="Comic Sans MS"/>
            </a:endParaRPr>
          </a:p>
        </p:txBody>
      </p:sp>
      <p:pic>
        <p:nvPicPr>
          <p:cNvPr id="5" name="Picture 4">
            <a:extLst>
              <a:ext uri="{FF2B5EF4-FFF2-40B4-BE49-F238E27FC236}">
                <a16:creationId xmlns:a16="http://schemas.microsoft.com/office/drawing/2014/main" id="{35B99019-9E45-DB14-AEB8-7C39E6D5EB3D}"/>
              </a:ext>
            </a:extLst>
          </p:cNvPr>
          <p:cNvPicPr>
            <a:picLocks noChangeAspect="1"/>
          </p:cNvPicPr>
          <p:nvPr/>
        </p:nvPicPr>
        <p:blipFill>
          <a:blip r:embed="rId4"/>
          <a:srcRect/>
          <a:stretch/>
        </p:blipFill>
        <p:spPr>
          <a:xfrm>
            <a:off x="5268099" y="2543562"/>
            <a:ext cx="2151875" cy="2151875"/>
          </a:xfrm>
          <a:prstGeom prst="rect">
            <a:avLst/>
          </a:prstGeom>
        </p:spPr>
      </p:pic>
      <p:pic>
        <p:nvPicPr>
          <p:cNvPr id="6" name="Picture 5">
            <a:extLst>
              <a:ext uri="{FF2B5EF4-FFF2-40B4-BE49-F238E27FC236}">
                <a16:creationId xmlns:a16="http://schemas.microsoft.com/office/drawing/2014/main" id="{53ED68B3-BB8C-C7AA-D480-368252E6D561}"/>
              </a:ext>
            </a:extLst>
          </p:cNvPr>
          <p:cNvPicPr>
            <a:picLocks noChangeAspect="1"/>
          </p:cNvPicPr>
          <p:nvPr/>
        </p:nvPicPr>
        <p:blipFill>
          <a:blip r:embed="rId5"/>
          <a:srcRect/>
          <a:stretch/>
        </p:blipFill>
        <p:spPr>
          <a:xfrm>
            <a:off x="1855106" y="2543562"/>
            <a:ext cx="2151875" cy="2151875"/>
          </a:xfrm>
          <a:prstGeom prst="rect">
            <a:avLst/>
          </a:prstGeom>
        </p:spPr>
      </p:pic>
      <p:sp>
        <p:nvSpPr>
          <p:cNvPr id="15" name="TextBox 14">
            <a:extLst>
              <a:ext uri="{FF2B5EF4-FFF2-40B4-BE49-F238E27FC236}">
                <a16:creationId xmlns:a16="http://schemas.microsoft.com/office/drawing/2014/main" id="{9C505283-5A74-B8F2-0656-277543228204}"/>
              </a:ext>
            </a:extLst>
          </p:cNvPr>
          <p:cNvSpPr txBox="1"/>
          <p:nvPr/>
        </p:nvSpPr>
        <p:spPr>
          <a:xfrm>
            <a:off x="4006981" y="3265557"/>
            <a:ext cx="1020996" cy="707886"/>
          </a:xfrm>
          <a:prstGeom prst="rect">
            <a:avLst/>
          </a:prstGeom>
          <a:noFill/>
        </p:spPr>
        <p:txBody>
          <a:bodyPr wrap="square" rtlCol="0">
            <a:spAutoFit/>
          </a:bodyPr>
          <a:lstStyle/>
          <a:p>
            <a:r>
              <a:rPr lang="en-GB" sz="4000" dirty="0">
                <a:solidFill>
                  <a:schemeClr val="tx1">
                    <a:lumMod val="65000"/>
                    <a:lumOff val="35000"/>
                  </a:schemeClr>
                </a:solidFill>
                <a:latin typeface="+mj-lt"/>
              </a:rPr>
              <a:t>+ </a:t>
            </a:r>
            <a:endParaRPr lang="en-US" sz="4000" dirty="0">
              <a:solidFill>
                <a:schemeClr val="tx1">
                  <a:lumMod val="65000"/>
                  <a:lumOff val="35000"/>
                </a:schemeClr>
              </a:solidFill>
              <a:latin typeface="+mj-lt"/>
            </a:endParaRPr>
          </a:p>
        </p:txBody>
      </p:sp>
      <p:grpSp>
        <p:nvGrpSpPr>
          <p:cNvPr id="16" name="Group 15">
            <a:extLst>
              <a:ext uri="{FF2B5EF4-FFF2-40B4-BE49-F238E27FC236}">
                <a16:creationId xmlns:a16="http://schemas.microsoft.com/office/drawing/2014/main" id="{8E495AC8-CAB7-043E-DF14-D770A4AAF65A}"/>
              </a:ext>
            </a:extLst>
          </p:cNvPr>
          <p:cNvGrpSpPr/>
          <p:nvPr/>
        </p:nvGrpSpPr>
        <p:grpSpPr>
          <a:xfrm>
            <a:off x="8143093" y="3025474"/>
            <a:ext cx="571249" cy="1188052"/>
            <a:chOff x="4485591" y="5097647"/>
            <a:chExt cx="571249" cy="1188052"/>
          </a:xfrm>
        </p:grpSpPr>
        <p:sp>
          <p:nvSpPr>
            <p:cNvPr id="17" name="TextBox 16">
              <a:extLst>
                <a:ext uri="{FF2B5EF4-FFF2-40B4-BE49-F238E27FC236}">
                  <a16:creationId xmlns:a16="http://schemas.microsoft.com/office/drawing/2014/main" id="{F4D66F72-C8AE-4A28-6241-094C647C0DE0}"/>
                </a:ext>
              </a:extLst>
            </p:cNvPr>
            <p:cNvSpPr txBox="1"/>
            <p:nvPr/>
          </p:nvSpPr>
          <p:spPr>
            <a:xfrm>
              <a:off x="4520148" y="5097647"/>
              <a:ext cx="536692" cy="461665"/>
            </a:xfrm>
            <a:prstGeom prst="rect">
              <a:avLst/>
            </a:prstGeom>
          </p:spPr>
          <p:txBody>
            <a:bodyPr wrap="square" rtlCol="0">
              <a:spAutoFit/>
            </a:bodyPr>
            <a:lstStyle/>
            <a:p>
              <a:r>
                <a:rPr lang="en-GB" sz="2400" dirty="0">
                  <a:solidFill>
                    <a:schemeClr val="tx1">
                      <a:lumMod val="65000"/>
                      <a:lumOff val="35000"/>
                    </a:schemeClr>
                  </a:solidFill>
                  <a:latin typeface="+mj-lt"/>
                </a:rPr>
                <a:t>11</a:t>
              </a:r>
              <a:endParaRPr lang="en-US" sz="2400" dirty="0">
                <a:solidFill>
                  <a:schemeClr val="tx1">
                    <a:lumMod val="65000"/>
                    <a:lumOff val="35000"/>
                  </a:schemeClr>
                </a:solidFill>
                <a:latin typeface="+mj-lt"/>
              </a:endParaRPr>
            </a:p>
          </p:txBody>
        </p:sp>
        <p:sp>
          <p:nvSpPr>
            <p:cNvPr id="18" name="TextBox 17">
              <a:extLst>
                <a:ext uri="{FF2B5EF4-FFF2-40B4-BE49-F238E27FC236}">
                  <a16:creationId xmlns:a16="http://schemas.microsoft.com/office/drawing/2014/main" id="{E8104F2B-25CF-2B57-A2B7-0A4C6DCE3F77}"/>
                </a:ext>
              </a:extLst>
            </p:cNvPr>
            <p:cNvSpPr txBox="1"/>
            <p:nvPr/>
          </p:nvSpPr>
          <p:spPr>
            <a:xfrm>
              <a:off x="4505060" y="5824034"/>
              <a:ext cx="518530" cy="461665"/>
            </a:xfrm>
            <a:prstGeom prst="rect">
              <a:avLst/>
            </a:prstGeom>
          </p:spPr>
          <p:txBody>
            <a:bodyPr wrap="square" rtlCol="0">
              <a:spAutoFit/>
            </a:bodyPr>
            <a:lstStyle/>
            <a:p>
              <a:r>
                <a:rPr lang="en-GB" sz="2400" dirty="0">
                  <a:solidFill>
                    <a:schemeClr val="tx1">
                      <a:lumMod val="65000"/>
                      <a:lumOff val="35000"/>
                    </a:schemeClr>
                  </a:solidFill>
                  <a:latin typeface="+mj-lt"/>
                </a:rPr>
                <a:t>12</a:t>
              </a:r>
              <a:endParaRPr lang="en-US" sz="2400" dirty="0">
                <a:solidFill>
                  <a:schemeClr val="tx1">
                    <a:lumMod val="65000"/>
                    <a:lumOff val="35000"/>
                  </a:schemeClr>
                </a:solidFill>
                <a:latin typeface="+mj-lt"/>
              </a:endParaRPr>
            </a:p>
          </p:txBody>
        </p:sp>
        <p:cxnSp>
          <p:nvCxnSpPr>
            <p:cNvPr id="19" name="Straight Connector 18">
              <a:extLst>
                <a:ext uri="{FF2B5EF4-FFF2-40B4-BE49-F238E27FC236}">
                  <a16:creationId xmlns:a16="http://schemas.microsoft.com/office/drawing/2014/main" id="{2F53435B-84D0-2199-1425-62974F19667A}"/>
                </a:ext>
              </a:extLst>
            </p:cNvPr>
            <p:cNvCxnSpPr>
              <a:cxnSpLocks/>
            </p:cNvCxnSpPr>
            <p:nvPr/>
          </p:nvCxnSpPr>
          <p:spPr>
            <a:xfrm>
              <a:off x="4485591" y="568926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20" name="TextBox 19">
            <a:extLst>
              <a:ext uri="{FF2B5EF4-FFF2-40B4-BE49-F238E27FC236}">
                <a16:creationId xmlns:a16="http://schemas.microsoft.com/office/drawing/2014/main" id="{C0A8DCA1-EE41-19FF-B325-103B3668089D}"/>
              </a:ext>
            </a:extLst>
          </p:cNvPr>
          <p:cNvSpPr txBox="1"/>
          <p:nvPr/>
        </p:nvSpPr>
        <p:spPr>
          <a:xfrm>
            <a:off x="7512180" y="3265557"/>
            <a:ext cx="425017" cy="707886"/>
          </a:xfrm>
          <a:prstGeom prst="rect">
            <a:avLst/>
          </a:prstGeom>
          <a:noFill/>
        </p:spPr>
        <p:txBody>
          <a:bodyPr wrap="square" rtlCol="0">
            <a:spAutoFit/>
          </a:bodyPr>
          <a:lstStyle/>
          <a:p>
            <a:r>
              <a:rPr lang="en-GB" sz="4000" dirty="0">
                <a:solidFill>
                  <a:schemeClr val="tx1">
                    <a:lumMod val="65000"/>
                    <a:lumOff val="35000"/>
                  </a:schemeClr>
                </a:solidFill>
                <a:latin typeface="+mj-lt"/>
              </a:rPr>
              <a:t>= </a:t>
            </a:r>
            <a:endParaRPr lang="en-US" sz="4000" dirty="0">
              <a:solidFill>
                <a:schemeClr val="tx1">
                  <a:lumMod val="65000"/>
                  <a:lumOff val="35000"/>
                </a:schemeClr>
              </a:solidFill>
              <a:latin typeface="+mj-lt"/>
            </a:endParaRPr>
          </a:p>
        </p:txBody>
      </p:sp>
      <p:pic>
        <p:nvPicPr>
          <p:cNvPr id="21" name="Picture 20">
            <a:extLst>
              <a:ext uri="{FF2B5EF4-FFF2-40B4-BE49-F238E27FC236}">
                <a16:creationId xmlns:a16="http://schemas.microsoft.com/office/drawing/2014/main" id="{31280347-B669-0EE0-A68E-7159DB4F9A74}"/>
              </a:ext>
            </a:extLst>
          </p:cNvPr>
          <p:cNvPicPr>
            <a:picLocks noChangeAspect="1"/>
          </p:cNvPicPr>
          <p:nvPr/>
        </p:nvPicPr>
        <p:blipFill>
          <a:blip r:embed="rId6"/>
          <a:srcRect/>
          <a:stretch/>
        </p:blipFill>
        <p:spPr>
          <a:xfrm flipH="1">
            <a:off x="8921545" y="2545526"/>
            <a:ext cx="2144911" cy="2144911"/>
          </a:xfrm>
          <a:prstGeom prst="rect">
            <a:avLst/>
          </a:prstGeom>
        </p:spPr>
      </p:pic>
    </p:spTree>
    <p:custDataLst>
      <p:tags r:id="rId1"/>
    </p:custDataLst>
    <p:extLst>
      <p:ext uri="{BB962C8B-B14F-4D97-AF65-F5344CB8AC3E}">
        <p14:creationId xmlns:p14="http://schemas.microsoft.com/office/powerpoint/2010/main" val="266079508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Result</a:t>
            </a:r>
            <a:endParaRPr lang="en-GB" sz="3200" dirty="0">
              <a:solidFill>
                <a:schemeClr val="bg1"/>
              </a:solidFill>
              <a:sym typeface="Comic Sans MS"/>
            </a:endParaRPr>
          </a:p>
        </p:txBody>
      </p:sp>
      <p:cxnSp>
        <p:nvCxnSpPr>
          <p:cNvPr id="10" name="Straight Arrow Connector 9">
            <a:extLst>
              <a:ext uri="{FF2B5EF4-FFF2-40B4-BE49-F238E27FC236}">
                <a16:creationId xmlns:a16="http://schemas.microsoft.com/office/drawing/2014/main" id="{815CFFD3-14F2-C2CD-9AF1-2F9C67127B02}"/>
              </a:ext>
            </a:extLst>
          </p:cNvPr>
          <p:cNvCxnSpPr>
            <a:cxnSpLocks/>
          </p:cNvCxnSpPr>
          <p:nvPr/>
        </p:nvCxnSpPr>
        <p:spPr>
          <a:xfrm flipV="1">
            <a:off x="4865131" y="2369457"/>
            <a:ext cx="590839" cy="71517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674BD52D-640A-2A26-81B1-C0DF2F4A26C3}"/>
              </a:ext>
            </a:extLst>
          </p:cNvPr>
          <p:cNvCxnSpPr>
            <a:cxnSpLocks/>
          </p:cNvCxnSpPr>
          <p:nvPr/>
        </p:nvCxnSpPr>
        <p:spPr>
          <a:xfrm flipV="1">
            <a:off x="1374216" y="2369457"/>
            <a:ext cx="590839" cy="71517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EF7B357E-728A-6BAE-499D-20A9D9ED44B4}"/>
              </a:ext>
            </a:extLst>
          </p:cNvPr>
          <p:cNvCxnSpPr>
            <a:cxnSpLocks/>
          </p:cNvCxnSpPr>
          <p:nvPr/>
        </p:nvCxnSpPr>
        <p:spPr>
          <a:xfrm flipV="1">
            <a:off x="8478948" y="2369457"/>
            <a:ext cx="590839" cy="71517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56717927-8AE8-4FFF-E321-0B481839B110}"/>
              </a:ext>
            </a:extLst>
          </p:cNvPr>
          <p:cNvSpPr txBox="1"/>
          <p:nvPr/>
        </p:nvSpPr>
        <p:spPr>
          <a:xfrm>
            <a:off x="1011742" y="1558740"/>
            <a:ext cx="2457450" cy="707886"/>
          </a:xfrm>
          <a:prstGeom prst="rect">
            <a:avLst/>
          </a:prstGeom>
          <a:noFill/>
        </p:spPr>
        <p:txBody>
          <a:bodyPr wrap="square" rtlCol="0">
            <a:spAutoFit/>
          </a:bodyPr>
          <a:lstStyle/>
          <a:p>
            <a:pPr algn="ctr"/>
            <a:r>
              <a:rPr lang="en-US" sz="2000" dirty="0">
                <a:solidFill>
                  <a:schemeClr val="tx1">
                    <a:lumMod val="65000"/>
                    <a:lumOff val="35000"/>
                  </a:schemeClr>
                </a:solidFill>
                <a:latin typeface="+mj-lt"/>
              </a:rPr>
              <a:t>The number of</a:t>
            </a:r>
          </a:p>
          <a:p>
            <a:pPr algn="ctr"/>
            <a:r>
              <a:rPr lang="en-US" sz="2000" dirty="0">
                <a:solidFill>
                  <a:schemeClr val="tx1">
                    <a:lumMod val="65000"/>
                    <a:lumOff val="35000"/>
                  </a:schemeClr>
                </a:solidFill>
                <a:latin typeface="+mj-lt"/>
              </a:rPr>
              <a:t> colored parts </a:t>
            </a:r>
          </a:p>
        </p:txBody>
      </p:sp>
      <p:sp>
        <p:nvSpPr>
          <p:cNvPr id="35" name="TextBox 34">
            <a:extLst>
              <a:ext uri="{FF2B5EF4-FFF2-40B4-BE49-F238E27FC236}">
                <a16:creationId xmlns:a16="http://schemas.microsoft.com/office/drawing/2014/main" id="{3ABE1A69-E3AC-CACA-4B79-EDD8CC6C2961}"/>
              </a:ext>
            </a:extLst>
          </p:cNvPr>
          <p:cNvSpPr txBox="1"/>
          <p:nvPr/>
        </p:nvSpPr>
        <p:spPr>
          <a:xfrm>
            <a:off x="4527412" y="1558740"/>
            <a:ext cx="2457450" cy="707886"/>
          </a:xfrm>
          <a:prstGeom prst="rect">
            <a:avLst/>
          </a:prstGeom>
          <a:noFill/>
        </p:spPr>
        <p:txBody>
          <a:bodyPr wrap="square" rtlCol="0">
            <a:spAutoFit/>
          </a:bodyPr>
          <a:lstStyle/>
          <a:p>
            <a:pPr algn="ctr"/>
            <a:r>
              <a:rPr lang="en-US" sz="2000" dirty="0">
                <a:solidFill>
                  <a:schemeClr val="tx1">
                    <a:lumMod val="65000"/>
                    <a:lumOff val="35000"/>
                  </a:schemeClr>
                </a:solidFill>
                <a:latin typeface="+mj-lt"/>
              </a:rPr>
              <a:t>The number of</a:t>
            </a:r>
          </a:p>
          <a:p>
            <a:pPr algn="ctr"/>
            <a:r>
              <a:rPr lang="en-US" sz="2000" dirty="0">
                <a:solidFill>
                  <a:schemeClr val="tx1">
                    <a:lumMod val="65000"/>
                    <a:lumOff val="35000"/>
                  </a:schemeClr>
                </a:solidFill>
                <a:latin typeface="+mj-lt"/>
              </a:rPr>
              <a:t> colored parts </a:t>
            </a:r>
          </a:p>
        </p:txBody>
      </p:sp>
      <p:sp>
        <p:nvSpPr>
          <p:cNvPr id="36" name="TextBox 35">
            <a:extLst>
              <a:ext uri="{FF2B5EF4-FFF2-40B4-BE49-F238E27FC236}">
                <a16:creationId xmlns:a16="http://schemas.microsoft.com/office/drawing/2014/main" id="{F962AD62-F424-8886-2FB2-474FC4377EE8}"/>
              </a:ext>
            </a:extLst>
          </p:cNvPr>
          <p:cNvSpPr txBox="1"/>
          <p:nvPr/>
        </p:nvSpPr>
        <p:spPr>
          <a:xfrm>
            <a:off x="7841062" y="1558740"/>
            <a:ext cx="2457450" cy="707886"/>
          </a:xfrm>
          <a:prstGeom prst="rect">
            <a:avLst/>
          </a:prstGeom>
          <a:noFill/>
        </p:spPr>
        <p:txBody>
          <a:bodyPr wrap="square" rtlCol="0">
            <a:spAutoFit/>
          </a:bodyPr>
          <a:lstStyle/>
          <a:p>
            <a:pPr algn="ctr"/>
            <a:r>
              <a:rPr lang="en-US" sz="2000" dirty="0">
                <a:solidFill>
                  <a:schemeClr val="tx1">
                    <a:lumMod val="65000"/>
                    <a:lumOff val="35000"/>
                  </a:schemeClr>
                </a:solidFill>
                <a:latin typeface="+mj-lt"/>
              </a:rPr>
              <a:t>The number of</a:t>
            </a:r>
          </a:p>
          <a:p>
            <a:pPr algn="ctr"/>
            <a:r>
              <a:rPr lang="en-US" sz="2000" dirty="0">
                <a:solidFill>
                  <a:schemeClr val="tx1">
                    <a:lumMod val="65000"/>
                    <a:lumOff val="35000"/>
                  </a:schemeClr>
                </a:solidFill>
                <a:latin typeface="+mj-lt"/>
              </a:rPr>
              <a:t> colored parts </a:t>
            </a:r>
          </a:p>
        </p:txBody>
      </p:sp>
      <p:cxnSp>
        <p:nvCxnSpPr>
          <p:cNvPr id="37" name="Straight Arrow Connector 36">
            <a:extLst>
              <a:ext uri="{FF2B5EF4-FFF2-40B4-BE49-F238E27FC236}">
                <a16:creationId xmlns:a16="http://schemas.microsoft.com/office/drawing/2014/main" id="{840B3F63-C725-D114-8C21-B85277775BB7}"/>
              </a:ext>
            </a:extLst>
          </p:cNvPr>
          <p:cNvCxnSpPr>
            <a:cxnSpLocks/>
          </p:cNvCxnSpPr>
          <p:nvPr/>
        </p:nvCxnSpPr>
        <p:spPr>
          <a:xfrm>
            <a:off x="1374216" y="4163331"/>
            <a:ext cx="604093" cy="62731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B4E0B639-9832-80DE-22D7-5B9E70309E64}"/>
              </a:ext>
            </a:extLst>
          </p:cNvPr>
          <p:cNvCxnSpPr>
            <a:cxnSpLocks/>
          </p:cNvCxnSpPr>
          <p:nvPr/>
        </p:nvCxnSpPr>
        <p:spPr>
          <a:xfrm>
            <a:off x="4851877" y="4163331"/>
            <a:ext cx="604093" cy="62731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E738ED5B-0F5B-2A53-711A-D66ED4ACFC73}"/>
              </a:ext>
            </a:extLst>
          </p:cNvPr>
          <p:cNvCxnSpPr>
            <a:cxnSpLocks/>
          </p:cNvCxnSpPr>
          <p:nvPr/>
        </p:nvCxnSpPr>
        <p:spPr>
          <a:xfrm>
            <a:off x="8397218" y="4163331"/>
            <a:ext cx="604093" cy="62731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4223EDA2-DF6A-4A26-A4BE-EA98F32A4F78}"/>
              </a:ext>
            </a:extLst>
          </p:cNvPr>
          <p:cNvSpPr txBox="1"/>
          <p:nvPr/>
        </p:nvSpPr>
        <p:spPr>
          <a:xfrm>
            <a:off x="1011742" y="4881021"/>
            <a:ext cx="2457450" cy="707886"/>
          </a:xfrm>
          <a:prstGeom prst="rect">
            <a:avLst/>
          </a:prstGeom>
          <a:noFill/>
        </p:spPr>
        <p:txBody>
          <a:bodyPr wrap="square" rtlCol="0">
            <a:spAutoFit/>
          </a:bodyPr>
          <a:lstStyle/>
          <a:p>
            <a:pPr algn="ctr"/>
            <a:r>
              <a:rPr lang="en-US" sz="2000" dirty="0">
                <a:solidFill>
                  <a:schemeClr val="tx1">
                    <a:lumMod val="65000"/>
                    <a:lumOff val="35000"/>
                  </a:schemeClr>
                </a:solidFill>
                <a:latin typeface="+mj-lt"/>
              </a:rPr>
              <a:t>The number of</a:t>
            </a:r>
          </a:p>
          <a:p>
            <a:pPr algn="ctr"/>
            <a:r>
              <a:rPr lang="en-US" sz="2000" dirty="0">
                <a:solidFill>
                  <a:schemeClr val="tx1">
                    <a:lumMod val="65000"/>
                    <a:lumOff val="35000"/>
                  </a:schemeClr>
                </a:solidFill>
                <a:latin typeface="+mj-lt"/>
              </a:rPr>
              <a:t> equal parts </a:t>
            </a:r>
          </a:p>
        </p:txBody>
      </p:sp>
      <p:sp>
        <p:nvSpPr>
          <p:cNvPr id="41" name="TextBox 40">
            <a:extLst>
              <a:ext uri="{FF2B5EF4-FFF2-40B4-BE49-F238E27FC236}">
                <a16:creationId xmlns:a16="http://schemas.microsoft.com/office/drawing/2014/main" id="{4C3B5BAC-E7B5-30F2-48CD-CBD631C58686}"/>
              </a:ext>
            </a:extLst>
          </p:cNvPr>
          <p:cNvSpPr txBox="1"/>
          <p:nvPr/>
        </p:nvSpPr>
        <p:spPr>
          <a:xfrm>
            <a:off x="4527412" y="4881021"/>
            <a:ext cx="2457450" cy="707886"/>
          </a:xfrm>
          <a:prstGeom prst="rect">
            <a:avLst/>
          </a:prstGeom>
          <a:noFill/>
        </p:spPr>
        <p:txBody>
          <a:bodyPr wrap="square" rtlCol="0">
            <a:spAutoFit/>
          </a:bodyPr>
          <a:lstStyle/>
          <a:p>
            <a:pPr algn="ctr"/>
            <a:r>
              <a:rPr lang="en-US" sz="2000" dirty="0">
                <a:solidFill>
                  <a:schemeClr val="tx1">
                    <a:lumMod val="65000"/>
                    <a:lumOff val="35000"/>
                  </a:schemeClr>
                </a:solidFill>
                <a:latin typeface="+mj-lt"/>
              </a:rPr>
              <a:t>The number of</a:t>
            </a:r>
          </a:p>
          <a:p>
            <a:pPr algn="ctr"/>
            <a:r>
              <a:rPr lang="en-US" sz="2000" dirty="0">
                <a:solidFill>
                  <a:schemeClr val="tx1">
                    <a:lumMod val="65000"/>
                    <a:lumOff val="35000"/>
                  </a:schemeClr>
                </a:solidFill>
                <a:latin typeface="+mj-lt"/>
              </a:rPr>
              <a:t> equal parts </a:t>
            </a:r>
          </a:p>
        </p:txBody>
      </p:sp>
      <p:sp>
        <p:nvSpPr>
          <p:cNvPr id="42" name="TextBox 41">
            <a:extLst>
              <a:ext uri="{FF2B5EF4-FFF2-40B4-BE49-F238E27FC236}">
                <a16:creationId xmlns:a16="http://schemas.microsoft.com/office/drawing/2014/main" id="{A1DB1442-99CB-7AA2-2FA6-822AA5217906}"/>
              </a:ext>
            </a:extLst>
          </p:cNvPr>
          <p:cNvSpPr txBox="1"/>
          <p:nvPr/>
        </p:nvSpPr>
        <p:spPr>
          <a:xfrm>
            <a:off x="7841062" y="4881021"/>
            <a:ext cx="2457450" cy="707886"/>
          </a:xfrm>
          <a:prstGeom prst="rect">
            <a:avLst/>
          </a:prstGeom>
          <a:noFill/>
        </p:spPr>
        <p:txBody>
          <a:bodyPr wrap="square" rtlCol="0">
            <a:spAutoFit/>
          </a:bodyPr>
          <a:lstStyle/>
          <a:p>
            <a:pPr algn="ctr"/>
            <a:r>
              <a:rPr lang="en-US" sz="2000" dirty="0">
                <a:solidFill>
                  <a:schemeClr val="tx1">
                    <a:lumMod val="65000"/>
                    <a:lumOff val="35000"/>
                  </a:schemeClr>
                </a:solidFill>
                <a:latin typeface="+mj-lt"/>
              </a:rPr>
              <a:t>The number of</a:t>
            </a:r>
          </a:p>
          <a:p>
            <a:pPr algn="ctr"/>
            <a:r>
              <a:rPr lang="en-US" sz="2000" dirty="0">
                <a:solidFill>
                  <a:schemeClr val="tx1">
                    <a:lumMod val="65000"/>
                    <a:lumOff val="35000"/>
                  </a:schemeClr>
                </a:solidFill>
                <a:latin typeface="+mj-lt"/>
              </a:rPr>
              <a:t> equal parts </a:t>
            </a:r>
          </a:p>
        </p:txBody>
      </p:sp>
      <p:grpSp>
        <p:nvGrpSpPr>
          <p:cNvPr id="43" name="Group 42">
            <a:extLst>
              <a:ext uri="{FF2B5EF4-FFF2-40B4-BE49-F238E27FC236}">
                <a16:creationId xmlns:a16="http://schemas.microsoft.com/office/drawing/2014/main" id="{D86CFC7F-BA00-B5E7-90EE-D8A0368E4931}"/>
              </a:ext>
            </a:extLst>
          </p:cNvPr>
          <p:cNvGrpSpPr/>
          <p:nvPr/>
        </p:nvGrpSpPr>
        <p:grpSpPr>
          <a:xfrm>
            <a:off x="4525511" y="3029958"/>
            <a:ext cx="623599" cy="1188052"/>
            <a:chOff x="3729941" y="5097647"/>
            <a:chExt cx="623599" cy="1188052"/>
          </a:xfrm>
        </p:grpSpPr>
        <p:sp>
          <p:nvSpPr>
            <p:cNvPr id="44" name="TextBox 43">
              <a:extLst>
                <a:ext uri="{FF2B5EF4-FFF2-40B4-BE49-F238E27FC236}">
                  <a16:creationId xmlns:a16="http://schemas.microsoft.com/office/drawing/2014/main" id="{E5C9FB11-F471-FC6B-8210-35DF40DDC9A9}"/>
                </a:ext>
              </a:extLst>
            </p:cNvPr>
            <p:cNvSpPr txBox="1"/>
            <p:nvPr/>
          </p:nvSpPr>
          <p:spPr>
            <a:xfrm>
              <a:off x="3835942" y="5097647"/>
              <a:ext cx="272829" cy="461665"/>
            </a:xfrm>
            <a:prstGeom prst="rect">
              <a:avLst/>
            </a:prstGeom>
            <a:noFill/>
          </p:spPr>
          <p:txBody>
            <a:bodyPr wrap="square" rtlCol="0">
              <a:spAutoFit/>
            </a:bodyPr>
            <a:lstStyle/>
            <a:p>
              <a:r>
                <a:rPr lang="en-GB" sz="2400" dirty="0">
                  <a:solidFill>
                    <a:schemeClr val="tx1">
                      <a:lumMod val="65000"/>
                      <a:lumOff val="35000"/>
                    </a:schemeClr>
                  </a:solidFill>
                  <a:latin typeface="+mj-lt"/>
                </a:rPr>
                <a:t>8</a:t>
              </a:r>
              <a:endParaRPr lang="en-US" sz="2400" dirty="0">
                <a:solidFill>
                  <a:schemeClr val="tx1">
                    <a:lumMod val="65000"/>
                    <a:lumOff val="35000"/>
                  </a:schemeClr>
                </a:solidFill>
                <a:latin typeface="+mj-lt"/>
              </a:endParaRPr>
            </a:p>
          </p:txBody>
        </p:sp>
        <p:sp>
          <p:nvSpPr>
            <p:cNvPr id="45" name="TextBox 44">
              <a:extLst>
                <a:ext uri="{FF2B5EF4-FFF2-40B4-BE49-F238E27FC236}">
                  <a16:creationId xmlns:a16="http://schemas.microsoft.com/office/drawing/2014/main" id="{01C0C911-F65F-F8B4-63CF-AAE7960A9DAE}"/>
                </a:ext>
              </a:extLst>
            </p:cNvPr>
            <p:cNvSpPr txBox="1"/>
            <p:nvPr/>
          </p:nvSpPr>
          <p:spPr>
            <a:xfrm>
              <a:off x="3729941" y="5824034"/>
              <a:ext cx="623599" cy="461665"/>
            </a:xfrm>
            <a:prstGeom prst="rect">
              <a:avLst/>
            </a:prstGeom>
          </p:spPr>
          <p:txBody>
            <a:bodyPr wrap="square" rtlCol="0">
              <a:spAutoFit/>
            </a:bodyPr>
            <a:lstStyle/>
            <a:p>
              <a:r>
                <a:rPr lang="en-GB" sz="2400" dirty="0">
                  <a:solidFill>
                    <a:schemeClr val="tx1">
                      <a:lumMod val="65000"/>
                      <a:lumOff val="35000"/>
                    </a:schemeClr>
                  </a:solidFill>
                  <a:latin typeface="+mj-lt"/>
                </a:rPr>
                <a:t>12</a:t>
              </a:r>
              <a:endParaRPr lang="en-US" sz="2400" dirty="0">
                <a:solidFill>
                  <a:schemeClr val="tx1">
                    <a:lumMod val="65000"/>
                    <a:lumOff val="35000"/>
                  </a:schemeClr>
                </a:solidFill>
                <a:latin typeface="+mj-lt"/>
              </a:endParaRPr>
            </a:p>
          </p:txBody>
        </p:sp>
        <p:cxnSp>
          <p:nvCxnSpPr>
            <p:cNvPr id="46" name="Straight Connector 45">
              <a:extLst>
                <a:ext uri="{FF2B5EF4-FFF2-40B4-BE49-F238E27FC236}">
                  <a16:creationId xmlns:a16="http://schemas.microsoft.com/office/drawing/2014/main" id="{23AD5C81-F5D1-B48F-0216-110093F44AAB}"/>
                </a:ext>
              </a:extLst>
            </p:cNvPr>
            <p:cNvCxnSpPr>
              <a:cxnSpLocks/>
            </p:cNvCxnSpPr>
            <p:nvPr/>
          </p:nvCxnSpPr>
          <p:spPr>
            <a:xfrm>
              <a:off x="3729941" y="568926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47" name="Group 46">
            <a:extLst>
              <a:ext uri="{FF2B5EF4-FFF2-40B4-BE49-F238E27FC236}">
                <a16:creationId xmlns:a16="http://schemas.microsoft.com/office/drawing/2014/main" id="{BD8E0B24-7573-E98D-67B2-C6D8A315D022}"/>
              </a:ext>
            </a:extLst>
          </p:cNvPr>
          <p:cNvGrpSpPr/>
          <p:nvPr/>
        </p:nvGrpSpPr>
        <p:grpSpPr>
          <a:xfrm>
            <a:off x="999637" y="3029958"/>
            <a:ext cx="623599" cy="1188052"/>
            <a:chOff x="3729941" y="5097647"/>
            <a:chExt cx="623599" cy="1188052"/>
          </a:xfrm>
        </p:grpSpPr>
        <p:sp>
          <p:nvSpPr>
            <p:cNvPr id="48" name="TextBox 47">
              <a:extLst>
                <a:ext uri="{FF2B5EF4-FFF2-40B4-BE49-F238E27FC236}">
                  <a16:creationId xmlns:a16="http://schemas.microsoft.com/office/drawing/2014/main" id="{ED7DD62C-C21D-1534-280A-C3BCD6E0A3CA}"/>
                </a:ext>
              </a:extLst>
            </p:cNvPr>
            <p:cNvSpPr txBox="1"/>
            <p:nvPr/>
          </p:nvSpPr>
          <p:spPr>
            <a:xfrm>
              <a:off x="3835942" y="5097647"/>
              <a:ext cx="272829" cy="461665"/>
            </a:xfrm>
            <a:prstGeom prst="rect">
              <a:avLst/>
            </a:prstGeom>
            <a:noFill/>
          </p:spPr>
          <p:txBody>
            <a:bodyPr wrap="square" rtlCol="0">
              <a:spAutoFit/>
            </a:bodyPr>
            <a:lstStyle/>
            <a:p>
              <a:r>
                <a:rPr lang="en-GB" sz="2400" dirty="0">
                  <a:solidFill>
                    <a:schemeClr val="tx1">
                      <a:lumMod val="65000"/>
                      <a:lumOff val="35000"/>
                    </a:schemeClr>
                  </a:solidFill>
                  <a:latin typeface="+mj-lt"/>
                </a:rPr>
                <a:t>3</a:t>
              </a:r>
              <a:endParaRPr lang="en-US" sz="2400" dirty="0">
                <a:solidFill>
                  <a:schemeClr val="tx1">
                    <a:lumMod val="65000"/>
                    <a:lumOff val="35000"/>
                  </a:schemeClr>
                </a:solidFill>
                <a:latin typeface="+mj-lt"/>
              </a:endParaRPr>
            </a:p>
          </p:txBody>
        </p:sp>
        <p:sp>
          <p:nvSpPr>
            <p:cNvPr id="49" name="TextBox 48">
              <a:extLst>
                <a:ext uri="{FF2B5EF4-FFF2-40B4-BE49-F238E27FC236}">
                  <a16:creationId xmlns:a16="http://schemas.microsoft.com/office/drawing/2014/main" id="{39FC17F6-C7FD-624F-128B-4608C6C46EC5}"/>
                </a:ext>
              </a:extLst>
            </p:cNvPr>
            <p:cNvSpPr txBox="1"/>
            <p:nvPr/>
          </p:nvSpPr>
          <p:spPr>
            <a:xfrm>
              <a:off x="3729941" y="5824034"/>
              <a:ext cx="623599" cy="461665"/>
            </a:xfrm>
            <a:prstGeom prst="rect">
              <a:avLst/>
            </a:prstGeom>
          </p:spPr>
          <p:txBody>
            <a:bodyPr wrap="square" rtlCol="0">
              <a:spAutoFit/>
            </a:bodyPr>
            <a:lstStyle/>
            <a:p>
              <a:r>
                <a:rPr lang="en-GB" sz="2400" dirty="0">
                  <a:solidFill>
                    <a:schemeClr val="tx1">
                      <a:lumMod val="65000"/>
                      <a:lumOff val="35000"/>
                    </a:schemeClr>
                  </a:solidFill>
                  <a:latin typeface="+mj-lt"/>
                </a:rPr>
                <a:t>12</a:t>
              </a:r>
              <a:endParaRPr lang="en-US" sz="2400" dirty="0">
                <a:solidFill>
                  <a:schemeClr val="tx1">
                    <a:lumMod val="65000"/>
                    <a:lumOff val="35000"/>
                  </a:schemeClr>
                </a:solidFill>
                <a:latin typeface="+mj-lt"/>
              </a:endParaRPr>
            </a:p>
          </p:txBody>
        </p:sp>
        <p:cxnSp>
          <p:nvCxnSpPr>
            <p:cNvPr id="50" name="Straight Connector 49">
              <a:extLst>
                <a:ext uri="{FF2B5EF4-FFF2-40B4-BE49-F238E27FC236}">
                  <a16:creationId xmlns:a16="http://schemas.microsoft.com/office/drawing/2014/main" id="{8CD405CE-13E1-1D9C-F8B9-8806FF8A8AD7}"/>
                </a:ext>
              </a:extLst>
            </p:cNvPr>
            <p:cNvCxnSpPr>
              <a:cxnSpLocks/>
            </p:cNvCxnSpPr>
            <p:nvPr/>
          </p:nvCxnSpPr>
          <p:spPr>
            <a:xfrm>
              <a:off x="3729941" y="568926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pic>
        <p:nvPicPr>
          <p:cNvPr id="51" name="Picture 50">
            <a:extLst>
              <a:ext uri="{FF2B5EF4-FFF2-40B4-BE49-F238E27FC236}">
                <a16:creationId xmlns:a16="http://schemas.microsoft.com/office/drawing/2014/main" id="{B18AC3FF-1BAF-9118-4C69-EE90FD5B8440}"/>
              </a:ext>
            </a:extLst>
          </p:cNvPr>
          <p:cNvPicPr>
            <a:picLocks noChangeAspect="1"/>
          </p:cNvPicPr>
          <p:nvPr/>
        </p:nvPicPr>
        <p:blipFill>
          <a:blip r:embed="rId4"/>
          <a:srcRect/>
          <a:stretch/>
        </p:blipFill>
        <p:spPr>
          <a:xfrm>
            <a:off x="5268099" y="2548046"/>
            <a:ext cx="2151875" cy="2151875"/>
          </a:xfrm>
          <a:prstGeom prst="rect">
            <a:avLst/>
          </a:prstGeom>
        </p:spPr>
      </p:pic>
      <p:pic>
        <p:nvPicPr>
          <p:cNvPr id="52" name="Picture 51">
            <a:extLst>
              <a:ext uri="{FF2B5EF4-FFF2-40B4-BE49-F238E27FC236}">
                <a16:creationId xmlns:a16="http://schemas.microsoft.com/office/drawing/2014/main" id="{4931CA68-0A0F-D896-543C-570E5BBD0AE6}"/>
              </a:ext>
            </a:extLst>
          </p:cNvPr>
          <p:cNvPicPr>
            <a:picLocks noChangeAspect="1"/>
          </p:cNvPicPr>
          <p:nvPr/>
        </p:nvPicPr>
        <p:blipFill>
          <a:blip r:embed="rId5"/>
          <a:srcRect/>
          <a:stretch/>
        </p:blipFill>
        <p:spPr>
          <a:xfrm>
            <a:off x="1855106" y="2548046"/>
            <a:ext cx="2151875" cy="2151875"/>
          </a:xfrm>
          <a:prstGeom prst="rect">
            <a:avLst/>
          </a:prstGeom>
        </p:spPr>
      </p:pic>
      <p:sp>
        <p:nvSpPr>
          <p:cNvPr id="53" name="TextBox 52">
            <a:extLst>
              <a:ext uri="{FF2B5EF4-FFF2-40B4-BE49-F238E27FC236}">
                <a16:creationId xmlns:a16="http://schemas.microsoft.com/office/drawing/2014/main" id="{0A021810-0319-B587-16D9-2F6B422C0F78}"/>
              </a:ext>
            </a:extLst>
          </p:cNvPr>
          <p:cNvSpPr txBox="1"/>
          <p:nvPr/>
        </p:nvSpPr>
        <p:spPr>
          <a:xfrm>
            <a:off x="4006981" y="3270041"/>
            <a:ext cx="1020996" cy="707886"/>
          </a:xfrm>
          <a:prstGeom prst="rect">
            <a:avLst/>
          </a:prstGeom>
          <a:noFill/>
        </p:spPr>
        <p:txBody>
          <a:bodyPr wrap="square" rtlCol="0">
            <a:spAutoFit/>
          </a:bodyPr>
          <a:lstStyle/>
          <a:p>
            <a:r>
              <a:rPr lang="en-GB" sz="4000" dirty="0">
                <a:solidFill>
                  <a:schemeClr val="tx1">
                    <a:lumMod val="65000"/>
                    <a:lumOff val="35000"/>
                  </a:schemeClr>
                </a:solidFill>
                <a:latin typeface="+mj-lt"/>
              </a:rPr>
              <a:t>+ </a:t>
            </a:r>
            <a:endParaRPr lang="en-US" sz="4000" dirty="0">
              <a:solidFill>
                <a:schemeClr val="tx1">
                  <a:lumMod val="65000"/>
                  <a:lumOff val="35000"/>
                </a:schemeClr>
              </a:solidFill>
              <a:latin typeface="+mj-lt"/>
            </a:endParaRPr>
          </a:p>
        </p:txBody>
      </p:sp>
      <p:grpSp>
        <p:nvGrpSpPr>
          <p:cNvPr id="54" name="Group 53">
            <a:extLst>
              <a:ext uri="{FF2B5EF4-FFF2-40B4-BE49-F238E27FC236}">
                <a16:creationId xmlns:a16="http://schemas.microsoft.com/office/drawing/2014/main" id="{E21B23DC-690E-EC24-C5D2-03C5AE01DE08}"/>
              </a:ext>
            </a:extLst>
          </p:cNvPr>
          <p:cNvGrpSpPr/>
          <p:nvPr/>
        </p:nvGrpSpPr>
        <p:grpSpPr>
          <a:xfrm>
            <a:off x="8143093" y="3029958"/>
            <a:ext cx="571249" cy="1188052"/>
            <a:chOff x="4485591" y="5097647"/>
            <a:chExt cx="571249" cy="1188052"/>
          </a:xfrm>
        </p:grpSpPr>
        <p:sp>
          <p:nvSpPr>
            <p:cNvPr id="55" name="TextBox 54">
              <a:extLst>
                <a:ext uri="{FF2B5EF4-FFF2-40B4-BE49-F238E27FC236}">
                  <a16:creationId xmlns:a16="http://schemas.microsoft.com/office/drawing/2014/main" id="{42D60ADC-BCDE-3060-3002-DB75B6879A00}"/>
                </a:ext>
              </a:extLst>
            </p:cNvPr>
            <p:cNvSpPr txBox="1"/>
            <p:nvPr/>
          </p:nvSpPr>
          <p:spPr>
            <a:xfrm>
              <a:off x="4520148" y="5097647"/>
              <a:ext cx="536692" cy="461665"/>
            </a:xfrm>
            <a:prstGeom prst="rect">
              <a:avLst/>
            </a:prstGeom>
          </p:spPr>
          <p:txBody>
            <a:bodyPr wrap="square" rtlCol="0">
              <a:spAutoFit/>
            </a:bodyPr>
            <a:lstStyle/>
            <a:p>
              <a:r>
                <a:rPr lang="en-GB" sz="2400" dirty="0">
                  <a:solidFill>
                    <a:schemeClr val="tx1">
                      <a:lumMod val="65000"/>
                      <a:lumOff val="35000"/>
                    </a:schemeClr>
                  </a:solidFill>
                  <a:latin typeface="+mj-lt"/>
                </a:rPr>
                <a:t>11</a:t>
              </a:r>
              <a:endParaRPr lang="en-US" sz="2400" dirty="0">
                <a:solidFill>
                  <a:schemeClr val="tx1">
                    <a:lumMod val="65000"/>
                    <a:lumOff val="35000"/>
                  </a:schemeClr>
                </a:solidFill>
                <a:latin typeface="+mj-lt"/>
              </a:endParaRPr>
            </a:p>
          </p:txBody>
        </p:sp>
        <p:sp>
          <p:nvSpPr>
            <p:cNvPr id="56" name="TextBox 55">
              <a:extLst>
                <a:ext uri="{FF2B5EF4-FFF2-40B4-BE49-F238E27FC236}">
                  <a16:creationId xmlns:a16="http://schemas.microsoft.com/office/drawing/2014/main" id="{30D7241C-D018-C05A-C87D-B8CAF4FA7F42}"/>
                </a:ext>
              </a:extLst>
            </p:cNvPr>
            <p:cNvSpPr txBox="1"/>
            <p:nvPr/>
          </p:nvSpPr>
          <p:spPr>
            <a:xfrm>
              <a:off x="4505060" y="5824034"/>
              <a:ext cx="518530" cy="461665"/>
            </a:xfrm>
            <a:prstGeom prst="rect">
              <a:avLst/>
            </a:prstGeom>
          </p:spPr>
          <p:txBody>
            <a:bodyPr wrap="square" rtlCol="0">
              <a:spAutoFit/>
            </a:bodyPr>
            <a:lstStyle/>
            <a:p>
              <a:r>
                <a:rPr lang="en-GB" sz="2400" dirty="0">
                  <a:solidFill>
                    <a:schemeClr val="tx1">
                      <a:lumMod val="65000"/>
                      <a:lumOff val="35000"/>
                    </a:schemeClr>
                  </a:solidFill>
                  <a:latin typeface="+mj-lt"/>
                </a:rPr>
                <a:t>12</a:t>
              </a:r>
              <a:endParaRPr lang="en-US" sz="2400" dirty="0">
                <a:solidFill>
                  <a:schemeClr val="tx1">
                    <a:lumMod val="65000"/>
                    <a:lumOff val="35000"/>
                  </a:schemeClr>
                </a:solidFill>
                <a:latin typeface="+mj-lt"/>
              </a:endParaRPr>
            </a:p>
          </p:txBody>
        </p:sp>
        <p:cxnSp>
          <p:nvCxnSpPr>
            <p:cNvPr id="57" name="Straight Connector 56">
              <a:extLst>
                <a:ext uri="{FF2B5EF4-FFF2-40B4-BE49-F238E27FC236}">
                  <a16:creationId xmlns:a16="http://schemas.microsoft.com/office/drawing/2014/main" id="{49C7D1CE-C007-E2B3-EF4B-DC4B79B370DA}"/>
                </a:ext>
              </a:extLst>
            </p:cNvPr>
            <p:cNvCxnSpPr>
              <a:cxnSpLocks/>
            </p:cNvCxnSpPr>
            <p:nvPr/>
          </p:nvCxnSpPr>
          <p:spPr>
            <a:xfrm>
              <a:off x="4485591" y="568926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58" name="TextBox 57">
            <a:extLst>
              <a:ext uri="{FF2B5EF4-FFF2-40B4-BE49-F238E27FC236}">
                <a16:creationId xmlns:a16="http://schemas.microsoft.com/office/drawing/2014/main" id="{E244C9E3-9171-E8CE-7A63-F8ACF528E137}"/>
              </a:ext>
            </a:extLst>
          </p:cNvPr>
          <p:cNvSpPr txBox="1"/>
          <p:nvPr/>
        </p:nvSpPr>
        <p:spPr>
          <a:xfrm>
            <a:off x="7512180" y="3270041"/>
            <a:ext cx="425017" cy="707886"/>
          </a:xfrm>
          <a:prstGeom prst="rect">
            <a:avLst/>
          </a:prstGeom>
          <a:noFill/>
        </p:spPr>
        <p:txBody>
          <a:bodyPr wrap="square" rtlCol="0">
            <a:spAutoFit/>
          </a:bodyPr>
          <a:lstStyle/>
          <a:p>
            <a:r>
              <a:rPr lang="en-GB" sz="4000" dirty="0">
                <a:solidFill>
                  <a:schemeClr val="tx1">
                    <a:lumMod val="65000"/>
                    <a:lumOff val="35000"/>
                  </a:schemeClr>
                </a:solidFill>
                <a:latin typeface="+mj-lt"/>
              </a:rPr>
              <a:t>= </a:t>
            </a:r>
            <a:endParaRPr lang="en-US" sz="4000" dirty="0">
              <a:solidFill>
                <a:schemeClr val="tx1">
                  <a:lumMod val="65000"/>
                  <a:lumOff val="35000"/>
                </a:schemeClr>
              </a:solidFill>
              <a:latin typeface="+mj-lt"/>
            </a:endParaRPr>
          </a:p>
        </p:txBody>
      </p:sp>
      <p:pic>
        <p:nvPicPr>
          <p:cNvPr id="59" name="Picture 58">
            <a:extLst>
              <a:ext uri="{FF2B5EF4-FFF2-40B4-BE49-F238E27FC236}">
                <a16:creationId xmlns:a16="http://schemas.microsoft.com/office/drawing/2014/main" id="{4E0F0B7F-06FA-9413-C5C4-F8B5ECBE5AE3}"/>
              </a:ext>
            </a:extLst>
          </p:cNvPr>
          <p:cNvPicPr>
            <a:picLocks noChangeAspect="1"/>
          </p:cNvPicPr>
          <p:nvPr/>
        </p:nvPicPr>
        <p:blipFill>
          <a:blip r:embed="rId6"/>
          <a:srcRect/>
          <a:stretch/>
        </p:blipFill>
        <p:spPr>
          <a:xfrm flipH="1">
            <a:off x="8921545" y="2550010"/>
            <a:ext cx="2144911" cy="2144911"/>
          </a:xfrm>
          <a:prstGeom prst="rect">
            <a:avLst/>
          </a:prstGeom>
        </p:spPr>
      </p:pic>
    </p:spTree>
    <p:custDataLst>
      <p:tags r:id="rId1"/>
    </p:custDataLst>
    <p:extLst>
      <p:ext uri="{BB962C8B-B14F-4D97-AF65-F5344CB8AC3E}">
        <p14:creationId xmlns:p14="http://schemas.microsoft.com/office/powerpoint/2010/main" val="211865890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Result</a:t>
            </a:r>
            <a:endParaRPr lang="en-GB" sz="3200" dirty="0">
              <a:solidFill>
                <a:schemeClr val="bg1"/>
              </a:solidFill>
              <a:sym typeface="Comic Sans MS"/>
            </a:endParaRPr>
          </a:p>
        </p:txBody>
      </p:sp>
      <p:sp>
        <p:nvSpPr>
          <p:cNvPr id="7" name="TextBox 6">
            <a:extLst>
              <a:ext uri="{FF2B5EF4-FFF2-40B4-BE49-F238E27FC236}">
                <a16:creationId xmlns:a16="http://schemas.microsoft.com/office/drawing/2014/main" id="{07BDDC0E-579E-7887-121E-D7D411A3E8C2}"/>
              </a:ext>
            </a:extLst>
          </p:cNvPr>
          <p:cNvSpPr txBox="1"/>
          <p:nvPr/>
        </p:nvSpPr>
        <p:spPr>
          <a:xfrm>
            <a:off x="682171" y="2197100"/>
            <a:ext cx="10827657" cy="3073400"/>
          </a:xfrm>
          <a:custGeom>
            <a:avLst/>
            <a:gdLst>
              <a:gd name="connsiteX0" fmla="*/ 0 w 10827657"/>
              <a:gd name="connsiteY0" fmla="*/ 0 h 3073400"/>
              <a:gd name="connsiteX1" fmla="*/ 678153 w 10827657"/>
              <a:gd name="connsiteY1" fmla="*/ 0 h 3073400"/>
              <a:gd name="connsiteX2" fmla="*/ 1031477 w 10827657"/>
              <a:gd name="connsiteY2" fmla="*/ 0 h 3073400"/>
              <a:gd name="connsiteX3" fmla="*/ 1817907 w 10827657"/>
              <a:gd name="connsiteY3" fmla="*/ 0 h 3073400"/>
              <a:gd name="connsiteX4" fmla="*/ 2171230 w 10827657"/>
              <a:gd name="connsiteY4" fmla="*/ 0 h 3073400"/>
              <a:gd name="connsiteX5" fmla="*/ 2524554 w 10827657"/>
              <a:gd name="connsiteY5" fmla="*/ 0 h 3073400"/>
              <a:gd name="connsiteX6" fmla="*/ 3310984 w 10827657"/>
              <a:gd name="connsiteY6" fmla="*/ 0 h 3073400"/>
              <a:gd name="connsiteX7" fmla="*/ 3880860 w 10827657"/>
              <a:gd name="connsiteY7" fmla="*/ 0 h 3073400"/>
              <a:gd name="connsiteX8" fmla="*/ 4342460 w 10827657"/>
              <a:gd name="connsiteY8" fmla="*/ 0 h 3073400"/>
              <a:gd name="connsiteX9" fmla="*/ 4587507 w 10827657"/>
              <a:gd name="connsiteY9" fmla="*/ 0 h 3073400"/>
              <a:gd name="connsiteX10" fmla="*/ 5049107 w 10827657"/>
              <a:gd name="connsiteY10" fmla="*/ 0 h 3073400"/>
              <a:gd name="connsiteX11" fmla="*/ 5835537 w 10827657"/>
              <a:gd name="connsiteY11" fmla="*/ 0 h 3073400"/>
              <a:gd name="connsiteX12" fmla="*/ 6621967 w 10827657"/>
              <a:gd name="connsiteY12" fmla="*/ 0 h 3073400"/>
              <a:gd name="connsiteX13" fmla="*/ 7191844 w 10827657"/>
              <a:gd name="connsiteY13" fmla="*/ 0 h 3073400"/>
              <a:gd name="connsiteX14" fmla="*/ 7761720 w 10827657"/>
              <a:gd name="connsiteY14" fmla="*/ 0 h 3073400"/>
              <a:gd name="connsiteX15" fmla="*/ 8223321 w 10827657"/>
              <a:gd name="connsiteY15" fmla="*/ 0 h 3073400"/>
              <a:gd name="connsiteX16" fmla="*/ 8684921 w 10827657"/>
              <a:gd name="connsiteY16" fmla="*/ 0 h 3073400"/>
              <a:gd name="connsiteX17" fmla="*/ 9146521 w 10827657"/>
              <a:gd name="connsiteY17" fmla="*/ 0 h 3073400"/>
              <a:gd name="connsiteX18" fmla="*/ 9932951 w 10827657"/>
              <a:gd name="connsiteY18" fmla="*/ 0 h 3073400"/>
              <a:gd name="connsiteX19" fmla="*/ 10827657 w 10827657"/>
              <a:gd name="connsiteY19" fmla="*/ 0 h 3073400"/>
              <a:gd name="connsiteX20" fmla="*/ 10827657 w 10827657"/>
              <a:gd name="connsiteY20" fmla="*/ 450765 h 3073400"/>
              <a:gd name="connsiteX21" fmla="*/ 10827657 w 10827657"/>
              <a:gd name="connsiteY21" fmla="*/ 1024467 h 3073400"/>
              <a:gd name="connsiteX22" fmla="*/ 10827657 w 10827657"/>
              <a:gd name="connsiteY22" fmla="*/ 1536700 h 3073400"/>
              <a:gd name="connsiteX23" fmla="*/ 10827657 w 10827657"/>
              <a:gd name="connsiteY23" fmla="*/ 2048933 h 3073400"/>
              <a:gd name="connsiteX24" fmla="*/ 10827657 w 10827657"/>
              <a:gd name="connsiteY24" fmla="*/ 2561167 h 3073400"/>
              <a:gd name="connsiteX25" fmla="*/ 10827657 w 10827657"/>
              <a:gd name="connsiteY25" fmla="*/ 3073400 h 3073400"/>
              <a:gd name="connsiteX26" fmla="*/ 10257780 w 10827657"/>
              <a:gd name="connsiteY26" fmla="*/ 3073400 h 3073400"/>
              <a:gd name="connsiteX27" fmla="*/ 9687904 w 10827657"/>
              <a:gd name="connsiteY27" fmla="*/ 3073400 h 3073400"/>
              <a:gd name="connsiteX28" fmla="*/ 9009750 w 10827657"/>
              <a:gd name="connsiteY28" fmla="*/ 3073400 h 3073400"/>
              <a:gd name="connsiteX29" fmla="*/ 8764703 w 10827657"/>
              <a:gd name="connsiteY29" fmla="*/ 3073400 h 3073400"/>
              <a:gd name="connsiteX30" fmla="*/ 7978274 w 10827657"/>
              <a:gd name="connsiteY30" fmla="*/ 3073400 h 3073400"/>
              <a:gd name="connsiteX31" fmla="*/ 7624950 w 10827657"/>
              <a:gd name="connsiteY31" fmla="*/ 3073400 h 3073400"/>
              <a:gd name="connsiteX32" fmla="*/ 6946797 w 10827657"/>
              <a:gd name="connsiteY32" fmla="*/ 3073400 h 3073400"/>
              <a:gd name="connsiteX33" fmla="*/ 6593473 w 10827657"/>
              <a:gd name="connsiteY33" fmla="*/ 3073400 h 3073400"/>
              <a:gd name="connsiteX34" fmla="*/ 5915320 w 10827657"/>
              <a:gd name="connsiteY34" fmla="*/ 3073400 h 3073400"/>
              <a:gd name="connsiteX35" fmla="*/ 5237167 w 10827657"/>
              <a:gd name="connsiteY35" fmla="*/ 3073400 h 3073400"/>
              <a:gd name="connsiteX36" fmla="*/ 4883843 w 10827657"/>
              <a:gd name="connsiteY36" fmla="*/ 3073400 h 3073400"/>
              <a:gd name="connsiteX37" fmla="*/ 4205690 w 10827657"/>
              <a:gd name="connsiteY37" fmla="*/ 3073400 h 3073400"/>
              <a:gd name="connsiteX38" fmla="*/ 3960643 w 10827657"/>
              <a:gd name="connsiteY38" fmla="*/ 3073400 h 3073400"/>
              <a:gd name="connsiteX39" fmla="*/ 3282490 w 10827657"/>
              <a:gd name="connsiteY39" fmla="*/ 3073400 h 3073400"/>
              <a:gd name="connsiteX40" fmla="*/ 2929166 w 10827657"/>
              <a:gd name="connsiteY40" fmla="*/ 3073400 h 3073400"/>
              <a:gd name="connsiteX41" fmla="*/ 2142736 w 10827657"/>
              <a:gd name="connsiteY41" fmla="*/ 3073400 h 3073400"/>
              <a:gd name="connsiteX42" fmla="*/ 1464583 w 10827657"/>
              <a:gd name="connsiteY42" fmla="*/ 3073400 h 3073400"/>
              <a:gd name="connsiteX43" fmla="*/ 894706 w 10827657"/>
              <a:gd name="connsiteY43" fmla="*/ 3073400 h 3073400"/>
              <a:gd name="connsiteX44" fmla="*/ 0 w 10827657"/>
              <a:gd name="connsiteY44" fmla="*/ 3073400 h 3073400"/>
              <a:gd name="connsiteX45" fmla="*/ 0 w 10827657"/>
              <a:gd name="connsiteY45" fmla="*/ 2591901 h 3073400"/>
              <a:gd name="connsiteX46" fmla="*/ 0 w 10827657"/>
              <a:gd name="connsiteY46" fmla="*/ 2141135 h 3073400"/>
              <a:gd name="connsiteX47" fmla="*/ 0 w 10827657"/>
              <a:gd name="connsiteY47" fmla="*/ 1721104 h 3073400"/>
              <a:gd name="connsiteX48" fmla="*/ 0 w 10827657"/>
              <a:gd name="connsiteY48" fmla="*/ 1147403 h 3073400"/>
              <a:gd name="connsiteX49" fmla="*/ 0 w 10827657"/>
              <a:gd name="connsiteY49" fmla="*/ 727371 h 3073400"/>
              <a:gd name="connsiteX50" fmla="*/ 0 w 10827657"/>
              <a:gd name="connsiteY50" fmla="*/ 0 h 307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0827657" h="3073400" fill="none" extrusionOk="0">
                <a:moveTo>
                  <a:pt x="0" y="0"/>
                </a:moveTo>
                <a:cubicBezTo>
                  <a:pt x="229673" y="-42831"/>
                  <a:pt x="352623" y="59732"/>
                  <a:pt x="678153" y="0"/>
                </a:cubicBezTo>
                <a:cubicBezTo>
                  <a:pt x="1003683" y="-59732"/>
                  <a:pt x="902098" y="24868"/>
                  <a:pt x="1031477" y="0"/>
                </a:cubicBezTo>
                <a:cubicBezTo>
                  <a:pt x="1160856" y="-24868"/>
                  <a:pt x="1532882" y="46983"/>
                  <a:pt x="1817907" y="0"/>
                </a:cubicBezTo>
                <a:cubicBezTo>
                  <a:pt x="2102932" y="-46983"/>
                  <a:pt x="2016629" y="7372"/>
                  <a:pt x="2171230" y="0"/>
                </a:cubicBezTo>
                <a:cubicBezTo>
                  <a:pt x="2325831" y="-7372"/>
                  <a:pt x="2401432" y="16395"/>
                  <a:pt x="2524554" y="0"/>
                </a:cubicBezTo>
                <a:cubicBezTo>
                  <a:pt x="2647676" y="-16395"/>
                  <a:pt x="3023934" y="13109"/>
                  <a:pt x="3310984" y="0"/>
                </a:cubicBezTo>
                <a:cubicBezTo>
                  <a:pt x="3598034" y="-13109"/>
                  <a:pt x="3626313" y="62525"/>
                  <a:pt x="3880860" y="0"/>
                </a:cubicBezTo>
                <a:cubicBezTo>
                  <a:pt x="4135407" y="-62525"/>
                  <a:pt x="4139899" y="47413"/>
                  <a:pt x="4342460" y="0"/>
                </a:cubicBezTo>
                <a:cubicBezTo>
                  <a:pt x="4545021" y="-47413"/>
                  <a:pt x="4535002" y="4947"/>
                  <a:pt x="4587507" y="0"/>
                </a:cubicBezTo>
                <a:cubicBezTo>
                  <a:pt x="4640012" y="-4947"/>
                  <a:pt x="4843185" y="26471"/>
                  <a:pt x="5049107" y="0"/>
                </a:cubicBezTo>
                <a:cubicBezTo>
                  <a:pt x="5255029" y="-26471"/>
                  <a:pt x="5499223" y="38048"/>
                  <a:pt x="5835537" y="0"/>
                </a:cubicBezTo>
                <a:cubicBezTo>
                  <a:pt x="6171851" y="-38048"/>
                  <a:pt x="6428272" y="5270"/>
                  <a:pt x="6621967" y="0"/>
                </a:cubicBezTo>
                <a:cubicBezTo>
                  <a:pt x="6815662" y="-5270"/>
                  <a:pt x="6996602" y="12538"/>
                  <a:pt x="7191844" y="0"/>
                </a:cubicBezTo>
                <a:cubicBezTo>
                  <a:pt x="7387086" y="-12538"/>
                  <a:pt x="7484495" y="27299"/>
                  <a:pt x="7761720" y="0"/>
                </a:cubicBezTo>
                <a:cubicBezTo>
                  <a:pt x="8038945" y="-27299"/>
                  <a:pt x="8013009" y="13134"/>
                  <a:pt x="8223321" y="0"/>
                </a:cubicBezTo>
                <a:cubicBezTo>
                  <a:pt x="8433633" y="-13134"/>
                  <a:pt x="8556536" y="40196"/>
                  <a:pt x="8684921" y="0"/>
                </a:cubicBezTo>
                <a:cubicBezTo>
                  <a:pt x="8813306" y="-40196"/>
                  <a:pt x="8922855" y="2392"/>
                  <a:pt x="9146521" y="0"/>
                </a:cubicBezTo>
                <a:cubicBezTo>
                  <a:pt x="9370187" y="-2392"/>
                  <a:pt x="9635009" y="93435"/>
                  <a:pt x="9932951" y="0"/>
                </a:cubicBezTo>
                <a:cubicBezTo>
                  <a:pt x="10230893" y="-93435"/>
                  <a:pt x="10533021" y="32315"/>
                  <a:pt x="10827657" y="0"/>
                </a:cubicBezTo>
                <a:cubicBezTo>
                  <a:pt x="10866360" y="120522"/>
                  <a:pt x="10821448" y="333055"/>
                  <a:pt x="10827657" y="450765"/>
                </a:cubicBezTo>
                <a:cubicBezTo>
                  <a:pt x="10833866" y="568475"/>
                  <a:pt x="10760183" y="845090"/>
                  <a:pt x="10827657" y="1024467"/>
                </a:cubicBezTo>
                <a:cubicBezTo>
                  <a:pt x="10895131" y="1203844"/>
                  <a:pt x="10772295" y="1351813"/>
                  <a:pt x="10827657" y="1536700"/>
                </a:cubicBezTo>
                <a:cubicBezTo>
                  <a:pt x="10883019" y="1721587"/>
                  <a:pt x="10815634" y="1821373"/>
                  <a:pt x="10827657" y="2048933"/>
                </a:cubicBezTo>
                <a:cubicBezTo>
                  <a:pt x="10839680" y="2276493"/>
                  <a:pt x="10791847" y="2333112"/>
                  <a:pt x="10827657" y="2561167"/>
                </a:cubicBezTo>
                <a:cubicBezTo>
                  <a:pt x="10863467" y="2789222"/>
                  <a:pt x="10785342" y="2861154"/>
                  <a:pt x="10827657" y="3073400"/>
                </a:cubicBezTo>
                <a:cubicBezTo>
                  <a:pt x="10547651" y="3123324"/>
                  <a:pt x="10397729" y="3017925"/>
                  <a:pt x="10257780" y="3073400"/>
                </a:cubicBezTo>
                <a:cubicBezTo>
                  <a:pt x="10117831" y="3128875"/>
                  <a:pt x="9867232" y="3017741"/>
                  <a:pt x="9687904" y="3073400"/>
                </a:cubicBezTo>
                <a:cubicBezTo>
                  <a:pt x="9508576" y="3129059"/>
                  <a:pt x="9182283" y="3019661"/>
                  <a:pt x="9009750" y="3073400"/>
                </a:cubicBezTo>
                <a:cubicBezTo>
                  <a:pt x="8837217" y="3127139"/>
                  <a:pt x="8881369" y="3044099"/>
                  <a:pt x="8764703" y="3073400"/>
                </a:cubicBezTo>
                <a:cubicBezTo>
                  <a:pt x="8648037" y="3102701"/>
                  <a:pt x="8182633" y="2988705"/>
                  <a:pt x="7978274" y="3073400"/>
                </a:cubicBezTo>
                <a:cubicBezTo>
                  <a:pt x="7773915" y="3158095"/>
                  <a:pt x="7779198" y="3043890"/>
                  <a:pt x="7624950" y="3073400"/>
                </a:cubicBezTo>
                <a:cubicBezTo>
                  <a:pt x="7470702" y="3102910"/>
                  <a:pt x="7243570" y="3029627"/>
                  <a:pt x="6946797" y="3073400"/>
                </a:cubicBezTo>
                <a:cubicBezTo>
                  <a:pt x="6650024" y="3117173"/>
                  <a:pt x="6694127" y="3048415"/>
                  <a:pt x="6593473" y="3073400"/>
                </a:cubicBezTo>
                <a:cubicBezTo>
                  <a:pt x="6492819" y="3098385"/>
                  <a:pt x="6216110" y="3049428"/>
                  <a:pt x="5915320" y="3073400"/>
                </a:cubicBezTo>
                <a:cubicBezTo>
                  <a:pt x="5614530" y="3097372"/>
                  <a:pt x="5550000" y="3031629"/>
                  <a:pt x="5237167" y="3073400"/>
                </a:cubicBezTo>
                <a:cubicBezTo>
                  <a:pt x="4924334" y="3115171"/>
                  <a:pt x="4984741" y="3050591"/>
                  <a:pt x="4883843" y="3073400"/>
                </a:cubicBezTo>
                <a:cubicBezTo>
                  <a:pt x="4782945" y="3096209"/>
                  <a:pt x="4398430" y="3009215"/>
                  <a:pt x="4205690" y="3073400"/>
                </a:cubicBezTo>
                <a:cubicBezTo>
                  <a:pt x="4012950" y="3137585"/>
                  <a:pt x="4018053" y="3047663"/>
                  <a:pt x="3960643" y="3073400"/>
                </a:cubicBezTo>
                <a:cubicBezTo>
                  <a:pt x="3903233" y="3099137"/>
                  <a:pt x="3598889" y="3051466"/>
                  <a:pt x="3282490" y="3073400"/>
                </a:cubicBezTo>
                <a:cubicBezTo>
                  <a:pt x="2966091" y="3095334"/>
                  <a:pt x="3048544" y="3040873"/>
                  <a:pt x="2929166" y="3073400"/>
                </a:cubicBezTo>
                <a:cubicBezTo>
                  <a:pt x="2809788" y="3105927"/>
                  <a:pt x="2320885" y="2991451"/>
                  <a:pt x="2142736" y="3073400"/>
                </a:cubicBezTo>
                <a:cubicBezTo>
                  <a:pt x="1964587" y="3155349"/>
                  <a:pt x="1755459" y="3065021"/>
                  <a:pt x="1464583" y="3073400"/>
                </a:cubicBezTo>
                <a:cubicBezTo>
                  <a:pt x="1173707" y="3081779"/>
                  <a:pt x="1178081" y="3006707"/>
                  <a:pt x="894706" y="3073400"/>
                </a:cubicBezTo>
                <a:cubicBezTo>
                  <a:pt x="611331" y="3140093"/>
                  <a:pt x="280527" y="3059375"/>
                  <a:pt x="0" y="3073400"/>
                </a:cubicBezTo>
                <a:cubicBezTo>
                  <a:pt x="-55663" y="2966324"/>
                  <a:pt x="56985" y="2767310"/>
                  <a:pt x="0" y="2591901"/>
                </a:cubicBezTo>
                <a:cubicBezTo>
                  <a:pt x="-56985" y="2416492"/>
                  <a:pt x="52353" y="2252627"/>
                  <a:pt x="0" y="2141135"/>
                </a:cubicBezTo>
                <a:cubicBezTo>
                  <a:pt x="-52353" y="2029643"/>
                  <a:pt x="38210" y="1924470"/>
                  <a:pt x="0" y="1721104"/>
                </a:cubicBezTo>
                <a:cubicBezTo>
                  <a:pt x="-38210" y="1517738"/>
                  <a:pt x="4903" y="1301704"/>
                  <a:pt x="0" y="1147403"/>
                </a:cubicBezTo>
                <a:cubicBezTo>
                  <a:pt x="-4903" y="993102"/>
                  <a:pt x="48453" y="893402"/>
                  <a:pt x="0" y="727371"/>
                </a:cubicBezTo>
                <a:cubicBezTo>
                  <a:pt x="-48453" y="561340"/>
                  <a:pt x="26940" y="306871"/>
                  <a:pt x="0" y="0"/>
                </a:cubicBezTo>
                <a:close/>
              </a:path>
              <a:path w="10827657" h="3073400" stroke="0" extrusionOk="0">
                <a:moveTo>
                  <a:pt x="0" y="0"/>
                </a:moveTo>
                <a:cubicBezTo>
                  <a:pt x="259229" y="-35430"/>
                  <a:pt x="352242" y="23830"/>
                  <a:pt x="678153" y="0"/>
                </a:cubicBezTo>
                <a:cubicBezTo>
                  <a:pt x="1004064" y="-23830"/>
                  <a:pt x="1294295" y="78209"/>
                  <a:pt x="1464583" y="0"/>
                </a:cubicBezTo>
                <a:cubicBezTo>
                  <a:pt x="1634871" y="-78209"/>
                  <a:pt x="1978073" y="69931"/>
                  <a:pt x="2251013" y="0"/>
                </a:cubicBezTo>
                <a:cubicBezTo>
                  <a:pt x="2523953" y="-69931"/>
                  <a:pt x="2726305" y="81630"/>
                  <a:pt x="3037443" y="0"/>
                </a:cubicBezTo>
                <a:cubicBezTo>
                  <a:pt x="3348581" y="-81630"/>
                  <a:pt x="3179332" y="17833"/>
                  <a:pt x="3282490" y="0"/>
                </a:cubicBezTo>
                <a:cubicBezTo>
                  <a:pt x="3385648" y="-17833"/>
                  <a:pt x="3701784" y="6134"/>
                  <a:pt x="3960643" y="0"/>
                </a:cubicBezTo>
                <a:cubicBezTo>
                  <a:pt x="4219502" y="-6134"/>
                  <a:pt x="4321416" y="3462"/>
                  <a:pt x="4422243" y="0"/>
                </a:cubicBezTo>
                <a:cubicBezTo>
                  <a:pt x="4523070" y="-3462"/>
                  <a:pt x="4611233" y="3125"/>
                  <a:pt x="4775567" y="0"/>
                </a:cubicBezTo>
                <a:cubicBezTo>
                  <a:pt x="4939901" y="-3125"/>
                  <a:pt x="5262840" y="32409"/>
                  <a:pt x="5453720" y="0"/>
                </a:cubicBezTo>
                <a:cubicBezTo>
                  <a:pt x="5644600" y="-32409"/>
                  <a:pt x="5857465" y="62357"/>
                  <a:pt x="6023597" y="0"/>
                </a:cubicBezTo>
                <a:cubicBezTo>
                  <a:pt x="6189729" y="-62357"/>
                  <a:pt x="6417211" y="10486"/>
                  <a:pt x="6701750" y="0"/>
                </a:cubicBezTo>
                <a:cubicBezTo>
                  <a:pt x="6986289" y="-10486"/>
                  <a:pt x="7095354" y="22222"/>
                  <a:pt x="7271626" y="0"/>
                </a:cubicBezTo>
                <a:cubicBezTo>
                  <a:pt x="7447898" y="-22222"/>
                  <a:pt x="7404160" y="24768"/>
                  <a:pt x="7516673" y="0"/>
                </a:cubicBezTo>
                <a:cubicBezTo>
                  <a:pt x="7629186" y="-24768"/>
                  <a:pt x="8024589" y="70607"/>
                  <a:pt x="8303103" y="0"/>
                </a:cubicBezTo>
                <a:cubicBezTo>
                  <a:pt x="8581617" y="-70607"/>
                  <a:pt x="8776970" y="50355"/>
                  <a:pt x="8981257" y="0"/>
                </a:cubicBezTo>
                <a:cubicBezTo>
                  <a:pt x="9185544" y="-50355"/>
                  <a:pt x="9523932" y="93822"/>
                  <a:pt x="9767686" y="0"/>
                </a:cubicBezTo>
                <a:cubicBezTo>
                  <a:pt x="10011440" y="-93822"/>
                  <a:pt x="10211524" y="1697"/>
                  <a:pt x="10337563" y="0"/>
                </a:cubicBezTo>
                <a:cubicBezTo>
                  <a:pt x="10463602" y="-1697"/>
                  <a:pt x="10683525" y="52611"/>
                  <a:pt x="10827657" y="0"/>
                </a:cubicBezTo>
                <a:cubicBezTo>
                  <a:pt x="10867073" y="150579"/>
                  <a:pt x="10768277" y="367300"/>
                  <a:pt x="10827657" y="542967"/>
                </a:cubicBezTo>
                <a:cubicBezTo>
                  <a:pt x="10887037" y="718634"/>
                  <a:pt x="10781085" y="815179"/>
                  <a:pt x="10827657" y="1085935"/>
                </a:cubicBezTo>
                <a:cubicBezTo>
                  <a:pt x="10874229" y="1356691"/>
                  <a:pt x="10808050" y="1376067"/>
                  <a:pt x="10827657" y="1567434"/>
                </a:cubicBezTo>
                <a:cubicBezTo>
                  <a:pt x="10847264" y="1758801"/>
                  <a:pt x="10826019" y="1923273"/>
                  <a:pt x="10827657" y="2048933"/>
                </a:cubicBezTo>
                <a:cubicBezTo>
                  <a:pt x="10829295" y="2174593"/>
                  <a:pt x="10774207" y="2406256"/>
                  <a:pt x="10827657" y="2530433"/>
                </a:cubicBezTo>
                <a:cubicBezTo>
                  <a:pt x="10881107" y="2654610"/>
                  <a:pt x="10823152" y="2803902"/>
                  <a:pt x="10827657" y="3073400"/>
                </a:cubicBezTo>
                <a:cubicBezTo>
                  <a:pt x="10664109" y="3099359"/>
                  <a:pt x="10617857" y="3051131"/>
                  <a:pt x="10474333" y="3073400"/>
                </a:cubicBezTo>
                <a:cubicBezTo>
                  <a:pt x="10330809" y="3095669"/>
                  <a:pt x="10166981" y="3054767"/>
                  <a:pt x="9904457" y="3073400"/>
                </a:cubicBezTo>
                <a:cubicBezTo>
                  <a:pt x="9641933" y="3092033"/>
                  <a:pt x="9702351" y="3060008"/>
                  <a:pt x="9551133" y="3073400"/>
                </a:cubicBezTo>
                <a:cubicBezTo>
                  <a:pt x="9399915" y="3086792"/>
                  <a:pt x="9398240" y="3053912"/>
                  <a:pt x="9306086" y="3073400"/>
                </a:cubicBezTo>
                <a:cubicBezTo>
                  <a:pt x="9213932" y="3092888"/>
                  <a:pt x="9121899" y="3051074"/>
                  <a:pt x="9061039" y="3073400"/>
                </a:cubicBezTo>
                <a:cubicBezTo>
                  <a:pt x="9000179" y="3095726"/>
                  <a:pt x="8841037" y="3061868"/>
                  <a:pt x="8707716" y="3073400"/>
                </a:cubicBezTo>
                <a:cubicBezTo>
                  <a:pt x="8574395" y="3084932"/>
                  <a:pt x="8401786" y="3071122"/>
                  <a:pt x="8137839" y="3073400"/>
                </a:cubicBezTo>
                <a:cubicBezTo>
                  <a:pt x="7873892" y="3075678"/>
                  <a:pt x="7798345" y="3048071"/>
                  <a:pt x="7676239" y="3073400"/>
                </a:cubicBezTo>
                <a:cubicBezTo>
                  <a:pt x="7554133" y="3098729"/>
                  <a:pt x="7143777" y="3012056"/>
                  <a:pt x="6889809" y="3073400"/>
                </a:cubicBezTo>
                <a:cubicBezTo>
                  <a:pt x="6635841" y="3134744"/>
                  <a:pt x="6675431" y="3061974"/>
                  <a:pt x="6536486" y="3073400"/>
                </a:cubicBezTo>
                <a:cubicBezTo>
                  <a:pt x="6397541" y="3084826"/>
                  <a:pt x="6143516" y="3029346"/>
                  <a:pt x="5966609" y="3073400"/>
                </a:cubicBezTo>
                <a:cubicBezTo>
                  <a:pt x="5789702" y="3117454"/>
                  <a:pt x="5828258" y="3064016"/>
                  <a:pt x="5721562" y="3073400"/>
                </a:cubicBezTo>
                <a:cubicBezTo>
                  <a:pt x="5614866" y="3082784"/>
                  <a:pt x="5503625" y="3070034"/>
                  <a:pt x="5368238" y="3073400"/>
                </a:cubicBezTo>
                <a:cubicBezTo>
                  <a:pt x="5232851" y="3076766"/>
                  <a:pt x="5035556" y="3019983"/>
                  <a:pt x="4906638" y="3073400"/>
                </a:cubicBezTo>
                <a:cubicBezTo>
                  <a:pt x="4777720" y="3126817"/>
                  <a:pt x="4638295" y="3065292"/>
                  <a:pt x="4553315" y="3073400"/>
                </a:cubicBezTo>
                <a:cubicBezTo>
                  <a:pt x="4468335" y="3081508"/>
                  <a:pt x="4079760" y="3001281"/>
                  <a:pt x="3875161" y="3073400"/>
                </a:cubicBezTo>
                <a:cubicBezTo>
                  <a:pt x="3670562" y="3145519"/>
                  <a:pt x="3674964" y="3049263"/>
                  <a:pt x="3521838" y="3073400"/>
                </a:cubicBezTo>
                <a:cubicBezTo>
                  <a:pt x="3368712" y="3097537"/>
                  <a:pt x="3358061" y="3060168"/>
                  <a:pt x="3276791" y="3073400"/>
                </a:cubicBezTo>
                <a:cubicBezTo>
                  <a:pt x="3195521" y="3086632"/>
                  <a:pt x="2860404" y="3015321"/>
                  <a:pt x="2706914" y="3073400"/>
                </a:cubicBezTo>
                <a:cubicBezTo>
                  <a:pt x="2553424" y="3131479"/>
                  <a:pt x="2382484" y="3036992"/>
                  <a:pt x="2245314" y="3073400"/>
                </a:cubicBezTo>
                <a:cubicBezTo>
                  <a:pt x="2108144" y="3109808"/>
                  <a:pt x="1940653" y="3021428"/>
                  <a:pt x="1783714" y="3073400"/>
                </a:cubicBezTo>
                <a:cubicBezTo>
                  <a:pt x="1626775" y="3125372"/>
                  <a:pt x="1588980" y="3035990"/>
                  <a:pt x="1430390" y="3073400"/>
                </a:cubicBezTo>
                <a:cubicBezTo>
                  <a:pt x="1271800" y="3110810"/>
                  <a:pt x="1266692" y="3048193"/>
                  <a:pt x="1185344" y="3073400"/>
                </a:cubicBezTo>
                <a:cubicBezTo>
                  <a:pt x="1103996" y="3098607"/>
                  <a:pt x="886602" y="3066184"/>
                  <a:pt x="723743" y="3073400"/>
                </a:cubicBezTo>
                <a:cubicBezTo>
                  <a:pt x="560884" y="3080616"/>
                  <a:pt x="263538" y="3045767"/>
                  <a:pt x="0" y="3073400"/>
                </a:cubicBezTo>
                <a:cubicBezTo>
                  <a:pt x="-922" y="2840590"/>
                  <a:pt x="35387" y="2704874"/>
                  <a:pt x="0" y="2530433"/>
                </a:cubicBezTo>
                <a:cubicBezTo>
                  <a:pt x="-35387" y="2355992"/>
                  <a:pt x="40615" y="2243904"/>
                  <a:pt x="0" y="2048933"/>
                </a:cubicBezTo>
                <a:cubicBezTo>
                  <a:pt x="-40615" y="1853962"/>
                  <a:pt x="53627" y="1731630"/>
                  <a:pt x="0" y="1567434"/>
                </a:cubicBezTo>
                <a:cubicBezTo>
                  <a:pt x="-53627" y="1403238"/>
                  <a:pt x="54666" y="1169619"/>
                  <a:pt x="0" y="1055201"/>
                </a:cubicBezTo>
                <a:cubicBezTo>
                  <a:pt x="-54666" y="940783"/>
                  <a:pt x="29328" y="779889"/>
                  <a:pt x="0" y="604435"/>
                </a:cubicBezTo>
                <a:cubicBezTo>
                  <a:pt x="-29328" y="428981"/>
                  <a:pt x="48237" y="227524"/>
                  <a:pt x="0" y="0"/>
                </a:cubicBezTo>
                <a:close/>
              </a:path>
            </a:pathLst>
          </a:custGeom>
          <a:ln>
            <a:extLst>
              <a:ext uri="{C807C97D-BFC1-408E-A445-0C87EB9F89A2}">
                <ask:lineSketchStyleProps xmlns:ask="http://schemas.microsoft.com/office/drawing/2018/sketchyshapes" sd="2833851016">
                  <a:prstGeom prst="rect">
                    <a:avLst/>
                  </a:prstGeom>
                  <ask:type>
                    <ask:lineSketchScribble/>
                  </ask:type>
                </ask:lineSketchStyleProps>
              </a:ext>
            </a:extLst>
          </a:ln>
        </p:spPr>
        <p:style>
          <a:lnRef idx="1">
            <a:schemeClr val="accent3"/>
          </a:lnRef>
          <a:fillRef idx="2">
            <a:schemeClr val="accent3"/>
          </a:fillRef>
          <a:effectRef idx="1">
            <a:schemeClr val="accent3"/>
          </a:effectRef>
          <a:fontRef idx="minor">
            <a:schemeClr val="dk1"/>
          </a:fontRef>
        </p:style>
        <p:txBody>
          <a:bodyPr rtlCol="0" anchor="ctr"/>
          <a:lstStyle>
            <a:defPPr marR="0" lvl="0" algn="l" rtl="0">
              <a:lnSpc>
                <a:spcPct val="100000"/>
              </a:lnSpc>
              <a:spcBef>
                <a:spcPts val="0"/>
              </a:spcBef>
              <a:spcAft>
                <a:spcPts val="0"/>
              </a:spcAft>
            </a:defPPr>
            <a:lvl1pPr marL="0">
              <a:lnSpc>
                <a:spcPct val="200000"/>
              </a:lnSpc>
              <a:spcAft>
                <a:spcPts val="800"/>
              </a:spcAft>
              <a:defRPr sz="2400">
                <a:solidFill>
                  <a:schemeClr val="tx1">
                    <a:lumMod val="65000"/>
                    <a:lumOff val="35000"/>
                  </a:schemeClr>
                </a:solidFill>
                <a:effectLst/>
                <a:latin typeface="Comic Sans MS" panose="030F0702030302020204" pitchFamily="66" charset="0"/>
                <a:ea typeface="Calibri" panose="020F0502020204030204" pitchFamily="34" charset="0"/>
                <a:cs typeface="Times New Roman" panose="02020603050405020304" pitchFamily="18" charset="0"/>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dirty="0"/>
              <a:t>To add two fractions that do not have the same denominator, first we find equivalent fractions with the same denominator, and then we add the numerators and keep the same denominator</a:t>
            </a:r>
            <a:r>
              <a:rPr lang="en-US"/>
              <a:t>. </a:t>
            </a:r>
            <a:endParaRPr lang="fr-FR" dirty="0"/>
          </a:p>
        </p:txBody>
      </p:sp>
    </p:spTree>
    <p:custDataLst>
      <p:tags r:id="rId1"/>
    </p:custDataLst>
    <p:extLst>
      <p:ext uri="{BB962C8B-B14F-4D97-AF65-F5344CB8AC3E}">
        <p14:creationId xmlns:p14="http://schemas.microsoft.com/office/powerpoint/2010/main" val="117323176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1C5C1042-AC2F-4A8B-8133-2420035D63AA}"/>
              </a:ext>
            </a:extLst>
          </p:cNvPr>
          <p:cNvPicPr>
            <a:picLocks noChangeAspect="1"/>
          </p:cNvPicPr>
          <p:nvPr/>
        </p:nvPicPr>
        <p:blipFill>
          <a:blip r:embed="rId4"/>
          <a:srcRect/>
          <a:stretch/>
        </p:blipFill>
        <p:spPr>
          <a:xfrm>
            <a:off x="4729341" y="891348"/>
            <a:ext cx="2733118" cy="3299987"/>
          </a:xfrm>
          <a:prstGeom prst="rect">
            <a:avLst/>
          </a:prstGeom>
        </p:spPr>
      </p:pic>
      <p:sp>
        <p:nvSpPr>
          <p:cNvPr id="4" name="Google Shape;97;gb06ce43697_0_0">
            <a:extLst>
              <a:ext uri="{FF2B5EF4-FFF2-40B4-BE49-F238E27FC236}">
                <a16:creationId xmlns:a16="http://schemas.microsoft.com/office/drawing/2014/main" id="{4245A341-67B7-49D2-83BC-1C7196F6A943}"/>
              </a:ext>
            </a:extLst>
          </p:cNvPr>
          <p:cNvSpPr txBox="1">
            <a:spLocks/>
          </p:cNvSpPr>
          <p:nvPr/>
        </p:nvSpPr>
        <p:spPr>
          <a:xfrm>
            <a:off x="1024128" y="4316658"/>
            <a:ext cx="10143000" cy="1789084"/>
          </a:xfrm>
          <a:prstGeom prst="rect">
            <a:avLst/>
          </a:prstGeom>
          <a:solidFill>
            <a:srgbClr val="DAF3F6"/>
          </a:solidFill>
          <a:ln>
            <a:solidFill>
              <a:srgbClr val="C7E6F5"/>
            </a:solidFill>
          </a:ln>
          <a:effectLst/>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5400" dirty="0">
                <a:solidFill>
                  <a:schemeClr val="accent1">
                    <a:lumMod val="50000"/>
                  </a:schemeClr>
                </a:solidFill>
                <a:latin typeface="Comic Sans MS"/>
              </a:rPr>
              <a:t>Mastery of math facts </a:t>
            </a:r>
          </a:p>
          <a:p>
            <a:pPr algn="ctr"/>
            <a:r>
              <a:rPr lang="en-US" sz="5400" dirty="0">
                <a:solidFill>
                  <a:schemeClr val="accent1">
                    <a:lumMod val="50000"/>
                  </a:schemeClr>
                </a:solidFill>
                <a:latin typeface="Comic Sans MS"/>
              </a:rPr>
              <a:t>and fluency</a:t>
            </a:r>
            <a:r>
              <a:rPr lang="en-US" sz="5400" b="1" dirty="0">
                <a:solidFill>
                  <a:schemeClr val="accent1">
                    <a:lumMod val="50000"/>
                  </a:schemeClr>
                </a:solidFill>
                <a:latin typeface="Comic Sans MS"/>
              </a:rPr>
              <a:t> </a:t>
            </a:r>
          </a:p>
        </p:txBody>
      </p:sp>
    </p:spTree>
    <p:custDataLst>
      <p:tags r:id="rId1"/>
    </p:custDataLst>
    <p:extLst>
      <p:ext uri="{BB962C8B-B14F-4D97-AF65-F5344CB8AC3E}">
        <p14:creationId xmlns:p14="http://schemas.microsoft.com/office/powerpoint/2010/main" val="427472210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Find each sum.</a:t>
            </a:r>
            <a:endParaRPr lang="en-GB" sz="3200" dirty="0">
              <a:solidFill>
                <a:schemeClr val="bg1"/>
              </a:solidFill>
              <a:sym typeface="Comic Sans MS"/>
            </a:endParaRPr>
          </a:p>
        </p:txBody>
      </p:sp>
      <p:sp>
        <p:nvSpPr>
          <p:cNvPr id="14" name="TextBox 13">
            <a:extLst>
              <a:ext uri="{FF2B5EF4-FFF2-40B4-BE49-F238E27FC236}">
                <a16:creationId xmlns:a16="http://schemas.microsoft.com/office/drawing/2014/main" id="{86021AB6-7577-46FC-8527-4DB376182A3C}"/>
              </a:ext>
            </a:extLst>
          </p:cNvPr>
          <p:cNvSpPr txBox="1"/>
          <p:nvPr/>
        </p:nvSpPr>
        <p:spPr>
          <a:xfrm>
            <a:off x="9529482" y="136956"/>
            <a:ext cx="2662518" cy="307777"/>
          </a:xfrm>
          <a:prstGeom prst="rect">
            <a:avLst/>
          </a:prstGeom>
          <a:solidFill>
            <a:srgbClr val="DAF3F6"/>
          </a:solidFill>
          <a:effectLst>
            <a:softEdge rad="12700"/>
          </a:effectLst>
        </p:spPr>
        <p:txBody>
          <a:bodyPr wrap="square" lIns="91440" tIns="45720" rIns="91440" bIns="45720" anchor="t">
            <a:spAutoFit/>
          </a:bodyPr>
          <a:lstStyle/>
          <a:p>
            <a:pPr algn="ctr"/>
            <a:r>
              <a:rPr lang="en-GB">
                <a:solidFill>
                  <a:schemeClr val="tx1">
                    <a:lumMod val="50000"/>
                    <a:lumOff val="50000"/>
                  </a:schemeClr>
                </a:solidFill>
                <a:latin typeface="+mj-lt"/>
              </a:rPr>
              <a:t>Applications</a:t>
            </a:r>
            <a:endParaRPr lang="en-US"/>
          </a:p>
        </p:txBody>
      </p:sp>
      <p:grpSp>
        <p:nvGrpSpPr>
          <p:cNvPr id="12" name="Group 11">
            <a:extLst>
              <a:ext uri="{FF2B5EF4-FFF2-40B4-BE49-F238E27FC236}">
                <a16:creationId xmlns:a16="http://schemas.microsoft.com/office/drawing/2014/main" id="{BA92324D-50BC-4031-9CEC-87DB5E527C23}"/>
              </a:ext>
            </a:extLst>
          </p:cNvPr>
          <p:cNvGrpSpPr/>
          <p:nvPr/>
        </p:nvGrpSpPr>
        <p:grpSpPr>
          <a:xfrm>
            <a:off x="1230075" y="1712645"/>
            <a:ext cx="1099920" cy="1188524"/>
            <a:chOff x="1431235" y="2825994"/>
            <a:chExt cx="1099920" cy="1188524"/>
          </a:xfrm>
        </p:grpSpPr>
        <p:sp>
          <p:nvSpPr>
            <p:cNvPr id="13" name="Rectangle: Rounded Corners 12">
              <a:extLst>
                <a:ext uri="{FF2B5EF4-FFF2-40B4-BE49-F238E27FC236}">
                  <a16:creationId xmlns:a16="http://schemas.microsoft.com/office/drawing/2014/main" id="{3B4446C6-17A6-4AF8-B6F0-87F1CE359006}"/>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4</a:t>
              </a:r>
            </a:p>
          </p:txBody>
        </p:sp>
        <p:cxnSp>
          <p:nvCxnSpPr>
            <p:cNvPr id="15" name="Straight Connector 14">
              <a:extLst>
                <a:ext uri="{FF2B5EF4-FFF2-40B4-BE49-F238E27FC236}">
                  <a16:creationId xmlns:a16="http://schemas.microsoft.com/office/drawing/2014/main" id="{9933A692-3343-43D2-8906-869AD683071D}"/>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6" name="Rectangle: Rounded Corners 15">
              <a:extLst>
                <a:ext uri="{FF2B5EF4-FFF2-40B4-BE49-F238E27FC236}">
                  <a16:creationId xmlns:a16="http://schemas.microsoft.com/office/drawing/2014/main" id="{412E5A8C-8C4A-470C-8E0C-27575C974521}"/>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13</a:t>
              </a:r>
            </a:p>
          </p:txBody>
        </p:sp>
      </p:grpSp>
      <p:grpSp>
        <p:nvGrpSpPr>
          <p:cNvPr id="11" name="Group 10">
            <a:extLst>
              <a:ext uri="{FF2B5EF4-FFF2-40B4-BE49-F238E27FC236}">
                <a16:creationId xmlns:a16="http://schemas.microsoft.com/office/drawing/2014/main" id="{59911194-9535-4075-8734-5F8C9A76949B}"/>
              </a:ext>
            </a:extLst>
          </p:cNvPr>
          <p:cNvGrpSpPr/>
          <p:nvPr/>
        </p:nvGrpSpPr>
        <p:grpSpPr>
          <a:xfrm>
            <a:off x="3025472" y="1712645"/>
            <a:ext cx="1099920" cy="1188524"/>
            <a:chOff x="1431235" y="2825994"/>
            <a:chExt cx="1099920" cy="1188524"/>
          </a:xfrm>
        </p:grpSpPr>
        <p:sp>
          <p:nvSpPr>
            <p:cNvPr id="18" name="Rectangle: Rounded Corners 17">
              <a:extLst>
                <a:ext uri="{FF2B5EF4-FFF2-40B4-BE49-F238E27FC236}">
                  <a16:creationId xmlns:a16="http://schemas.microsoft.com/office/drawing/2014/main" id="{5C4FF53D-F000-430E-B7B3-12C6DF49592B}"/>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6</a:t>
              </a:r>
            </a:p>
          </p:txBody>
        </p:sp>
        <p:cxnSp>
          <p:nvCxnSpPr>
            <p:cNvPr id="19" name="Straight Connector 18">
              <a:extLst>
                <a:ext uri="{FF2B5EF4-FFF2-40B4-BE49-F238E27FC236}">
                  <a16:creationId xmlns:a16="http://schemas.microsoft.com/office/drawing/2014/main" id="{C2BF7EF3-E368-45B8-B584-35942366FE6D}"/>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0" name="Rectangle: Rounded Corners 19">
              <a:extLst>
                <a:ext uri="{FF2B5EF4-FFF2-40B4-BE49-F238E27FC236}">
                  <a16:creationId xmlns:a16="http://schemas.microsoft.com/office/drawing/2014/main" id="{F461DB79-4480-4CCD-ACDB-80D45477D149}"/>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13</a:t>
              </a:r>
            </a:p>
          </p:txBody>
        </p:sp>
      </p:grpSp>
      <p:sp>
        <p:nvSpPr>
          <p:cNvPr id="22" name="Rectangle: Rounded Corners 21">
            <a:extLst>
              <a:ext uri="{FF2B5EF4-FFF2-40B4-BE49-F238E27FC236}">
                <a16:creationId xmlns:a16="http://schemas.microsoft.com/office/drawing/2014/main" id="{706C2DFA-8B75-4003-95EE-4D815DBE2306}"/>
              </a:ext>
            </a:extLst>
          </p:cNvPr>
          <p:cNvSpPr/>
          <p:nvPr/>
        </p:nvSpPr>
        <p:spPr>
          <a:xfrm>
            <a:off x="5015747" y="171264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cxnSp>
        <p:nvCxnSpPr>
          <p:cNvPr id="23" name="Straight Connector 22">
            <a:extLst>
              <a:ext uri="{FF2B5EF4-FFF2-40B4-BE49-F238E27FC236}">
                <a16:creationId xmlns:a16="http://schemas.microsoft.com/office/drawing/2014/main" id="{CA3F62DF-655E-4929-A514-13E3BE01762A}"/>
              </a:ext>
            </a:extLst>
          </p:cNvPr>
          <p:cNvCxnSpPr/>
          <p:nvPr/>
        </p:nvCxnSpPr>
        <p:spPr>
          <a:xfrm>
            <a:off x="4820869" y="2315651"/>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4" name="Rectangle: Rounded Corners 23">
            <a:extLst>
              <a:ext uri="{FF2B5EF4-FFF2-40B4-BE49-F238E27FC236}">
                <a16:creationId xmlns:a16="http://schemas.microsoft.com/office/drawing/2014/main" id="{6CE0F628-7A54-488E-A8F6-094DD32EC75A}"/>
              </a:ext>
            </a:extLst>
          </p:cNvPr>
          <p:cNvSpPr/>
          <p:nvPr/>
        </p:nvSpPr>
        <p:spPr>
          <a:xfrm>
            <a:off x="5015747" y="2406360"/>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2" name="TextBox 1">
            <a:extLst>
              <a:ext uri="{FF2B5EF4-FFF2-40B4-BE49-F238E27FC236}">
                <a16:creationId xmlns:a16="http://schemas.microsoft.com/office/drawing/2014/main" id="{4365F178-ECD2-46FB-B588-AE50EAAC4589}"/>
              </a:ext>
            </a:extLst>
          </p:cNvPr>
          <p:cNvSpPr txBox="1"/>
          <p:nvPr/>
        </p:nvSpPr>
        <p:spPr>
          <a:xfrm>
            <a:off x="2435954" y="1960049"/>
            <a:ext cx="357790"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sp>
        <p:nvSpPr>
          <p:cNvPr id="25" name="TextBox 24">
            <a:extLst>
              <a:ext uri="{FF2B5EF4-FFF2-40B4-BE49-F238E27FC236}">
                <a16:creationId xmlns:a16="http://schemas.microsoft.com/office/drawing/2014/main" id="{B309BF9A-AB1A-4EB6-A733-6FE2E1E62326}"/>
              </a:ext>
            </a:extLst>
          </p:cNvPr>
          <p:cNvSpPr txBox="1"/>
          <p:nvPr/>
        </p:nvSpPr>
        <p:spPr>
          <a:xfrm>
            <a:off x="4314343" y="1960049"/>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grpSp>
        <p:nvGrpSpPr>
          <p:cNvPr id="28" name="Group 27">
            <a:extLst>
              <a:ext uri="{FF2B5EF4-FFF2-40B4-BE49-F238E27FC236}">
                <a16:creationId xmlns:a16="http://schemas.microsoft.com/office/drawing/2014/main" id="{0CC9C915-7DE0-4330-BDBC-526CD5BF6246}"/>
              </a:ext>
            </a:extLst>
          </p:cNvPr>
          <p:cNvGrpSpPr/>
          <p:nvPr/>
        </p:nvGrpSpPr>
        <p:grpSpPr>
          <a:xfrm>
            <a:off x="1230075" y="5024776"/>
            <a:ext cx="1099920" cy="1188524"/>
            <a:chOff x="1431235" y="2825994"/>
            <a:chExt cx="1099920" cy="1188524"/>
          </a:xfrm>
        </p:grpSpPr>
        <p:sp>
          <p:nvSpPr>
            <p:cNvPr id="39" name="Rectangle: Rounded Corners 38">
              <a:extLst>
                <a:ext uri="{FF2B5EF4-FFF2-40B4-BE49-F238E27FC236}">
                  <a16:creationId xmlns:a16="http://schemas.microsoft.com/office/drawing/2014/main" id="{3D156444-9F59-445F-80FC-48D37E9A2B11}"/>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4</a:t>
              </a:r>
            </a:p>
          </p:txBody>
        </p:sp>
        <p:cxnSp>
          <p:nvCxnSpPr>
            <p:cNvPr id="40" name="Straight Connector 39">
              <a:extLst>
                <a:ext uri="{FF2B5EF4-FFF2-40B4-BE49-F238E27FC236}">
                  <a16:creationId xmlns:a16="http://schemas.microsoft.com/office/drawing/2014/main" id="{AE89DA0D-A1C1-431F-B12B-AEC4A4C097F5}"/>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1" name="Rectangle: Rounded Corners 40">
              <a:extLst>
                <a:ext uri="{FF2B5EF4-FFF2-40B4-BE49-F238E27FC236}">
                  <a16:creationId xmlns:a16="http://schemas.microsoft.com/office/drawing/2014/main" id="{B15B3E8E-4611-479A-8769-A2CD5A926072}"/>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20</a:t>
              </a:r>
            </a:p>
          </p:txBody>
        </p:sp>
      </p:grpSp>
      <p:grpSp>
        <p:nvGrpSpPr>
          <p:cNvPr id="29" name="Group 28">
            <a:extLst>
              <a:ext uri="{FF2B5EF4-FFF2-40B4-BE49-F238E27FC236}">
                <a16:creationId xmlns:a16="http://schemas.microsoft.com/office/drawing/2014/main" id="{338FD05D-C29F-47CE-920C-4EBF44B08551}"/>
              </a:ext>
            </a:extLst>
          </p:cNvPr>
          <p:cNvGrpSpPr/>
          <p:nvPr/>
        </p:nvGrpSpPr>
        <p:grpSpPr>
          <a:xfrm>
            <a:off x="3025472" y="5024776"/>
            <a:ext cx="1099920" cy="1188524"/>
            <a:chOff x="1431235" y="2825994"/>
            <a:chExt cx="1099920" cy="1188524"/>
          </a:xfrm>
        </p:grpSpPr>
        <p:sp>
          <p:nvSpPr>
            <p:cNvPr id="36" name="Rectangle: Rounded Corners 35">
              <a:extLst>
                <a:ext uri="{FF2B5EF4-FFF2-40B4-BE49-F238E27FC236}">
                  <a16:creationId xmlns:a16="http://schemas.microsoft.com/office/drawing/2014/main" id="{5576C1A0-D2C8-434C-976A-D618E69C91E8}"/>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7</a:t>
              </a:r>
            </a:p>
          </p:txBody>
        </p:sp>
        <p:cxnSp>
          <p:nvCxnSpPr>
            <p:cNvPr id="37" name="Straight Connector 36">
              <a:extLst>
                <a:ext uri="{FF2B5EF4-FFF2-40B4-BE49-F238E27FC236}">
                  <a16:creationId xmlns:a16="http://schemas.microsoft.com/office/drawing/2014/main" id="{C6FE181B-11D9-4AB2-9FCE-6C334024CE19}"/>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8" name="Rectangle: Rounded Corners 37">
              <a:extLst>
                <a:ext uri="{FF2B5EF4-FFF2-40B4-BE49-F238E27FC236}">
                  <a16:creationId xmlns:a16="http://schemas.microsoft.com/office/drawing/2014/main" id="{850E9AA9-EDD3-4D61-954A-76F889E94EC3}"/>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20</a:t>
              </a:r>
            </a:p>
          </p:txBody>
        </p:sp>
      </p:grpSp>
      <p:sp>
        <p:nvSpPr>
          <p:cNvPr id="33" name="Rectangle: Rounded Corners 32">
            <a:extLst>
              <a:ext uri="{FF2B5EF4-FFF2-40B4-BE49-F238E27FC236}">
                <a16:creationId xmlns:a16="http://schemas.microsoft.com/office/drawing/2014/main" id="{BF26590E-A061-4F67-A424-FD11AC89F5E3}"/>
              </a:ext>
            </a:extLst>
          </p:cNvPr>
          <p:cNvSpPr/>
          <p:nvPr/>
        </p:nvSpPr>
        <p:spPr>
          <a:xfrm>
            <a:off x="5015747" y="5024776"/>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cxnSp>
        <p:nvCxnSpPr>
          <p:cNvPr id="34" name="Straight Connector 33">
            <a:extLst>
              <a:ext uri="{FF2B5EF4-FFF2-40B4-BE49-F238E27FC236}">
                <a16:creationId xmlns:a16="http://schemas.microsoft.com/office/drawing/2014/main" id="{30B61939-7DF9-4EA5-9130-762EF999A044}"/>
              </a:ext>
            </a:extLst>
          </p:cNvPr>
          <p:cNvCxnSpPr/>
          <p:nvPr/>
        </p:nvCxnSpPr>
        <p:spPr>
          <a:xfrm>
            <a:off x="4820869" y="5627782"/>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5" name="Rectangle: Rounded Corners 34">
            <a:extLst>
              <a:ext uri="{FF2B5EF4-FFF2-40B4-BE49-F238E27FC236}">
                <a16:creationId xmlns:a16="http://schemas.microsoft.com/office/drawing/2014/main" id="{AB0543C0-436C-43CA-B6F0-27192BD83DB9}"/>
              </a:ext>
            </a:extLst>
          </p:cNvPr>
          <p:cNvSpPr/>
          <p:nvPr/>
        </p:nvSpPr>
        <p:spPr>
          <a:xfrm>
            <a:off x="5015747" y="5718491"/>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31" name="TextBox 30">
            <a:extLst>
              <a:ext uri="{FF2B5EF4-FFF2-40B4-BE49-F238E27FC236}">
                <a16:creationId xmlns:a16="http://schemas.microsoft.com/office/drawing/2014/main" id="{F68D62DB-C7D7-4B28-88B7-1468A778FBD0}"/>
              </a:ext>
            </a:extLst>
          </p:cNvPr>
          <p:cNvSpPr txBox="1"/>
          <p:nvPr/>
        </p:nvSpPr>
        <p:spPr>
          <a:xfrm>
            <a:off x="2435954" y="5272180"/>
            <a:ext cx="357790"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sp>
        <p:nvSpPr>
          <p:cNvPr id="32" name="TextBox 31">
            <a:extLst>
              <a:ext uri="{FF2B5EF4-FFF2-40B4-BE49-F238E27FC236}">
                <a16:creationId xmlns:a16="http://schemas.microsoft.com/office/drawing/2014/main" id="{507ABADD-1B3A-4671-8564-037E93B6816E}"/>
              </a:ext>
            </a:extLst>
          </p:cNvPr>
          <p:cNvSpPr txBox="1"/>
          <p:nvPr/>
        </p:nvSpPr>
        <p:spPr>
          <a:xfrm>
            <a:off x="4314343" y="5272180"/>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sp>
        <p:nvSpPr>
          <p:cNvPr id="54" name="Rectangle: Rounded Corners 53">
            <a:extLst>
              <a:ext uri="{FF2B5EF4-FFF2-40B4-BE49-F238E27FC236}">
                <a16:creationId xmlns:a16="http://schemas.microsoft.com/office/drawing/2014/main" id="{2F23A13C-6D91-4D75-9871-EB017D4EAD52}"/>
              </a:ext>
            </a:extLst>
          </p:cNvPr>
          <p:cNvSpPr/>
          <p:nvPr/>
        </p:nvSpPr>
        <p:spPr>
          <a:xfrm>
            <a:off x="1424953" y="3329298"/>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2</a:t>
            </a:r>
          </a:p>
        </p:txBody>
      </p:sp>
      <p:cxnSp>
        <p:nvCxnSpPr>
          <p:cNvPr id="55" name="Straight Connector 54">
            <a:extLst>
              <a:ext uri="{FF2B5EF4-FFF2-40B4-BE49-F238E27FC236}">
                <a16:creationId xmlns:a16="http://schemas.microsoft.com/office/drawing/2014/main" id="{B4F333F8-2B7F-42F8-8725-E3604746138C}"/>
              </a:ext>
            </a:extLst>
          </p:cNvPr>
          <p:cNvCxnSpPr/>
          <p:nvPr/>
        </p:nvCxnSpPr>
        <p:spPr>
          <a:xfrm>
            <a:off x="1230075" y="3932304"/>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6" name="Rectangle: Rounded Corners 55">
            <a:extLst>
              <a:ext uri="{FF2B5EF4-FFF2-40B4-BE49-F238E27FC236}">
                <a16:creationId xmlns:a16="http://schemas.microsoft.com/office/drawing/2014/main" id="{E63A54CD-DF2F-4ED2-B7FD-2036FCBE17EB}"/>
              </a:ext>
            </a:extLst>
          </p:cNvPr>
          <p:cNvSpPr/>
          <p:nvPr/>
        </p:nvSpPr>
        <p:spPr>
          <a:xfrm>
            <a:off x="1424953" y="4023013"/>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5</a:t>
            </a:r>
          </a:p>
        </p:txBody>
      </p:sp>
      <p:sp>
        <p:nvSpPr>
          <p:cNvPr id="51" name="Rectangle: Rounded Corners 50">
            <a:extLst>
              <a:ext uri="{FF2B5EF4-FFF2-40B4-BE49-F238E27FC236}">
                <a16:creationId xmlns:a16="http://schemas.microsoft.com/office/drawing/2014/main" id="{255A3157-F566-4654-90D0-A4B3BF660AFC}"/>
              </a:ext>
            </a:extLst>
          </p:cNvPr>
          <p:cNvSpPr/>
          <p:nvPr/>
        </p:nvSpPr>
        <p:spPr>
          <a:xfrm>
            <a:off x="3220350" y="3329298"/>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a:t>
            </a:r>
          </a:p>
        </p:txBody>
      </p:sp>
      <p:cxnSp>
        <p:nvCxnSpPr>
          <p:cNvPr id="52" name="Straight Connector 51">
            <a:extLst>
              <a:ext uri="{FF2B5EF4-FFF2-40B4-BE49-F238E27FC236}">
                <a16:creationId xmlns:a16="http://schemas.microsoft.com/office/drawing/2014/main" id="{6EFC6B25-5E25-415C-A9D0-872EDDD11D63}"/>
              </a:ext>
            </a:extLst>
          </p:cNvPr>
          <p:cNvCxnSpPr/>
          <p:nvPr/>
        </p:nvCxnSpPr>
        <p:spPr>
          <a:xfrm>
            <a:off x="3025472" y="3932304"/>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3" name="Rectangle: Rounded Corners 52">
            <a:extLst>
              <a:ext uri="{FF2B5EF4-FFF2-40B4-BE49-F238E27FC236}">
                <a16:creationId xmlns:a16="http://schemas.microsoft.com/office/drawing/2014/main" id="{D4ACFA8D-6A5B-40E3-B1AB-635FB0D55B9B}"/>
              </a:ext>
            </a:extLst>
          </p:cNvPr>
          <p:cNvSpPr/>
          <p:nvPr/>
        </p:nvSpPr>
        <p:spPr>
          <a:xfrm>
            <a:off x="3220350" y="4023013"/>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5</a:t>
            </a:r>
          </a:p>
        </p:txBody>
      </p:sp>
      <p:sp>
        <p:nvSpPr>
          <p:cNvPr id="48" name="Rectangle: Rounded Corners 47">
            <a:extLst>
              <a:ext uri="{FF2B5EF4-FFF2-40B4-BE49-F238E27FC236}">
                <a16:creationId xmlns:a16="http://schemas.microsoft.com/office/drawing/2014/main" id="{47CB777C-AB82-4DA7-AB30-BD2711E3AE4E}"/>
              </a:ext>
            </a:extLst>
          </p:cNvPr>
          <p:cNvSpPr/>
          <p:nvPr/>
        </p:nvSpPr>
        <p:spPr>
          <a:xfrm>
            <a:off x="5015747" y="3329298"/>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cxnSp>
        <p:nvCxnSpPr>
          <p:cNvPr id="49" name="Straight Connector 48">
            <a:extLst>
              <a:ext uri="{FF2B5EF4-FFF2-40B4-BE49-F238E27FC236}">
                <a16:creationId xmlns:a16="http://schemas.microsoft.com/office/drawing/2014/main" id="{983C6F71-E25F-4B40-AD2D-B77A8144B0B2}"/>
              </a:ext>
            </a:extLst>
          </p:cNvPr>
          <p:cNvCxnSpPr/>
          <p:nvPr/>
        </p:nvCxnSpPr>
        <p:spPr>
          <a:xfrm>
            <a:off x="4820869" y="3932304"/>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0" name="Rectangle: Rounded Corners 49">
            <a:extLst>
              <a:ext uri="{FF2B5EF4-FFF2-40B4-BE49-F238E27FC236}">
                <a16:creationId xmlns:a16="http://schemas.microsoft.com/office/drawing/2014/main" id="{58122EC4-3559-4C9C-B543-7B3CB4290430}"/>
              </a:ext>
            </a:extLst>
          </p:cNvPr>
          <p:cNvSpPr/>
          <p:nvPr/>
        </p:nvSpPr>
        <p:spPr>
          <a:xfrm>
            <a:off x="5015747" y="4023013"/>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46" name="TextBox 45">
            <a:extLst>
              <a:ext uri="{FF2B5EF4-FFF2-40B4-BE49-F238E27FC236}">
                <a16:creationId xmlns:a16="http://schemas.microsoft.com/office/drawing/2014/main" id="{B93F94B1-0029-4D6F-91FD-A3321982118D}"/>
              </a:ext>
            </a:extLst>
          </p:cNvPr>
          <p:cNvSpPr txBox="1"/>
          <p:nvPr/>
        </p:nvSpPr>
        <p:spPr>
          <a:xfrm>
            <a:off x="2435954" y="3576702"/>
            <a:ext cx="357790"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sp>
        <p:nvSpPr>
          <p:cNvPr id="47" name="TextBox 46">
            <a:extLst>
              <a:ext uri="{FF2B5EF4-FFF2-40B4-BE49-F238E27FC236}">
                <a16:creationId xmlns:a16="http://schemas.microsoft.com/office/drawing/2014/main" id="{235818A7-E695-488B-AA18-5F3AEF0C9F6F}"/>
              </a:ext>
            </a:extLst>
          </p:cNvPr>
          <p:cNvSpPr txBox="1"/>
          <p:nvPr/>
        </p:nvSpPr>
        <p:spPr>
          <a:xfrm>
            <a:off x="4314343" y="3576702"/>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spTree>
    <p:custDataLst>
      <p:tags r:id="rId1"/>
    </p:custDataLst>
    <p:extLst>
      <p:ext uri="{BB962C8B-B14F-4D97-AF65-F5344CB8AC3E}">
        <p14:creationId xmlns:p14="http://schemas.microsoft.com/office/powerpoint/2010/main" val="158562146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ectangle: Rounded Corners 56">
            <a:extLst>
              <a:ext uri="{FF2B5EF4-FFF2-40B4-BE49-F238E27FC236}">
                <a16:creationId xmlns:a16="http://schemas.microsoft.com/office/drawing/2014/main" id="{896DF118-D2EC-6F12-801E-8711AD0DDA69}"/>
              </a:ext>
            </a:extLst>
          </p:cNvPr>
          <p:cNvSpPr/>
          <p:nvPr/>
        </p:nvSpPr>
        <p:spPr>
          <a:xfrm>
            <a:off x="5017538" y="1703678"/>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58" name="Rectangle: Rounded Corners 57">
            <a:extLst>
              <a:ext uri="{FF2B5EF4-FFF2-40B4-BE49-F238E27FC236}">
                <a16:creationId xmlns:a16="http://schemas.microsoft.com/office/drawing/2014/main" id="{3AE5B124-0853-DBE0-80ED-CCC75F39A338}"/>
              </a:ext>
            </a:extLst>
          </p:cNvPr>
          <p:cNvSpPr/>
          <p:nvPr/>
        </p:nvSpPr>
        <p:spPr>
          <a:xfrm>
            <a:off x="5017538" y="2397393"/>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59" name="Rectangle: Rounded Corners 58">
            <a:extLst>
              <a:ext uri="{FF2B5EF4-FFF2-40B4-BE49-F238E27FC236}">
                <a16:creationId xmlns:a16="http://schemas.microsoft.com/office/drawing/2014/main" id="{EE9989D6-F8F8-C16A-D0B4-C14F11A2AD6C}"/>
              </a:ext>
            </a:extLst>
          </p:cNvPr>
          <p:cNvSpPr/>
          <p:nvPr/>
        </p:nvSpPr>
        <p:spPr>
          <a:xfrm>
            <a:off x="5017538" y="50158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60" name="Rectangle: Rounded Corners 59">
            <a:extLst>
              <a:ext uri="{FF2B5EF4-FFF2-40B4-BE49-F238E27FC236}">
                <a16:creationId xmlns:a16="http://schemas.microsoft.com/office/drawing/2014/main" id="{405EE957-389D-6944-AD4D-57C6B5F5CED7}"/>
              </a:ext>
            </a:extLst>
          </p:cNvPr>
          <p:cNvSpPr/>
          <p:nvPr/>
        </p:nvSpPr>
        <p:spPr>
          <a:xfrm>
            <a:off x="5017538" y="570952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61" name="Rectangle: Rounded Corners 60">
            <a:extLst>
              <a:ext uri="{FF2B5EF4-FFF2-40B4-BE49-F238E27FC236}">
                <a16:creationId xmlns:a16="http://schemas.microsoft.com/office/drawing/2014/main" id="{1DE47178-8067-69A7-F01A-91DF2C615872}"/>
              </a:ext>
            </a:extLst>
          </p:cNvPr>
          <p:cNvSpPr/>
          <p:nvPr/>
        </p:nvSpPr>
        <p:spPr>
          <a:xfrm>
            <a:off x="5017538" y="3320331"/>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62" name="Rectangle: Rounded Corners 61">
            <a:extLst>
              <a:ext uri="{FF2B5EF4-FFF2-40B4-BE49-F238E27FC236}">
                <a16:creationId xmlns:a16="http://schemas.microsoft.com/office/drawing/2014/main" id="{3C139C03-05E1-C4BE-A012-5CEA7B1E330A}"/>
              </a:ext>
            </a:extLst>
          </p:cNvPr>
          <p:cNvSpPr/>
          <p:nvPr/>
        </p:nvSpPr>
        <p:spPr>
          <a:xfrm>
            <a:off x="5017538" y="4014046"/>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Find each sum.</a:t>
            </a:r>
            <a:endParaRPr lang="en-GB" sz="3200" dirty="0">
              <a:solidFill>
                <a:schemeClr val="bg1"/>
              </a:solidFill>
              <a:sym typeface="Comic Sans MS"/>
            </a:endParaRPr>
          </a:p>
        </p:txBody>
      </p:sp>
      <p:sp>
        <p:nvSpPr>
          <p:cNvPr id="13" name="Rectangle: Rounded Corners 12">
            <a:extLst>
              <a:ext uri="{FF2B5EF4-FFF2-40B4-BE49-F238E27FC236}">
                <a16:creationId xmlns:a16="http://schemas.microsoft.com/office/drawing/2014/main" id="{3B4446C6-17A6-4AF8-B6F0-87F1CE359006}"/>
              </a:ext>
            </a:extLst>
          </p:cNvPr>
          <p:cNvSpPr/>
          <p:nvPr/>
        </p:nvSpPr>
        <p:spPr>
          <a:xfrm>
            <a:off x="1424953" y="171264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4</a:t>
            </a:r>
          </a:p>
        </p:txBody>
      </p:sp>
      <p:cxnSp>
        <p:nvCxnSpPr>
          <p:cNvPr id="15" name="Straight Connector 14">
            <a:extLst>
              <a:ext uri="{FF2B5EF4-FFF2-40B4-BE49-F238E27FC236}">
                <a16:creationId xmlns:a16="http://schemas.microsoft.com/office/drawing/2014/main" id="{9933A692-3343-43D2-8906-869AD683071D}"/>
              </a:ext>
            </a:extLst>
          </p:cNvPr>
          <p:cNvCxnSpPr/>
          <p:nvPr/>
        </p:nvCxnSpPr>
        <p:spPr>
          <a:xfrm>
            <a:off x="1230075" y="2315651"/>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6" name="Rectangle: Rounded Corners 15">
            <a:extLst>
              <a:ext uri="{FF2B5EF4-FFF2-40B4-BE49-F238E27FC236}">
                <a16:creationId xmlns:a16="http://schemas.microsoft.com/office/drawing/2014/main" id="{412E5A8C-8C4A-470C-8E0C-27575C974521}"/>
              </a:ext>
            </a:extLst>
          </p:cNvPr>
          <p:cNvSpPr/>
          <p:nvPr/>
        </p:nvSpPr>
        <p:spPr>
          <a:xfrm>
            <a:off x="1424953" y="2406360"/>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13</a:t>
            </a:r>
          </a:p>
        </p:txBody>
      </p:sp>
      <p:sp>
        <p:nvSpPr>
          <p:cNvPr id="18" name="Rectangle: Rounded Corners 17">
            <a:extLst>
              <a:ext uri="{FF2B5EF4-FFF2-40B4-BE49-F238E27FC236}">
                <a16:creationId xmlns:a16="http://schemas.microsoft.com/office/drawing/2014/main" id="{5C4FF53D-F000-430E-B7B3-12C6DF49592B}"/>
              </a:ext>
            </a:extLst>
          </p:cNvPr>
          <p:cNvSpPr/>
          <p:nvPr/>
        </p:nvSpPr>
        <p:spPr>
          <a:xfrm>
            <a:off x="3220350" y="171264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6</a:t>
            </a:r>
          </a:p>
        </p:txBody>
      </p:sp>
      <p:cxnSp>
        <p:nvCxnSpPr>
          <p:cNvPr id="19" name="Straight Connector 18">
            <a:extLst>
              <a:ext uri="{FF2B5EF4-FFF2-40B4-BE49-F238E27FC236}">
                <a16:creationId xmlns:a16="http://schemas.microsoft.com/office/drawing/2014/main" id="{C2BF7EF3-E368-45B8-B584-35942366FE6D}"/>
              </a:ext>
            </a:extLst>
          </p:cNvPr>
          <p:cNvCxnSpPr/>
          <p:nvPr/>
        </p:nvCxnSpPr>
        <p:spPr>
          <a:xfrm>
            <a:off x="3025472" y="2315651"/>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0" name="Rectangle: Rounded Corners 19">
            <a:extLst>
              <a:ext uri="{FF2B5EF4-FFF2-40B4-BE49-F238E27FC236}">
                <a16:creationId xmlns:a16="http://schemas.microsoft.com/office/drawing/2014/main" id="{F461DB79-4480-4CCD-ACDB-80D45477D149}"/>
              </a:ext>
            </a:extLst>
          </p:cNvPr>
          <p:cNvSpPr/>
          <p:nvPr/>
        </p:nvSpPr>
        <p:spPr>
          <a:xfrm>
            <a:off x="3220350" y="2406360"/>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13</a:t>
            </a:r>
          </a:p>
        </p:txBody>
      </p:sp>
      <p:sp>
        <p:nvSpPr>
          <p:cNvPr id="22" name="Rectangle: Rounded Corners 21">
            <a:extLst>
              <a:ext uri="{FF2B5EF4-FFF2-40B4-BE49-F238E27FC236}">
                <a16:creationId xmlns:a16="http://schemas.microsoft.com/office/drawing/2014/main" id="{706C2DFA-8B75-4003-95EE-4D815DBE2306}"/>
              </a:ext>
            </a:extLst>
          </p:cNvPr>
          <p:cNvSpPr/>
          <p:nvPr/>
        </p:nvSpPr>
        <p:spPr>
          <a:xfrm>
            <a:off x="5015747" y="1712645"/>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10</a:t>
            </a:r>
          </a:p>
        </p:txBody>
      </p:sp>
      <p:cxnSp>
        <p:nvCxnSpPr>
          <p:cNvPr id="23" name="Straight Connector 22">
            <a:extLst>
              <a:ext uri="{FF2B5EF4-FFF2-40B4-BE49-F238E27FC236}">
                <a16:creationId xmlns:a16="http://schemas.microsoft.com/office/drawing/2014/main" id="{CA3F62DF-655E-4929-A514-13E3BE01762A}"/>
              </a:ext>
            </a:extLst>
          </p:cNvPr>
          <p:cNvCxnSpPr/>
          <p:nvPr/>
        </p:nvCxnSpPr>
        <p:spPr>
          <a:xfrm>
            <a:off x="4820869" y="2315651"/>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4" name="Rectangle: Rounded Corners 23">
            <a:extLst>
              <a:ext uri="{FF2B5EF4-FFF2-40B4-BE49-F238E27FC236}">
                <a16:creationId xmlns:a16="http://schemas.microsoft.com/office/drawing/2014/main" id="{6CE0F628-7A54-488E-A8F6-094DD32EC75A}"/>
              </a:ext>
            </a:extLst>
          </p:cNvPr>
          <p:cNvSpPr/>
          <p:nvPr/>
        </p:nvSpPr>
        <p:spPr>
          <a:xfrm>
            <a:off x="5015747" y="2406360"/>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13</a:t>
            </a:r>
          </a:p>
        </p:txBody>
      </p:sp>
      <p:sp>
        <p:nvSpPr>
          <p:cNvPr id="2" name="TextBox 1">
            <a:extLst>
              <a:ext uri="{FF2B5EF4-FFF2-40B4-BE49-F238E27FC236}">
                <a16:creationId xmlns:a16="http://schemas.microsoft.com/office/drawing/2014/main" id="{4365F178-ECD2-46FB-B588-AE50EAAC4589}"/>
              </a:ext>
            </a:extLst>
          </p:cNvPr>
          <p:cNvSpPr txBox="1"/>
          <p:nvPr/>
        </p:nvSpPr>
        <p:spPr>
          <a:xfrm>
            <a:off x="2435954" y="1960049"/>
            <a:ext cx="357790"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sp>
        <p:nvSpPr>
          <p:cNvPr id="25" name="TextBox 24">
            <a:extLst>
              <a:ext uri="{FF2B5EF4-FFF2-40B4-BE49-F238E27FC236}">
                <a16:creationId xmlns:a16="http://schemas.microsoft.com/office/drawing/2014/main" id="{B309BF9A-AB1A-4EB6-A733-6FE2E1E62326}"/>
              </a:ext>
            </a:extLst>
          </p:cNvPr>
          <p:cNvSpPr txBox="1"/>
          <p:nvPr/>
        </p:nvSpPr>
        <p:spPr>
          <a:xfrm>
            <a:off x="4314343" y="1960049"/>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sp>
        <p:nvSpPr>
          <p:cNvPr id="39" name="Rectangle: Rounded Corners 38">
            <a:extLst>
              <a:ext uri="{FF2B5EF4-FFF2-40B4-BE49-F238E27FC236}">
                <a16:creationId xmlns:a16="http://schemas.microsoft.com/office/drawing/2014/main" id="{3D156444-9F59-445F-80FC-48D37E9A2B11}"/>
              </a:ext>
            </a:extLst>
          </p:cNvPr>
          <p:cNvSpPr/>
          <p:nvPr/>
        </p:nvSpPr>
        <p:spPr>
          <a:xfrm>
            <a:off x="1424953" y="5024776"/>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4</a:t>
            </a:r>
          </a:p>
        </p:txBody>
      </p:sp>
      <p:cxnSp>
        <p:nvCxnSpPr>
          <p:cNvPr id="40" name="Straight Connector 39">
            <a:extLst>
              <a:ext uri="{FF2B5EF4-FFF2-40B4-BE49-F238E27FC236}">
                <a16:creationId xmlns:a16="http://schemas.microsoft.com/office/drawing/2014/main" id="{AE89DA0D-A1C1-431F-B12B-AEC4A4C097F5}"/>
              </a:ext>
            </a:extLst>
          </p:cNvPr>
          <p:cNvCxnSpPr/>
          <p:nvPr/>
        </p:nvCxnSpPr>
        <p:spPr>
          <a:xfrm>
            <a:off x="1230075" y="5627782"/>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1" name="Rectangle: Rounded Corners 40">
            <a:extLst>
              <a:ext uri="{FF2B5EF4-FFF2-40B4-BE49-F238E27FC236}">
                <a16:creationId xmlns:a16="http://schemas.microsoft.com/office/drawing/2014/main" id="{B15B3E8E-4611-479A-8769-A2CD5A926072}"/>
              </a:ext>
            </a:extLst>
          </p:cNvPr>
          <p:cNvSpPr/>
          <p:nvPr/>
        </p:nvSpPr>
        <p:spPr>
          <a:xfrm>
            <a:off x="1424953" y="5718491"/>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20</a:t>
            </a:r>
          </a:p>
        </p:txBody>
      </p:sp>
      <p:sp>
        <p:nvSpPr>
          <p:cNvPr id="36" name="Rectangle: Rounded Corners 35">
            <a:extLst>
              <a:ext uri="{FF2B5EF4-FFF2-40B4-BE49-F238E27FC236}">
                <a16:creationId xmlns:a16="http://schemas.microsoft.com/office/drawing/2014/main" id="{5576C1A0-D2C8-434C-976A-D618E69C91E8}"/>
              </a:ext>
            </a:extLst>
          </p:cNvPr>
          <p:cNvSpPr/>
          <p:nvPr/>
        </p:nvSpPr>
        <p:spPr>
          <a:xfrm>
            <a:off x="3220350" y="5024776"/>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7</a:t>
            </a:r>
          </a:p>
        </p:txBody>
      </p:sp>
      <p:cxnSp>
        <p:nvCxnSpPr>
          <p:cNvPr id="37" name="Straight Connector 36">
            <a:extLst>
              <a:ext uri="{FF2B5EF4-FFF2-40B4-BE49-F238E27FC236}">
                <a16:creationId xmlns:a16="http://schemas.microsoft.com/office/drawing/2014/main" id="{C6FE181B-11D9-4AB2-9FCE-6C334024CE19}"/>
              </a:ext>
            </a:extLst>
          </p:cNvPr>
          <p:cNvCxnSpPr/>
          <p:nvPr/>
        </p:nvCxnSpPr>
        <p:spPr>
          <a:xfrm>
            <a:off x="3025472" y="5627782"/>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8" name="Rectangle: Rounded Corners 37">
            <a:extLst>
              <a:ext uri="{FF2B5EF4-FFF2-40B4-BE49-F238E27FC236}">
                <a16:creationId xmlns:a16="http://schemas.microsoft.com/office/drawing/2014/main" id="{850E9AA9-EDD3-4D61-954A-76F889E94EC3}"/>
              </a:ext>
            </a:extLst>
          </p:cNvPr>
          <p:cNvSpPr/>
          <p:nvPr/>
        </p:nvSpPr>
        <p:spPr>
          <a:xfrm>
            <a:off x="3220350" y="5718491"/>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20</a:t>
            </a:r>
          </a:p>
        </p:txBody>
      </p:sp>
      <p:sp>
        <p:nvSpPr>
          <p:cNvPr id="33" name="Rectangle: Rounded Corners 32">
            <a:extLst>
              <a:ext uri="{FF2B5EF4-FFF2-40B4-BE49-F238E27FC236}">
                <a16:creationId xmlns:a16="http://schemas.microsoft.com/office/drawing/2014/main" id="{BF26590E-A061-4F67-A424-FD11AC89F5E3}"/>
              </a:ext>
            </a:extLst>
          </p:cNvPr>
          <p:cNvSpPr/>
          <p:nvPr/>
        </p:nvSpPr>
        <p:spPr>
          <a:xfrm>
            <a:off x="5015747" y="5024776"/>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11</a:t>
            </a:r>
          </a:p>
        </p:txBody>
      </p:sp>
      <p:cxnSp>
        <p:nvCxnSpPr>
          <p:cNvPr id="34" name="Straight Connector 33">
            <a:extLst>
              <a:ext uri="{FF2B5EF4-FFF2-40B4-BE49-F238E27FC236}">
                <a16:creationId xmlns:a16="http://schemas.microsoft.com/office/drawing/2014/main" id="{30B61939-7DF9-4EA5-9130-762EF999A044}"/>
              </a:ext>
            </a:extLst>
          </p:cNvPr>
          <p:cNvCxnSpPr/>
          <p:nvPr/>
        </p:nvCxnSpPr>
        <p:spPr>
          <a:xfrm>
            <a:off x="4820869" y="5627782"/>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5" name="Rectangle: Rounded Corners 34">
            <a:extLst>
              <a:ext uri="{FF2B5EF4-FFF2-40B4-BE49-F238E27FC236}">
                <a16:creationId xmlns:a16="http://schemas.microsoft.com/office/drawing/2014/main" id="{AB0543C0-436C-43CA-B6F0-27192BD83DB9}"/>
              </a:ext>
            </a:extLst>
          </p:cNvPr>
          <p:cNvSpPr/>
          <p:nvPr/>
        </p:nvSpPr>
        <p:spPr>
          <a:xfrm>
            <a:off x="5015747" y="5718491"/>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20</a:t>
            </a:r>
          </a:p>
        </p:txBody>
      </p:sp>
      <p:sp>
        <p:nvSpPr>
          <p:cNvPr id="31" name="TextBox 30">
            <a:extLst>
              <a:ext uri="{FF2B5EF4-FFF2-40B4-BE49-F238E27FC236}">
                <a16:creationId xmlns:a16="http://schemas.microsoft.com/office/drawing/2014/main" id="{F68D62DB-C7D7-4B28-88B7-1468A778FBD0}"/>
              </a:ext>
            </a:extLst>
          </p:cNvPr>
          <p:cNvSpPr txBox="1"/>
          <p:nvPr/>
        </p:nvSpPr>
        <p:spPr>
          <a:xfrm>
            <a:off x="2435954" y="5272180"/>
            <a:ext cx="357790"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sp>
        <p:nvSpPr>
          <p:cNvPr id="32" name="TextBox 31">
            <a:extLst>
              <a:ext uri="{FF2B5EF4-FFF2-40B4-BE49-F238E27FC236}">
                <a16:creationId xmlns:a16="http://schemas.microsoft.com/office/drawing/2014/main" id="{507ABADD-1B3A-4671-8564-037E93B6816E}"/>
              </a:ext>
            </a:extLst>
          </p:cNvPr>
          <p:cNvSpPr txBox="1"/>
          <p:nvPr/>
        </p:nvSpPr>
        <p:spPr>
          <a:xfrm>
            <a:off x="4314343" y="5272180"/>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sp>
        <p:nvSpPr>
          <p:cNvPr id="54" name="Rectangle: Rounded Corners 53">
            <a:extLst>
              <a:ext uri="{FF2B5EF4-FFF2-40B4-BE49-F238E27FC236}">
                <a16:creationId xmlns:a16="http://schemas.microsoft.com/office/drawing/2014/main" id="{2F23A13C-6D91-4D75-9871-EB017D4EAD52}"/>
              </a:ext>
            </a:extLst>
          </p:cNvPr>
          <p:cNvSpPr/>
          <p:nvPr/>
        </p:nvSpPr>
        <p:spPr>
          <a:xfrm>
            <a:off x="1424953" y="3329298"/>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2</a:t>
            </a:r>
          </a:p>
        </p:txBody>
      </p:sp>
      <p:cxnSp>
        <p:nvCxnSpPr>
          <p:cNvPr id="55" name="Straight Connector 54">
            <a:extLst>
              <a:ext uri="{FF2B5EF4-FFF2-40B4-BE49-F238E27FC236}">
                <a16:creationId xmlns:a16="http://schemas.microsoft.com/office/drawing/2014/main" id="{B4F333F8-2B7F-42F8-8725-E3604746138C}"/>
              </a:ext>
            </a:extLst>
          </p:cNvPr>
          <p:cNvCxnSpPr/>
          <p:nvPr/>
        </p:nvCxnSpPr>
        <p:spPr>
          <a:xfrm>
            <a:off x="1230075" y="3932304"/>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6" name="Rectangle: Rounded Corners 55">
            <a:extLst>
              <a:ext uri="{FF2B5EF4-FFF2-40B4-BE49-F238E27FC236}">
                <a16:creationId xmlns:a16="http://schemas.microsoft.com/office/drawing/2014/main" id="{E63A54CD-DF2F-4ED2-B7FD-2036FCBE17EB}"/>
              </a:ext>
            </a:extLst>
          </p:cNvPr>
          <p:cNvSpPr/>
          <p:nvPr/>
        </p:nvSpPr>
        <p:spPr>
          <a:xfrm>
            <a:off x="1424953" y="4023013"/>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5</a:t>
            </a:r>
          </a:p>
        </p:txBody>
      </p:sp>
      <p:sp>
        <p:nvSpPr>
          <p:cNvPr id="51" name="Rectangle: Rounded Corners 50">
            <a:extLst>
              <a:ext uri="{FF2B5EF4-FFF2-40B4-BE49-F238E27FC236}">
                <a16:creationId xmlns:a16="http://schemas.microsoft.com/office/drawing/2014/main" id="{255A3157-F566-4654-90D0-A4B3BF660AFC}"/>
              </a:ext>
            </a:extLst>
          </p:cNvPr>
          <p:cNvSpPr/>
          <p:nvPr/>
        </p:nvSpPr>
        <p:spPr>
          <a:xfrm>
            <a:off x="3220350" y="3329298"/>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a:t>
            </a:r>
          </a:p>
        </p:txBody>
      </p:sp>
      <p:cxnSp>
        <p:nvCxnSpPr>
          <p:cNvPr id="52" name="Straight Connector 51">
            <a:extLst>
              <a:ext uri="{FF2B5EF4-FFF2-40B4-BE49-F238E27FC236}">
                <a16:creationId xmlns:a16="http://schemas.microsoft.com/office/drawing/2014/main" id="{6EFC6B25-5E25-415C-A9D0-872EDDD11D63}"/>
              </a:ext>
            </a:extLst>
          </p:cNvPr>
          <p:cNvCxnSpPr/>
          <p:nvPr/>
        </p:nvCxnSpPr>
        <p:spPr>
          <a:xfrm>
            <a:off x="3025472" y="3932304"/>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3" name="Rectangle: Rounded Corners 52">
            <a:extLst>
              <a:ext uri="{FF2B5EF4-FFF2-40B4-BE49-F238E27FC236}">
                <a16:creationId xmlns:a16="http://schemas.microsoft.com/office/drawing/2014/main" id="{D4ACFA8D-6A5B-40E3-B1AB-635FB0D55B9B}"/>
              </a:ext>
            </a:extLst>
          </p:cNvPr>
          <p:cNvSpPr/>
          <p:nvPr/>
        </p:nvSpPr>
        <p:spPr>
          <a:xfrm>
            <a:off x="3220350" y="4023013"/>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5</a:t>
            </a:r>
          </a:p>
        </p:txBody>
      </p:sp>
      <p:sp>
        <p:nvSpPr>
          <p:cNvPr id="48" name="Rectangle: Rounded Corners 47">
            <a:extLst>
              <a:ext uri="{FF2B5EF4-FFF2-40B4-BE49-F238E27FC236}">
                <a16:creationId xmlns:a16="http://schemas.microsoft.com/office/drawing/2014/main" id="{47CB777C-AB82-4DA7-AB30-BD2711E3AE4E}"/>
              </a:ext>
            </a:extLst>
          </p:cNvPr>
          <p:cNvSpPr/>
          <p:nvPr/>
        </p:nvSpPr>
        <p:spPr>
          <a:xfrm>
            <a:off x="5015747" y="3329298"/>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3</a:t>
            </a:r>
          </a:p>
        </p:txBody>
      </p:sp>
      <p:cxnSp>
        <p:nvCxnSpPr>
          <p:cNvPr id="49" name="Straight Connector 48">
            <a:extLst>
              <a:ext uri="{FF2B5EF4-FFF2-40B4-BE49-F238E27FC236}">
                <a16:creationId xmlns:a16="http://schemas.microsoft.com/office/drawing/2014/main" id="{983C6F71-E25F-4B40-AD2D-B77A8144B0B2}"/>
              </a:ext>
            </a:extLst>
          </p:cNvPr>
          <p:cNvCxnSpPr/>
          <p:nvPr/>
        </p:nvCxnSpPr>
        <p:spPr>
          <a:xfrm>
            <a:off x="4820869" y="3932304"/>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0" name="Rectangle: Rounded Corners 49">
            <a:extLst>
              <a:ext uri="{FF2B5EF4-FFF2-40B4-BE49-F238E27FC236}">
                <a16:creationId xmlns:a16="http://schemas.microsoft.com/office/drawing/2014/main" id="{58122EC4-3559-4C9C-B543-7B3CB4290430}"/>
              </a:ext>
            </a:extLst>
          </p:cNvPr>
          <p:cNvSpPr/>
          <p:nvPr/>
        </p:nvSpPr>
        <p:spPr>
          <a:xfrm>
            <a:off x="5015747" y="4023013"/>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5</a:t>
            </a:r>
          </a:p>
        </p:txBody>
      </p:sp>
      <p:sp>
        <p:nvSpPr>
          <p:cNvPr id="46" name="TextBox 45">
            <a:extLst>
              <a:ext uri="{FF2B5EF4-FFF2-40B4-BE49-F238E27FC236}">
                <a16:creationId xmlns:a16="http://schemas.microsoft.com/office/drawing/2014/main" id="{B93F94B1-0029-4D6F-91FD-A3321982118D}"/>
              </a:ext>
            </a:extLst>
          </p:cNvPr>
          <p:cNvSpPr txBox="1"/>
          <p:nvPr/>
        </p:nvSpPr>
        <p:spPr>
          <a:xfrm>
            <a:off x="2435954" y="3576702"/>
            <a:ext cx="357790"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sp>
        <p:nvSpPr>
          <p:cNvPr id="47" name="TextBox 46">
            <a:extLst>
              <a:ext uri="{FF2B5EF4-FFF2-40B4-BE49-F238E27FC236}">
                <a16:creationId xmlns:a16="http://schemas.microsoft.com/office/drawing/2014/main" id="{235818A7-E695-488B-AA18-5F3AEF0C9F6F}"/>
              </a:ext>
            </a:extLst>
          </p:cNvPr>
          <p:cNvSpPr txBox="1"/>
          <p:nvPr/>
        </p:nvSpPr>
        <p:spPr>
          <a:xfrm>
            <a:off x="4314343" y="3576702"/>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spTree>
    <p:custDataLst>
      <p:tags r:id="rId1"/>
    </p:custDataLst>
    <p:extLst>
      <p:ext uri="{BB962C8B-B14F-4D97-AF65-F5344CB8AC3E}">
        <p14:creationId xmlns:p14="http://schemas.microsoft.com/office/powerpoint/2010/main" val="2258945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fade">
                                      <p:cBhvr>
                                        <p:cTn id="17" dur="500"/>
                                        <p:tgtEl>
                                          <p:spTgt spid="4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fade">
                                      <p:cBhvr>
                                        <p:cTn id="22" dur="500"/>
                                        <p:tgtEl>
                                          <p:spTgt spid="5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500"/>
                                        <p:tgtEl>
                                          <p:spTgt spid="3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fade">
                                      <p:cBhvr>
                                        <p:cTn id="3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4" grpId="0" animBg="1"/>
      <p:bldP spid="33" grpId="0" animBg="1"/>
      <p:bldP spid="35" grpId="0" animBg="1"/>
      <p:bldP spid="48" grpId="0" animBg="1"/>
      <p:bldP spid="50"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Complete to find the sum.</a:t>
            </a:r>
            <a:endParaRPr lang="en-GB" sz="3200" dirty="0">
              <a:solidFill>
                <a:schemeClr val="bg1"/>
              </a:solidFill>
              <a:sym typeface="Comic Sans MS"/>
            </a:endParaRPr>
          </a:p>
        </p:txBody>
      </p:sp>
      <p:grpSp>
        <p:nvGrpSpPr>
          <p:cNvPr id="7" name="Group 6">
            <a:extLst>
              <a:ext uri="{FF2B5EF4-FFF2-40B4-BE49-F238E27FC236}">
                <a16:creationId xmlns:a16="http://schemas.microsoft.com/office/drawing/2014/main" id="{F067E9CA-3C32-4F07-93E5-239C78541B35}"/>
              </a:ext>
            </a:extLst>
          </p:cNvPr>
          <p:cNvGrpSpPr/>
          <p:nvPr/>
        </p:nvGrpSpPr>
        <p:grpSpPr>
          <a:xfrm>
            <a:off x="1364187" y="2541700"/>
            <a:ext cx="8832663" cy="1201021"/>
            <a:chOff x="1230075" y="1712644"/>
            <a:chExt cx="8832663" cy="1201021"/>
          </a:xfrm>
        </p:grpSpPr>
        <p:grpSp>
          <p:nvGrpSpPr>
            <p:cNvPr id="3" name="Group 2">
              <a:extLst>
                <a:ext uri="{FF2B5EF4-FFF2-40B4-BE49-F238E27FC236}">
                  <a16:creationId xmlns:a16="http://schemas.microsoft.com/office/drawing/2014/main" id="{26EA5CF5-42F3-465E-A186-F96E63A5E2D6}"/>
                </a:ext>
              </a:extLst>
            </p:cNvPr>
            <p:cNvGrpSpPr/>
            <p:nvPr/>
          </p:nvGrpSpPr>
          <p:grpSpPr>
            <a:xfrm>
              <a:off x="1230075" y="1712645"/>
              <a:ext cx="5677500" cy="1188524"/>
              <a:chOff x="1272853" y="1960060"/>
              <a:chExt cx="5677500" cy="1188524"/>
            </a:xfrm>
          </p:grpSpPr>
          <p:grpSp>
            <p:nvGrpSpPr>
              <p:cNvPr id="12" name="Group 11">
                <a:extLst>
                  <a:ext uri="{FF2B5EF4-FFF2-40B4-BE49-F238E27FC236}">
                    <a16:creationId xmlns:a16="http://schemas.microsoft.com/office/drawing/2014/main" id="{BA92324D-50BC-4031-9CEC-87DB5E527C23}"/>
                  </a:ext>
                </a:extLst>
              </p:cNvPr>
              <p:cNvGrpSpPr/>
              <p:nvPr/>
            </p:nvGrpSpPr>
            <p:grpSpPr>
              <a:xfrm>
                <a:off x="1272853" y="1960060"/>
                <a:ext cx="1099920" cy="1188524"/>
                <a:chOff x="1431235" y="2825994"/>
                <a:chExt cx="1099920" cy="1188524"/>
              </a:xfrm>
            </p:grpSpPr>
            <p:sp>
              <p:nvSpPr>
                <p:cNvPr id="13" name="Rectangle: Rounded Corners 12">
                  <a:extLst>
                    <a:ext uri="{FF2B5EF4-FFF2-40B4-BE49-F238E27FC236}">
                      <a16:creationId xmlns:a16="http://schemas.microsoft.com/office/drawing/2014/main" id="{3B4446C6-17A6-4AF8-B6F0-87F1CE359006}"/>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3</a:t>
                  </a:r>
                </a:p>
              </p:txBody>
            </p:sp>
            <p:cxnSp>
              <p:nvCxnSpPr>
                <p:cNvPr id="15" name="Straight Connector 14">
                  <a:extLst>
                    <a:ext uri="{FF2B5EF4-FFF2-40B4-BE49-F238E27FC236}">
                      <a16:creationId xmlns:a16="http://schemas.microsoft.com/office/drawing/2014/main" id="{9933A692-3343-43D2-8906-869AD683071D}"/>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6" name="Rectangle: Rounded Corners 15">
                  <a:extLst>
                    <a:ext uri="{FF2B5EF4-FFF2-40B4-BE49-F238E27FC236}">
                      <a16:creationId xmlns:a16="http://schemas.microsoft.com/office/drawing/2014/main" id="{412E5A8C-8C4A-470C-8E0C-27575C974521}"/>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5</a:t>
                  </a:r>
                </a:p>
              </p:txBody>
            </p:sp>
          </p:grpSp>
          <p:grpSp>
            <p:nvGrpSpPr>
              <p:cNvPr id="11" name="Group 10">
                <a:extLst>
                  <a:ext uri="{FF2B5EF4-FFF2-40B4-BE49-F238E27FC236}">
                    <a16:creationId xmlns:a16="http://schemas.microsoft.com/office/drawing/2014/main" id="{59911194-9535-4075-8734-5F8C9A76949B}"/>
                  </a:ext>
                </a:extLst>
              </p:cNvPr>
              <p:cNvGrpSpPr/>
              <p:nvPr/>
            </p:nvGrpSpPr>
            <p:grpSpPr>
              <a:xfrm>
                <a:off x="3068250" y="1960060"/>
                <a:ext cx="1099920" cy="1188524"/>
                <a:chOff x="1431235" y="2825994"/>
                <a:chExt cx="1099920" cy="1188524"/>
              </a:xfrm>
            </p:grpSpPr>
            <p:sp>
              <p:nvSpPr>
                <p:cNvPr id="18" name="Rectangle: Rounded Corners 17">
                  <a:extLst>
                    <a:ext uri="{FF2B5EF4-FFF2-40B4-BE49-F238E27FC236}">
                      <a16:creationId xmlns:a16="http://schemas.microsoft.com/office/drawing/2014/main" id="{5C4FF53D-F000-430E-B7B3-12C6DF49592B}"/>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a:t>
                  </a:r>
                </a:p>
              </p:txBody>
            </p:sp>
            <p:cxnSp>
              <p:nvCxnSpPr>
                <p:cNvPr id="19" name="Straight Connector 18">
                  <a:extLst>
                    <a:ext uri="{FF2B5EF4-FFF2-40B4-BE49-F238E27FC236}">
                      <a16:creationId xmlns:a16="http://schemas.microsoft.com/office/drawing/2014/main" id="{C2BF7EF3-E368-45B8-B584-35942366FE6D}"/>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0" name="Rectangle: Rounded Corners 19">
                  <a:extLst>
                    <a:ext uri="{FF2B5EF4-FFF2-40B4-BE49-F238E27FC236}">
                      <a16:creationId xmlns:a16="http://schemas.microsoft.com/office/drawing/2014/main" id="{F461DB79-4480-4CCD-ACDB-80D45477D149}"/>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15</a:t>
                  </a:r>
                </a:p>
              </p:txBody>
            </p:sp>
          </p:grpSp>
          <p:grpSp>
            <p:nvGrpSpPr>
              <p:cNvPr id="21" name="Group 20">
                <a:extLst>
                  <a:ext uri="{FF2B5EF4-FFF2-40B4-BE49-F238E27FC236}">
                    <a16:creationId xmlns:a16="http://schemas.microsoft.com/office/drawing/2014/main" id="{8E11F55E-5E3C-488B-8DFB-AC7E1074D4D9}"/>
                  </a:ext>
                </a:extLst>
              </p:cNvPr>
              <p:cNvGrpSpPr/>
              <p:nvPr/>
            </p:nvGrpSpPr>
            <p:grpSpPr>
              <a:xfrm>
                <a:off x="4901318" y="1960060"/>
                <a:ext cx="2049035" cy="1188524"/>
                <a:chOff x="1468906" y="2825994"/>
                <a:chExt cx="2049035" cy="1188524"/>
              </a:xfrm>
            </p:grpSpPr>
            <p:sp>
              <p:nvSpPr>
                <p:cNvPr id="22" name="Rectangle: Rounded Corners 21">
                  <a:extLst>
                    <a:ext uri="{FF2B5EF4-FFF2-40B4-BE49-F238E27FC236}">
                      <a16:creationId xmlns:a16="http://schemas.microsoft.com/office/drawing/2014/main" id="{706C2DFA-8B75-4003-95EE-4D815DBE2306}"/>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3</a:t>
                  </a:r>
                </a:p>
              </p:txBody>
            </p:sp>
            <p:cxnSp>
              <p:nvCxnSpPr>
                <p:cNvPr id="23" name="Straight Connector 22">
                  <a:extLst>
                    <a:ext uri="{FF2B5EF4-FFF2-40B4-BE49-F238E27FC236}">
                      <a16:creationId xmlns:a16="http://schemas.microsoft.com/office/drawing/2014/main" id="{CA3F62DF-655E-4929-A514-13E3BE01762A}"/>
                    </a:ext>
                  </a:extLst>
                </p:cNvPr>
                <p:cNvCxnSpPr>
                  <a:cxnSpLocks/>
                </p:cNvCxnSpPr>
                <p:nvPr/>
              </p:nvCxnSpPr>
              <p:spPr>
                <a:xfrm>
                  <a:off x="1468906" y="3432544"/>
                  <a:ext cx="2049035"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4" name="Rectangle: Rounded Corners 23">
                  <a:extLst>
                    <a:ext uri="{FF2B5EF4-FFF2-40B4-BE49-F238E27FC236}">
                      <a16:creationId xmlns:a16="http://schemas.microsoft.com/office/drawing/2014/main" id="{6CE0F628-7A54-488E-A8F6-094DD32EC75A}"/>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5</a:t>
                  </a:r>
                </a:p>
              </p:txBody>
            </p:sp>
          </p:grpSp>
          <p:sp>
            <p:nvSpPr>
              <p:cNvPr id="2" name="TextBox 1">
                <a:extLst>
                  <a:ext uri="{FF2B5EF4-FFF2-40B4-BE49-F238E27FC236}">
                    <a16:creationId xmlns:a16="http://schemas.microsoft.com/office/drawing/2014/main" id="{4365F178-ECD2-46FB-B588-AE50EAAC4589}"/>
                  </a:ext>
                </a:extLst>
              </p:cNvPr>
              <p:cNvSpPr txBox="1"/>
              <p:nvPr/>
            </p:nvSpPr>
            <p:spPr>
              <a:xfrm>
                <a:off x="2478732" y="2207464"/>
                <a:ext cx="357790"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sp>
            <p:nvSpPr>
              <p:cNvPr id="25" name="TextBox 24">
                <a:extLst>
                  <a:ext uri="{FF2B5EF4-FFF2-40B4-BE49-F238E27FC236}">
                    <a16:creationId xmlns:a16="http://schemas.microsoft.com/office/drawing/2014/main" id="{B309BF9A-AB1A-4EB6-A733-6FE2E1E62326}"/>
                  </a:ext>
                </a:extLst>
              </p:cNvPr>
              <p:cNvSpPr txBox="1"/>
              <p:nvPr/>
            </p:nvSpPr>
            <p:spPr>
              <a:xfrm>
                <a:off x="4357121" y="2207464"/>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grpSp>
        <mc:AlternateContent xmlns:mc="http://schemas.openxmlformats.org/markup-compatibility/2006" xmlns:a14="http://schemas.microsoft.com/office/drawing/2010/main">
          <mc:Choice Requires="a14">
            <p:sp>
              <p:nvSpPr>
                <p:cNvPr id="59" name="TextBox 58">
                  <a:extLst>
                    <a:ext uri="{FF2B5EF4-FFF2-40B4-BE49-F238E27FC236}">
                      <a16:creationId xmlns:a16="http://schemas.microsoft.com/office/drawing/2014/main" id="{F4D94C60-1E80-498F-BC0A-1E47FF5219A2}"/>
                    </a:ext>
                  </a:extLst>
                </p:cNvPr>
                <p:cNvSpPr txBox="1"/>
                <p:nvPr/>
              </p:nvSpPr>
              <p:spPr>
                <a:xfrm>
                  <a:off x="5687921" y="1720278"/>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85000"/>
                                <a:lumOff val="1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85000"/>
                        <a:lumOff val="15000"/>
                      </a:schemeClr>
                    </a:solidFill>
                    <a:latin typeface="+mj-lt"/>
                  </a:endParaRPr>
                </a:p>
              </p:txBody>
            </p:sp>
          </mc:Choice>
          <mc:Fallback xmlns="">
            <p:sp>
              <p:nvSpPr>
                <p:cNvPr id="59" name="TextBox 58">
                  <a:extLst>
                    <a:ext uri="{FF2B5EF4-FFF2-40B4-BE49-F238E27FC236}">
                      <a16:creationId xmlns:a16="http://schemas.microsoft.com/office/drawing/2014/main" id="{F4D94C60-1E80-498F-BC0A-1E47FF5219A2}"/>
                    </a:ext>
                  </a:extLst>
                </p:cNvPr>
                <p:cNvSpPr txBox="1">
                  <a:spLocks noRot="1" noChangeAspect="1" noMove="1" noResize="1" noEditPoints="1" noAdjustHandles="1" noChangeArrowheads="1" noChangeShapeType="1" noTextEdit="1"/>
                </p:cNvSpPr>
                <p:nvPr/>
              </p:nvSpPr>
              <p:spPr>
                <a:xfrm>
                  <a:off x="5687921" y="1720278"/>
                  <a:ext cx="548547" cy="523220"/>
                </a:xfrm>
                <a:prstGeom prst="rect">
                  <a:avLst/>
                </a:prstGeom>
                <a:blipFill>
                  <a:blip r:embed="rId4"/>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60" name="TextBox 59">
                  <a:extLst>
                    <a:ext uri="{FF2B5EF4-FFF2-40B4-BE49-F238E27FC236}">
                      <a16:creationId xmlns:a16="http://schemas.microsoft.com/office/drawing/2014/main" id="{25543CA1-4B82-46DA-A20C-223208773598}"/>
                    </a:ext>
                  </a:extLst>
                </p:cNvPr>
                <p:cNvSpPr txBox="1"/>
                <p:nvPr/>
              </p:nvSpPr>
              <p:spPr>
                <a:xfrm>
                  <a:off x="5680209" y="2390445"/>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85000"/>
                                <a:lumOff val="1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85000"/>
                        <a:lumOff val="15000"/>
                      </a:schemeClr>
                    </a:solidFill>
                    <a:latin typeface="+mj-lt"/>
                  </a:endParaRPr>
                </a:p>
              </p:txBody>
            </p:sp>
          </mc:Choice>
          <mc:Fallback xmlns="">
            <p:sp>
              <p:nvSpPr>
                <p:cNvPr id="60" name="TextBox 59">
                  <a:extLst>
                    <a:ext uri="{FF2B5EF4-FFF2-40B4-BE49-F238E27FC236}">
                      <a16:creationId xmlns:a16="http://schemas.microsoft.com/office/drawing/2014/main" id="{25543CA1-4B82-46DA-A20C-223208773598}"/>
                    </a:ext>
                  </a:extLst>
                </p:cNvPr>
                <p:cNvSpPr txBox="1">
                  <a:spLocks noRot="1" noChangeAspect="1" noMove="1" noResize="1" noEditPoints="1" noAdjustHandles="1" noChangeArrowheads="1" noChangeShapeType="1" noTextEdit="1"/>
                </p:cNvSpPr>
                <p:nvPr/>
              </p:nvSpPr>
              <p:spPr>
                <a:xfrm>
                  <a:off x="5680209" y="2390445"/>
                  <a:ext cx="548547" cy="523220"/>
                </a:xfrm>
                <a:prstGeom prst="rect">
                  <a:avLst/>
                </a:prstGeom>
                <a:blipFill>
                  <a:blip r:embed="rId5"/>
                  <a:stretch>
                    <a:fillRect/>
                  </a:stretch>
                </a:blipFill>
              </p:spPr>
              <p:txBody>
                <a:bodyPr/>
                <a:lstStyle/>
                <a:p>
                  <a:r>
                    <a:rPr lang="fr-FR">
                      <a:noFill/>
                    </a:rPr>
                    <a:t> </a:t>
                  </a:r>
                </a:p>
              </p:txBody>
            </p:sp>
          </mc:Fallback>
        </mc:AlternateContent>
        <p:sp>
          <p:nvSpPr>
            <p:cNvPr id="62" name="Rectangle: Rounded Corners 61">
              <a:extLst>
                <a:ext uri="{FF2B5EF4-FFF2-40B4-BE49-F238E27FC236}">
                  <a16:creationId xmlns:a16="http://schemas.microsoft.com/office/drawing/2014/main" id="{7E5B9F40-DE8F-45AF-B5C4-9A033703E49F}"/>
                </a:ext>
              </a:extLst>
            </p:cNvPr>
            <p:cNvSpPr/>
            <p:nvPr/>
          </p:nvSpPr>
          <p:spPr>
            <a:xfrm>
              <a:off x="6190466" y="238754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63" name="Rectangle: Rounded Corners 62">
              <a:extLst>
                <a:ext uri="{FF2B5EF4-FFF2-40B4-BE49-F238E27FC236}">
                  <a16:creationId xmlns:a16="http://schemas.microsoft.com/office/drawing/2014/main" id="{5DDA553C-AAD3-4A25-98BA-80F93A7F7F24}"/>
                </a:ext>
              </a:extLst>
            </p:cNvPr>
            <p:cNvSpPr/>
            <p:nvPr/>
          </p:nvSpPr>
          <p:spPr>
            <a:xfrm>
              <a:off x="6202350" y="171264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grpSp>
          <p:nvGrpSpPr>
            <p:cNvPr id="6" name="Group 5">
              <a:extLst>
                <a:ext uri="{FF2B5EF4-FFF2-40B4-BE49-F238E27FC236}">
                  <a16:creationId xmlns:a16="http://schemas.microsoft.com/office/drawing/2014/main" id="{DA04F436-6685-4C48-B610-63CE39699B68}"/>
                </a:ext>
              </a:extLst>
            </p:cNvPr>
            <p:cNvGrpSpPr/>
            <p:nvPr/>
          </p:nvGrpSpPr>
          <p:grpSpPr>
            <a:xfrm>
              <a:off x="6955866" y="1720278"/>
              <a:ext cx="3106872" cy="1193071"/>
              <a:chOff x="6955866" y="1720278"/>
              <a:chExt cx="3106872" cy="1193071"/>
            </a:xfrm>
          </p:grpSpPr>
          <p:sp>
            <p:nvSpPr>
              <p:cNvPr id="57" name="TextBox 56">
                <a:extLst>
                  <a:ext uri="{FF2B5EF4-FFF2-40B4-BE49-F238E27FC236}">
                    <a16:creationId xmlns:a16="http://schemas.microsoft.com/office/drawing/2014/main" id="{04119BF6-9672-496C-B783-F5701F95A8BE}"/>
                  </a:ext>
                </a:extLst>
              </p:cNvPr>
              <p:cNvSpPr txBox="1"/>
              <p:nvPr/>
            </p:nvSpPr>
            <p:spPr>
              <a:xfrm>
                <a:off x="6955866" y="1981888"/>
                <a:ext cx="357790"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grpSp>
            <p:nvGrpSpPr>
              <p:cNvPr id="5" name="Group 4">
                <a:extLst>
                  <a:ext uri="{FF2B5EF4-FFF2-40B4-BE49-F238E27FC236}">
                    <a16:creationId xmlns:a16="http://schemas.microsoft.com/office/drawing/2014/main" id="{9CE59D0F-F5C3-4904-A757-BEADC7F9D115}"/>
                  </a:ext>
                </a:extLst>
              </p:cNvPr>
              <p:cNvGrpSpPr/>
              <p:nvPr/>
            </p:nvGrpSpPr>
            <p:grpSpPr>
              <a:xfrm>
                <a:off x="7411669" y="1724825"/>
                <a:ext cx="1517855" cy="1188524"/>
                <a:chOff x="7411669" y="1724825"/>
                <a:chExt cx="1517855" cy="1188524"/>
              </a:xfrm>
            </p:grpSpPr>
            <p:cxnSp>
              <p:nvCxnSpPr>
                <p:cNvPr id="58" name="Straight Connector 57">
                  <a:extLst>
                    <a:ext uri="{FF2B5EF4-FFF2-40B4-BE49-F238E27FC236}">
                      <a16:creationId xmlns:a16="http://schemas.microsoft.com/office/drawing/2014/main" id="{B9F10546-31D5-4EB2-A140-A1DEA2AAA04E}"/>
                    </a:ext>
                  </a:extLst>
                </p:cNvPr>
                <p:cNvCxnSpPr/>
                <p:nvPr/>
              </p:nvCxnSpPr>
              <p:spPr>
                <a:xfrm>
                  <a:off x="7411669" y="2315651"/>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4" name="Rectangle: Rounded Corners 63">
                  <a:extLst>
                    <a:ext uri="{FF2B5EF4-FFF2-40B4-BE49-F238E27FC236}">
                      <a16:creationId xmlns:a16="http://schemas.microsoft.com/office/drawing/2014/main" id="{8E65E372-B2D3-4660-8FD4-DFB7B23A04BE}"/>
                    </a:ext>
                  </a:extLst>
                </p:cNvPr>
                <p:cNvSpPr/>
                <p:nvPr/>
              </p:nvSpPr>
              <p:spPr>
                <a:xfrm>
                  <a:off x="7565937" y="172482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a:t>
                  </a:r>
                </a:p>
              </p:txBody>
            </p:sp>
            <p:sp>
              <p:nvSpPr>
                <p:cNvPr id="65" name="Rectangle: Rounded Corners 64">
                  <a:extLst>
                    <a:ext uri="{FF2B5EF4-FFF2-40B4-BE49-F238E27FC236}">
                      <a16:creationId xmlns:a16="http://schemas.microsoft.com/office/drawing/2014/main" id="{469CDC9E-516A-45E9-BF6A-A852525439D1}"/>
                    </a:ext>
                  </a:extLst>
                </p:cNvPr>
                <p:cNvSpPr/>
                <p:nvPr/>
              </p:nvSpPr>
              <p:spPr>
                <a:xfrm>
                  <a:off x="7565937" y="2418540"/>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15</a:t>
                  </a:r>
                </a:p>
              </p:txBody>
            </p:sp>
            <p:sp>
              <p:nvSpPr>
                <p:cNvPr id="66" name="TextBox 65">
                  <a:extLst>
                    <a:ext uri="{FF2B5EF4-FFF2-40B4-BE49-F238E27FC236}">
                      <a16:creationId xmlns:a16="http://schemas.microsoft.com/office/drawing/2014/main" id="{1B02DCFF-EF14-44DD-AB82-9A089AA39F80}"/>
                    </a:ext>
                  </a:extLst>
                </p:cNvPr>
                <p:cNvSpPr txBox="1"/>
                <p:nvPr/>
              </p:nvSpPr>
              <p:spPr>
                <a:xfrm>
                  <a:off x="8562116" y="1961699"/>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grpSp>
          <p:grpSp>
            <p:nvGrpSpPr>
              <p:cNvPr id="67" name="Group 66">
                <a:extLst>
                  <a:ext uri="{FF2B5EF4-FFF2-40B4-BE49-F238E27FC236}">
                    <a16:creationId xmlns:a16="http://schemas.microsoft.com/office/drawing/2014/main" id="{58682A31-7223-4C19-B320-14E890D5EAE1}"/>
                  </a:ext>
                </a:extLst>
              </p:cNvPr>
              <p:cNvGrpSpPr/>
              <p:nvPr/>
            </p:nvGrpSpPr>
            <p:grpSpPr>
              <a:xfrm>
                <a:off x="8962818" y="1720278"/>
                <a:ext cx="1099920" cy="1188524"/>
                <a:chOff x="7411669" y="1724825"/>
                <a:chExt cx="1099920" cy="1188524"/>
              </a:xfrm>
            </p:grpSpPr>
            <p:cxnSp>
              <p:nvCxnSpPr>
                <p:cNvPr id="68" name="Straight Connector 67">
                  <a:extLst>
                    <a:ext uri="{FF2B5EF4-FFF2-40B4-BE49-F238E27FC236}">
                      <a16:creationId xmlns:a16="http://schemas.microsoft.com/office/drawing/2014/main" id="{EF88B9AF-1EFC-4890-8183-5EE49F9D5678}"/>
                    </a:ext>
                  </a:extLst>
                </p:cNvPr>
                <p:cNvCxnSpPr/>
                <p:nvPr/>
              </p:nvCxnSpPr>
              <p:spPr>
                <a:xfrm>
                  <a:off x="7411669" y="2315651"/>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9" name="Rectangle: Rounded Corners 68">
                  <a:extLst>
                    <a:ext uri="{FF2B5EF4-FFF2-40B4-BE49-F238E27FC236}">
                      <a16:creationId xmlns:a16="http://schemas.microsoft.com/office/drawing/2014/main" id="{B3C6D959-96CE-412A-A6C6-A003735581F0}"/>
                    </a:ext>
                  </a:extLst>
                </p:cNvPr>
                <p:cNvSpPr/>
                <p:nvPr/>
              </p:nvSpPr>
              <p:spPr>
                <a:xfrm>
                  <a:off x="7565937" y="172482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70" name="Rectangle: Rounded Corners 69">
                  <a:extLst>
                    <a:ext uri="{FF2B5EF4-FFF2-40B4-BE49-F238E27FC236}">
                      <a16:creationId xmlns:a16="http://schemas.microsoft.com/office/drawing/2014/main" id="{0EFB3C52-65CE-4F8F-AA31-DAA582E9A27D}"/>
                    </a:ext>
                  </a:extLst>
                </p:cNvPr>
                <p:cNvSpPr/>
                <p:nvPr/>
              </p:nvSpPr>
              <p:spPr>
                <a:xfrm>
                  <a:off x="7565937" y="2418540"/>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grpSp>
        </p:grpSp>
      </p:grpSp>
    </p:spTree>
    <p:custDataLst>
      <p:tags r:id="rId1"/>
    </p:custDataLst>
    <p:extLst>
      <p:ext uri="{BB962C8B-B14F-4D97-AF65-F5344CB8AC3E}">
        <p14:creationId xmlns:p14="http://schemas.microsoft.com/office/powerpoint/2010/main" val="94703846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Complete to find the sum.</a:t>
            </a:r>
            <a:endParaRPr lang="en-GB" sz="3200" dirty="0">
              <a:solidFill>
                <a:schemeClr val="bg1"/>
              </a:solidFill>
              <a:sym typeface="Comic Sans MS"/>
            </a:endParaRPr>
          </a:p>
        </p:txBody>
      </p:sp>
      <p:grpSp>
        <p:nvGrpSpPr>
          <p:cNvPr id="7" name="Group 6">
            <a:extLst>
              <a:ext uri="{FF2B5EF4-FFF2-40B4-BE49-F238E27FC236}">
                <a16:creationId xmlns:a16="http://schemas.microsoft.com/office/drawing/2014/main" id="{F067E9CA-3C32-4F07-93E5-239C78541B35}"/>
              </a:ext>
            </a:extLst>
          </p:cNvPr>
          <p:cNvGrpSpPr/>
          <p:nvPr/>
        </p:nvGrpSpPr>
        <p:grpSpPr>
          <a:xfrm>
            <a:off x="1364187" y="2541700"/>
            <a:ext cx="8832663" cy="1201021"/>
            <a:chOff x="1230075" y="1712644"/>
            <a:chExt cx="8832663" cy="1201021"/>
          </a:xfrm>
        </p:grpSpPr>
        <p:grpSp>
          <p:nvGrpSpPr>
            <p:cNvPr id="3" name="Group 2">
              <a:extLst>
                <a:ext uri="{FF2B5EF4-FFF2-40B4-BE49-F238E27FC236}">
                  <a16:creationId xmlns:a16="http://schemas.microsoft.com/office/drawing/2014/main" id="{26EA5CF5-42F3-465E-A186-F96E63A5E2D6}"/>
                </a:ext>
              </a:extLst>
            </p:cNvPr>
            <p:cNvGrpSpPr/>
            <p:nvPr/>
          </p:nvGrpSpPr>
          <p:grpSpPr>
            <a:xfrm>
              <a:off x="1230075" y="1712645"/>
              <a:ext cx="5677500" cy="1188524"/>
              <a:chOff x="1272853" y="1960060"/>
              <a:chExt cx="5677500" cy="1188524"/>
            </a:xfrm>
          </p:grpSpPr>
          <p:grpSp>
            <p:nvGrpSpPr>
              <p:cNvPr id="12" name="Group 11">
                <a:extLst>
                  <a:ext uri="{FF2B5EF4-FFF2-40B4-BE49-F238E27FC236}">
                    <a16:creationId xmlns:a16="http://schemas.microsoft.com/office/drawing/2014/main" id="{BA92324D-50BC-4031-9CEC-87DB5E527C23}"/>
                  </a:ext>
                </a:extLst>
              </p:cNvPr>
              <p:cNvGrpSpPr/>
              <p:nvPr/>
            </p:nvGrpSpPr>
            <p:grpSpPr>
              <a:xfrm>
                <a:off x="1272853" y="1960060"/>
                <a:ext cx="1099920" cy="1188524"/>
                <a:chOff x="1431235" y="2825994"/>
                <a:chExt cx="1099920" cy="1188524"/>
              </a:xfrm>
            </p:grpSpPr>
            <p:sp>
              <p:nvSpPr>
                <p:cNvPr id="13" name="Rectangle: Rounded Corners 12">
                  <a:extLst>
                    <a:ext uri="{FF2B5EF4-FFF2-40B4-BE49-F238E27FC236}">
                      <a16:creationId xmlns:a16="http://schemas.microsoft.com/office/drawing/2014/main" id="{3B4446C6-17A6-4AF8-B6F0-87F1CE359006}"/>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3</a:t>
                  </a:r>
                </a:p>
              </p:txBody>
            </p:sp>
            <p:cxnSp>
              <p:nvCxnSpPr>
                <p:cNvPr id="15" name="Straight Connector 14">
                  <a:extLst>
                    <a:ext uri="{FF2B5EF4-FFF2-40B4-BE49-F238E27FC236}">
                      <a16:creationId xmlns:a16="http://schemas.microsoft.com/office/drawing/2014/main" id="{9933A692-3343-43D2-8906-869AD683071D}"/>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6" name="Rectangle: Rounded Corners 15">
                  <a:extLst>
                    <a:ext uri="{FF2B5EF4-FFF2-40B4-BE49-F238E27FC236}">
                      <a16:creationId xmlns:a16="http://schemas.microsoft.com/office/drawing/2014/main" id="{412E5A8C-8C4A-470C-8E0C-27575C974521}"/>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5</a:t>
                  </a:r>
                </a:p>
              </p:txBody>
            </p:sp>
          </p:grpSp>
          <p:grpSp>
            <p:nvGrpSpPr>
              <p:cNvPr id="11" name="Group 10">
                <a:extLst>
                  <a:ext uri="{FF2B5EF4-FFF2-40B4-BE49-F238E27FC236}">
                    <a16:creationId xmlns:a16="http://schemas.microsoft.com/office/drawing/2014/main" id="{59911194-9535-4075-8734-5F8C9A76949B}"/>
                  </a:ext>
                </a:extLst>
              </p:cNvPr>
              <p:cNvGrpSpPr/>
              <p:nvPr/>
            </p:nvGrpSpPr>
            <p:grpSpPr>
              <a:xfrm>
                <a:off x="3068250" y="1960060"/>
                <a:ext cx="1099920" cy="1188524"/>
                <a:chOff x="1431235" y="2825994"/>
                <a:chExt cx="1099920" cy="1188524"/>
              </a:xfrm>
            </p:grpSpPr>
            <p:sp>
              <p:nvSpPr>
                <p:cNvPr id="18" name="Rectangle: Rounded Corners 17">
                  <a:extLst>
                    <a:ext uri="{FF2B5EF4-FFF2-40B4-BE49-F238E27FC236}">
                      <a16:creationId xmlns:a16="http://schemas.microsoft.com/office/drawing/2014/main" id="{5C4FF53D-F000-430E-B7B3-12C6DF49592B}"/>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a:t>
                  </a:r>
                </a:p>
              </p:txBody>
            </p:sp>
            <p:cxnSp>
              <p:nvCxnSpPr>
                <p:cNvPr id="19" name="Straight Connector 18">
                  <a:extLst>
                    <a:ext uri="{FF2B5EF4-FFF2-40B4-BE49-F238E27FC236}">
                      <a16:creationId xmlns:a16="http://schemas.microsoft.com/office/drawing/2014/main" id="{C2BF7EF3-E368-45B8-B584-35942366FE6D}"/>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0" name="Rectangle: Rounded Corners 19">
                  <a:extLst>
                    <a:ext uri="{FF2B5EF4-FFF2-40B4-BE49-F238E27FC236}">
                      <a16:creationId xmlns:a16="http://schemas.microsoft.com/office/drawing/2014/main" id="{F461DB79-4480-4CCD-ACDB-80D45477D149}"/>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15</a:t>
                  </a:r>
                </a:p>
              </p:txBody>
            </p:sp>
          </p:grpSp>
          <p:grpSp>
            <p:nvGrpSpPr>
              <p:cNvPr id="21" name="Group 20">
                <a:extLst>
                  <a:ext uri="{FF2B5EF4-FFF2-40B4-BE49-F238E27FC236}">
                    <a16:creationId xmlns:a16="http://schemas.microsoft.com/office/drawing/2014/main" id="{8E11F55E-5E3C-488B-8DFB-AC7E1074D4D9}"/>
                  </a:ext>
                </a:extLst>
              </p:cNvPr>
              <p:cNvGrpSpPr/>
              <p:nvPr/>
            </p:nvGrpSpPr>
            <p:grpSpPr>
              <a:xfrm>
                <a:off x="4901318" y="1960060"/>
                <a:ext cx="2049035" cy="1188524"/>
                <a:chOff x="1468906" y="2825994"/>
                <a:chExt cx="2049035" cy="1188524"/>
              </a:xfrm>
            </p:grpSpPr>
            <p:sp>
              <p:nvSpPr>
                <p:cNvPr id="22" name="Rectangle: Rounded Corners 21">
                  <a:extLst>
                    <a:ext uri="{FF2B5EF4-FFF2-40B4-BE49-F238E27FC236}">
                      <a16:creationId xmlns:a16="http://schemas.microsoft.com/office/drawing/2014/main" id="{706C2DFA-8B75-4003-95EE-4D815DBE2306}"/>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3</a:t>
                  </a:r>
                </a:p>
              </p:txBody>
            </p:sp>
            <p:cxnSp>
              <p:nvCxnSpPr>
                <p:cNvPr id="23" name="Straight Connector 22">
                  <a:extLst>
                    <a:ext uri="{FF2B5EF4-FFF2-40B4-BE49-F238E27FC236}">
                      <a16:creationId xmlns:a16="http://schemas.microsoft.com/office/drawing/2014/main" id="{CA3F62DF-655E-4929-A514-13E3BE01762A}"/>
                    </a:ext>
                  </a:extLst>
                </p:cNvPr>
                <p:cNvCxnSpPr>
                  <a:cxnSpLocks/>
                </p:cNvCxnSpPr>
                <p:nvPr/>
              </p:nvCxnSpPr>
              <p:spPr>
                <a:xfrm>
                  <a:off x="1468906" y="3432544"/>
                  <a:ext cx="2049035"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4" name="Rectangle: Rounded Corners 23">
                  <a:extLst>
                    <a:ext uri="{FF2B5EF4-FFF2-40B4-BE49-F238E27FC236}">
                      <a16:creationId xmlns:a16="http://schemas.microsoft.com/office/drawing/2014/main" id="{6CE0F628-7A54-488E-A8F6-094DD32EC75A}"/>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5</a:t>
                  </a:r>
                </a:p>
              </p:txBody>
            </p:sp>
          </p:grpSp>
          <p:sp>
            <p:nvSpPr>
              <p:cNvPr id="2" name="TextBox 1">
                <a:extLst>
                  <a:ext uri="{FF2B5EF4-FFF2-40B4-BE49-F238E27FC236}">
                    <a16:creationId xmlns:a16="http://schemas.microsoft.com/office/drawing/2014/main" id="{4365F178-ECD2-46FB-B588-AE50EAAC4589}"/>
                  </a:ext>
                </a:extLst>
              </p:cNvPr>
              <p:cNvSpPr txBox="1"/>
              <p:nvPr/>
            </p:nvSpPr>
            <p:spPr>
              <a:xfrm>
                <a:off x="2478732" y="2207464"/>
                <a:ext cx="357790"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sp>
            <p:nvSpPr>
              <p:cNvPr id="25" name="TextBox 24">
                <a:extLst>
                  <a:ext uri="{FF2B5EF4-FFF2-40B4-BE49-F238E27FC236}">
                    <a16:creationId xmlns:a16="http://schemas.microsoft.com/office/drawing/2014/main" id="{B309BF9A-AB1A-4EB6-A733-6FE2E1E62326}"/>
                  </a:ext>
                </a:extLst>
              </p:cNvPr>
              <p:cNvSpPr txBox="1"/>
              <p:nvPr/>
            </p:nvSpPr>
            <p:spPr>
              <a:xfrm>
                <a:off x="4357121" y="2207464"/>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grpSp>
        <mc:AlternateContent xmlns:mc="http://schemas.openxmlformats.org/markup-compatibility/2006" xmlns:a14="http://schemas.microsoft.com/office/drawing/2010/main">
          <mc:Choice Requires="a14">
            <p:sp>
              <p:nvSpPr>
                <p:cNvPr id="59" name="TextBox 58">
                  <a:extLst>
                    <a:ext uri="{FF2B5EF4-FFF2-40B4-BE49-F238E27FC236}">
                      <a16:creationId xmlns:a16="http://schemas.microsoft.com/office/drawing/2014/main" id="{F4D94C60-1E80-498F-BC0A-1E47FF5219A2}"/>
                    </a:ext>
                  </a:extLst>
                </p:cNvPr>
                <p:cNvSpPr txBox="1"/>
                <p:nvPr/>
              </p:nvSpPr>
              <p:spPr>
                <a:xfrm>
                  <a:off x="5687921" y="1720278"/>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85000"/>
                                <a:lumOff val="1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85000"/>
                        <a:lumOff val="15000"/>
                      </a:schemeClr>
                    </a:solidFill>
                    <a:latin typeface="+mj-lt"/>
                  </a:endParaRPr>
                </a:p>
              </p:txBody>
            </p:sp>
          </mc:Choice>
          <mc:Fallback xmlns="">
            <p:sp>
              <p:nvSpPr>
                <p:cNvPr id="59" name="TextBox 58">
                  <a:extLst>
                    <a:ext uri="{FF2B5EF4-FFF2-40B4-BE49-F238E27FC236}">
                      <a16:creationId xmlns:a16="http://schemas.microsoft.com/office/drawing/2014/main" id="{F4D94C60-1E80-498F-BC0A-1E47FF5219A2}"/>
                    </a:ext>
                  </a:extLst>
                </p:cNvPr>
                <p:cNvSpPr txBox="1">
                  <a:spLocks noRot="1" noChangeAspect="1" noMove="1" noResize="1" noEditPoints="1" noAdjustHandles="1" noChangeArrowheads="1" noChangeShapeType="1" noTextEdit="1"/>
                </p:cNvSpPr>
                <p:nvPr/>
              </p:nvSpPr>
              <p:spPr>
                <a:xfrm>
                  <a:off x="5687921" y="1720278"/>
                  <a:ext cx="548547" cy="523220"/>
                </a:xfrm>
                <a:prstGeom prst="rect">
                  <a:avLst/>
                </a:prstGeom>
                <a:blipFill>
                  <a:blip r:embed="rId4"/>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60" name="TextBox 59">
                  <a:extLst>
                    <a:ext uri="{FF2B5EF4-FFF2-40B4-BE49-F238E27FC236}">
                      <a16:creationId xmlns:a16="http://schemas.microsoft.com/office/drawing/2014/main" id="{25543CA1-4B82-46DA-A20C-223208773598}"/>
                    </a:ext>
                  </a:extLst>
                </p:cNvPr>
                <p:cNvSpPr txBox="1"/>
                <p:nvPr/>
              </p:nvSpPr>
              <p:spPr>
                <a:xfrm>
                  <a:off x="5680209" y="2390445"/>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85000"/>
                                <a:lumOff val="1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85000"/>
                        <a:lumOff val="15000"/>
                      </a:schemeClr>
                    </a:solidFill>
                    <a:latin typeface="+mj-lt"/>
                  </a:endParaRPr>
                </a:p>
              </p:txBody>
            </p:sp>
          </mc:Choice>
          <mc:Fallback xmlns="">
            <p:sp>
              <p:nvSpPr>
                <p:cNvPr id="60" name="TextBox 59">
                  <a:extLst>
                    <a:ext uri="{FF2B5EF4-FFF2-40B4-BE49-F238E27FC236}">
                      <a16:creationId xmlns:a16="http://schemas.microsoft.com/office/drawing/2014/main" id="{25543CA1-4B82-46DA-A20C-223208773598}"/>
                    </a:ext>
                  </a:extLst>
                </p:cNvPr>
                <p:cNvSpPr txBox="1">
                  <a:spLocks noRot="1" noChangeAspect="1" noMove="1" noResize="1" noEditPoints="1" noAdjustHandles="1" noChangeArrowheads="1" noChangeShapeType="1" noTextEdit="1"/>
                </p:cNvSpPr>
                <p:nvPr/>
              </p:nvSpPr>
              <p:spPr>
                <a:xfrm>
                  <a:off x="5680209" y="2390445"/>
                  <a:ext cx="548547" cy="523220"/>
                </a:xfrm>
                <a:prstGeom prst="rect">
                  <a:avLst/>
                </a:prstGeom>
                <a:blipFill>
                  <a:blip r:embed="rId5"/>
                  <a:stretch>
                    <a:fillRect/>
                  </a:stretch>
                </a:blipFill>
              </p:spPr>
              <p:txBody>
                <a:bodyPr/>
                <a:lstStyle/>
                <a:p>
                  <a:r>
                    <a:rPr lang="fr-FR">
                      <a:noFill/>
                    </a:rPr>
                    <a:t> </a:t>
                  </a:r>
                </a:p>
              </p:txBody>
            </p:sp>
          </mc:Fallback>
        </mc:AlternateContent>
        <p:sp>
          <p:nvSpPr>
            <p:cNvPr id="62" name="Rectangle: Rounded Corners 61">
              <a:extLst>
                <a:ext uri="{FF2B5EF4-FFF2-40B4-BE49-F238E27FC236}">
                  <a16:creationId xmlns:a16="http://schemas.microsoft.com/office/drawing/2014/main" id="{7E5B9F40-DE8F-45AF-B5C4-9A033703E49F}"/>
                </a:ext>
              </a:extLst>
            </p:cNvPr>
            <p:cNvSpPr/>
            <p:nvPr/>
          </p:nvSpPr>
          <p:spPr>
            <a:xfrm>
              <a:off x="6190466" y="2387545"/>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3</a:t>
              </a:r>
            </a:p>
          </p:txBody>
        </p:sp>
        <p:sp>
          <p:nvSpPr>
            <p:cNvPr id="63" name="Rectangle: Rounded Corners 62">
              <a:extLst>
                <a:ext uri="{FF2B5EF4-FFF2-40B4-BE49-F238E27FC236}">
                  <a16:creationId xmlns:a16="http://schemas.microsoft.com/office/drawing/2014/main" id="{5DDA553C-AAD3-4A25-98BA-80F93A7F7F24}"/>
                </a:ext>
              </a:extLst>
            </p:cNvPr>
            <p:cNvSpPr/>
            <p:nvPr/>
          </p:nvSpPr>
          <p:spPr>
            <a:xfrm>
              <a:off x="6202350" y="1712644"/>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3</a:t>
              </a:r>
            </a:p>
          </p:txBody>
        </p:sp>
        <p:grpSp>
          <p:nvGrpSpPr>
            <p:cNvPr id="6" name="Group 5">
              <a:extLst>
                <a:ext uri="{FF2B5EF4-FFF2-40B4-BE49-F238E27FC236}">
                  <a16:creationId xmlns:a16="http://schemas.microsoft.com/office/drawing/2014/main" id="{DA04F436-6685-4C48-B610-63CE39699B68}"/>
                </a:ext>
              </a:extLst>
            </p:cNvPr>
            <p:cNvGrpSpPr/>
            <p:nvPr/>
          </p:nvGrpSpPr>
          <p:grpSpPr>
            <a:xfrm>
              <a:off x="6955866" y="1720278"/>
              <a:ext cx="3106872" cy="1193071"/>
              <a:chOff x="6955866" y="1720278"/>
              <a:chExt cx="3106872" cy="1193071"/>
            </a:xfrm>
          </p:grpSpPr>
          <p:sp>
            <p:nvSpPr>
              <p:cNvPr id="57" name="TextBox 56">
                <a:extLst>
                  <a:ext uri="{FF2B5EF4-FFF2-40B4-BE49-F238E27FC236}">
                    <a16:creationId xmlns:a16="http://schemas.microsoft.com/office/drawing/2014/main" id="{04119BF6-9672-496C-B783-F5701F95A8BE}"/>
                  </a:ext>
                </a:extLst>
              </p:cNvPr>
              <p:cNvSpPr txBox="1"/>
              <p:nvPr/>
            </p:nvSpPr>
            <p:spPr>
              <a:xfrm>
                <a:off x="6955866" y="1981888"/>
                <a:ext cx="357790"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grpSp>
            <p:nvGrpSpPr>
              <p:cNvPr id="5" name="Group 4">
                <a:extLst>
                  <a:ext uri="{FF2B5EF4-FFF2-40B4-BE49-F238E27FC236}">
                    <a16:creationId xmlns:a16="http://schemas.microsoft.com/office/drawing/2014/main" id="{9CE59D0F-F5C3-4904-A757-BEADC7F9D115}"/>
                  </a:ext>
                </a:extLst>
              </p:cNvPr>
              <p:cNvGrpSpPr/>
              <p:nvPr/>
            </p:nvGrpSpPr>
            <p:grpSpPr>
              <a:xfrm>
                <a:off x="7411669" y="1724825"/>
                <a:ext cx="1517855" cy="1188524"/>
                <a:chOff x="7411669" y="1724825"/>
                <a:chExt cx="1517855" cy="1188524"/>
              </a:xfrm>
            </p:grpSpPr>
            <p:cxnSp>
              <p:nvCxnSpPr>
                <p:cNvPr id="58" name="Straight Connector 57">
                  <a:extLst>
                    <a:ext uri="{FF2B5EF4-FFF2-40B4-BE49-F238E27FC236}">
                      <a16:creationId xmlns:a16="http://schemas.microsoft.com/office/drawing/2014/main" id="{B9F10546-31D5-4EB2-A140-A1DEA2AAA04E}"/>
                    </a:ext>
                  </a:extLst>
                </p:cNvPr>
                <p:cNvCxnSpPr/>
                <p:nvPr/>
              </p:nvCxnSpPr>
              <p:spPr>
                <a:xfrm>
                  <a:off x="7411669" y="2315651"/>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4" name="Rectangle: Rounded Corners 63">
                  <a:extLst>
                    <a:ext uri="{FF2B5EF4-FFF2-40B4-BE49-F238E27FC236}">
                      <a16:creationId xmlns:a16="http://schemas.microsoft.com/office/drawing/2014/main" id="{8E65E372-B2D3-4660-8FD4-DFB7B23A04BE}"/>
                    </a:ext>
                  </a:extLst>
                </p:cNvPr>
                <p:cNvSpPr/>
                <p:nvPr/>
              </p:nvSpPr>
              <p:spPr>
                <a:xfrm>
                  <a:off x="7565937" y="172482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a:t>
                  </a:r>
                </a:p>
              </p:txBody>
            </p:sp>
            <p:sp>
              <p:nvSpPr>
                <p:cNvPr id="65" name="Rectangle: Rounded Corners 64">
                  <a:extLst>
                    <a:ext uri="{FF2B5EF4-FFF2-40B4-BE49-F238E27FC236}">
                      <a16:creationId xmlns:a16="http://schemas.microsoft.com/office/drawing/2014/main" id="{469CDC9E-516A-45E9-BF6A-A852525439D1}"/>
                    </a:ext>
                  </a:extLst>
                </p:cNvPr>
                <p:cNvSpPr/>
                <p:nvPr/>
              </p:nvSpPr>
              <p:spPr>
                <a:xfrm>
                  <a:off x="7565937" y="2418540"/>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15</a:t>
                  </a:r>
                </a:p>
              </p:txBody>
            </p:sp>
            <p:sp>
              <p:nvSpPr>
                <p:cNvPr id="66" name="TextBox 65">
                  <a:extLst>
                    <a:ext uri="{FF2B5EF4-FFF2-40B4-BE49-F238E27FC236}">
                      <a16:creationId xmlns:a16="http://schemas.microsoft.com/office/drawing/2014/main" id="{1B02DCFF-EF14-44DD-AB82-9A089AA39F80}"/>
                    </a:ext>
                  </a:extLst>
                </p:cNvPr>
                <p:cNvSpPr txBox="1"/>
                <p:nvPr/>
              </p:nvSpPr>
              <p:spPr>
                <a:xfrm>
                  <a:off x="8562116" y="1961699"/>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grpSp>
          <p:grpSp>
            <p:nvGrpSpPr>
              <p:cNvPr id="67" name="Group 66">
                <a:extLst>
                  <a:ext uri="{FF2B5EF4-FFF2-40B4-BE49-F238E27FC236}">
                    <a16:creationId xmlns:a16="http://schemas.microsoft.com/office/drawing/2014/main" id="{58682A31-7223-4C19-B320-14E890D5EAE1}"/>
                  </a:ext>
                </a:extLst>
              </p:cNvPr>
              <p:cNvGrpSpPr/>
              <p:nvPr/>
            </p:nvGrpSpPr>
            <p:grpSpPr>
              <a:xfrm>
                <a:off x="8962818" y="1720278"/>
                <a:ext cx="1099920" cy="1188524"/>
                <a:chOff x="7411669" y="1724825"/>
                <a:chExt cx="1099920" cy="1188524"/>
              </a:xfrm>
            </p:grpSpPr>
            <p:cxnSp>
              <p:nvCxnSpPr>
                <p:cNvPr id="68" name="Straight Connector 67">
                  <a:extLst>
                    <a:ext uri="{FF2B5EF4-FFF2-40B4-BE49-F238E27FC236}">
                      <a16:creationId xmlns:a16="http://schemas.microsoft.com/office/drawing/2014/main" id="{EF88B9AF-1EFC-4890-8183-5EE49F9D5678}"/>
                    </a:ext>
                  </a:extLst>
                </p:cNvPr>
                <p:cNvCxnSpPr/>
                <p:nvPr/>
              </p:nvCxnSpPr>
              <p:spPr>
                <a:xfrm>
                  <a:off x="7411669" y="2315651"/>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9" name="Rectangle: Rounded Corners 68">
                  <a:extLst>
                    <a:ext uri="{FF2B5EF4-FFF2-40B4-BE49-F238E27FC236}">
                      <a16:creationId xmlns:a16="http://schemas.microsoft.com/office/drawing/2014/main" id="{B3C6D959-96CE-412A-A6C6-A003735581F0}"/>
                    </a:ext>
                  </a:extLst>
                </p:cNvPr>
                <p:cNvSpPr/>
                <p:nvPr/>
              </p:nvSpPr>
              <p:spPr>
                <a:xfrm>
                  <a:off x="7565937" y="1724825"/>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10</a:t>
                  </a:r>
                </a:p>
              </p:txBody>
            </p:sp>
            <p:sp>
              <p:nvSpPr>
                <p:cNvPr id="70" name="Rectangle: Rounded Corners 69">
                  <a:extLst>
                    <a:ext uri="{FF2B5EF4-FFF2-40B4-BE49-F238E27FC236}">
                      <a16:creationId xmlns:a16="http://schemas.microsoft.com/office/drawing/2014/main" id="{0EFB3C52-65CE-4F8F-AA31-DAA582E9A27D}"/>
                    </a:ext>
                  </a:extLst>
                </p:cNvPr>
                <p:cNvSpPr/>
                <p:nvPr/>
              </p:nvSpPr>
              <p:spPr>
                <a:xfrm>
                  <a:off x="7565937" y="2418540"/>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15</a:t>
                  </a:r>
                </a:p>
              </p:txBody>
            </p:sp>
          </p:grpSp>
        </p:grpSp>
      </p:grpSp>
    </p:spTree>
    <p:custDataLst>
      <p:tags r:id="rId1"/>
    </p:custDataLst>
    <p:extLst>
      <p:ext uri="{BB962C8B-B14F-4D97-AF65-F5344CB8AC3E}">
        <p14:creationId xmlns:p14="http://schemas.microsoft.com/office/powerpoint/2010/main" val="1764611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Complete to find the sum.</a:t>
            </a:r>
            <a:endParaRPr lang="en-GB" sz="3200" dirty="0">
              <a:solidFill>
                <a:schemeClr val="bg1"/>
              </a:solidFill>
              <a:sym typeface="Comic Sans MS"/>
            </a:endParaRPr>
          </a:p>
        </p:txBody>
      </p:sp>
      <p:grpSp>
        <p:nvGrpSpPr>
          <p:cNvPr id="14" name="Group 13">
            <a:extLst>
              <a:ext uri="{FF2B5EF4-FFF2-40B4-BE49-F238E27FC236}">
                <a16:creationId xmlns:a16="http://schemas.microsoft.com/office/drawing/2014/main" id="{CA9D0B96-A139-4B00-8A6C-A93A623AA861}"/>
              </a:ext>
            </a:extLst>
          </p:cNvPr>
          <p:cNvGrpSpPr/>
          <p:nvPr/>
        </p:nvGrpSpPr>
        <p:grpSpPr>
          <a:xfrm>
            <a:off x="1291035" y="2044263"/>
            <a:ext cx="9085075" cy="2769473"/>
            <a:chOff x="1364187" y="2297860"/>
            <a:chExt cx="9085075" cy="2769473"/>
          </a:xfrm>
        </p:grpSpPr>
        <p:sp>
          <p:nvSpPr>
            <p:cNvPr id="44" name="TextBox 43">
              <a:extLst>
                <a:ext uri="{FF2B5EF4-FFF2-40B4-BE49-F238E27FC236}">
                  <a16:creationId xmlns:a16="http://schemas.microsoft.com/office/drawing/2014/main" id="{39CBB6FB-3EA1-4845-84CA-572D50867B47}"/>
                </a:ext>
              </a:extLst>
            </p:cNvPr>
            <p:cNvSpPr txBox="1"/>
            <p:nvPr/>
          </p:nvSpPr>
          <p:spPr>
            <a:xfrm>
              <a:off x="8839794" y="4177335"/>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grpSp>
          <p:nvGrpSpPr>
            <p:cNvPr id="10" name="Group 9">
              <a:extLst>
                <a:ext uri="{FF2B5EF4-FFF2-40B4-BE49-F238E27FC236}">
                  <a16:creationId xmlns:a16="http://schemas.microsoft.com/office/drawing/2014/main" id="{3716C36D-C60B-436C-902D-48D220C9F4F1}"/>
                </a:ext>
              </a:extLst>
            </p:cNvPr>
            <p:cNvGrpSpPr/>
            <p:nvPr/>
          </p:nvGrpSpPr>
          <p:grpSpPr>
            <a:xfrm>
              <a:off x="1364187" y="2297860"/>
              <a:ext cx="9085075" cy="2769473"/>
              <a:chOff x="1364187" y="2297860"/>
              <a:chExt cx="9085075" cy="2769473"/>
            </a:xfrm>
          </p:grpSpPr>
          <p:cxnSp>
            <p:nvCxnSpPr>
              <p:cNvPr id="41" name="Straight Connector 40">
                <a:extLst>
                  <a:ext uri="{FF2B5EF4-FFF2-40B4-BE49-F238E27FC236}">
                    <a16:creationId xmlns:a16="http://schemas.microsoft.com/office/drawing/2014/main" id="{C3A7D438-1BEB-4FD6-8957-1DB263F61259}"/>
                  </a:ext>
                </a:extLst>
              </p:cNvPr>
              <p:cNvCxnSpPr/>
              <p:nvPr/>
            </p:nvCxnSpPr>
            <p:spPr>
              <a:xfrm>
                <a:off x="7536268" y="4469635"/>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7BF23BB4-8616-4131-98C1-5629CDFC3FAB}"/>
                  </a:ext>
                </a:extLst>
              </p:cNvPr>
              <p:cNvCxnSpPr/>
              <p:nvPr/>
            </p:nvCxnSpPr>
            <p:spPr>
              <a:xfrm>
                <a:off x="9349342" y="4469635"/>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6C35E88B-DDA6-440E-867A-C5D214363DA0}"/>
                  </a:ext>
                </a:extLst>
              </p:cNvPr>
              <p:cNvGrpSpPr/>
              <p:nvPr/>
            </p:nvGrpSpPr>
            <p:grpSpPr>
              <a:xfrm>
                <a:off x="1364187" y="2297860"/>
                <a:ext cx="8806810" cy="2769473"/>
                <a:chOff x="1364187" y="2297860"/>
                <a:chExt cx="8806810" cy="2769473"/>
              </a:xfrm>
            </p:grpSpPr>
            <p:grpSp>
              <p:nvGrpSpPr>
                <p:cNvPr id="8" name="Group 7">
                  <a:extLst>
                    <a:ext uri="{FF2B5EF4-FFF2-40B4-BE49-F238E27FC236}">
                      <a16:creationId xmlns:a16="http://schemas.microsoft.com/office/drawing/2014/main" id="{160F0251-B92B-4C4B-BAEE-302CDB65CE84}"/>
                    </a:ext>
                  </a:extLst>
                </p:cNvPr>
                <p:cNvGrpSpPr/>
                <p:nvPr/>
              </p:nvGrpSpPr>
              <p:grpSpPr>
                <a:xfrm>
                  <a:off x="1364187" y="2297860"/>
                  <a:ext cx="8340645" cy="2769473"/>
                  <a:chOff x="1364187" y="2541700"/>
                  <a:chExt cx="8340645" cy="2769473"/>
                </a:xfrm>
              </p:grpSpPr>
              <p:grpSp>
                <p:nvGrpSpPr>
                  <p:cNvPr id="7" name="Group 6">
                    <a:extLst>
                      <a:ext uri="{FF2B5EF4-FFF2-40B4-BE49-F238E27FC236}">
                        <a16:creationId xmlns:a16="http://schemas.microsoft.com/office/drawing/2014/main" id="{F067E9CA-3C32-4F07-93E5-239C78541B35}"/>
                      </a:ext>
                    </a:extLst>
                  </p:cNvPr>
                  <p:cNvGrpSpPr/>
                  <p:nvPr/>
                </p:nvGrpSpPr>
                <p:grpSpPr>
                  <a:xfrm>
                    <a:off x="1364187" y="2541700"/>
                    <a:ext cx="8340645" cy="2769473"/>
                    <a:chOff x="1230075" y="1712644"/>
                    <a:chExt cx="8340645" cy="2769473"/>
                  </a:xfrm>
                </p:grpSpPr>
                <p:grpSp>
                  <p:nvGrpSpPr>
                    <p:cNvPr id="3" name="Group 2">
                      <a:extLst>
                        <a:ext uri="{FF2B5EF4-FFF2-40B4-BE49-F238E27FC236}">
                          <a16:creationId xmlns:a16="http://schemas.microsoft.com/office/drawing/2014/main" id="{26EA5CF5-42F3-465E-A186-F96E63A5E2D6}"/>
                        </a:ext>
                      </a:extLst>
                    </p:cNvPr>
                    <p:cNvGrpSpPr/>
                    <p:nvPr/>
                  </p:nvGrpSpPr>
                  <p:grpSpPr>
                    <a:xfrm>
                      <a:off x="1230075" y="1712645"/>
                      <a:ext cx="5677500" cy="1188524"/>
                      <a:chOff x="1272853" y="1960060"/>
                      <a:chExt cx="5677500" cy="1188524"/>
                    </a:xfrm>
                  </p:grpSpPr>
                  <p:grpSp>
                    <p:nvGrpSpPr>
                      <p:cNvPr id="12" name="Group 11">
                        <a:extLst>
                          <a:ext uri="{FF2B5EF4-FFF2-40B4-BE49-F238E27FC236}">
                            <a16:creationId xmlns:a16="http://schemas.microsoft.com/office/drawing/2014/main" id="{BA92324D-50BC-4031-9CEC-87DB5E527C23}"/>
                          </a:ext>
                        </a:extLst>
                      </p:cNvPr>
                      <p:cNvGrpSpPr/>
                      <p:nvPr/>
                    </p:nvGrpSpPr>
                    <p:grpSpPr>
                      <a:xfrm>
                        <a:off x="1272853" y="1960060"/>
                        <a:ext cx="1099920" cy="1188524"/>
                        <a:chOff x="1431235" y="2825994"/>
                        <a:chExt cx="1099920" cy="1188524"/>
                      </a:xfrm>
                    </p:grpSpPr>
                    <p:sp>
                      <p:nvSpPr>
                        <p:cNvPr id="13" name="Rectangle: Rounded Corners 12">
                          <a:extLst>
                            <a:ext uri="{FF2B5EF4-FFF2-40B4-BE49-F238E27FC236}">
                              <a16:creationId xmlns:a16="http://schemas.microsoft.com/office/drawing/2014/main" id="{3B4446C6-17A6-4AF8-B6F0-87F1CE359006}"/>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4</a:t>
                          </a:r>
                        </a:p>
                      </p:txBody>
                    </p:sp>
                    <p:cxnSp>
                      <p:nvCxnSpPr>
                        <p:cNvPr id="15" name="Straight Connector 14">
                          <a:extLst>
                            <a:ext uri="{FF2B5EF4-FFF2-40B4-BE49-F238E27FC236}">
                              <a16:creationId xmlns:a16="http://schemas.microsoft.com/office/drawing/2014/main" id="{9933A692-3343-43D2-8906-869AD683071D}"/>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6" name="Rectangle: Rounded Corners 15">
                          <a:extLst>
                            <a:ext uri="{FF2B5EF4-FFF2-40B4-BE49-F238E27FC236}">
                              <a16:creationId xmlns:a16="http://schemas.microsoft.com/office/drawing/2014/main" id="{412E5A8C-8C4A-470C-8E0C-27575C974521}"/>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3</a:t>
                          </a:r>
                        </a:p>
                      </p:txBody>
                    </p:sp>
                  </p:grpSp>
                  <p:grpSp>
                    <p:nvGrpSpPr>
                      <p:cNvPr id="11" name="Group 10">
                        <a:extLst>
                          <a:ext uri="{FF2B5EF4-FFF2-40B4-BE49-F238E27FC236}">
                            <a16:creationId xmlns:a16="http://schemas.microsoft.com/office/drawing/2014/main" id="{59911194-9535-4075-8734-5F8C9A76949B}"/>
                          </a:ext>
                        </a:extLst>
                      </p:cNvPr>
                      <p:cNvGrpSpPr/>
                      <p:nvPr/>
                    </p:nvGrpSpPr>
                    <p:grpSpPr>
                      <a:xfrm>
                        <a:off x="3068250" y="1960060"/>
                        <a:ext cx="1099920" cy="1188524"/>
                        <a:chOff x="1431235" y="2825994"/>
                        <a:chExt cx="1099920" cy="1188524"/>
                      </a:xfrm>
                    </p:grpSpPr>
                    <p:sp>
                      <p:nvSpPr>
                        <p:cNvPr id="18" name="Rectangle: Rounded Corners 17">
                          <a:extLst>
                            <a:ext uri="{FF2B5EF4-FFF2-40B4-BE49-F238E27FC236}">
                              <a16:creationId xmlns:a16="http://schemas.microsoft.com/office/drawing/2014/main" id="{5C4FF53D-F000-430E-B7B3-12C6DF49592B}"/>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5</a:t>
                          </a:r>
                        </a:p>
                      </p:txBody>
                    </p:sp>
                    <p:cxnSp>
                      <p:nvCxnSpPr>
                        <p:cNvPr id="19" name="Straight Connector 18">
                          <a:extLst>
                            <a:ext uri="{FF2B5EF4-FFF2-40B4-BE49-F238E27FC236}">
                              <a16:creationId xmlns:a16="http://schemas.microsoft.com/office/drawing/2014/main" id="{C2BF7EF3-E368-45B8-B584-35942366FE6D}"/>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0" name="Rectangle: Rounded Corners 19">
                          <a:extLst>
                            <a:ext uri="{FF2B5EF4-FFF2-40B4-BE49-F238E27FC236}">
                              <a16:creationId xmlns:a16="http://schemas.microsoft.com/office/drawing/2014/main" id="{F461DB79-4480-4CCD-ACDB-80D45477D149}"/>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4</a:t>
                          </a:r>
                        </a:p>
                      </p:txBody>
                    </p:sp>
                  </p:grpSp>
                  <p:grpSp>
                    <p:nvGrpSpPr>
                      <p:cNvPr id="21" name="Group 20">
                        <a:extLst>
                          <a:ext uri="{FF2B5EF4-FFF2-40B4-BE49-F238E27FC236}">
                            <a16:creationId xmlns:a16="http://schemas.microsoft.com/office/drawing/2014/main" id="{8E11F55E-5E3C-488B-8DFB-AC7E1074D4D9}"/>
                          </a:ext>
                        </a:extLst>
                      </p:cNvPr>
                      <p:cNvGrpSpPr/>
                      <p:nvPr/>
                    </p:nvGrpSpPr>
                    <p:grpSpPr>
                      <a:xfrm>
                        <a:off x="4901318" y="1960060"/>
                        <a:ext cx="2049035" cy="1188524"/>
                        <a:chOff x="1468906" y="2825994"/>
                        <a:chExt cx="2049035" cy="1188524"/>
                      </a:xfrm>
                    </p:grpSpPr>
                    <p:sp>
                      <p:nvSpPr>
                        <p:cNvPr id="22" name="Rectangle: Rounded Corners 21">
                          <a:extLst>
                            <a:ext uri="{FF2B5EF4-FFF2-40B4-BE49-F238E27FC236}">
                              <a16:creationId xmlns:a16="http://schemas.microsoft.com/office/drawing/2014/main" id="{706C2DFA-8B75-4003-95EE-4D815DBE2306}"/>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4</a:t>
                          </a:r>
                        </a:p>
                      </p:txBody>
                    </p:sp>
                    <p:cxnSp>
                      <p:nvCxnSpPr>
                        <p:cNvPr id="23" name="Straight Connector 22">
                          <a:extLst>
                            <a:ext uri="{FF2B5EF4-FFF2-40B4-BE49-F238E27FC236}">
                              <a16:creationId xmlns:a16="http://schemas.microsoft.com/office/drawing/2014/main" id="{CA3F62DF-655E-4929-A514-13E3BE01762A}"/>
                            </a:ext>
                          </a:extLst>
                        </p:cNvPr>
                        <p:cNvCxnSpPr>
                          <a:cxnSpLocks/>
                        </p:cNvCxnSpPr>
                        <p:nvPr/>
                      </p:nvCxnSpPr>
                      <p:spPr>
                        <a:xfrm>
                          <a:off x="1468906" y="3432544"/>
                          <a:ext cx="2049035"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4" name="Rectangle: Rounded Corners 23">
                          <a:extLst>
                            <a:ext uri="{FF2B5EF4-FFF2-40B4-BE49-F238E27FC236}">
                              <a16:creationId xmlns:a16="http://schemas.microsoft.com/office/drawing/2014/main" id="{6CE0F628-7A54-488E-A8F6-094DD32EC75A}"/>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3</a:t>
                          </a:r>
                        </a:p>
                      </p:txBody>
                    </p:sp>
                  </p:grpSp>
                  <p:sp>
                    <p:nvSpPr>
                      <p:cNvPr id="2" name="TextBox 1">
                        <a:extLst>
                          <a:ext uri="{FF2B5EF4-FFF2-40B4-BE49-F238E27FC236}">
                            <a16:creationId xmlns:a16="http://schemas.microsoft.com/office/drawing/2014/main" id="{4365F178-ECD2-46FB-B588-AE50EAAC4589}"/>
                          </a:ext>
                        </a:extLst>
                      </p:cNvPr>
                      <p:cNvSpPr txBox="1"/>
                      <p:nvPr/>
                    </p:nvSpPr>
                    <p:spPr>
                      <a:xfrm>
                        <a:off x="2478732" y="2207464"/>
                        <a:ext cx="357790"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sp>
                    <p:nvSpPr>
                      <p:cNvPr id="25" name="TextBox 24">
                        <a:extLst>
                          <a:ext uri="{FF2B5EF4-FFF2-40B4-BE49-F238E27FC236}">
                            <a16:creationId xmlns:a16="http://schemas.microsoft.com/office/drawing/2014/main" id="{B309BF9A-AB1A-4EB6-A733-6FE2E1E62326}"/>
                          </a:ext>
                        </a:extLst>
                      </p:cNvPr>
                      <p:cNvSpPr txBox="1"/>
                      <p:nvPr/>
                    </p:nvSpPr>
                    <p:spPr>
                      <a:xfrm>
                        <a:off x="4357121" y="2207464"/>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grpSp>
                <mc:AlternateContent xmlns:mc="http://schemas.openxmlformats.org/markup-compatibility/2006" xmlns:a14="http://schemas.microsoft.com/office/drawing/2010/main">
                  <mc:Choice Requires="a14">
                    <p:sp>
                      <p:nvSpPr>
                        <p:cNvPr id="59" name="TextBox 58">
                          <a:extLst>
                            <a:ext uri="{FF2B5EF4-FFF2-40B4-BE49-F238E27FC236}">
                              <a16:creationId xmlns:a16="http://schemas.microsoft.com/office/drawing/2014/main" id="{F4D94C60-1E80-498F-BC0A-1E47FF5219A2}"/>
                            </a:ext>
                          </a:extLst>
                        </p:cNvPr>
                        <p:cNvSpPr txBox="1"/>
                        <p:nvPr/>
                      </p:nvSpPr>
                      <p:spPr>
                        <a:xfrm>
                          <a:off x="5687921" y="1720278"/>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85000"/>
                                        <a:lumOff val="1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85000"/>
                                <a:lumOff val="15000"/>
                              </a:schemeClr>
                            </a:solidFill>
                            <a:latin typeface="+mj-lt"/>
                          </a:endParaRPr>
                        </a:p>
                      </p:txBody>
                    </p:sp>
                  </mc:Choice>
                  <mc:Fallback xmlns="">
                    <p:sp>
                      <p:nvSpPr>
                        <p:cNvPr id="59" name="TextBox 58">
                          <a:extLst>
                            <a:ext uri="{FF2B5EF4-FFF2-40B4-BE49-F238E27FC236}">
                              <a16:creationId xmlns:a16="http://schemas.microsoft.com/office/drawing/2014/main" id="{F4D94C60-1E80-498F-BC0A-1E47FF5219A2}"/>
                            </a:ext>
                          </a:extLst>
                        </p:cNvPr>
                        <p:cNvSpPr txBox="1">
                          <a:spLocks noRot="1" noChangeAspect="1" noMove="1" noResize="1" noEditPoints="1" noAdjustHandles="1" noChangeArrowheads="1" noChangeShapeType="1" noTextEdit="1"/>
                        </p:cNvSpPr>
                        <p:nvPr/>
                      </p:nvSpPr>
                      <p:spPr>
                        <a:xfrm>
                          <a:off x="5687921" y="1720278"/>
                          <a:ext cx="548547" cy="523220"/>
                        </a:xfrm>
                        <a:prstGeom prst="rect">
                          <a:avLst/>
                        </a:prstGeom>
                        <a:blipFill>
                          <a:blip r:embed="rId4"/>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60" name="TextBox 59">
                          <a:extLst>
                            <a:ext uri="{FF2B5EF4-FFF2-40B4-BE49-F238E27FC236}">
                              <a16:creationId xmlns:a16="http://schemas.microsoft.com/office/drawing/2014/main" id="{25543CA1-4B82-46DA-A20C-223208773598}"/>
                            </a:ext>
                          </a:extLst>
                        </p:cNvPr>
                        <p:cNvSpPr txBox="1"/>
                        <p:nvPr/>
                      </p:nvSpPr>
                      <p:spPr>
                        <a:xfrm>
                          <a:off x="5680209" y="2390445"/>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85000"/>
                                        <a:lumOff val="1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85000"/>
                                <a:lumOff val="15000"/>
                              </a:schemeClr>
                            </a:solidFill>
                            <a:latin typeface="+mj-lt"/>
                          </a:endParaRPr>
                        </a:p>
                      </p:txBody>
                    </p:sp>
                  </mc:Choice>
                  <mc:Fallback xmlns="">
                    <p:sp>
                      <p:nvSpPr>
                        <p:cNvPr id="60" name="TextBox 59">
                          <a:extLst>
                            <a:ext uri="{FF2B5EF4-FFF2-40B4-BE49-F238E27FC236}">
                              <a16:creationId xmlns:a16="http://schemas.microsoft.com/office/drawing/2014/main" id="{25543CA1-4B82-46DA-A20C-223208773598}"/>
                            </a:ext>
                          </a:extLst>
                        </p:cNvPr>
                        <p:cNvSpPr txBox="1">
                          <a:spLocks noRot="1" noChangeAspect="1" noMove="1" noResize="1" noEditPoints="1" noAdjustHandles="1" noChangeArrowheads="1" noChangeShapeType="1" noTextEdit="1"/>
                        </p:cNvSpPr>
                        <p:nvPr/>
                      </p:nvSpPr>
                      <p:spPr>
                        <a:xfrm>
                          <a:off x="5680209" y="2390445"/>
                          <a:ext cx="548547" cy="523220"/>
                        </a:xfrm>
                        <a:prstGeom prst="rect">
                          <a:avLst/>
                        </a:prstGeom>
                        <a:blipFill>
                          <a:blip r:embed="rId5"/>
                          <a:stretch>
                            <a:fillRect/>
                          </a:stretch>
                        </a:blipFill>
                      </p:spPr>
                      <p:txBody>
                        <a:bodyPr/>
                        <a:lstStyle/>
                        <a:p>
                          <a:r>
                            <a:rPr lang="fr-FR">
                              <a:noFill/>
                            </a:rPr>
                            <a:t> </a:t>
                          </a:r>
                        </a:p>
                      </p:txBody>
                    </p:sp>
                  </mc:Fallback>
                </mc:AlternateContent>
                <p:sp>
                  <p:nvSpPr>
                    <p:cNvPr id="62" name="Rectangle: Rounded Corners 61">
                      <a:extLst>
                        <a:ext uri="{FF2B5EF4-FFF2-40B4-BE49-F238E27FC236}">
                          <a16:creationId xmlns:a16="http://schemas.microsoft.com/office/drawing/2014/main" id="{7E5B9F40-DE8F-45AF-B5C4-9A033703E49F}"/>
                        </a:ext>
                      </a:extLst>
                    </p:cNvPr>
                    <p:cNvSpPr/>
                    <p:nvPr/>
                  </p:nvSpPr>
                  <p:spPr>
                    <a:xfrm>
                      <a:off x="6190466" y="238754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63" name="Rectangle: Rounded Corners 62">
                      <a:extLst>
                        <a:ext uri="{FF2B5EF4-FFF2-40B4-BE49-F238E27FC236}">
                          <a16:creationId xmlns:a16="http://schemas.microsoft.com/office/drawing/2014/main" id="{5DDA553C-AAD3-4A25-98BA-80F93A7F7F24}"/>
                        </a:ext>
                      </a:extLst>
                    </p:cNvPr>
                    <p:cNvSpPr/>
                    <p:nvPr/>
                  </p:nvSpPr>
                  <p:spPr>
                    <a:xfrm>
                      <a:off x="6202350" y="171264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grpSp>
                  <p:nvGrpSpPr>
                    <p:cNvPr id="6" name="Group 5">
                      <a:extLst>
                        <a:ext uri="{FF2B5EF4-FFF2-40B4-BE49-F238E27FC236}">
                          <a16:creationId xmlns:a16="http://schemas.microsoft.com/office/drawing/2014/main" id="{DA04F436-6685-4C48-B610-63CE39699B68}"/>
                        </a:ext>
                      </a:extLst>
                    </p:cNvPr>
                    <p:cNvGrpSpPr/>
                    <p:nvPr/>
                  </p:nvGrpSpPr>
                  <p:grpSpPr>
                    <a:xfrm>
                      <a:off x="5015747" y="1724825"/>
                      <a:ext cx="4554973" cy="2757292"/>
                      <a:chOff x="5015747" y="1724825"/>
                      <a:chExt cx="4554973" cy="2757292"/>
                    </a:xfrm>
                  </p:grpSpPr>
                  <p:sp>
                    <p:nvSpPr>
                      <p:cNvPr id="57" name="TextBox 56">
                        <a:extLst>
                          <a:ext uri="{FF2B5EF4-FFF2-40B4-BE49-F238E27FC236}">
                            <a16:creationId xmlns:a16="http://schemas.microsoft.com/office/drawing/2014/main" id="{04119BF6-9672-496C-B783-F5701F95A8BE}"/>
                          </a:ext>
                        </a:extLst>
                      </p:cNvPr>
                      <p:cNvSpPr txBox="1"/>
                      <p:nvPr/>
                    </p:nvSpPr>
                    <p:spPr>
                      <a:xfrm>
                        <a:off x="6955866" y="1981888"/>
                        <a:ext cx="357790"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grpSp>
                    <p:nvGrpSpPr>
                      <p:cNvPr id="5" name="Group 4">
                        <a:extLst>
                          <a:ext uri="{FF2B5EF4-FFF2-40B4-BE49-F238E27FC236}">
                            <a16:creationId xmlns:a16="http://schemas.microsoft.com/office/drawing/2014/main" id="{9CE59D0F-F5C3-4904-A757-BEADC7F9D115}"/>
                          </a:ext>
                        </a:extLst>
                      </p:cNvPr>
                      <p:cNvGrpSpPr/>
                      <p:nvPr/>
                    </p:nvGrpSpPr>
                    <p:grpSpPr>
                      <a:xfrm>
                        <a:off x="5015747" y="1724825"/>
                        <a:ext cx="4554973" cy="2390514"/>
                        <a:chOff x="5015747" y="1724825"/>
                        <a:chExt cx="4554973" cy="2390514"/>
                      </a:xfrm>
                    </p:grpSpPr>
                    <p:cxnSp>
                      <p:nvCxnSpPr>
                        <p:cNvPr id="58" name="Straight Connector 57">
                          <a:extLst>
                            <a:ext uri="{FF2B5EF4-FFF2-40B4-BE49-F238E27FC236}">
                              <a16:creationId xmlns:a16="http://schemas.microsoft.com/office/drawing/2014/main" id="{B9F10546-31D5-4EB2-A140-A1DEA2AAA04E}"/>
                            </a:ext>
                          </a:extLst>
                        </p:cNvPr>
                        <p:cNvCxnSpPr>
                          <a:cxnSpLocks/>
                        </p:cNvCxnSpPr>
                        <p:nvPr/>
                      </p:nvCxnSpPr>
                      <p:spPr>
                        <a:xfrm>
                          <a:off x="7411669" y="2315651"/>
                          <a:ext cx="2159051"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4" name="Rectangle: Rounded Corners 63">
                          <a:extLst>
                            <a:ext uri="{FF2B5EF4-FFF2-40B4-BE49-F238E27FC236}">
                              <a16:creationId xmlns:a16="http://schemas.microsoft.com/office/drawing/2014/main" id="{8E65E372-B2D3-4660-8FD4-DFB7B23A04BE}"/>
                            </a:ext>
                          </a:extLst>
                        </p:cNvPr>
                        <p:cNvSpPr/>
                        <p:nvPr/>
                      </p:nvSpPr>
                      <p:spPr>
                        <a:xfrm>
                          <a:off x="7565937" y="172482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5</a:t>
                          </a:r>
                        </a:p>
                      </p:txBody>
                    </p:sp>
                    <p:sp>
                      <p:nvSpPr>
                        <p:cNvPr id="65" name="Rectangle: Rounded Corners 64">
                          <a:extLst>
                            <a:ext uri="{FF2B5EF4-FFF2-40B4-BE49-F238E27FC236}">
                              <a16:creationId xmlns:a16="http://schemas.microsoft.com/office/drawing/2014/main" id="{469CDC9E-516A-45E9-BF6A-A852525439D1}"/>
                            </a:ext>
                          </a:extLst>
                        </p:cNvPr>
                        <p:cNvSpPr/>
                        <p:nvPr/>
                      </p:nvSpPr>
                      <p:spPr>
                        <a:xfrm>
                          <a:off x="7565937" y="2418540"/>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4</a:t>
                          </a:r>
                        </a:p>
                      </p:txBody>
                    </p:sp>
                    <p:sp>
                      <p:nvSpPr>
                        <p:cNvPr id="66" name="TextBox 65">
                          <a:extLst>
                            <a:ext uri="{FF2B5EF4-FFF2-40B4-BE49-F238E27FC236}">
                              <a16:creationId xmlns:a16="http://schemas.microsoft.com/office/drawing/2014/main" id="{1B02DCFF-EF14-44DD-AB82-9A089AA39F80}"/>
                            </a:ext>
                          </a:extLst>
                        </p:cNvPr>
                        <p:cNvSpPr txBox="1"/>
                        <p:nvPr/>
                      </p:nvSpPr>
                      <p:spPr>
                        <a:xfrm>
                          <a:off x="5015747" y="3592119"/>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grpSp>
                  <p:grpSp>
                    <p:nvGrpSpPr>
                      <p:cNvPr id="67" name="Group 66">
                        <a:extLst>
                          <a:ext uri="{FF2B5EF4-FFF2-40B4-BE49-F238E27FC236}">
                            <a16:creationId xmlns:a16="http://schemas.microsoft.com/office/drawing/2014/main" id="{58682A31-7223-4C19-B320-14E890D5EAE1}"/>
                          </a:ext>
                        </a:extLst>
                      </p:cNvPr>
                      <p:cNvGrpSpPr/>
                      <p:nvPr/>
                    </p:nvGrpSpPr>
                    <p:grpSpPr>
                      <a:xfrm>
                        <a:off x="5533653" y="3293593"/>
                        <a:ext cx="1099920" cy="1188524"/>
                        <a:chOff x="3982504" y="3298140"/>
                        <a:chExt cx="1099920" cy="1188524"/>
                      </a:xfrm>
                    </p:grpSpPr>
                    <p:cxnSp>
                      <p:nvCxnSpPr>
                        <p:cNvPr id="68" name="Straight Connector 67">
                          <a:extLst>
                            <a:ext uri="{FF2B5EF4-FFF2-40B4-BE49-F238E27FC236}">
                              <a16:creationId xmlns:a16="http://schemas.microsoft.com/office/drawing/2014/main" id="{EF88B9AF-1EFC-4890-8183-5EE49F9D5678}"/>
                            </a:ext>
                          </a:extLst>
                        </p:cNvPr>
                        <p:cNvCxnSpPr/>
                        <p:nvPr/>
                      </p:nvCxnSpPr>
                      <p:spPr>
                        <a:xfrm>
                          <a:off x="3982504" y="3888966"/>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9" name="Rectangle: Rounded Corners 68">
                          <a:extLst>
                            <a:ext uri="{FF2B5EF4-FFF2-40B4-BE49-F238E27FC236}">
                              <a16:creationId xmlns:a16="http://schemas.microsoft.com/office/drawing/2014/main" id="{B3C6D959-96CE-412A-A6C6-A003735581F0}"/>
                            </a:ext>
                          </a:extLst>
                        </p:cNvPr>
                        <p:cNvSpPr/>
                        <p:nvPr/>
                      </p:nvSpPr>
                      <p:spPr>
                        <a:xfrm>
                          <a:off x="4136772" y="3298140"/>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70" name="Rectangle: Rounded Corners 69">
                          <a:extLst>
                            <a:ext uri="{FF2B5EF4-FFF2-40B4-BE49-F238E27FC236}">
                              <a16:creationId xmlns:a16="http://schemas.microsoft.com/office/drawing/2014/main" id="{0EFB3C52-65CE-4F8F-AA31-DAA582E9A27D}"/>
                            </a:ext>
                          </a:extLst>
                        </p:cNvPr>
                        <p:cNvSpPr/>
                        <p:nvPr/>
                      </p:nvSpPr>
                      <p:spPr>
                        <a:xfrm>
                          <a:off x="4136772" y="399185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12</a:t>
                          </a:r>
                        </a:p>
                      </p:txBody>
                    </p:sp>
                  </p:grpSp>
                </p:grpSp>
              </p:grpSp>
              <mc:AlternateContent xmlns:mc="http://schemas.openxmlformats.org/markup-compatibility/2006" xmlns:a14="http://schemas.microsoft.com/office/drawing/2010/main">
                <mc:Choice Requires="a14">
                  <p:sp>
                    <p:nvSpPr>
                      <p:cNvPr id="34" name="TextBox 33">
                        <a:extLst>
                          <a:ext uri="{FF2B5EF4-FFF2-40B4-BE49-F238E27FC236}">
                            <a16:creationId xmlns:a16="http://schemas.microsoft.com/office/drawing/2014/main" id="{A54E6205-FBC0-4F7D-9994-39A29D896533}"/>
                          </a:ext>
                        </a:extLst>
                      </p:cNvPr>
                      <p:cNvSpPr txBox="1"/>
                      <p:nvPr/>
                    </p:nvSpPr>
                    <p:spPr>
                      <a:xfrm>
                        <a:off x="8370964" y="2549334"/>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85000"/>
                                      <a:lumOff val="1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85000"/>
                              <a:lumOff val="15000"/>
                            </a:schemeClr>
                          </a:solidFill>
                          <a:latin typeface="+mj-lt"/>
                        </a:endParaRPr>
                      </a:p>
                    </p:txBody>
                  </p:sp>
                </mc:Choice>
                <mc:Fallback xmlns="">
                  <p:sp>
                    <p:nvSpPr>
                      <p:cNvPr id="34" name="TextBox 33">
                        <a:extLst>
                          <a:ext uri="{FF2B5EF4-FFF2-40B4-BE49-F238E27FC236}">
                            <a16:creationId xmlns:a16="http://schemas.microsoft.com/office/drawing/2014/main" id="{A54E6205-FBC0-4F7D-9994-39A29D896533}"/>
                          </a:ext>
                        </a:extLst>
                      </p:cNvPr>
                      <p:cNvSpPr txBox="1">
                        <a:spLocks noRot="1" noChangeAspect="1" noMove="1" noResize="1" noEditPoints="1" noAdjustHandles="1" noChangeArrowheads="1" noChangeShapeType="1" noTextEdit="1"/>
                      </p:cNvSpPr>
                      <p:nvPr/>
                    </p:nvSpPr>
                    <p:spPr>
                      <a:xfrm>
                        <a:off x="8370964" y="2549334"/>
                        <a:ext cx="548547" cy="523220"/>
                      </a:xfrm>
                      <a:prstGeom prst="rect">
                        <a:avLst/>
                      </a:prstGeom>
                      <a:blipFill>
                        <a:blip r:embed="rId6"/>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35" name="TextBox 34">
                        <a:extLst>
                          <a:ext uri="{FF2B5EF4-FFF2-40B4-BE49-F238E27FC236}">
                            <a16:creationId xmlns:a16="http://schemas.microsoft.com/office/drawing/2014/main" id="{FC7B7D71-DCEA-459E-8189-95689EAD3CBA}"/>
                          </a:ext>
                        </a:extLst>
                      </p:cNvPr>
                      <p:cNvSpPr txBox="1"/>
                      <p:nvPr/>
                    </p:nvSpPr>
                    <p:spPr>
                      <a:xfrm>
                        <a:off x="8363252" y="3219501"/>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85000"/>
                                      <a:lumOff val="1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85000"/>
                              <a:lumOff val="15000"/>
                            </a:schemeClr>
                          </a:solidFill>
                          <a:latin typeface="+mj-lt"/>
                        </a:endParaRPr>
                      </a:p>
                    </p:txBody>
                  </p:sp>
                </mc:Choice>
                <mc:Fallback xmlns="">
                  <p:sp>
                    <p:nvSpPr>
                      <p:cNvPr id="35" name="TextBox 34">
                        <a:extLst>
                          <a:ext uri="{FF2B5EF4-FFF2-40B4-BE49-F238E27FC236}">
                            <a16:creationId xmlns:a16="http://schemas.microsoft.com/office/drawing/2014/main" id="{FC7B7D71-DCEA-459E-8189-95689EAD3CBA}"/>
                          </a:ext>
                        </a:extLst>
                      </p:cNvPr>
                      <p:cNvSpPr txBox="1">
                        <a:spLocks noRot="1" noChangeAspect="1" noMove="1" noResize="1" noEditPoints="1" noAdjustHandles="1" noChangeArrowheads="1" noChangeShapeType="1" noTextEdit="1"/>
                      </p:cNvSpPr>
                      <p:nvPr/>
                    </p:nvSpPr>
                    <p:spPr>
                      <a:xfrm>
                        <a:off x="8363252" y="3219501"/>
                        <a:ext cx="548547" cy="523220"/>
                      </a:xfrm>
                      <a:prstGeom prst="rect">
                        <a:avLst/>
                      </a:prstGeom>
                      <a:blipFill>
                        <a:blip r:embed="rId7"/>
                        <a:stretch>
                          <a:fillRect/>
                        </a:stretch>
                      </a:blipFill>
                    </p:spPr>
                    <p:txBody>
                      <a:bodyPr/>
                      <a:lstStyle/>
                      <a:p>
                        <a:r>
                          <a:rPr lang="fr-FR">
                            <a:noFill/>
                          </a:rPr>
                          <a:t> </a:t>
                        </a:r>
                      </a:p>
                    </p:txBody>
                  </p:sp>
                </mc:Fallback>
              </mc:AlternateContent>
              <p:sp>
                <p:nvSpPr>
                  <p:cNvPr id="36" name="Rectangle: Rounded Corners 35">
                    <a:extLst>
                      <a:ext uri="{FF2B5EF4-FFF2-40B4-BE49-F238E27FC236}">
                        <a16:creationId xmlns:a16="http://schemas.microsoft.com/office/drawing/2014/main" id="{42561192-AD9D-493F-A7FC-358511D20258}"/>
                      </a:ext>
                    </a:extLst>
                  </p:cNvPr>
                  <p:cNvSpPr/>
                  <p:nvPr/>
                </p:nvSpPr>
                <p:spPr>
                  <a:xfrm>
                    <a:off x="8873509" y="3216601"/>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37" name="Rectangle: Rounded Corners 36">
                    <a:extLst>
                      <a:ext uri="{FF2B5EF4-FFF2-40B4-BE49-F238E27FC236}">
                        <a16:creationId xmlns:a16="http://schemas.microsoft.com/office/drawing/2014/main" id="{3C5EA6A9-334E-42E0-A7FB-1895E468CDD6}"/>
                      </a:ext>
                    </a:extLst>
                  </p:cNvPr>
                  <p:cNvSpPr/>
                  <p:nvPr/>
                </p:nvSpPr>
                <p:spPr>
                  <a:xfrm>
                    <a:off x="8885393" y="2541700"/>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grpSp>
            <p:sp>
              <p:nvSpPr>
                <p:cNvPr id="40" name="TextBox 39">
                  <a:extLst>
                    <a:ext uri="{FF2B5EF4-FFF2-40B4-BE49-F238E27FC236}">
                      <a16:creationId xmlns:a16="http://schemas.microsoft.com/office/drawing/2014/main" id="{5C225B77-C3E8-43F2-8B81-33D2CAD8A5FF}"/>
                    </a:ext>
                  </a:extLst>
                </p:cNvPr>
                <p:cNvSpPr txBox="1"/>
                <p:nvPr/>
              </p:nvSpPr>
              <p:spPr>
                <a:xfrm>
                  <a:off x="6911083" y="4128567"/>
                  <a:ext cx="357790"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sp>
              <p:nvSpPr>
                <p:cNvPr id="42" name="Rectangle: Rounded Corners 41">
                  <a:extLst>
                    <a:ext uri="{FF2B5EF4-FFF2-40B4-BE49-F238E27FC236}">
                      <a16:creationId xmlns:a16="http://schemas.microsoft.com/office/drawing/2014/main" id="{B5232719-C53B-4B3E-8047-E61D60FD1C93}"/>
                    </a:ext>
                  </a:extLst>
                </p:cNvPr>
                <p:cNvSpPr/>
                <p:nvPr/>
              </p:nvSpPr>
              <p:spPr>
                <a:xfrm>
                  <a:off x="7690536" y="38788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43" name="Rectangle: Rounded Corners 42">
                  <a:extLst>
                    <a:ext uri="{FF2B5EF4-FFF2-40B4-BE49-F238E27FC236}">
                      <a16:creationId xmlns:a16="http://schemas.microsoft.com/office/drawing/2014/main" id="{80EAF4F8-C90A-4569-9369-96B7AA16FEBB}"/>
                    </a:ext>
                  </a:extLst>
                </p:cNvPr>
                <p:cNvSpPr/>
                <p:nvPr/>
              </p:nvSpPr>
              <p:spPr>
                <a:xfrm>
                  <a:off x="7690536" y="457252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12</a:t>
                  </a:r>
                </a:p>
              </p:txBody>
            </p:sp>
            <p:sp>
              <p:nvSpPr>
                <p:cNvPr id="46" name="Rectangle: Rounded Corners 45">
                  <a:extLst>
                    <a:ext uri="{FF2B5EF4-FFF2-40B4-BE49-F238E27FC236}">
                      <a16:creationId xmlns:a16="http://schemas.microsoft.com/office/drawing/2014/main" id="{61DF65D9-0B6C-4059-8BDC-DF2BB68E0166}"/>
                    </a:ext>
                  </a:extLst>
                </p:cNvPr>
                <p:cNvSpPr/>
                <p:nvPr/>
              </p:nvSpPr>
              <p:spPr>
                <a:xfrm>
                  <a:off x="9503610" y="38788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47" name="Rectangle: Rounded Corners 46">
                  <a:extLst>
                    <a:ext uri="{FF2B5EF4-FFF2-40B4-BE49-F238E27FC236}">
                      <a16:creationId xmlns:a16="http://schemas.microsoft.com/office/drawing/2014/main" id="{9D3E74BE-BDC0-4298-8280-24AAC1B2A73F}"/>
                    </a:ext>
                  </a:extLst>
                </p:cNvPr>
                <p:cNvSpPr/>
                <p:nvPr/>
              </p:nvSpPr>
              <p:spPr>
                <a:xfrm>
                  <a:off x="9503610" y="457252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grpSp>
        </p:grpSp>
      </p:grpSp>
    </p:spTree>
    <p:custDataLst>
      <p:tags r:id="rId1"/>
    </p:custDataLst>
    <p:extLst>
      <p:ext uri="{BB962C8B-B14F-4D97-AF65-F5344CB8AC3E}">
        <p14:creationId xmlns:p14="http://schemas.microsoft.com/office/powerpoint/2010/main" val="287411653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Group 49">
            <a:extLst>
              <a:ext uri="{FF2B5EF4-FFF2-40B4-BE49-F238E27FC236}">
                <a16:creationId xmlns:a16="http://schemas.microsoft.com/office/drawing/2014/main" id="{1FB44057-E406-070C-39F1-75A8C3896DA5}"/>
              </a:ext>
            </a:extLst>
          </p:cNvPr>
          <p:cNvGrpSpPr/>
          <p:nvPr/>
        </p:nvGrpSpPr>
        <p:grpSpPr>
          <a:xfrm>
            <a:off x="1291035" y="2044263"/>
            <a:ext cx="9085075" cy="2769473"/>
            <a:chOff x="1364187" y="2297860"/>
            <a:chExt cx="9085075" cy="2769473"/>
          </a:xfrm>
        </p:grpSpPr>
        <p:sp>
          <p:nvSpPr>
            <p:cNvPr id="51" name="TextBox 50">
              <a:extLst>
                <a:ext uri="{FF2B5EF4-FFF2-40B4-BE49-F238E27FC236}">
                  <a16:creationId xmlns:a16="http://schemas.microsoft.com/office/drawing/2014/main" id="{48DDB371-1C3F-6B10-7A3E-731E45851436}"/>
                </a:ext>
              </a:extLst>
            </p:cNvPr>
            <p:cNvSpPr txBox="1"/>
            <p:nvPr/>
          </p:nvSpPr>
          <p:spPr>
            <a:xfrm>
              <a:off x="8839794" y="4177335"/>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grpSp>
          <p:nvGrpSpPr>
            <p:cNvPr id="52" name="Group 51">
              <a:extLst>
                <a:ext uri="{FF2B5EF4-FFF2-40B4-BE49-F238E27FC236}">
                  <a16:creationId xmlns:a16="http://schemas.microsoft.com/office/drawing/2014/main" id="{96B81C6D-0C9C-3863-4B40-AFC71092BA82}"/>
                </a:ext>
              </a:extLst>
            </p:cNvPr>
            <p:cNvGrpSpPr/>
            <p:nvPr/>
          </p:nvGrpSpPr>
          <p:grpSpPr>
            <a:xfrm>
              <a:off x="1364187" y="2297860"/>
              <a:ext cx="9085075" cy="2769473"/>
              <a:chOff x="1364187" y="2297860"/>
              <a:chExt cx="9085075" cy="2769473"/>
            </a:xfrm>
          </p:grpSpPr>
          <p:cxnSp>
            <p:nvCxnSpPr>
              <p:cNvPr id="53" name="Straight Connector 52">
                <a:extLst>
                  <a:ext uri="{FF2B5EF4-FFF2-40B4-BE49-F238E27FC236}">
                    <a16:creationId xmlns:a16="http://schemas.microsoft.com/office/drawing/2014/main" id="{3CEE9005-3CD0-F8F4-1DED-DEC4F482C896}"/>
                  </a:ext>
                </a:extLst>
              </p:cNvPr>
              <p:cNvCxnSpPr/>
              <p:nvPr/>
            </p:nvCxnSpPr>
            <p:spPr>
              <a:xfrm>
                <a:off x="7536268" y="4469635"/>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9064E85F-3510-87E0-6FAE-2E4209651BE3}"/>
                  </a:ext>
                </a:extLst>
              </p:cNvPr>
              <p:cNvCxnSpPr/>
              <p:nvPr/>
            </p:nvCxnSpPr>
            <p:spPr>
              <a:xfrm>
                <a:off x="9349342" y="4469635"/>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55" name="Group 54">
                <a:extLst>
                  <a:ext uri="{FF2B5EF4-FFF2-40B4-BE49-F238E27FC236}">
                    <a16:creationId xmlns:a16="http://schemas.microsoft.com/office/drawing/2014/main" id="{7BB920CE-18A8-EF38-604D-A4D8A07E3BB8}"/>
                  </a:ext>
                </a:extLst>
              </p:cNvPr>
              <p:cNvGrpSpPr/>
              <p:nvPr/>
            </p:nvGrpSpPr>
            <p:grpSpPr>
              <a:xfrm>
                <a:off x="1364187" y="2297860"/>
                <a:ext cx="8806810" cy="2769473"/>
                <a:chOff x="1364187" y="2297860"/>
                <a:chExt cx="8806810" cy="2769473"/>
              </a:xfrm>
            </p:grpSpPr>
            <p:grpSp>
              <p:nvGrpSpPr>
                <p:cNvPr id="56" name="Group 55">
                  <a:extLst>
                    <a:ext uri="{FF2B5EF4-FFF2-40B4-BE49-F238E27FC236}">
                      <a16:creationId xmlns:a16="http://schemas.microsoft.com/office/drawing/2014/main" id="{FB960D68-D580-D513-2E80-D753A59123B1}"/>
                    </a:ext>
                  </a:extLst>
                </p:cNvPr>
                <p:cNvGrpSpPr/>
                <p:nvPr/>
              </p:nvGrpSpPr>
              <p:grpSpPr>
                <a:xfrm>
                  <a:off x="1364187" y="2297860"/>
                  <a:ext cx="8340645" cy="2769473"/>
                  <a:chOff x="1364187" y="2541700"/>
                  <a:chExt cx="8340645" cy="2769473"/>
                </a:xfrm>
              </p:grpSpPr>
              <p:grpSp>
                <p:nvGrpSpPr>
                  <p:cNvPr id="75" name="Group 74">
                    <a:extLst>
                      <a:ext uri="{FF2B5EF4-FFF2-40B4-BE49-F238E27FC236}">
                        <a16:creationId xmlns:a16="http://schemas.microsoft.com/office/drawing/2014/main" id="{22587784-0624-070A-5B6F-6338A89B1948}"/>
                      </a:ext>
                    </a:extLst>
                  </p:cNvPr>
                  <p:cNvGrpSpPr/>
                  <p:nvPr/>
                </p:nvGrpSpPr>
                <p:grpSpPr>
                  <a:xfrm>
                    <a:off x="1364187" y="2541700"/>
                    <a:ext cx="8340645" cy="2769473"/>
                    <a:chOff x="1230075" y="1712644"/>
                    <a:chExt cx="8340645" cy="2769473"/>
                  </a:xfrm>
                </p:grpSpPr>
                <p:grpSp>
                  <p:nvGrpSpPr>
                    <p:cNvPr id="80" name="Group 79">
                      <a:extLst>
                        <a:ext uri="{FF2B5EF4-FFF2-40B4-BE49-F238E27FC236}">
                          <a16:creationId xmlns:a16="http://schemas.microsoft.com/office/drawing/2014/main" id="{04BA4A8A-3444-0D09-CA8A-98DE5681821B}"/>
                        </a:ext>
                      </a:extLst>
                    </p:cNvPr>
                    <p:cNvGrpSpPr/>
                    <p:nvPr/>
                  </p:nvGrpSpPr>
                  <p:grpSpPr>
                    <a:xfrm>
                      <a:off x="1230075" y="1712645"/>
                      <a:ext cx="5677500" cy="1188524"/>
                      <a:chOff x="1272853" y="1960060"/>
                      <a:chExt cx="5677500" cy="1188524"/>
                    </a:xfrm>
                  </p:grpSpPr>
                  <p:grpSp>
                    <p:nvGrpSpPr>
                      <p:cNvPr id="96" name="Group 95">
                        <a:extLst>
                          <a:ext uri="{FF2B5EF4-FFF2-40B4-BE49-F238E27FC236}">
                            <a16:creationId xmlns:a16="http://schemas.microsoft.com/office/drawing/2014/main" id="{1FC1CB4D-8CDD-BD31-3DD9-17B8C6C4FB7B}"/>
                          </a:ext>
                        </a:extLst>
                      </p:cNvPr>
                      <p:cNvGrpSpPr/>
                      <p:nvPr/>
                    </p:nvGrpSpPr>
                    <p:grpSpPr>
                      <a:xfrm>
                        <a:off x="1272853" y="1960060"/>
                        <a:ext cx="1099920" cy="1188524"/>
                        <a:chOff x="1431235" y="2825994"/>
                        <a:chExt cx="1099920" cy="1188524"/>
                      </a:xfrm>
                    </p:grpSpPr>
                    <p:sp>
                      <p:nvSpPr>
                        <p:cNvPr id="107" name="Rectangle: Rounded Corners 106">
                          <a:extLst>
                            <a:ext uri="{FF2B5EF4-FFF2-40B4-BE49-F238E27FC236}">
                              <a16:creationId xmlns:a16="http://schemas.microsoft.com/office/drawing/2014/main" id="{7B83D29C-947C-8F59-7556-3A856B3132CE}"/>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4</a:t>
                          </a:r>
                        </a:p>
                      </p:txBody>
                    </p:sp>
                    <p:cxnSp>
                      <p:nvCxnSpPr>
                        <p:cNvPr id="108" name="Straight Connector 107">
                          <a:extLst>
                            <a:ext uri="{FF2B5EF4-FFF2-40B4-BE49-F238E27FC236}">
                              <a16:creationId xmlns:a16="http://schemas.microsoft.com/office/drawing/2014/main" id="{E0EF39A5-7282-0C95-5239-8C5B19AD457E}"/>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9" name="Rectangle: Rounded Corners 108">
                          <a:extLst>
                            <a:ext uri="{FF2B5EF4-FFF2-40B4-BE49-F238E27FC236}">
                              <a16:creationId xmlns:a16="http://schemas.microsoft.com/office/drawing/2014/main" id="{4823224D-A171-7320-5BA6-D44494101941}"/>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3</a:t>
                          </a:r>
                        </a:p>
                      </p:txBody>
                    </p:sp>
                  </p:grpSp>
                  <p:grpSp>
                    <p:nvGrpSpPr>
                      <p:cNvPr id="97" name="Group 96">
                        <a:extLst>
                          <a:ext uri="{FF2B5EF4-FFF2-40B4-BE49-F238E27FC236}">
                            <a16:creationId xmlns:a16="http://schemas.microsoft.com/office/drawing/2014/main" id="{E71EE61B-ABAA-917F-ADAD-6039ECE7066D}"/>
                          </a:ext>
                        </a:extLst>
                      </p:cNvPr>
                      <p:cNvGrpSpPr/>
                      <p:nvPr/>
                    </p:nvGrpSpPr>
                    <p:grpSpPr>
                      <a:xfrm>
                        <a:off x="3068250" y="1960060"/>
                        <a:ext cx="1099920" cy="1188524"/>
                        <a:chOff x="1431235" y="2825994"/>
                        <a:chExt cx="1099920" cy="1188524"/>
                      </a:xfrm>
                    </p:grpSpPr>
                    <p:sp>
                      <p:nvSpPr>
                        <p:cNvPr id="104" name="Rectangle: Rounded Corners 103">
                          <a:extLst>
                            <a:ext uri="{FF2B5EF4-FFF2-40B4-BE49-F238E27FC236}">
                              <a16:creationId xmlns:a16="http://schemas.microsoft.com/office/drawing/2014/main" id="{BB3644B7-48CE-C6D7-9F87-0805E08C7AAA}"/>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5</a:t>
                          </a:r>
                        </a:p>
                      </p:txBody>
                    </p:sp>
                    <p:cxnSp>
                      <p:nvCxnSpPr>
                        <p:cNvPr id="105" name="Straight Connector 104">
                          <a:extLst>
                            <a:ext uri="{FF2B5EF4-FFF2-40B4-BE49-F238E27FC236}">
                              <a16:creationId xmlns:a16="http://schemas.microsoft.com/office/drawing/2014/main" id="{EC1F584D-D55E-AAEF-19DE-49ADF0DE6C04}"/>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6" name="Rectangle: Rounded Corners 105">
                          <a:extLst>
                            <a:ext uri="{FF2B5EF4-FFF2-40B4-BE49-F238E27FC236}">
                              <a16:creationId xmlns:a16="http://schemas.microsoft.com/office/drawing/2014/main" id="{3CAE7657-5917-B18F-09EF-8B93B9C118A7}"/>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4</a:t>
                          </a:r>
                        </a:p>
                      </p:txBody>
                    </p:sp>
                  </p:grpSp>
                  <p:grpSp>
                    <p:nvGrpSpPr>
                      <p:cNvPr id="98" name="Group 97">
                        <a:extLst>
                          <a:ext uri="{FF2B5EF4-FFF2-40B4-BE49-F238E27FC236}">
                            <a16:creationId xmlns:a16="http://schemas.microsoft.com/office/drawing/2014/main" id="{D5786543-18AE-DB97-D779-AFE8719A05C9}"/>
                          </a:ext>
                        </a:extLst>
                      </p:cNvPr>
                      <p:cNvGrpSpPr/>
                      <p:nvPr/>
                    </p:nvGrpSpPr>
                    <p:grpSpPr>
                      <a:xfrm>
                        <a:off x="4901318" y="1960060"/>
                        <a:ext cx="2049035" cy="1188524"/>
                        <a:chOff x="1468906" y="2825994"/>
                        <a:chExt cx="2049035" cy="1188524"/>
                      </a:xfrm>
                    </p:grpSpPr>
                    <p:sp>
                      <p:nvSpPr>
                        <p:cNvPr id="101" name="Rectangle: Rounded Corners 100">
                          <a:extLst>
                            <a:ext uri="{FF2B5EF4-FFF2-40B4-BE49-F238E27FC236}">
                              <a16:creationId xmlns:a16="http://schemas.microsoft.com/office/drawing/2014/main" id="{829A9D25-97F2-B054-80D8-36857BBACF5C}"/>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4</a:t>
                          </a:r>
                        </a:p>
                      </p:txBody>
                    </p:sp>
                    <p:cxnSp>
                      <p:nvCxnSpPr>
                        <p:cNvPr id="102" name="Straight Connector 101">
                          <a:extLst>
                            <a:ext uri="{FF2B5EF4-FFF2-40B4-BE49-F238E27FC236}">
                              <a16:creationId xmlns:a16="http://schemas.microsoft.com/office/drawing/2014/main" id="{F8A8DE19-AED4-12A8-7C06-60C9987959F3}"/>
                            </a:ext>
                          </a:extLst>
                        </p:cNvPr>
                        <p:cNvCxnSpPr>
                          <a:cxnSpLocks/>
                        </p:cNvCxnSpPr>
                        <p:nvPr/>
                      </p:nvCxnSpPr>
                      <p:spPr>
                        <a:xfrm>
                          <a:off x="1468906" y="3432544"/>
                          <a:ext cx="2049035"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3" name="Rectangle: Rounded Corners 102">
                          <a:extLst>
                            <a:ext uri="{FF2B5EF4-FFF2-40B4-BE49-F238E27FC236}">
                              <a16:creationId xmlns:a16="http://schemas.microsoft.com/office/drawing/2014/main" id="{28A26E1D-C7E9-1660-7578-6697D6541F36}"/>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3</a:t>
                          </a:r>
                        </a:p>
                      </p:txBody>
                    </p:sp>
                  </p:grpSp>
                  <p:sp>
                    <p:nvSpPr>
                      <p:cNvPr id="99" name="TextBox 98">
                        <a:extLst>
                          <a:ext uri="{FF2B5EF4-FFF2-40B4-BE49-F238E27FC236}">
                            <a16:creationId xmlns:a16="http://schemas.microsoft.com/office/drawing/2014/main" id="{305C7F30-F253-2FAA-A053-1745879F6001}"/>
                          </a:ext>
                        </a:extLst>
                      </p:cNvPr>
                      <p:cNvSpPr txBox="1"/>
                      <p:nvPr/>
                    </p:nvSpPr>
                    <p:spPr>
                      <a:xfrm>
                        <a:off x="2478732" y="2207464"/>
                        <a:ext cx="357790"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sp>
                    <p:nvSpPr>
                      <p:cNvPr id="100" name="TextBox 99">
                        <a:extLst>
                          <a:ext uri="{FF2B5EF4-FFF2-40B4-BE49-F238E27FC236}">
                            <a16:creationId xmlns:a16="http://schemas.microsoft.com/office/drawing/2014/main" id="{60581029-7FD6-F4B2-5535-6113B3EFC5CB}"/>
                          </a:ext>
                        </a:extLst>
                      </p:cNvPr>
                      <p:cNvSpPr txBox="1"/>
                      <p:nvPr/>
                    </p:nvSpPr>
                    <p:spPr>
                      <a:xfrm>
                        <a:off x="4357121" y="2207464"/>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grpSp>
                <mc:AlternateContent xmlns:mc="http://schemas.openxmlformats.org/markup-compatibility/2006" xmlns:a14="http://schemas.microsoft.com/office/drawing/2010/main">
                  <mc:Choice Requires="a14">
                    <p:sp>
                      <p:nvSpPr>
                        <p:cNvPr id="81" name="TextBox 80">
                          <a:extLst>
                            <a:ext uri="{FF2B5EF4-FFF2-40B4-BE49-F238E27FC236}">
                              <a16:creationId xmlns:a16="http://schemas.microsoft.com/office/drawing/2014/main" id="{3DF49500-D287-866C-57AA-253881AEF06C}"/>
                            </a:ext>
                          </a:extLst>
                        </p:cNvPr>
                        <p:cNvSpPr txBox="1"/>
                        <p:nvPr/>
                      </p:nvSpPr>
                      <p:spPr>
                        <a:xfrm>
                          <a:off x="5687921" y="1720278"/>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85000"/>
                                        <a:lumOff val="1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85000"/>
                                <a:lumOff val="15000"/>
                              </a:schemeClr>
                            </a:solidFill>
                            <a:latin typeface="+mj-lt"/>
                          </a:endParaRPr>
                        </a:p>
                      </p:txBody>
                    </p:sp>
                  </mc:Choice>
                  <mc:Fallback xmlns="">
                    <p:sp>
                      <p:nvSpPr>
                        <p:cNvPr id="59" name="TextBox 58">
                          <a:extLst>
                            <a:ext uri="{FF2B5EF4-FFF2-40B4-BE49-F238E27FC236}">
                              <a16:creationId xmlns:a16="http://schemas.microsoft.com/office/drawing/2014/main" id="{F4D94C60-1E80-498F-BC0A-1E47FF5219A2}"/>
                            </a:ext>
                          </a:extLst>
                        </p:cNvPr>
                        <p:cNvSpPr txBox="1">
                          <a:spLocks noRot="1" noChangeAspect="1" noMove="1" noResize="1" noEditPoints="1" noAdjustHandles="1" noChangeArrowheads="1" noChangeShapeType="1" noTextEdit="1"/>
                        </p:cNvSpPr>
                        <p:nvPr/>
                      </p:nvSpPr>
                      <p:spPr>
                        <a:xfrm>
                          <a:off x="5687921" y="1720278"/>
                          <a:ext cx="548547" cy="523220"/>
                        </a:xfrm>
                        <a:prstGeom prst="rect">
                          <a:avLst/>
                        </a:prstGeom>
                        <a:blipFill>
                          <a:blip r:embed="rId4"/>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82" name="TextBox 81">
                          <a:extLst>
                            <a:ext uri="{FF2B5EF4-FFF2-40B4-BE49-F238E27FC236}">
                              <a16:creationId xmlns:a16="http://schemas.microsoft.com/office/drawing/2014/main" id="{1089BB2E-7A18-5522-9779-88B31BB51D18}"/>
                            </a:ext>
                          </a:extLst>
                        </p:cNvPr>
                        <p:cNvSpPr txBox="1"/>
                        <p:nvPr/>
                      </p:nvSpPr>
                      <p:spPr>
                        <a:xfrm>
                          <a:off x="5680209" y="2390445"/>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85000"/>
                                        <a:lumOff val="1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85000"/>
                                <a:lumOff val="15000"/>
                              </a:schemeClr>
                            </a:solidFill>
                            <a:latin typeface="+mj-lt"/>
                          </a:endParaRPr>
                        </a:p>
                      </p:txBody>
                    </p:sp>
                  </mc:Choice>
                  <mc:Fallback xmlns="">
                    <p:sp>
                      <p:nvSpPr>
                        <p:cNvPr id="60" name="TextBox 59">
                          <a:extLst>
                            <a:ext uri="{FF2B5EF4-FFF2-40B4-BE49-F238E27FC236}">
                              <a16:creationId xmlns:a16="http://schemas.microsoft.com/office/drawing/2014/main" id="{25543CA1-4B82-46DA-A20C-223208773598}"/>
                            </a:ext>
                          </a:extLst>
                        </p:cNvPr>
                        <p:cNvSpPr txBox="1">
                          <a:spLocks noRot="1" noChangeAspect="1" noMove="1" noResize="1" noEditPoints="1" noAdjustHandles="1" noChangeArrowheads="1" noChangeShapeType="1" noTextEdit="1"/>
                        </p:cNvSpPr>
                        <p:nvPr/>
                      </p:nvSpPr>
                      <p:spPr>
                        <a:xfrm>
                          <a:off x="5680209" y="2390445"/>
                          <a:ext cx="548547" cy="523220"/>
                        </a:xfrm>
                        <a:prstGeom prst="rect">
                          <a:avLst/>
                        </a:prstGeom>
                        <a:blipFill>
                          <a:blip r:embed="rId5"/>
                          <a:stretch>
                            <a:fillRect/>
                          </a:stretch>
                        </a:blipFill>
                      </p:spPr>
                      <p:txBody>
                        <a:bodyPr/>
                        <a:lstStyle/>
                        <a:p>
                          <a:r>
                            <a:rPr lang="fr-FR">
                              <a:noFill/>
                            </a:rPr>
                            <a:t> </a:t>
                          </a:r>
                        </a:p>
                      </p:txBody>
                    </p:sp>
                  </mc:Fallback>
                </mc:AlternateContent>
                <p:sp>
                  <p:nvSpPr>
                    <p:cNvPr id="83" name="Rectangle: Rounded Corners 82">
                      <a:extLst>
                        <a:ext uri="{FF2B5EF4-FFF2-40B4-BE49-F238E27FC236}">
                          <a16:creationId xmlns:a16="http://schemas.microsoft.com/office/drawing/2014/main" id="{2357F737-FD85-2D99-0E7A-8961B3FD5866}"/>
                        </a:ext>
                      </a:extLst>
                    </p:cNvPr>
                    <p:cNvSpPr/>
                    <p:nvPr/>
                  </p:nvSpPr>
                  <p:spPr>
                    <a:xfrm>
                      <a:off x="6190466" y="238754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84" name="Rectangle: Rounded Corners 83">
                      <a:extLst>
                        <a:ext uri="{FF2B5EF4-FFF2-40B4-BE49-F238E27FC236}">
                          <a16:creationId xmlns:a16="http://schemas.microsoft.com/office/drawing/2014/main" id="{A75CB4D6-7D7E-3708-4595-3FB2A44A5122}"/>
                        </a:ext>
                      </a:extLst>
                    </p:cNvPr>
                    <p:cNvSpPr/>
                    <p:nvPr/>
                  </p:nvSpPr>
                  <p:spPr>
                    <a:xfrm>
                      <a:off x="6202350" y="171264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grpSp>
                  <p:nvGrpSpPr>
                    <p:cNvPr id="85" name="Group 84">
                      <a:extLst>
                        <a:ext uri="{FF2B5EF4-FFF2-40B4-BE49-F238E27FC236}">
                          <a16:creationId xmlns:a16="http://schemas.microsoft.com/office/drawing/2014/main" id="{63569185-3B6A-6CC3-FE5E-1599E3DF86F4}"/>
                        </a:ext>
                      </a:extLst>
                    </p:cNvPr>
                    <p:cNvGrpSpPr/>
                    <p:nvPr/>
                  </p:nvGrpSpPr>
                  <p:grpSpPr>
                    <a:xfrm>
                      <a:off x="5015747" y="1724825"/>
                      <a:ext cx="4554973" cy="2757292"/>
                      <a:chOff x="5015747" y="1724825"/>
                      <a:chExt cx="4554973" cy="2757292"/>
                    </a:xfrm>
                  </p:grpSpPr>
                  <p:sp>
                    <p:nvSpPr>
                      <p:cNvPr id="86" name="TextBox 85">
                        <a:extLst>
                          <a:ext uri="{FF2B5EF4-FFF2-40B4-BE49-F238E27FC236}">
                            <a16:creationId xmlns:a16="http://schemas.microsoft.com/office/drawing/2014/main" id="{E31DA0C4-3C45-86DE-D2EC-1C60206EBD25}"/>
                          </a:ext>
                        </a:extLst>
                      </p:cNvPr>
                      <p:cNvSpPr txBox="1"/>
                      <p:nvPr/>
                    </p:nvSpPr>
                    <p:spPr>
                      <a:xfrm>
                        <a:off x="6955866" y="1981888"/>
                        <a:ext cx="357790"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grpSp>
                    <p:nvGrpSpPr>
                      <p:cNvPr id="87" name="Group 86">
                        <a:extLst>
                          <a:ext uri="{FF2B5EF4-FFF2-40B4-BE49-F238E27FC236}">
                            <a16:creationId xmlns:a16="http://schemas.microsoft.com/office/drawing/2014/main" id="{B6060155-CDAB-2D7C-11F2-B7C5C1BC8F9B}"/>
                          </a:ext>
                        </a:extLst>
                      </p:cNvPr>
                      <p:cNvGrpSpPr/>
                      <p:nvPr/>
                    </p:nvGrpSpPr>
                    <p:grpSpPr>
                      <a:xfrm>
                        <a:off x="5015747" y="1724825"/>
                        <a:ext cx="4554973" cy="2390514"/>
                        <a:chOff x="5015747" y="1724825"/>
                        <a:chExt cx="4554973" cy="2390514"/>
                      </a:xfrm>
                    </p:grpSpPr>
                    <p:cxnSp>
                      <p:nvCxnSpPr>
                        <p:cNvPr id="92" name="Straight Connector 91">
                          <a:extLst>
                            <a:ext uri="{FF2B5EF4-FFF2-40B4-BE49-F238E27FC236}">
                              <a16:creationId xmlns:a16="http://schemas.microsoft.com/office/drawing/2014/main" id="{FD9CD6A8-9EA5-C1C4-C2C2-5F3318493A4F}"/>
                            </a:ext>
                          </a:extLst>
                        </p:cNvPr>
                        <p:cNvCxnSpPr>
                          <a:cxnSpLocks/>
                        </p:cNvCxnSpPr>
                        <p:nvPr/>
                      </p:nvCxnSpPr>
                      <p:spPr>
                        <a:xfrm>
                          <a:off x="7411669" y="2315651"/>
                          <a:ext cx="2159051"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93" name="Rectangle: Rounded Corners 92">
                          <a:extLst>
                            <a:ext uri="{FF2B5EF4-FFF2-40B4-BE49-F238E27FC236}">
                              <a16:creationId xmlns:a16="http://schemas.microsoft.com/office/drawing/2014/main" id="{99F4C422-59DD-3B95-D0EA-25B1D7B69C97}"/>
                            </a:ext>
                          </a:extLst>
                        </p:cNvPr>
                        <p:cNvSpPr/>
                        <p:nvPr/>
                      </p:nvSpPr>
                      <p:spPr>
                        <a:xfrm>
                          <a:off x="7565937" y="172482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5</a:t>
                          </a:r>
                        </a:p>
                      </p:txBody>
                    </p:sp>
                    <p:sp>
                      <p:nvSpPr>
                        <p:cNvPr id="94" name="Rectangle: Rounded Corners 93">
                          <a:extLst>
                            <a:ext uri="{FF2B5EF4-FFF2-40B4-BE49-F238E27FC236}">
                              <a16:creationId xmlns:a16="http://schemas.microsoft.com/office/drawing/2014/main" id="{E8346025-3F4E-EF1F-5F78-9824F65A189D}"/>
                            </a:ext>
                          </a:extLst>
                        </p:cNvPr>
                        <p:cNvSpPr/>
                        <p:nvPr/>
                      </p:nvSpPr>
                      <p:spPr>
                        <a:xfrm>
                          <a:off x="7565937" y="2418540"/>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4</a:t>
                          </a:r>
                        </a:p>
                      </p:txBody>
                    </p:sp>
                    <p:sp>
                      <p:nvSpPr>
                        <p:cNvPr id="95" name="TextBox 94">
                          <a:extLst>
                            <a:ext uri="{FF2B5EF4-FFF2-40B4-BE49-F238E27FC236}">
                              <a16:creationId xmlns:a16="http://schemas.microsoft.com/office/drawing/2014/main" id="{C4C7D264-9EC1-FF61-461E-841718F1D820}"/>
                            </a:ext>
                          </a:extLst>
                        </p:cNvPr>
                        <p:cNvSpPr txBox="1"/>
                        <p:nvPr/>
                      </p:nvSpPr>
                      <p:spPr>
                        <a:xfrm>
                          <a:off x="5015747" y="3592119"/>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grpSp>
                  <p:grpSp>
                    <p:nvGrpSpPr>
                      <p:cNvPr id="88" name="Group 87">
                        <a:extLst>
                          <a:ext uri="{FF2B5EF4-FFF2-40B4-BE49-F238E27FC236}">
                            <a16:creationId xmlns:a16="http://schemas.microsoft.com/office/drawing/2014/main" id="{8C9453A6-0878-E7D5-E341-CECAA7EA3788}"/>
                          </a:ext>
                        </a:extLst>
                      </p:cNvPr>
                      <p:cNvGrpSpPr/>
                      <p:nvPr/>
                    </p:nvGrpSpPr>
                    <p:grpSpPr>
                      <a:xfrm>
                        <a:off x="5533653" y="3293593"/>
                        <a:ext cx="1099920" cy="1188524"/>
                        <a:chOff x="3982504" y="3298140"/>
                        <a:chExt cx="1099920" cy="1188524"/>
                      </a:xfrm>
                    </p:grpSpPr>
                    <p:cxnSp>
                      <p:nvCxnSpPr>
                        <p:cNvPr id="89" name="Straight Connector 88">
                          <a:extLst>
                            <a:ext uri="{FF2B5EF4-FFF2-40B4-BE49-F238E27FC236}">
                              <a16:creationId xmlns:a16="http://schemas.microsoft.com/office/drawing/2014/main" id="{5E37AD70-9EDF-9CA4-05E5-20F5A0CF43C3}"/>
                            </a:ext>
                          </a:extLst>
                        </p:cNvPr>
                        <p:cNvCxnSpPr/>
                        <p:nvPr/>
                      </p:nvCxnSpPr>
                      <p:spPr>
                        <a:xfrm>
                          <a:off x="3982504" y="3888966"/>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90" name="Rectangle: Rounded Corners 89">
                          <a:extLst>
                            <a:ext uri="{FF2B5EF4-FFF2-40B4-BE49-F238E27FC236}">
                              <a16:creationId xmlns:a16="http://schemas.microsoft.com/office/drawing/2014/main" id="{50F69D6A-E320-587D-5C92-FDFD00C0BF88}"/>
                            </a:ext>
                          </a:extLst>
                        </p:cNvPr>
                        <p:cNvSpPr/>
                        <p:nvPr/>
                      </p:nvSpPr>
                      <p:spPr>
                        <a:xfrm>
                          <a:off x="4136772" y="3298140"/>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91" name="Rectangle: Rounded Corners 90">
                          <a:extLst>
                            <a:ext uri="{FF2B5EF4-FFF2-40B4-BE49-F238E27FC236}">
                              <a16:creationId xmlns:a16="http://schemas.microsoft.com/office/drawing/2014/main" id="{37F55856-9205-5B20-5BB8-C8F61F338710}"/>
                            </a:ext>
                          </a:extLst>
                        </p:cNvPr>
                        <p:cNvSpPr/>
                        <p:nvPr/>
                      </p:nvSpPr>
                      <p:spPr>
                        <a:xfrm>
                          <a:off x="4136772" y="399185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12</a:t>
                          </a:r>
                        </a:p>
                      </p:txBody>
                    </p:sp>
                  </p:grpSp>
                </p:grpSp>
              </p:grpSp>
              <mc:AlternateContent xmlns:mc="http://schemas.openxmlformats.org/markup-compatibility/2006" xmlns:a14="http://schemas.microsoft.com/office/drawing/2010/main">
                <mc:Choice Requires="a14">
                  <p:sp>
                    <p:nvSpPr>
                      <p:cNvPr id="76" name="TextBox 75">
                        <a:extLst>
                          <a:ext uri="{FF2B5EF4-FFF2-40B4-BE49-F238E27FC236}">
                            <a16:creationId xmlns:a16="http://schemas.microsoft.com/office/drawing/2014/main" id="{B61AEB63-FA9D-789F-0329-87FFDFB68FD9}"/>
                          </a:ext>
                        </a:extLst>
                      </p:cNvPr>
                      <p:cNvSpPr txBox="1"/>
                      <p:nvPr/>
                    </p:nvSpPr>
                    <p:spPr>
                      <a:xfrm>
                        <a:off x="8370964" y="2549334"/>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85000"/>
                                      <a:lumOff val="1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85000"/>
                              <a:lumOff val="15000"/>
                            </a:schemeClr>
                          </a:solidFill>
                          <a:latin typeface="+mj-lt"/>
                        </a:endParaRPr>
                      </a:p>
                    </p:txBody>
                  </p:sp>
                </mc:Choice>
                <mc:Fallback xmlns="">
                  <p:sp>
                    <p:nvSpPr>
                      <p:cNvPr id="34" name="TextBox 33">
                        <a:extLst>
                          <a:ext uri="{FF2B5EF4-FFF2-40B4-BE49-F238E27FC236}">
                            <a16:creationId xmlns:a16="http://schemas.microsoft.com/office/drawing/2014/main" id="{A54E6205-FBC0-4F7D-9994-39A29D896533}"/>
                          </a:ext>
                        </a:extLst>
                      </p:cNvPr>
                      <p:cNvSpPr txBox="1">
                        <a:spLocks noRot="1" noChangeAspect="1" noMove="1" noResize="1" noEditPoints="1" noAdjustHandles="1" noChangeArrowheads="1" noChangeShapeType="1" noTextEdit="1"/>
                      </p:cNvSpPr>
                      <p:nvPr/>
                    </p:nvSpPr>
                    <p:spPr>
                      <a:xfrm>
                        <a:off x="8370964" y="2549334"/>
                        <a:ext cx="548547" cy="523220"/>
                      </a:xfrm>
                      <a:prstGeom prst="rect">
                        <a:avLst/>
                      </a:prstGeom>
                      <a:blipFill>
                        <a:blip r:embed="rId6"/>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77" name="TextBox 76">
                        <a:extLst>
                          <a:ext uri="{FF2B5EF4-FFF2-40B4-BE49-F238E27FC236}">
                            <a16:creationId xmlns:a16="http://schemas.microsoft.com/office/drawing/2014/main" id="{655522B8-A486-393A-A5EE-9BA9558A8EFA}"/>
                          </a:ext>
                        </a:extLst>
                      </p:cNvPr>
                      <p:cNvSpPr txBox="1"/>
                      <p:nvPr/>
                    </p:nvSpPr>
                    <p:spPr>
                      <a:xfrm>
                        <a:off x="8363252" y="3219501"/>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85000"/>
                                      <a:lumOff val="1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85000"/>
                              <a:lumOff val="15000"/>
                            </a:schemeClr>
                          </a:solidFill>
                          <a:latin typeface="+mj-lt"/>
                        </a:endParaRPr>
                      </a:p>
                    </p:txBody>
                  </p:sp>
                </mc:Choice>
                <mc:Fallback xmlns="">
                  <p:sp>
                    <p:nvSpPr>
                      <p:cNvPr id="35" name="TextBox 34">
                        <a:extLst>
                          <a:ext uri="{FF2B5EF4-FFF2-40B4-BE49-F238E27FC236}">
                            <a16:creationId xmlns:a16="http://schemas.microsoft.com/office/drawing/2014/main" id="{FC7B7D71-DCEA-459E-8189-95689EAD3CBA}"/>
                          </a:ext>
                        </a:extLst>
                      </p:cNvPr>
                      <p:cNvSpPr txBox="1">
                        <a:spLocks noRot="1" noChangeAspect="1" noMove="1" noResize="1" noEditPoints="1" noAdjustHandles="1" noChangeArrowheads="1" noChangeShapeType="1" noTextEdit="1"/>
                      </p:cNvSpPr>
                      <p:nvPr/>
                    </p:nvSpPr>
                    <p:spPr>
                      <a:xfrm>
                        <a:off x="8363252" y="3219501"/>
                        <a:ext cx="548547" cy="523220"/>
                      </a:xfrm>
                      <a:prstGeom prst="rect">
                        <a:avLst/>
                      </a:prstGeom>
                      <a:blipFill>
                        <a:blip r:embed="rId7"/>
                        <a:stretch>
                          <a:fillRect/>
                        </a:stretch>
                      </a:blipFill>
                    </p:spPr>
                    <p:txBody>
                      <a:bodyPr/>
                      <a:lstStyle/>
                      <a:p>
                        <a:r>
                          <a:rPr lang="fr-FR">
                            <a:noFill/>
                          </a:rPr>
                          <a:t> </a:t>
                        </a:r>
                      </a:p>
                    </p:txBody>
                  </p:sp>
                </mc:Fallback>
              </mc:AlternateContent>
              <p:sp>
                <p:nvSpPr>
                  <p:cNvPr id="78" name="Rectangle: Rounded Corners 77">
                    <a:extLst>
                      <a:ext uri="{FF2B5EF4-FFF2-40B4-BE49-F238E27FC236}">
                        <a16:creationId xmlns:a16="http://schemas.microsoft.com/office/drawing/2014/main" id="{B2F634B1-0405-19C3-6FB6-DB8264BB3A01}"/>
                      </a:ext>
                    </a:extLst>
                  </p:cNvPr>
                  <p:cNvSpPr/>
                  <p:nvPr/>
                </p:nvSpPr>
                <p:spPr>
                  <a:xfrm>
                    <a:off x="8873509" y="3216601"/>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79" name="Rectangle: Rounded Corners 78">
                    <a:extLst>
                      <a:ext uri="{FF2B5EF4-FFF2-40B4-BE49-F238E27FC236}">
                        <a16:creationId xmlns:a16="http://schemas.microsoft.com/office/drawing/2014/main" id="{4069DEFA-31B5-41AB-8B48-4C955072A093}"/>
                      </a:ext>
                    </a:extLst>
                  </p:cNvPr>
                  <p:cNvSpPr/>
                  <p:nvPr/>
                </p:nvSpPr>
                <p:spPr>
                  <a:xfrm>
                    <a:off x="8885393" y="2541700"/>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grpSp>
            <p:sp>
              <p:nvSpPr>
                <p:cNvPr id="61" name="TextBox 60">
                  <a:extLst>
                    <a:ext uri="{FF2B5EF4-FFF2-40B4-BE49-F238E27FC236}">
                      <a16:creationId xmlns:a16="http://schemas.microsoft.com/office/drawing/2014/main" id="{B3280694-261F-4C52-97E1-0A878DCA4518}"/>
                    </a:ext>
                  </a:extLst>
                </p:cNvPr>
                <p:cNvSpPr txBox="1"/>
                <p:nvPr/>
              </p:nvSpPr>
              <p:spPr>
                <a:xfrm>
                  <a:off x="6911083" y="4128567"/>
                  <a:ext cx="357790"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sp>
              <p:nvSpPr>
                <p:cNvPr id="71" name="Rectangle: Rounded Corners 70">
                  <a:extLst>
                    <a:ext uri="{FF2B5EF4-FFF2-40B4-BE49-F238E27FC236}">
                      <a16:creationId xmlns:a16="http://schemas.microsoft.com/office/drawing/2014/main" id="{4D0A6DED-6CA4-72FB-6B8C-6726BAA691B0}"/>
                    </a:ext>
                  </a:extLst>
                </p:cNvPr>
                <p:cNvSpPr/>
                <p:nvPr/>
              </p:nvSpPr>
              <p:spPr>
                <a:xfrm>
                  <a:off x="7690536" y="38788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72" name="Rectangle: Rounded Corners 71">
                  <a:extLst>
                    <a:ext uri="{FF2B5EF4-FFF2-40B4-BE49-F238E27FC236}">
                      <a16:creationId xmlns:a16="http://schemas.microsoft.com/office/drawing/2014/main" id="{DCDAFEF7-33E9-FD05-9C1F-43D6AD68D2EE}"/>
                    </a:ext>
                  </a:extLst>
                </p:cNvPr>
                <p:cNvSpPr/>
                <p:nvPr/>
              </p:nvSpPr>
              <p:spPr>
                <a:xfrm>
                  <a:off x="7690536" y="457252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12</a:t>
                  </a:r>
                </a:p>
              </p:txBody>
            </p:sp>
            <p:sp>
              <p:nvSpPr>
                <p:cNvPr id="73" name="Rectangle: Rounded Corners 72">
                  <a:extLst>
                    <a:ext uri="{FF2B5EF4-FFF2-40B4-BE49-F238E27FC236}">
                      <a16:creationId xmlns:a16="http://schemas.microsoft.com/office/drawing/2014/main" id="{D7AA9141-0AF8-1146-B36B-B505737866EB}"/>
                    </a:ext>
                  </a:extLst>
                </p:cNvPr>
                <p:cNvSpPr/>
                <p:nvPr/>
              </p:nvSpPr>
              <p:spPr>
                <a:xfrm>
                  <a:off x="9503610" y="38788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74" name="Rectangle: Rounded Corners 73">
                  <a:extLst>
                    <a:ext uri="{FF2B5EF4-FFF2-40B4-BE49-F238E27FC236}">
                      <a16:creationId xmlns:a16="http://schemas.microsoft.com/office/drawing/2014/main" id="{47975192-DD27-AF31-FB79-AB1CAC608020}"/>
                    </a:ext>
                  </a:extLst>
                </p:cNvPr>
                <p:cNvSpPr/>
                <p:nvPr/>
              </p:nvSpPr>
              <p:spPr>
                <a:xfrm>
                  <a:off x="9503610" y="457252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grpSp>
        </p:grpSp>
      </p:grpSp>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Complete to find the sum.</a:t>
            </a:r>
            <a:endParaRPr lang="en-GB" sz="3200" dirty="0">
              <a:solidFill>
                <a:schemeClr val="bg1"/>
              </a:solidFill>
              <a:sym typeface="Comic Sans MS"/>
            </a:endParaRPr>
          </a:p>
        </p:txBody>
      </p:sp>
      <p:sp>
        <p:nvSpPr>
          <p:cNvPr id="44" name="TextBox 43">
            <a:extLst>
              <a:ext uri="{FF2B5EF4-FFF2-40B4-BE49-F238E27FC236}">
                <a16:creationId xmlns:a16="http://schemas.microsoft.com/office/drawing/2014/main" id="{39CBB6FB-3EA1-4845-84CA-572D50867B47}"/>
              </a:ext>
            </a:extLst>
          </p:cNvPr>
          <p:cNvSpPr txBox="1"/>
          <p:nvPr/>
        </p:nvSpPr>
        <p:spPr>
          <a:xfrm>
            <a:off x="8766642" y="3923738"/>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cxnSp>
        <p:nvCxnSpPr>
          <p:cNvPr id="41" name="Straight Connector 40">
            <a:extLst>
              <a:ext uri="{FF2B5EF4-FFF2-40B4-BE49-F238E27FC236}">
                <a16:creationId xmlns:a16="http://schemas.microsoft.com/office/drawing/2014/main" id="{C3A7D438-1BEB-4FD6-8957-1DB263F61259}"/>
              </a:ext>
            </a:extLst>
          </p:cNvPr>
          <p:cNvCxnSpPr/>
          <p:nvPr/>
        </p:nvCxnSpPr>
        <p:spPr>
          <a:xfrm>
            <a:off x="7463116" y="4216038"/>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7BF23BB4-8616-4131-98C1-5629CDFC3FAB}"/>
              </a:ext>
            </a:extLst>
          </p:cNvPr>
          <p:cNvCxnSpPr/>
          <p:nvPr/>
        </p:nvCxnSpPr>
        <p:spPr>
          <a:xfrm>
            <a:off x="9276190" y="4216038"/>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BA92324D-50BC-4031-9CEC-87DB5E527C23}"/>
              </a:ext>
            </a:extLst>
          </p:cNvPr>
          <p:cNvGrpSpPr/>
          <p:nvPr/>
        </p:nvGrpSpPr>
        <p:grpSpPr>
          <a:xfrm>
            <a:off x="1291035" y="2044264"/>
            <a:ext cx="1099920" cy="1188524"/>
            <a:chOff x="1431235" y="2825994"/>
            <a:chExt cx="1099920" cy="1188524"/>
          </a:xfrm>
        </p:grpSpPr>
        <p:sp>
          <p:nvSpPr>
            <p:cNvPr id="13" name="Rectangle: Rounded Corners 12">
              <a:extLst>
                <a:ext uri="{FF2B5EF4-FFF2-40B4-BE49-F238E27FC236}">
                  <a16:creationId xmlns:a16="http://schemas.microsoft.com/office/drawing/2014/main" id="{3B4446C6-17A6-4AF8-B6F0-87F1CE359006}"/>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4</a:t>
              </a:r>
            </a:p>
          </p:txBody>
        </p:sp>
        <p:cxnSp>
          <p:nvCxnSpPr>
            <p:cNvPr id="15" name="Straight Connector 14">
              <a:extLst>
                <a:ext uri="{FF2B5EF4-FFF2-40B4-BE49-F238E27FC236}">
                  <a16:creationId xmlns:a16="http://schemas.microsoft.com/office/drawing/2014/main" id="{9933A692-3343-43D2-8906-869AD683071D}"/>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6" name="Rectangle: Rounded Corners 15">
              <a:extLst>
                <a:ext uri="{FF2B5EF4-FFF2-40B4-BE49-F238E27FC236}">
                  <a16:creationId xmlns:a16="http://schemas.microsoft.com/office/drawing/2014/main" id="{412E5A8C-8C4A-470C-8E0C-27575C974521}"/>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3</a:t>
              </a:r>
            </a:p>
          </p:txBody>
        </p:sp>
      </p:grpSp>
      <p:grpSp>
        <p:nvGrpSpPr>
          <p:cNvPr id="11" name="Group 10">
            <a:extLst>
              <a:ext uri="{FF2B5EF4-FFF2-40B4-BE49-F238E27FC236}">
                <a16:creationId xmlns:a16="http://schemas.microsoft.com/office/drawing/2014/main" id="{59911194-9535-4075-8734-5F8C9A76949B}"/>
              </a:ext>
            </a:extLst>
          </p:cNvPr>
          <p:cNvGrpSpPr/>
          <p:nvPr/>
        </p:nvGrpSpPr>
        <p:grpSpPr>
          <a:xfrm>
            <a:off x="3086432" y="2044264"/>
            <a:ext cx="1099920" cy="1188524"/>
            <a:chOff x="1431235" y="2825994"/>
            <a:chExt cx="1099920" cy="1188524"/>
          </a:xfrm>
        </p:grpSpPr>
        <p:sp>
          <p:nvSpPr>
            <p:cNvPr id="18" name="Rectangle: Rounded Corners 17">
              <a:extLst>
                <a:ext uri="{FF2B5EF4-FFF2-40B4-BE49-F238E27FC236}">
                  <a16:creationId xmlns:a16="http://schemas.microsoft.com/office/drawing/2014/main" id="{5C4FF53D-F000-430E-B7B3-12C6DF49592B}"/>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5</a:t>
              </a:r>
            </a:p>
          </p:txBody>
        </p:sp>
        <p:cxnSp>
          <p:nvCxnSpPr>
            <p:cNvPr id="19" name="Straight Connector 18">
              <a:extLst>
                <a:ext uri="{FF2B5EF4-FFF2-40B4-BE49-F238E27FC236}">
                  <a16:creationId xmlns:a16="http://schemas.microsoft.com/office/drawing/2014/main" id="{C2BF7EF3-E368-45B8-B584-35942366FE6D}"/>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0" name="Rectangle: Rounded Corners 19">
              <a:extLst>
                <a:ext uri="{FF2B5EF4-FFF2-40B4-BE49-F238E27FC236}">
                  <a16:creationId xmlns:a16="http://schemas.microsoft.com/office/drawing/2014/main" id="{F461DB79-4480-4CCD-ACDB-80D45477D149}"/>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4</a:t>
              </a:r>
            </a:p>
          </p:txBody>
        </p:sp>
      </p:grpSp>
      <p:grpSp>
        <p:nvGrpSpPr>
          <p:cNvPr id="21" name="Group 20">
            <a:extLst>
              <a:ext uri="{FF2B5EF4-FFF2-40B4-BE49-F238E27FC236}">
                <a16:creationId xmlns:a16="http://schemas.microsoft.com/office/drawing/2014/main" id="{8E11F55E-5E3C-488B-8DFB-AC7E1074D4D9}"/>
              </a:ext>
            </a:extLst>
          </p:cNvPr>
          <p:cNvGrpSpPr/>
          <p:nvPr/>
        </p:nvGrpSpPr>
        <p:grpSpPr>
          <a:xfrm>
            <a:off x="4919500" y="2044264"/>
            <a:ext cx="2049035" cy="1188524"/>
            <a:chOff x="1468906" y="2825994"/>
            <a:chExt cx="2049035" cy="1188524"/>
          </a:xfrm>
        </p:grpSpPr>
        <p:sp>
          <p:nvSpPr>
            <p:cNvPr id="22" name="Rectangle: Rounded Corners 21">
              <a:extLst>
                <a:ext uri="{FF2B5EF4-FFF2-40B4-BE49-F238E27FC236}">
                  <a16:creationId xmlns:a16="http://schemas.microsoft.com/office/drawing/2014/main" id="{706C2DFA-8B75-4003-95EE-4D815DBE2306}"/>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4</a:t>
              </a:r>
            </a:p>
          </p:txBody>
        </p:sp>
        <p:cxnSp>
          <p:nvCxnSpPr>
            <p:cNvPr id="23" name="Straight Connector 22">
              <a:extLst>
                <a:ext uri="{FF2B5EF4-FFF2-40B4-BE49-F238E27FC236}">
                  <a16:creationId xmlns:a16="http://schemas.microsoft.com/office/drawing/2014/main" id="{CA3F62DF-655E-4929-A514-13E3BE01762A}"/>
                </a:ext>
              </a:extLst>
            </p:cNvPr>
            <p:cNvCxnSpPr>
              <a:cxnSpLocks/>
            </p:cNvCxnSpPr>
            <p:nvPr/>
          </p:nvCxnSpPr>
          <p:spPr>
            <a:xfrm>
              <a:off x="1468906" y="3432544"/>
              <a:ext cx="2049035"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4" name="Rectangle: Rounded Corners 23">
              <a:extLst>
                <a:ext uri="{FF2B5EF4-FFF2-40B4-BE49-F238E27FC236}">
                  <a16:creationId xmlns:a16="http://schemas.microsoft.com/office/drawing/2014/main" id="{6CE0F628-7A54-488E-A8F6-094DD32EC75A}"/>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3</a:t>
              </a:r>
            </a:p>
          </p:txBody>
        </p:sp>
      </p:grpSp>
      <p:sp>
        <p:nvSpPr>
          <p:cNvPr id="2" name="TextBox 1">
            <a:extLst>
              <a:ext uri="{FF2B5EF4-FFF2-40B4-BE49-F238E27FC236}">
                <a16:creationId xmlns:a16="http://schemas.microsoft.com/office/drawing/2014/main" id="{4365F178-ECD2-46FB-B588-AE50EAAC4589}"/>
              </a:ext>
            </a:extLst>
          </p:cNvPr>
          <p:cNvSpPr txBox="1"/>
          <p:nvPr/>
        </p:nvSpPr>
        <p:spPr>
          <a:xfrm>
            <a:off x="2496914" y="2291668"/>
            <a:ext cx="357790"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sp>
        <p:nvSpPr>
          <p:cNvPr id="25" name="TextBox 24">
            <a:extLst>
              <a:ext uri="{FF2B5EF4-FFF2-40B4-BE49-F238E27FC236}">
                <a16:creationId xmlns:a16="http://schemas.microsoft.com/office/drawing/2014/main" id="{B309BF9A-AB1A-4EB6-A733-6FE2E1E62326}"/>
              </a:ext>
            </a:extLst>
          </p:cNvPr>
          <p:cNvSpPr txBox="1"/>
          <p:nvPr/>
        </p:nvSpPr>
        <p:spPr>
          <a:xfrm>
            <a:off x="4375303" y="2291668"/>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mc:AlternateContent xmlns:mc="http://schemas.openxmlformats.org/markup-compatibility/2006" xmlns:a14="http://schemas.microsoft.com/office/drawing/2010/main">
        <mc:Choice Requires="a14">
          <p:sp>
            <p:nvSpPr>
              <p:cNvPr id="59" name="TextBox 58">
                <a:extLst>
                  <a:ext uri="{FF2B5EF4-FFF2-40B4-BE49-F238E27FC236}">
                    <a16:creationId xmlns:a16="http://schemas.microsoft.com/office/drawing/2014/main" id="{F4D94C60-1E80-498F-BC0A-1E47FF5219A2}"/>
                  </a:ext>
                </a:extLst>
              </p:cNvPr>
              <p:cNvSpPr txBox="1"/>
              <p:nvPr/>
            </p:nvSpPr>
            <p:spPr>
              <a:xfrm>
                <a:off x="5748881" y="2051897"/>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85000"/>
                              <a:lumOff val="1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85000"/>
                      <a:lumOff val="15000"/>
                    </a:schemeClr>
                  </a:solidFill>
                  <a:latin typeface="+mj-lt"/>
                </a:endParaRPr>
              </a:p>
            </p:txBody>
          </p:sp>
        </mc:Choice>
        <mc:Fallback xmlns="">
          <p:sp>
            <p:nvSpPr>
              <p:cNvPr id="59" name="TextBox 58">
                <a:extLst>
                  <a:ext uri="{FF2B5EF4-FFF2-40B4-BE49-F238E27FC236}">
                    <a16:creationId xmlns:a16="http://schemas.microsoft.com/office/drawing/2014/main" id="{F4D94C60-1E80-498F-BC0A-1E47FF5219A2}"/>
                  </a:ext>
                </a:extLst>
              </p:cNvPr>
              <p:cNvSpPr txBox="1">
                <a:spLocks noRot="1" noChangeAspect="1" noMove="1" noResize="1" noEditPoints="1" noAdjustHandles="1" noChangeArrowheads="1" noChangeShapeType="1" noTextEdit="1"/>
              </p:cNvSpPr>
              <p:nvPr/>
            </p:nvSpPr>
            <p:spPr>
              <a:xfrm>
                <a:off x="5748881" y="2051897"/>
                <a:ext cx="548547" cy="523220"/>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0" name="TextBox 59">
                <a:extLst>
                  <a:ext uri="{FF2B5EF4-FFF2-40B4-BE49-F238E27FC236}">
                    <a16:creationId xmlns:a16="http://schemas.microsoft.com/office/drawing/2014/main" id="{25543CA1-4B82-46DA-A20C-223208773598}"/>
                  </a:ext>
                </a:extLst>
              </p:cNvPr>
              <p:cNvSpPr txBox="1"/>
              <p:nvPr/>
            </p:nvSpPr>
            <p:spPr>
              <a:xfrm>
                <a:off x="5741169" y="2722064"/>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85000"/>
                              <a:lumOff val="1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85000"/>
                      <a:lumOff val="15000"/>
                    </a:schemeClr>
                  </a:solidFill>
                  <a:latin typeface="+mj-lt"/>
                </a:endParaRPr>
              </a:p>
            </p:txBody>
          </p:sp>
        </mc:Choice>
        <mc:Fallback xmlns="">
          <p:sp>
            <p:nvSpPr>
              <p:cNvPr id="60" name="TextBox 59">
                <a:extLst>
                  <a:ext uri="{FF2B5EF4-FFF2-40B4-BE49-F238E27FC236}">
                    <a16:creationId xmlns:a16="http://schemas.microsoft.com/office/drawing/2014/main" id="{25543CA1-4B82-46DA-A20C-223208773598}"/>
                  </a:ext>
                </a:extLst>
              </p:cNvPr>
              <p:cNvSpPr txBox="1">
                <a:spLocks noRot="1" noChangeAspect="1" noMove="1" noResize="1" noEditPoints="1" noAdjustHandles="1" noChangeArrowheads="1" noChangeShapeType="1" noTextEdit="1"/>
              </p:cNvSpPr>
              <p:nvPr/>
            </p:nvSpPr>
            <p:spPr>
              <a:xfrm>
                <a:off x="5741169" y="2722064"/>
                <a:ext cx="548547" cy="523220"/>
              </a:xfrm>
              <a:prstGeom prst="rect">
                <a:avLst/>
              </a:prstGeom>
              <a:blipFill>
                <a:blip r:embed="rId9"/>
                <a:stretch>
                  <a:fillRect/>
                </a:stretch>
              </a:blipFill>
            </p:spPr>
            <p:txBody>
              <a:bodyPr/>
              <a:lstStyle/>
              <a:p>
                <a:r>
                  <a:rPr lang="en-US">
                    <a:noFill/>
                  </a:rPr>
                  <a:t> </a:t>
                </a:r>
              </a:p>
            </p:txBody>
          </p:sp>
        </mc:Fallback>
      </mc:AlternateContent>
      <p:sp>
        <p:nvSpPr>
          <p:cNvPr id="62" name="Rectangle: Rounded Corners 61">
            <a:extLst>
              <a:ext uri="{FF2B5EF4-FFF2-40B4-BE49-F238E27FC236}">
                <a16:creationId xmlns:a16="http://schemas.microsoft.com/office/drawing/2014/main" id="{7E5B9F40-DE8F-45AF-B5C4-9A033703E49F}"/>
              </a:ext>
            </a:extLst>
          </p:cNvPr>
          <p:cNvSpPr/>
          <p:nvPr/>
        </p:nvSpPr>
        <p:spPr>
          <a:xfrm>
            <a:off x="6251426" y="2719164"/>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4</a:t>
            </a:r>
          </a:p>
        </p:txBody>
      </p:sp>
      <p:sp>
        <p:nvSpPr>
          <p:cNvPr id="63" name="Rectangle: Rounded Corners 62">
            <a:extLst>
              <a:ext uri="{FF2B5EF4-FFF2-40B4-BE49-F238E27FC236}">
                <a16:creationId xmlns:a16="http://schemas.microsoft.com/office/drawing/2014/main" id="{5DDA553C-AAD3-4A25-98BA-80F93A7F7F24}"/>
              </a:ext>
            </a:extLst>
          </p:cNvPr>
          <p:cNvSpPr/>
          <p:nvPr/>
        </p:nvSpPr>
        <p:spPr>
          <a:xfrm>
            <a:off x="6263310" y="2044263"/>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4</a:t>
            </a:r>
          </a:p>
        </p:txBody>
      </p:sp>
      <p:sp>
        <p:nvSpPr>
          <p:cNvPr id="57" name="TextBox 56">
            <a:extLst>
              <a:ext uri="{FF2B5EF4-FFF2-40B4-BE49-F238E27FC236}">
                <a16:creationId xmlns:a16="http://schemas.microsoft.com/office/drawing/2014/main" id="{04119BF6-9672-496C-B783-F5701F95A8BE}"/>
              </a:ext>
            </a:extLst>
          </p:cNvPr>
          <p:cNvSpPr txBox="1"/>
          <p:nvPr/>
        </p:nvSpPr>
        <p:spPr>
          <a:xfrm>
            <a:off x="7016826" y="2313507"/>
            <a:ext cx="357790"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cxnSp>
        <p:nvCxnSpPr>
          <p:cNvPr id="58" name="Straight Connector 57">
            <a:extLst>
              <a:ext uri="{FF2B5EF4-FFF2-40B4-BE49-F238E27FC236}">
                <a16:creationId xmlns:a16="http://schemas.microsoft.com/office/drawing/2014/main" id="{B9F10546-31D5-4EB2-A140-A1DEA2AAA04E}"/>
              </a:ext>
            </a:extLst>
          </p:cNvPr>
          <p:cNvCxnSpPr>
            <a:cxnSpLocks/>
          </p:cNvCxnSpPr>
          <p:nvPr/>
        </p:nvCxnSpPr>
        <p:spPr>
          <a:xfrm>
            <a:off x="7472629" y="2647270"/>
            <a:ext cx="2159051"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4" name="Rectangle: Rounded Corners 63">
            <a:extLst>
              <a:ext uri="{FF2B5EF4-FFF2-40B4-BE49-F238E27FC236}">
                <a16:creationId xmlns:a16="http://schemas.microsoft.com/office/drawing/2014/main" id="{8E65E372-B2D3-4660-8FD4-DFB7B23A04BE}"/>
              </a:ext>
            </a:extLst>
          </p:cNvPr>
          <p:cNvSpPr/>
          <p:nvPr/>
        </p:nvSpPr>
        <p:spPr>
          <a:xfrm>
            <a:off x="7626897" y="205644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5</a:t>
            </a:r>
          </a:p>
        </p:txBody>
      </p:sp>
      <p:sp>
        <p:nvSpPr>
          <p:cNvPr id="65" name="Rectangle: Rounded Corners 64">
            <a:extLst>
              <a:ext uri="{FF2B5EF4-FFF2-40B4-BE49-F238E27FC236}">
                <a16:creationId xmlns:a16="http://schemas.microsoft.com/office/drawing/2014/main" id="{469CDC9E-516A-45E9-BF6A-A852525439D1}"/>
              </a:ext>
            </a:extLst>
          </p:cNvPr>
          <p:cNvSpPr/>
          <p:nvPr/>
        </p:nvSpPr>
        <p:spPr>
          <a:xfrm>
            <a:off x="7626897" y="275015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4</a:t>
            </a:r>
          </a:p>
        </p:txBody>
      </p:sp>
      <p:sp>
        <p:nvSpPr>
          <p:cNvPr id="66" name="TextBox 65">
            <a:extLst>
              <a:ext uri="{FF2B5EF4-FFF2-40B4-BE49-F238E27FC236}">
                <a16:creationId xmlns:a16="http://schemas.microsoft.com/office/drawing/2014/main" id="{1B02DCFF-EF14-44DD-AB82-9A089AA39F80}"/>
              </a:ext>
            </a:extLst>
          </p:cNvPr>
          <p:cNvSpPr txBox="1"/>
          <p:nvPr/>
        </p:nvSpPr>
        <p:spPr>
          <a:xfrm>
            <a:off x="5076707" y="3923738"/>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cxnSp>
        <p:nvCxnSpPr>
          <p:cNvPr id="68" name="Straight Connector 67">
            <a:extLst>
              <a:ext uri="{FF2B5EF4-FFF2-40B4-BE49-F238E27FC236}">
                <a16:creationId xmlns:a16="http://schemas.microsoft.com/office/drawing/2014/main" id="{EF88B9AF-1EFC-4890-8183-5EE49F9D5678}"/>
              </a:ext>
            </a:extLst>
          </p:cNvPr>
          <p:cNvCxnSpPr/>
          <p:nvPr/>
        </p:nvCxnSpPr>
        <p:spPr>
          <a:xfrm>
            <a:off x="5594613" y="4216038"/>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9" name="Rectangle: Rounded Corners 68">
            <a:extLst>
              <a:ext uri="{FF2B5EF4-FFF2-40B4-BE49-F238E27FC236}">
                <a16:creationId xmlns:a16="http://schemas.microsoft.com/office/drawing/2014/main" id="{B3C6D959-96CE-412A-A6C6-A003735581F0}"/>
              </a:ext>
            </a:extLst>
          </p:cNvPr>
          <p:cNvSpPr/>
          <p:nvPr/>
        </p:nvSpPr>
        <p:spPr>
          <a:xfrm>
            <a:off x="5748881" y="3625212"/>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16</a:t>
            </a:r>
          </a:p>
        </p:txBody>
      </p:sp>
      <p:sp>
        <p:nvSpPr>
          <p:cNvPr id="70" name="Rectangle: Rounded Corners 69">
            <a:extLst>
              <a:ext uri="{FF2B5EF4-FFF2-40B4-BE49-F238E27FC236}">
                <a16:creationId xmlns:a16="http://schemas.microsoft.com/office/drawing/2014/main" id="{0EFB3C52-65CE-4F8F-AA31-DAA582E9A27D}"/>
              </a:ext>
            </a:extLst>
          </p:cNvPr>
          <p:cNvSpPr/>
          <p:nvPr/>
        </p:nvSpPr>
        <p:spPr>
          <a:xfrm>
            <a:off x="5748881" y="4318927"/>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12</a:t>
            </a:r>
          </a:p>
        </p:txBody>
      </p:sp>
      <mc:AlternateContent xmlns:mc="http://schemas.openxmlformats.org/markup-compatibility/2006" xmlns:a14="http://schemas.microsoft.com/office/drawing/2010/main">
        <mc:Choice Requires="a14">
          <p:sp>
            <p:nvSpPr>
              <p:cNvPr id="34" name="TextBox 33">
                <a:extLst>
                  <a:ext uri="{FF2B5EF4-FFF2-40B4-BE49-F238E27FC236}">
                    <a16:creationId xmlns:a16="http://schemas.microsoft.com/office/drawing/2014/main" id="{A54E6205-FBC0-4F7D-9994-39A29D896533}"/>
                  </a:ext>
                </a:extLst>
              </p:cNvPr>
              <p:cNvSpPr txBox="1"/>
              <p:nvPr/>
            </p:nvSpPr>
            <p:spPr>
              <a:xfrm>
                <a:off x="8297812" y="2051897"/>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85000"/>
                              <a:lumOff val="1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85000"/>
                      <a:lumOff val="15000"/>
                    </a:schemeClr>
                  </a:solidFill>
                  <a:latin typeface="+mj-lt"/>
                </a:endParaRPr>
              </a:p>
            </p:txBody>
          </p:sp>
        </mc:Choice>
        <mc:Fallback xmlns="">
          <p:sp>
            <p:nvSpPr>
              <p:cNvPr id="34" name="TextBox 33">
                <a:extLst>
                  <a:ext uri="{FF2B5EF4-FFF2-40B4-BE49-F238E27FC236}">
                    <a16:creationId xmlns:a16="http://schemas.microsoft.com/office/drawing/2014/main" id="{A54E6205-FBC0-4F7D-9994-39A29D896533}"/>
                  </a:ext>
                </a:extLst>
              </p:cNvPr>
              <p:cNvSpPr txBox="1">
                <a:spLocks noRot="1" noChangeAspect="1" noMove="1" noResize="1" noEditPoints="1" noAdjustHandles="1" noChangeArrowheads="1" noChangeShapeType="1" noTextEdit="1"/>
              </p:cNvSpPr>
              <p:nvPr/>
            </p:nvSpPr>
            <p:spPr>
              <a:xfrm>
                <a:off x="8297812" y="2051897"/>
                <a:ext cx="548547" cy="523220"/>
              </a:xfrm>
              <a:prstGeom prst="rect">
                <a:avLst/>
              </a:prstGeom>
              <a:blipFill>
                <a:blip r:embed="rId10"/>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5" name="TextBox 34">
                <a:extLst>
                  <a:ext uri="{FF2B5EF4-FFF2-40B4-BE49-F238E27FC236}">
                    <a16:creationId xmlns:a16="http://schemas.microsoft.com/office/drawing/2014/main" id="{FC7B7D71-DCEA-459E-8189-95689EAD3CBA}"/>
                  </a:ext>
                </a:extLst>
              </p:cNvPr>
              <p:cNvSpPr txBox="1"/>
              <p:nvPr/>
            </p:nvSpPr>
            <p:spPr>
              <a:xfrm>
                <a:off x="8290100" y="2722064"/>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85000"/>
                              <a:lumOff val="1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85000"/>
                      <a:lumOff val="15000"/>
                    </a:schemeClr>
                  </a:solidFill>
                  <a:latin typeface="+mj-lt"/>
                </a:endParaRPr>
              </a:p>
            </p:txBody>
          </p:sp>
        </mc:Choice>
        <mc:Fallback xmlns="">
          <p:sp>
            <p:nvSpPr>
              <p:cNvPr id="35" name="TextBox 34">
                <a:extLst>
                  <a:ext uri="{FF2B5EF4-FFF2-40B4-BE49-F238E27FC236}">
                    <a16:creationId xmlns:a16="http://schemas.microsoft.com/office/drawing/2014/main" id="{FC7B7D71-DCEA-459E-8189-95689EAD3CBA}"/>
                  </a:ext>
                </a:extLst>
              </p:cNvPr>
              <p:cNvSpPr txBox="1">
                <a:spLocks noRot="1" noChangeAspect="1" noMove="1" noResize="1" noEditPoints="1" noAdjustHandles="1" noChangeArrowheads="1" noChangeShapeType="1" noTextEdit="1"/>
              </p:cNvSpPr>
              <p:nvPr/>
            </p:nvSpPr>
            <p:spPr>
              <a:xfrm>
                <a:off x="8290100" y="2722064"/>
                <a:ext cx="548547" cy="523220"/>
              </a:xfrm>
              <a:prstGeom prst="rect">
                <a:avLst/>
              </a:prstGeom>
              <a:blipFill>
                <a:blip r:embed="rId11"/>
                <a:stretch>
                  <a:fillRect/>
                </a:stretch>
              </a:blipFill>
            </p:spPr>
            <p:txBody>
              <a:bodyPr/>
              <a:lstStyle/>
              <a:p>
                <a:r>
                  <a:rPr lang="en-US">
                    <a:noFill/>
                  </a:rPr>
                  <a:t> </a:t>
                </a:r>
              </a:p>
            </p:txBody>
          </p:sp>
        </mc:Fallback>
      </mc:AlternateContent>
      <p:sp>
        <p:nvSpPr>
          <p:cNvPr id="36" name="Rectangle: Rounded Corners 35">
            <a:extLst>
              <a:ext uri="{FF2B5EF4-FFF2-40B4-BE49-F238E27FC236}">
                <a16:creationId xmlns:a16="http://schemas.microsoft.com/office/drawing/2014/main" id="{42561192-AD9D-493F-A7FC-358511D20258}"/>
              </a:ext>
            </a:extLst>
          </p:cNvPr>
          <p:cNvSpPr/>
          <p:nvPr/>
        </p:nvSpPr>
        <p:spPr>
          <a:xfrm>
            <a:off x="8800357" y="2719164"/>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3</a:t>
            </a:r>
          </a:p>
        </p:txBody>
      </p:sp>
      <p:sp>
        <p:nvSpPr>
          <p:cNvPr id="37" name="Rectangle: Rounded Corners 36">
            <a:extLst>
              <a:ext uri="{FF2B5EF4-FFF2-40B4-BE49-F238E27FC236}">
                <a16:creationId xmlns:a16="http://schemas.microsoft.com/office/drawing/2014/main" id="{3C5EA6A9-334E-42E0-A7FB-1895E468CDD6}"/>
              </a:ext>
            </a:extLst>
          </p:cNvPr>
          <p:cNvSpPr/>
          <p:nvPr/>
        </p:nvSpPr>
        <p:spPr>
          <a:xfrm>
            <a:off x="8812241" y="2044263"/>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3</a:t>
            </a:r>
          </a:p>
        </p:txBody>
      </p:sp>
      <p:sp>
        <p:nvSpPr>
          <p:cNvPr id="40" name="TextBox 39">
            <a:extLst>
              <a:ext uri="{FF2B5EF4-FFF2-40B4-BE49-F238E27FC236}">
                <a16:creationId xmlns:a16="http://schemas.microsoft.com/office/drawing/2014/main" id="{5C225B77-C3E8-43F2-8B81-33D2CAD8A5FF}"/>
              </a:ext>
            </a:extLst>
          </p:cNvPr>
          <p:cNvSpPr txBox="1"/>
          <p:nvPr/>
        </p:nvSpPr>
        <p:spPr>
          <a:xfrm>
            <a:off x="6837931" y="3874970"/>
            <a:ext cx="357790"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sp>
        <p:nvSpPr>
          <p:cNvPr id="42" name="Rectangle: Rounded Corners 41">
            <a:extLst>
              <a:ext uri="{FF2B5EF4-FFF2-40B4-BE49-F238E27FC236}">
                <a16:creationId xmlns:a16="http://schemas.microsoft.com/office/drawing/2014/main" id="{B5232719-C53B-4B3E-8047-E61D60FD1C93}"/>
              </a:ext>
            </a:extLst>
          </p:cNvPr>
          <p:cNvSpPr/>
          <p:nvPr/>
        </p:nvSpPr>
        <p:spPr>
          <a:xfrm>
            <a:off x="7617384" y="3625212"/>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15</a:t>
            </a:r>
          </a:p>
        </p:txBody>
      </p:sp>
      <p:sp>
        <p:nvSpPr>
          <p:cNvPr id="43" name="Rectangle: Rounded Corners 42">
            <a:extLst>
              <a:ext uri="{FF2B5EF4-FFF2-40B4-BE49-F238E27FC236}">
                <a16:creationId xmlns:a16="http://schemas.microsoft.com/office/drawing/2014/main" id="{80EAF4F8-C90A-4569-9369-96B7AA16FEBB}"/>
              </a:ext>
            </a:extLst>
          </p:cNvPr>
          <p:cNvSpPr/>
          <p:nvPr/>
        </p:nvSpPr>
        <p:spPr>
          <a:xfrm>
            <a:off x="7617384" y="4318927"/>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12</a:t>
            </a:r>
          </a:p>
        </p:txBody>
      </p:sp>
      <p:sp>
        <p:nvSpPr>
          <p:cNvPr id="46" name="Rectangle: Rounded Corners 45">
            <a:extLst>
              <a:ext uri="{FF2B5EF4-FFF2-40B4-BE49-F238E27FC236}">
                <a16:creationId xmlns:a16="http://schemas.microsoft.com/office/drawing/2014/main" id="{61DF65D9-0B6C-4059-8BDC-DF2BB68E0166}"/>
              </a:ext>
            </a:extLst>
          </p:cNvPr>
          <p:cNvSpPr/>
          <p:nvPr/>
        </p:nvSpPr>
        <p:spPr>
          <a:xfrm>
            <a:off x="9430458" y="3625212"/>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31</a:t>
            </a:r>
          </a:p>
        </p:txBody>
      </p:sp>
      <p:sp>
        <p:nvSpPr>
          <p:cNvPr id="47" name="Rectangle: Rounded Corners 46">
            <a:extLst>
              <a:ext uri="{FF2B5EF4-FFF2-40B4-BE49-F238E27FC236}">
                <a16:creationId xmlns:a16="http://schemas.microsoft.com/office/drawing/2014/main" id="{9D3E74BE-BDC0-4298-8280-24AAC1B2A73F}"/>
              </a:ext>
            </a:extLst>
          </p:cNvPr>
          <p:cNvSpPr/>
          <p:nvPr/>
        </p:nvSpPr>
        <p:spPr>
          <a:xfrm>
            <a:off x="9430458" y="4318927"/>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12</a:t>
            </a:r>
          </a:p>
        </p:txBody>
      </p:sp>
    </p:spTree>
    <p:custDataLst>
      <p:tags r:id="rId1"/>
    </p:custDataLst>
    <p:extLst>
      <p:ext uri="{BB962C8B-B14F-4D97-AF65-F5344CB8AC3E}">
        <p14:creationId xmlns:p14="http://schemas.microsoft.com/office/powerpoint/2010/main" val="189275116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500"/>
                                        <p:tgtEl>
                                          <p:spTgt spid="6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2"/>
                                        </p:tgtEl>
                                        <p:attrNameLst>
                                          <p:attrName>style.visibility</p:attrName>
                                        </p:attrNameLst>
                                      </p:cBhvr>
                                      <p:to>
                                        <p:strVal val="visible"/>
                                      </p:to>
                                    </p:set>
                                    <p:animEffect transition="in" filter="fade">
                                      <p:cBhvr>
                                        <p:cTn id="12" dur="500"/>
                                        <p:tgtEl>
                                          <p:spTgt spid="6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500"/>
                                        <p:tgtEl>
                                          <p:spTgt spid="3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500"/>
                                        <p:tgtEl>
                                          <p:spTgt spid="3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9"/>
                                        </p:tgtEl>
                                        <p:attrNameLst>
                                          <p:attrName>style.visibility</p:attrName>
                                        </p:attrNameLst>
                                      </p:cBhvr>
                                      <p:to>
                                        <p:strVal val="visible"/>
                                      </p:to>
                                    </p:set>
                                    <p:animEffect transition="in" filter="fade">
                                      <p:cBhvr>
                                        <p:cTn id="27" dur="500"/>
                                        <p:tgtEl>
                                          <p:spTgt spid="6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fade">
                                      <p:cBhvr>
                                        <p:cTn id="32" dur="500"/>
                                        <p:tgtEl>
                                          <p:spTgt spid="4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fade">
                                      <p:cBhvr>
                                        <p:cTn id="37" dur="500"/>
                                        <p:tgtEl>
                                          <p:spTgt spid="46"/>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fade">
                                      <p:cBhvr>
                                        <p:cTn id="4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3" grpId="0" animBg="1"/>
      <p:bldP spid="69" grpId="0" animBg="1"/>
      <p:bldP spid="36" grpId="0" animBg="1"/>
      <p:bldP spid="37" grpId="0" animBg="1"/>
      <p:bldP spid="42" grpId="0" animBg="1"/>
      <p:bldP spid="46" grpId="0" animBg="1"/>
      <p:bldP spid="4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EF088F60-01A0-4EED-ABFA-C6E207E36B7A}"/>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mn-lt"/>
                <a:sym typeface="Comic Sans MS"/>
              </a:rPr>
              <a:t>Select the emotion that would best describe the feeling you will experience in this situation.</a:t>
            </a:r>
          </a:p>
        </p:txBody>
      </p:sp>
      <p:sp>
        <p:nvSpPr>
          <p:cNvPr id="7" name="Rectangle: Rounded Corners 6">
            <a:extLst>
              <a:ext uri="{FF2B5EF4-FFF2-40B4-BE49-F238E27FC236}">
                <a16:creationId xmlns:a16="http://schemas.microsoft.com/office/drawing/2014/main" id="{7F8BDD27-1B09-445D-B82A-8EA41F97DAAF}"/>
              </a:ext>
            </a:extLst>
          </p:cNvPr>
          <p:cNvSpPr/>
          <p:nvPr/>
        </p:nvSpPr>
        <p:spPr>
          <a:xfrm>
            <a:off x="6450767" y="377518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65000"/>
                    <a:lumOff val="35000"/>
                  </a:schemeClr>
                </a:solidFill>
              </a:rPr>
              <a:t>Anger </a:t>
            </a:r>
          </a:p>
        </p:txBody>
      </p:sp>
      <p:sp>
        <p:nvSpPr>
          <p:cNvPr id="25" name="Rectangle: Rounded Corners 24">
            <a:extLst>
              <a:ext uri="{FF2B5EF4-FFF2-40B4-BE49-F238E27FC236}">
                <a16:creationId xmlns:a16="http://schemas.microsoft.com/office/drawing/2014/main" id="{F648CC32-0862-475F-BA3D-EBFBEA96E0D0}"/>
              </a:ext>
            </a:extLst>
          </p:cNvPr>
          <p:cNvSpPr/>
          <p:nvPr/>
        </p:nvSpPr>
        <p:spPr>
          <a:xfrm>
            <a:off x="854441" y="381510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65000"/>
                    <a:lumOff val="35000"/>
                  </a:schemeClr>
                </a:solidFill>
              </a:rPr>
              <a:t>Fear </a:t>
            </a:r>
          </a:p>
        </p:txBody>
      </p:sp>
      <p:sp>
        <p:nvSpPr>
          <p:cNvPr id="26" name="Rectangle: Rounded Corners 25">
            <a:extLst>
              <a:ext uri="{FF2B5EF4-FFF2-40B4-BE49-F238E27FC236}">
                <a16:creationId xmlns:a16="http://schemas.microsoft.com/office/drawing/2014/main" id="{4B21903B-94C1-4663-94CE-05BE8FE2F904}"/>
              </a:ext>
            </a:extLst>
          </p:cNvPr>
          <p:cNvSpPr/>
          <p:nvPr/>
        </p:nvSpPr>
        <p:spPr>
          <a:xfrm>
            <a:off x="854441" y="4936076"/>
            <a:ext cx="2413416" cy="768879"/>
          </a:xfrm>
          <a:prstGeom prst="roundRect">
            <a:avLst/>
          </a:pr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bg1"/>
                </a:solidFill>
              </a:rPr>
              <a:t>Happiness</a:t>
            </a:r>
          </a:p>
        </p:txBody>
      </p:sp>
      <p:sp>
        <p:nvSpPr>
          <p:cNvPr id="27" name="Rectangle: Rounded Corners 26">
            <a:extLst>
              <a:ext uri="{FF2B5EF4-FFF2-40B4-BE49-F238E27FC236}">
                <a16:creationId xmlns:a16="http://schemas.microsoft.com/office/drawing/2014/main" id="{65644799-998D-4883-9251-FD47F1D7AE7F}"/>
              </a:ext>
            </a:extLst>
          </p:cNvPr>
          <p:cNvSpPr/>
          <p:nvPr/>
        </p:nvSpPr>
        <p:spPr>
          <a:xfrm>
            <a:off x="3652604" y="3812570"/>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Disgust</a:t>
            </a:r>
          </a:p>
        </p:txBody>
      </p:sp>
      <p:sp>
        <p:nvSpPr>
          <p:cNvPr id="28" name="Rectangle: Rounded Corners 27">
            <a:extLst>
              <a:ext uri="{FF2B5EF4-FFF2-40B4-BE49-F238E27FC236}">
                <a16:creationId xmlns:a16="http://schemas.microsoft.com/office/drawing/2014/main" id="{C082655A-5E57-4520-ABF1-3CB89FC7E5FA}"/>
              </a:ext>
            </a:extLst>
          </p:cNvPr>
          <p:cNvSpPr/>
          <p:nvPr/>
        </p:nvSpPr>
        <p:spPr>
          <a:xfrm>
            <a:off x="6450767" y="493607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Surprise</a:t>
            </a:r>
          </a:p>
        </p:txBody>
      </p:sp>
      <p:sp>
        <p:nvSpPr>
          <p:cNvPr id="29" name="Rectangle: Rounded Corners 28">
            <a:extLst>
              <a:ext uri="{FF2B5EF4-FFF2-40B4-BE49-F238E27FC236}">
                <a16:creationId xmlns:a16="http://schemas.microsoft.com/office/drawing/2014/main" id="{73F9D412-3EC0-4EB7-BB75-58EB0448D011}"/>
              </a:ext>
            </a:extLst>
          </p:cNvPr>
          <p:cNvSpPr/>
          <p:nvPr/>
        </p:nvSpPr>
        <p:spPr>
          <a:xfrm>
            <a:off x="3652604" y="4936076"/>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Sadness</a:t>
            </a:r>
          </a:p>
        </p:txBody>
      </p:sp>
      <p:sp>
        <p:nvSpPr>
          <p:cNvPr id="30" name="TextBox 29">
            <a:extLst>
              <a:ext uri="{FF2B5EF4-FFF2-40B4-BE49-F238E27FC236}">
                <a16:creationId xmlns:a16="http://schemas.microsoft.com/office/drawing/2014/main" id="{FB939275-5B87-41AC-998B-FE9DB4BFA11D}"/>
              </a:ext>
            </a:extLst>
          </p:cNvPr>
          <p:cNvSpPr txBox="1"/>
          <p:nvPr/>
        </p:nvSpPr>
        <p:spPr>
          <a:xfrm>
            <a:off x="854441" y="2498038"/>
            <a:ext cx="7401393" cy="584775"/>
          </a:xfrm>
          <a:prstGeom prst="rect">
            <a:avLst/>
          </a:prstGeom>
          <a:noFill/>
        </p:spPr>
        <p:txBody>
          <a:bodyPr wrap="square">
            <a:spAutoFit/>
          </a:bodyPr>
          <a:lstStyle/>
          <a:p>
            <a:r>
              <a:rPr lang="en-US" sz="3200" dirty="0">
                <a:solidFill>
                  <a:schemeClr val="tx1">
                    <a:lumMod val="65000"/>
                    <a:lumOff val="35000"/>
                  </a:schemeClr>
                </a:solidFill>
                <a:latin typeface="+mn-lt"/>
              </a:rPr>
              <a:t>You are laughing with a close friend.</a:t>
            </a:r>
            <a:endParaRPr lang="fr-FR" sz="3200" dirty="0">
              <a:solidFill>
                <a:schemeClr val="tx1">
                  <a:lumMod val="65000"/>
                  <a:lumOff val="35000"/>
                </a:schemeClr>
              </a:solidFill>
              <a:latin typeface="+mn-lt"/>
            </a:endParaRPr>
          </a:p>
        </p:txBody>
      </p:sp>
      <p:pic>
        <p:nvPicPr>
          <p:cNvPr id="11" name="Picture 10">
            <a:extLst>
              <a:ext uri="{FF2B5EF4-FFF2-40B4-BE49-F238E27FC236}">
                <a16:creationId xmlns:a16="http://schemas.microsoft.com/office/drawing/2014/main" id="{3713EB34-9FAE-A94E-F136-0071272EE902}"/>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9086703" y="2498038"/>
            <a:ext cx="2352041" cy="2261122"/>
          </a:xfrm>
          <a:prstGeom prst="rect">
            <a:avLst/>
          </a:prstGeom>
        </p:spPr>
      </p:pic>
    </p:spTree>
    <p:custDataLst>
      <p:tags r:id="rId1"/>
    </p:custDataLst>
    <p:extLst>
      <p:ext uri="{BB962C8B-B14F-4D97-AF65-F5344CB8AC3E}">
        <p14:creationId xmlns:p14="http://schemas.microsoft.com/office/powerpoint/2010/main" val="3309483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Complete to find the sum.</a:t>
            </a:r>
            <a:endParaRPr lang="en-GB" sz="3200" dirty="0">
              <a:solidFill>
                <a:schemeClr val="bg1"/>
              </a:solidFill>
              <a:sym typeface="Comic Sans MS"/>
            </a:endParaRPr>
          </a:p>
        </p:txBody>
      </p:sp>
      <p:grpSp>
        <p:nvGrpSpPr>
          <p:cNvPr id="14" name="Group 13">
            <a:extLst>
              <a:ext uri="{FF2B5EF4-FFF2-40B4-BE49-F238E27FC236}">
                <a16:creationId xmlns:a16="http://schemas.microsoft.com/office/drawing/2014/main" id="{CA9D0B96-A139-4B00-8A6C-A93A623AA861}"/>
              </a:ext>
            </a:extLst>
          </p:cNvPr>
          <p:cNvGrpSpPr/>
          <p:nvPr/>
        </p:nvGrpSpPr>
        <p:grpSpPr>
          <a:xfrm>
            <a:off x="1291035" y="2044263"/>
            <a:ext cx="9085075" cy="2769473"/>
            <a:chOff x="1364187" y="2297860"/>
            <a:chExt cx="9085075" cy="2769473"/>
          </a:xfrm>
        </p:grpSpPr>
        <p:sp>
          <p:nvSpPr>
            <p:cNvPr id="44" name="TextBox 43">
              <a:extLst>
                <a:ext uri="{FF2B5EF4-FFF2-40B4-BE49-F238E27FC236}">
                  <a16:creationId xmlns:a16="http://schemas.microsoft.com/office/drawing/2014/main" id="{39CBB6FB-3EA1-4845-84CA-572D50867B47}"/>
                </a:ext>
              </a:extLst>
            </p:cNvPr>
            <p:cNvSpPr txBox="1"/>
            <p:nvPr/>
          </p:nvSpPr>
          <p:spPr>
            <a:xfrm>
              <a:off x="8839794" y="4177335"/>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grpSp>
          <p:nvGrpSpPr>
            <p:cNvPr id="10" name="Group 9">
              <a:extLst>
                <a:ext uri="{FF2B5EF4-FFF2-40B4-BE49-F238E27FC236}">
                  <a16:creationId xmlns:a16="http://schemas.microsoft.com/office/drawing/2014/main" id="{3716C36D-C60B-436C-902D-48D220C9F4F1}"/>
                </a:ext>
              </a:extLst>
            </p:cNvPr>
            <p:cNvGrpSpPr/>
            <p:nvPr/>
          </p:nvGrpSpPr>
          <p:grpSpPr>
            <a:xfrm>
              <a:off x="1364187" y="2297860"/>
              <a:ext cx="9085075" cy="2769473"/>
              <a:chOff x="1364187" y="2297860"/>
              <a:chExt cx="9085075" cy="2769473"/>
            </a:xfrm>
          </p:grpSpPr>
          <p:cxnSp>
            <p:nvCxnSpPr>
              <p:cNvPr id="41" name="Straight Connector 40">
                <a:extLst>
                  <a:ext uri="{FF2B5EF4-FFF2-40B4-BE49-F238E27FC236}">
                    <a16:creationId xmlns:a16="http://schemas.microsoft.com/office/drawing/2014/main" id="{C3A7D438-1BEB-4FD6-8957-1DB263F61259}"/>
                  </a:ext>
                </a:extLst>
              </p:cNvPr>
              <p:cNvCxnSpPr/>
              <p:nvPr/>
            </p:nvCxnSpPr>
            <p:spPr>
              <a:xfrm>
                <a:off x="7536268" y="4469635"/>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7BF23BB4-8616-4131-98C1-5629CDFC3FAB}"/>
                  </a:ext>
                </a:extLst>
              </p:cNvPr>
              <p:cNvCxnSpPr/>
              <p:nvPr/>
            </p:nvCxnSpPr>
            <p:spPr>
              <a:xfrm>
                <a:off x="9349342" y="4469635"/>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6C35E88B-DDA6-440E-867A-C5D214363DA0}"/>
                  </a:ext>
                </a:extLst>
              </p:cNvPr>
              <p:cNvGrpSpPr/>
              <p:nvPr/>
            </p:nvGrpSpPr>
            <p:grpSpPr>
              <a:xfrm>
                <a:off x="1364187" y="2297860"/>
                <a:ext cx="8806810" cy="2769473"/>
                <a:chOff x="1364187" y="2297860"/>
                <a:chExt cx="8806810" cy="2769473"/>
              </a:xfrm>
            </p:grpSpPr>
            <p:grpSp>
              <p:nvGrpSpPr>
                <p:cNvPr id="8" name="Group 7">
                  <a:extLst>
                    <a:ext uri="{FF2B5EF4-FFF2-40B4-BE49-F238E27FC236}">
                      <a16:creationId xmlns:a16="http://schemas.microsoft.com/office/drawing/2014/main" id="{160F0251-B92B-4C4B-BAEE-302CDB65CE84}"/>
                    </a:ext>
                  </a:extLst>
                </p:cNvPr>
                <p:cNvGrpSpPr/>
                <p:nvPr/>
              </p:nvGrpSpPr>
              <p:grpSpPr>
                <a:xfrm>
                  <a:off x="1364187" y="2297860"/>
                  <a:ext cx="8340645" cy="2769473"/>
                  <a:chOff x="1364187" y="2541700"/>
                  <a:chExt cx="8340645" cy="2769473"/>
                </a:xfrm>
              </p:grpSpPr>
              <p:grpSp>
                <p:nvGrpSpPr>
                  <p:cNvPr id="7" name="Group 6">
                    <a:extLst>
                      <a:ext uri="{FF2B5EF4-FFF2-40B4-BE49-F238E27FC236}">
                        <a16:creationId xmlns:a16="http://schemas.microsoft.com/office/drawing/2014/main" id="{F067E9CA-3C32-4F07-93E5-239C78541B35}"/>
                      </a:ext>
                    </a:extLst>
                  </p:cNvPr>
                  <p:cNvGrpSpPr/>
                  <p:nvPr/>
                </p:nvGrpSpPr>
                <p:grpSpPr>
                  <a:xfrm>
                    <a:off x="1364187" y="2541700"/>
                    <a:ext cx="8340645" cy="2769473"/>
                    <a:chOff x="1230075" y="1712644"/>
                    <a:chExt cx="8340645" cy="2769473"/>
                  </a:xfrm>
                </p:grpSpPr>
                <p:grpSp>
                  <p:nvGrpSpPr>
                    <p:cNvPr id="3" name="Group 2">
                      <a:extLst>
                        <a:ext uri="{FF2B5EF4-FFF2-40B4-BE49-F238E27FC236}">
                          <a16:creationId xmlns:a16="http://schemas.microsoft.com/office/drawing/2014/main" id="{26EA5CF5-42F3-465E-A186-F96E63A5E2D6}"/>
                        </a:ext>
                      </a:extLst>
                    </p:cNvPr>
                    <p:cNvGrpSpPr/>
                    <p:nvPr/>
                  </p:nvGrpSpPr>
                  <p:grpSpPr>
                    <a:xfrm>
                      <a:off x="1230075" y="1712645"/>
                      <a:ext cx="5677500" cy="1188524"/>
                      <a:chOff x="1272853" y="1960060"/>
                      <a:chExt cx="5677500" cy="1188524"/>
                    </a:xfrm>
                  </p:grpSpPr>
                  <p:grpSp>
                    <p:nvGrpSpPr>
                      <p:cNvPr id="12" name="Group 11">
                        <a:extLst>
                          <a:ext uri="{FF2B5EF4-FFF2-40B4-BE49-F238E27FC236}">
                            <a16:creationId xmlns:a16="http://schemas.microsoft.com/office/drawing/2014/main" id="{BA92324D-50BC-4031-9CEC-87DB5E527C23}"/>
                          </a:ext>
                        </a:extLst>
                      </p:cNvPr>
                      <p:cNvGrpSpPr/>
                      <p:nvPr/>
                    </p:nvGrpSpPr>
                    <p:grpSpPr>
                      <a:xfrm>
                        <a:off x="1272853" y="1960060"/>
                        <a:ext cx="1099920" cy="1188524"/>
                        <a:chOff x="1431235" y="2825994"/>
                        <a:chExt cx="1099920" cy="1188524"/>
                      </a:xfrm>
                    </p:grpSpPr>
                    <p:sp>
                      <p:nvSpPr>
                        <p:cNvPr id="13" name="Rectangle: Rounded Corners 12">
                          <a:extLst>
                            <a:ext uri="{FF2B5EF4-FFF2-40B4-BE49-F238E27FC236}">
                              <a16:creationId xmlns:a16="http://schemas.microsoft.com/office/drawing/2014/main" id="{3B4446C6-17A6-4AF8-B6F0-87F1CE359006}"/>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7</a:t>
                          </a:r>
                        </a:p>
                      </p:txBody>
                    </p:sp>
                    <p:cxnSp>
                      <p:nvCxnSpPr>
                        <p:cNvPr id="15" name="Straight Connector 14">
                          <a:extLst>
                            <a:ext uri="{FF2B5EF4-FFF2-40B4-BE49-F238E27FC236}">
                              <a16:creationId xmlns:a16="http://schemas.microsoft.com/office/drawing/2014/main" id="{9933A692-3343-43D2-8906-869AD683071D}"/>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6" name="Rectangle: Rounded Corners 15">
                          <a:extLst>
                            <a:ext uri="{FF2B5EF4-FFF2-40B4-BE49-F238E27FC236}">
                              <a16:creationId xmlns:a16="http://schemas.microsoft.com/office/drawing/2014/main" id="{412E5A8C-8C4A-470C-8E0C-27575C974521}"/>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8</a:t>
                          </a:r>
                        </a:p>
                      </p:txBody>
                    </p:sp>
                  </p:grpSp>
                  <p:grpSp>
                    <p:nvGrpSpPr>
                      <p:cNvPr id="11" name="Group 10">
                        <a:extLst>
                          <a:ext uri="{FF2B5EF4-FFF2-40B4-BE49-F238E27FC236}">
                            <a16:creationId xmlns:a16="http://schemas.microsoft.com/office/drawing/2014/main" id="{59911194-9535-4075-8734-5F8C9A76949B}"/>
                          </a:ext>
                        </a:extLst>
                      </p:cNvPr>
                      <p:cNvGrpSpPr/>
                      <p:nvPr/>
                    </p:nvGrpSpPr>
                    <p:grpSpPr>
                      <a:xfrm>
                        <a:off x="3068250" y="1960060"/>
                        <a:ext cx="1099920" cy="1188524"/>
                        <a:chOff x="1431235" y="2825994"/>
                        <a:chExt cx="1099920" cy="1188524"/>
                      </a:xfrm>
                    </p:grpSpPr>
                    <p:sp>
                      <p:nvSpPr>
                        <p:cNvPr id="18" name="Rectangle: Rounded Corners 17">
                          <a:extLst>
                            <a:ext uri="{FF2B5EF4-FFF2-40B4-BE49-F238E27FC236}">
                              <a16:creationId xmlns:a16="http://schemas.microsoft.com/office/drawing/2014/main" id="{5C4FF53D-F000-430E-B7B3-12C6DF49592B}"/>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a:t>
                          </a:r>
                        </a:p>
                      </p:txBody>
                    </p:sp>
                    <p:cxnSp>
                      <p:nvCxnSpPr>
                        <p:cNvPr id="19" name="Straight Connector 18">
                          <a:extLst>
                            <a:ext uri="{FF2B5EF4-FFF2-40B4-BE49-F238E27FC236}">
                              <a16:creationId xmlns:a16="http://schemas.microsoft.com/office/drawing/2014/main" id="{C2BF7EF3-E368-45B8-B584-35942366FE6D}"/>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0" name="Rectangle: Rounded Corners 19">
                          <a:extLst>
                            <a:ext uri="{FF2B5EF4-FFF2-40B4-BE49-F238E27FC236}">
                              <a16:creationId xmlns:a16="http://schemas.microsoft.com/office/drawing/2014/main" id="{F461DB79-4480-4CCD-ACDB-80D45477D149}"/>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5</a:t>
                          </a:r>
                        </a:p>
                      </p:txBody>
                    </p:sp>
                  </p:grpSp>
                  <p:grpSp>
                    <p:nvGrpSpPr>
                      <p:cNvPr id="21" name="Group 20">
                        <a:extLst>
                          <a:ext uri="{FF2B5EF4-FFF2-40B4-BE49-F238E27FC236}">
                            <a16:creationId xmlns:a16="http://schemas.microsoft.com/office/drawing/2014/main" id="{8E11F55E-5E3C-488B-8DFB-AC7E1074D4D9}"/>
                          </a:ext>
                        </a:extLst>
                      </p:cNvPr>
                      <p:cNvGrpSpPr/>
                      <p:nvPr/>
                    </p:nvGrpSpPr>
                    <p:grpSpPr>
                      <a:xfrm>
                        <a:off x="4901318" y="1960060"/>
                        <a:ext cx="2049035" cy="1188524"/>
                        <a:chOff x="1468906" y="2825994"/>
                        <a:chExt cx="2049035" cy="1188524"/>
                      </a:xfrm>
                    </p:grpSpPr>
                    <p:sp>
                      <p:nvSpPr>
                        <p:cNvPr id="22" name="Rectangle: Rounded Corners 21">
                          <a:extLst>
                            <a:ext uri="{FF2B5EF4-FFF2-40B4-BE49-F238E27FC236}">
                              <a16:creationId xmlns:a16="http://schemas.microsoft.com/office/drawing/2014/main" id="{706C2DFA-8B75-4003-95EE-4D815DBE2306}"/>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7</a:t>
                          </a:r>
                        </a:p>
                      </p:txBody>
                    </p:sp>
                    <p:cxnSp>
                      <p:nvCxnSpPr>
                        <p:cNvPr id="23" name="Straight Connector 22">
                          <a:extLst>
                            <a:ext uri="{FF2B5EF4-FFF2-40B4-BE49-F238E27FC236}">
                              <a16:creationId xmlns:a16="http://schemas.microsoft.com/office/drawing/2014/main" id="{CA3F62DF-655E-4929-A514-13E3BE01762A}"/>
                            </a:ext>
                          </a:extLst>
                        </p:cNvPr>
                        <p:cNvCxnSpPr>
                          <a:cxnSpLocks/>
                        </p:cNvCxnSpPr>
                        <p:nvPr/>
                      </p:nvCxnSpPr>
                      <p:spPr>
                        <a:xfrm>
                          <a:off x="1468906" y="3432544"/>
                          <a:ext cx="2049035"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4" name="Rectangle: Rounded Corners 23">
                          <a:extLst>
                            <a:ext uri="{FF2B5EF4-FFF2-40B4-BE49-F238E27FC236}">
                              <a16:creationId xmlns:a16="http://schemas.microsoft.com/office/drawing/2014/main" id="{6CE0F628-7A54-488E-A8F6-094DD32EC75A}"/>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8</a:t>
                          </a:r>
                        </a:p>
                      </p:txBody>
                    </p:sp>
                  </p:grpSp>
                  <p:sp>
                    <p:nvSpPr>
                      <p:cNvPr id="2" name="TextBox 1">
                        <a:extLst>
                          <a:ext uri="{FF2B5EF4-FFF2-40B4-BE49-F238E27FC236}">
                            <a16:creationId xmlns:a16="http://schemas.microsoft.com/office/drawing/2014/main" id="{4365F178-ECD2-46FB-B588-AE50EAAC4589}"/>
                          </a:ext>
                        </a:extLst>
                      </p:cNvPr>
                      <p:cNvSpPr txBox="1"/>
                      <p:nvPr/>
                    </p:nvSpPr>
                    <p:spPr>
                      <a:xfrm>
                        <a:off x="2478732" y="2207464"/>
                        <a:ext cx="357790"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sp>
                    <p:nvSpPr>
                      <p:cNvPr id="25" name="TextBox 24">
                        <a:extLst>
                          <a:ext uri="{FF2B5EF4-FFF2-40B4-BE49-F238E27FC236}">
                            <a16:creationId xmlns:a16="http://schemas.microsoft.com/office/drawing/2014/main" id="{B309BF9A-AB1A-4EB6-A733-6FE2E1E62326}"/>
                          </a:ext>
                        </a:extLst>
                      </p:cNvPr>
                      <p:cNvSpPr txBox="1"/>
                      <p:nvPr/>
                    </p:nvSpPr>
                    <p:spPr>
                      <a:xfrm>
                        <a:off x="4357121" y="2207464"/>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grpSp>
                <mc:AlternateContent xmlns:mc="http://schemas.openxmlformats.org/markup-compatibility/2006" xmlns:a14="http://schemas.microsoft.com/office/drawing/2010/main">
                  <mc:Choice Requires="a14">
                    <p:sp>
                      <p:nvSpPr>
                        <p:cNvPr id="59" name="TextBox 58">
                          <a:extLst>
                            <a:ext uri="{FF2B5EF4-FFF2-40B4-BE49-F238E27FC236}">
                              <a16:creationId xmlns:a16="http://schemas.microsoft.com/office/drawing/2014/main" id="{F4D94C60-1E80-498F-BC0A-1E47FF5219A2}"/>
                            </a:ext>
                          </a:extLst>
                        </p:cNvPr>
                        <p:cNvSpPr txBox="1"/>
                        <p:nvPr/>
                      </p:nvSpPr>
                      <p:spPr>
                        <a:xfrm>
                          <a:off x="5687921" y="1720278"/>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85000"/>
                                        <a:lumOff val="1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85000"/>
                                <a:lumOff val="15000"/>
                              </a:schemeClr>
                            </a:solidFill>
                            <a:latin typeface="+mj-lt"/>
                          </a:endParaRPr>
                        </a:p>
                      </p:txBody>
                    </p:sp>
                  </mc:Choice>
                  <mc:Fallback xmlns="">
                    <p:sp>
                      <p:nvSpPr>
                        <p:cNvPr id="59" name="TextBox 58">
                          <a:extLst>
                            <a:ext uri="{FF2B5EF4-FFF2-40B4-BE49-F238E27FC236}">
                              <a16:creationId xmlns:a16="http://schemas.microsoft.com/office/drawing/2014/main" id="{F4D94C60-1E80-498F-BC0A-1E47FF5219A2}"/>
                            </a:ext>
                          </a:extLst>
                        </p:cNvPr>
                        <p:cNvSpPr txBox="1">
                          <a:spLocks noRot="1" noChangeAspect="1" noMove="1" noResize="1" noEditPoints="1" noAdjustHandles="1" noChangeArrowheads="1" noChangeShapeType="1" noTextEdit="1"/>
                        </p:cNvSpPr>
                        <p:nvPr/>
                      </p:nvSpPr>
                      <p:spPr>
                        <a:xfrm>
                          <a:off x="5687921" y="1720278"/>
                          <a:ext cx="548547" cy="523220"/>
                        </a:xfrm>
                        <a:prstGeom prst="rect">
                          <a:avLst/>
                        </a:prstGeom>
                        <a:blipFill>
                          <a:blip r:embed="rId4"/>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60" name="TextBox 59">
                          <a:extLst>
                            <a:ext uri="{FF2B5EF4-FFF2-40B4-BE49-F238E27FC236}">
                              <a16:creationId xmlns:a16="http://schemas.microsoft.com/office/drawing/2014/main" id="{25543CA1-4B82-46DA-A20C-223208773598}"/>
                            </a:ext>
                          </a:extLst>
                        </p:cNvPr>
                        <p:cNvSpPr txBox="1"/>
                        <p:nvPr/>
                      </p:nvSpPr>
                      <p:spPr>
                        <a:xfrm>
                          <a:off x="5680209" y="2390445"/>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85000"/>
                                        <a:lumOff val="1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85000"/>
                                <a:lumOff val="15000"/>
                              </a:schemeClr>
                            </a:solidFill>
                            <a:latin typeface="+mj-lt"/>
                          </a:endParaRPr>
                        </a:p>
                      </p:txBody>
                    </p:sp>
                  </mc:Choice>
                  <mc:Fallback xmlns="">
                    <p:sp>
                      <p:nvSpPr>
                        <p:cNvPr id="60" name="TextBox 59">
                          <a:extLst>
                            <a:ext uri="{FF2B5EF4-FFF2-40B4-BE49-F238E27FC236}">
                              <a16:creationId xmlns:a16="http://schemas.microsoft.com/office/drawing/2014/main" id="{25543CA1-4B82-46DA-A20C-223208773598}"/>
                            </a:ext>
                          </a:extLst>
                        </p:cNvPr>
                        <p:cNvSpPr txBox="1">
                          <a:spLocks noRot="1" noChangeAspect="1" noMove="1" noResize="1" noEditPoints="1" noAdjustHandles="1" noChangeArrowheads="1" noChangeShapeType="1" noTextEdit="1"/>
                        </p:cNvSpPr>
                        <p:nvPr/>
                      </p:nvSpPr>
                      <p:spPr>
                        <a:xfrm>
                          <a:off x="5680209" y="2390445"/>
                          <a:ext cx="548547" cy="523220"/>
                        </a:xfrm>
                        <a:prstGeom prst="rect">
                          <a:avLst/>
                        </a:prstGeom>
                        <a:blipFill>
                          <a:blip r:embed="rId5"/>
                          <a:stretch>
                            <a:fillRect/>
                          </a:stretch>
                        </a:blipFill>
                      </p:spPr>
                      <p:txBody>
                        <a:bodyPr/>
                        <a:lstStyle/>
                        <a:p>
                          <a:r>
                            <a:rPr lang="fr-FR">
                              <a:noFill/>
                            </a:rPr>
                            <a:t> </a:t>
                          </a:r>
                        </a:p>
                      </p:txBody>
                    </p:sp>
                  </mc:Fallback>
                </mc:AlternateContent>
                <p:sp>
                  <p:nvSpPr>
                    <p:cNvPr id="62" name="Rectangle: Rounded Corners 61">
                      <a:extLst>
                        <a:ext uri="{FF2B5EF4-FFF2-40B4-BE49-F238E27FC236}">
                          <a16:creationId xmlns:a16="http://schemas.microsoft.com/office/drawing/2014/main" id="{7E5B9F40-DE8F-45AF-B5C4-9A033703E49F}"/>
                        </a:ext>
                      </a:extLst>
                    </p:cNvPr>
                    <p:cNvSpPr/>
                    <p:nvPr/>
                  </p:nvSpPr>
                  <p:spPr>
                    <a:xfrm>
                      <a:off x="6190466" y="238754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63" name="Rectangle: Rounded Corners 62">
                      <a:extLst>
                        <a:ext uri="{FF2B5EF4-FFF2-40B4-BE49-F238E27FC236}">
                          <a16:creationId xmlns:a16="http://schemas.microsoft.com/office/drawing/2014/main" id="{5DDA553C-AAD3-4A25-98BA-80F93A7F7F24}"/>
                        </a:ext>
                      </a:extLst>
                    </p:cNvPr>
                    <p:cNvSpPr/>
                    <p:nvPr/>
                  </p:nvSpPr>
                  <p:spPr>
                    <a:xfrm>
                      <a:off x="6202350" y="171264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grpSp>
                  <p:nvGrpSpPr>
                    <p:cNvPr id="6" name="Group 5">
                      <a:extLst>
                        <a:ext uri="{FF2B5EF4-FFF2-40B4-BE49-F238E27FC236}">
                          <a16:creationId xmlns:a16="http://schemas.microsoft.com/office/drawing/2014/main" id="{DA04F436-6685-4C48-B610-63CE39699B68}"/>
                        </a:ext>
                      </a:extLst>
                    </p:cNvPr>
                    <p:cNvGrpSpPr/>
                    <p:nvPr/>
                  </p:nvGrpSpPr>
                  <p:grpSpPr>
                    <a:xfrm>
                      <a:off x="5015747" y="1724825"/>
                      <a:ext cx="4554973" cy="2757292"/>
                      <a:chOff x="5015747" y="1724825"/>
                      <a:chExt cx="4554973" cy="2757292"/>
                    </a:xfrm>
                  </p:grpSpPr>
                  <p:sp>
                    <p:nvSpPr>
                      <p:cNvPr id="57" name="TextBox 56">
                        <a:extLst>
                          <a:ext uri="{FF2B5EF4-FFF2-40B4-BE49-F238E27FC236}">
                            <a16:creationId xmlns:a16="http://schemas.microsoft.com/office/drawing/2014/main" id="{04119BF6-9672-496C-B783-F5701F95A8BE}"/>
                          </a:ext>
                        </a:extLst>
                      </p:cNvPr>
                      <p:cNvSpPr txBox="1"/>
                      <p:nvPr/>
                    </p:nvSpPr>
                    <p:spPr>
                      <a:xfrm>
                        <a:off x="6955866" y="1981888"/>
                        <a:ext cx="357790"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grpSp>
                    <p:nvGrpSpPr>
                      <p:cNvPr id="5" name="Group 4">
                        <a:extLst>
                          <a:ext uri="{FF2B5EF4-FFF2-40B4-BE49-F238E27FC236}">
                            <a16:creationId xmlns:a16="http://schemas.microsoft.com/office/drawing/2014/main" id="{9CE59D0F-F5C3-4904-A757-BEADC7F9D115}"/>
                          </a:ext>
                        </a:extLst>
                      </p:cNvPr>
                      <p:cNvGrpSpPr/>
                      <p:nvPr/>
                    </p:nvGrpSpPr>
                    <p:grpSpPr>
                      <a:xfrm>
                        <a:off x="5015747" y="1724825"/>
                        <a:ext cx="4554973" cy="2390514"/>
                        <a:chOff x="5015747" y="1724825"/>
                        <a:chExt cx="4554973" cy="2390514"/>
                      </a:xfrm>
                    </p:grpSpPr>
                    <p:cxnSp>
                      <p:nvCxnSpPr>
                        <p:cNvPr id="58" name="Straight Connector 57">
                          <a:extLst>
                            <a:ext uri="{FF2B5EF4-FFF2-40B4-BE49-F238E27FC236}">
                              <a16:creationId xmlns:a16="http://schemas.microsoft.com/office/drawing/2014/main" id="{B9F10546-31D5-4EB2-A140-A1DEA2AAA04E}"/>
                            </a:ext>
                          </a:extLst>
                        </p:cNvPr>
                        <p:cNvCxnSpPr>
                          <a:cxnSpLocks/>
                        </p:cNvCxnSpPr>
                        <p:nvPr/>
                      </p:nvCxnSpPr>
                      <p:spPr>
                        <a:xfrm>
                          <a:off x="7411669" y="2315651"/>
                          <a:ext cx="2159051"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4" name="Rectangle: Rounded Corners 63">
                          <a:extLst>
                            <a:ext uri="{FF2B5EF4-FFF2-40B4-BE49-F238E27FC236}">
                              <a16:creationId xmlns:a16="http://schemas.microsoft.com/office/drawing/2014/main" id="{8E65E372-B2D3-4660-8FD4-DFB7B23A04BE}"/>
                            </a:ext>
                          </a:extLst>
                        </p:cNvPr>
                        <p:cNvSpPr/>
                        <p:nvPr/>
                      </p:nvSpPr>
                      <p:spPr>
                        <a:xfrm>
                          <a:off x="7565937" y="172482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a:t>
                          </a:r>
                        </a:p>
                      </p:txBody>
                    </p:sp>
                    <p:sp>
                      <p:nvSpPr>
                        <p:cNvPr id="65" name="Rectangle: Rounded Corners 64">
                          <a:extLst>
                            <a:ext uri="{FF2B5EF4-FFF2-40B4-BE49-F238E27FC236}">
                              <a16:creationId xmlns:a16="http://schemas.microsoft.com/office/drawing/2014/main" id="{469CDC9E-516A-45E9-BF6A-A852525439D1}"/>
                            </a:ext>
                          </a:extLst>
                        </p:cNvPr>
                        <p:cNvSpPr/>
                        <p:nvPr/>
                      </p:nvSpPr>
                      <p:spPr>
                        <a:xfrm>
                          <a:off x="7565937" y="2418540"/>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5</a:t>
                          </a:r>
                        </a:p>
                      </p:txBody>
                    </p:sp>
                    <p:sp>
                      <p:nvSpPr>
                        <p:cNvPr id="66" name="TextBox 65">
                          <a:extLst>
                            <a:ext uri="{FF2B5EF4-FFF2-40B4-BE49-F238E27FC236}">
                              <a16:creationId xmlns:a16="http://schemas.microsoft.com/office/drawing/2014/main" id="{1B02DCFF-EF14-44DD-AB82-9A089AA39F80}"/>
                            </a:ext>
                          </a:extLst>
                        </p:cNvPr>
                        <p:cNvSpPr txBox="1"/>
                        <p:nvPr/>
                      </p:nvSpPr>
                      <p:spPr>
                        <a:xfrm>
                          <a:off x="5015747" y="3592119"/>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grpSp>
                  <p:grpSp>
                    <p:nvGrpSpPr>
                      <p:cNvPr id="67" name="Group 66">
                        <a:extLst>
                          <a:ext uri="{FF2B5EF4-FFF2-40B4-BE49-F238E27FC236}">
                            <a16:creationId xmlns:a16="http://schemas.microsoft.com/office/drawing/2014/main" id="{58682A31-7223-4C19-B320-14E890D5EAE1}"/>
                          </a:ext>
                        </a:extLst>
                      </p:cNvPr>
                      <p:cNvGrpSpPr/>
                      <p:nvPr/>
                    </p:nvGrpSpPr>
                    <p:grpSpPr>
                      <a:xfrm>
                        <a:off x="5533653" y="3293593"/>
                        <a:ext cx="1099920" cy="1188524"/>
                        <a:chOff x="3982504" y="3298140"/>
                        <a:chExt cx="1099920" cy="1188524"/>
                      </a:xfrm>
                    </p:grpSpPr>
                    <p:cxnSp>
                      <p:nvCxnSpPr>
                        <p:cNvPr id="68" name="Straight Connector 67">
                          <a:extLst>
                            <a:ext uri="{FF2B5EF4-FFF2-40B4-BE49-F238E27FC236}">
                              <a16:creationId xmlns:a16="http://schemas.microsoft.com/office/drawing/2014/main" id="{EF88B9AF-1EFC-4890-8183-5EE49F9D5678}"/>
                            </a:ext>
                          </a:extLst>
                        </p:cNvPr>
                        <p:cNvCxnSpPr/>
                        <p:nvPr/>
                      </p:nvCxnSpPr>
                      <p:spPr>
                        <a:xfrm>
                          <a:off x="3982504" y="3888966"/>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9" name="Rectangle: Rounded Corners 68">
                          <a:extLst>
                            <a:ext uri="{FF2B5EF4-FFF2-40B4-BE49-F238E27FC236}">
                              <a16:creationId xmlns:a16="http://schemas.microsoft.com/office/drawing/2014/main" id="{B3C6D959-96CE-412A-A6C6-A003735581F0}"/>
                            </a:ext>
                          </a:extLst>
                        </p:cNvPr>
                        <p:cNvSpPr/>
                        <p:nvPr/>
                      </p:nvSpPr>
                      <p:spPr>
                        <a:xfrm>
                          <a:off x="4136772" y="3298140"/>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70" name="Rectangle: Rounded Corners 69">
                          <a:extLst>
                            <a:ext uri="{FF2B5EF4-FFF2-40B4-BE49-F238E27FC236}">
                              <a16:creationId xmlns:a16="http://schemas.microsoft.com/office/drawing/2014/main" id="{0EFB3C52-65CE-4F8F-AA31-DAA582E9A27D}"/>
                            </a:ext>
                          </a:extLst>
                        </p:cNvPr>
                        <p:cNvSpPr/>
                        <p:nvPr/>
                      </p:nvSpPr>
                      <p:spPr>
                        <a:xfrm>
                          <a:off x="4136772" y="399185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grpSp>
                </p:grpSp>
              </p:grpSp>
              <mc:AlternateContent xmlns:mc="http://schemas.openxmlformats.org/markup-compatibility/2006" xmlns:a14="http://schemas.microsoft.com/office/drawing/2010/main">
                <mc:Choice Requires="a14">
                  <p:sp>
                    <p:nvSpPr>
                      <p:cNvPr id="34" name="TextBox 33">
                        <a:extLst>
                          <a:ext uri="{FF2B5EF4-FFF2-40B4-BE49-F238E27FC236}">
                            <a16:creationId xmlns:a16="http://schemas.microsoft.com/office/drawing/2014/main" id="{A54E6205-FBC0-4F7D-9994-39A29D896533}"/>
                          </a:ext>
                        </a:extLst>
                      </p:cNvPr>
                      <p:cNvSpPr txBox="1"/>
                      <p:nvPr/>
                    </p:nvSpPr>
                    <p:spPr>
                      <a:xfrm>
                        <a:off x="8370964" y="2549334"/>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85000"/>
                                      <a:lumOff val="1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85000"/>
                              <a:lumOff val="15000"/>
                            </a:schemeClr>
                          </a:solidFill>
                          <a:latin typeface="+mj-lt"/>
                        </a:endParaRPr>
                      </a:p>
                    </p:txBody>
                  </p:sp>
                </mc:Choice>
                <mc:Fallback xmlns="">
                  <p:sp>
                    <p:nvSpPr>
                      <p:cNvPr id="34" name="TextBox 33">
                        <a:extLst>
                          <a:ext uri="{FF2B5EF4-FFF2-40B4-BE49-F238E27FC236}">
                            <a16:creationId xmlns:a16="http://schemas.microsoft.com/office/drawing/2014/main" id="{A54E6205-FBC0-4F7D-9994-39A29D896533}"/>
                          </a:ext>
                        </a:extLst>
                      </p:cNvPr>
                      <p:cNvSpPr txBox="1">
                        <a:spLocks noRot="1" noChangeAspect="1" noMove="1" noResize="1" noEditPoints="1" noAdjustHandles="1" noChangeArrowheads="1" noChangeShapeType="1" noTextEdit="1"/>
                      </p:cNvSpPr>
                      <p:nvPr/>
                    </p:nvSpPr>
                    <p:spPr>
                      <a:xfrm>
                        <a:off x="8370964" y="2549334"/>
                        <a:ext cx="548547" cy="523220"/>
                      </a:xfrm>
                      <a:prstGeom prst="rect">
                        <a:avLst/>
                      </a:prstGeom>
                      <a:blipFill>
                        <a:blip r:embed="rId6"/>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35" name="TextBox 34">
                        <a:extLst>
                          <a:ext uri="{FF2B5EF4-FFF2-40B4-BE49-F238E27FC236}">
                            <a16:creationId xmlns:a16="http://schemas.microsoft.com/office/drawing/2014/main" id="{FC7B7D71-DCEA-459E-8189-95689EAD3CBA}"/>
                          </a:ext>
                        </a:extLst>
                      </p:cNvPr>
                      <p:cNvSpPr txBox="1"/>
                      <p:nvPr/>
                    </p:nvSpPr>
                    <p:spPr>
                      <a:xfrm>
                        <a:off x="8363252" y="3219501"/>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85000"/>
                                      <a:lumOff val="1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85000"/>
                              <a:lumOff val="15000"/>
                            </a:schemeClr>
                          </a:solidFill>
                          <a:latin typeface="+mj-lt"/>
                        </a:endParaRPr>
                      </a:p>
                    </p:txBody>
                  </p:sp>
                </mc:Choice>
                <mc:Fallback xmlns="">
                  <p:sp>
                    <p:nvSpPr>
                      <p:cNvPr id="35" name="TextBox 34">
                        <a:extLst>
                          <a:ext uri="{FF2B5EF4-FFF2-40B4-BE49-F238E27FC236}">
                            <a16:creationId xmlns:a16="http://schemas.microsoft.com/office/drawing/2014/main" id="{FC7B7D71-DCEA-459E-8189-95689EAD3CBA}"/>
                          </a:ext>
                        </a:extLst>
                      </p:cNvPr>
                      <p:cNvSpPr txBox="1">
                        <a:spLocks noRot="1" noChangeAspect="1" noMove="1" noResize="1" noEditPoints="1" noAdjustHandles="1" noChangeArrowheads="1" noChangeShapeType="1" noTextEdit="1"/>
                      </p:cNvSpPr>
                      <p:nvPr/>
                    </p:nvSpPr>
                    <p:spPr>
                      <a:xfrm>
                        <a:off x="8363252" y="3219501"/>
                        <a:ext cx="548547" cy="523220"/>
                      </a:xfrm>
                      <a:prstGeom prst="rect">
                        <a:avLst/>
                      </a:prstGeom>
                      <a:blipFill>
                        <a:blip r:embed="rId7"/>
                        <a:stretch>
                          <a:fillRect/>
                        </a:stretch>
                      </a:blipFill>
                    </p:spPr>
                    <p:txBody>
                      <a:bodyPr/>
                      <a:lstStyle/>
                      <a:p>
                        <a:r>
                          <a:rPr lang="fr-FR">
                            <a:noFill/>
                          </a:rPr>
                          <a:t> </a:t>
                        </a:r>
                      </a:p>
                    </p:txBody>
                  </p:sp>
                </mc:Fallback>
              </mc:AlternateContent>
              <p:sp>
                <p:nvSpPr>
                  <p:cNvPr id="36" name="Rectangle: Rounded Corners 35">
                    <a:extLst>
                      <a:ext uri="{FF2B5EF4-FFF2-40B4-BE49-F238E27FC236}">
                        <a16:creationId xmlns:a16="http://schemas.microsoft.com/office/drawing/2014/main" id="{42561192-AD9D-493F-A7FC-358511D20258}"/>
                      </a:ext>
                    </a:extLst>
                  </p:cNvPr>
                  <p:cNvSpPr/>
                  <p:nvPr/>
                </p:nvSpPr>
                <p:spPr>
                  <a:xfrm>
                    <a:off x="8873509" y="3216601"/>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37" name="Rectangle: Rounded Corners 36">
                    <a:extLst>
                      <a:ext uri="{FF2B5EF4-FFF2-40B4-BE49-F238E27FC236}">
                        <a16:creationId xmlns:a16="http://schemas.microsoft.com/office/drawing/2014/main" id="{3C5EA6A9-334E-42E0-A7FB-1895E468CDD6}"/>
                      </a:ext>
                    </a:extLst>
                  </p:cNvPr>
                  <p:cNvSpPr/>
                  <p:nvPr/>
                </p:nvSpPr>
                <p:spPr>
                  <a:xfrm>
                    <a:off x="8885393" y="2541700"/>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grpSp>
            <p:sp>
              <p:nvSpPr>
                <p:cNvPr id="40" name="TextBox 39">
                  <a:extLst>
                    <a:ext uri="{FF2B5EF4-FFF2-40B4-BE49-F238E27FC236}">
                      <a16:creationId xmlns:a16="http://schemas.microsoft.com/office/drawing/2014/main" id="{5C225B77-C3E8-43F2-8B81-33D2CAD8A5FF}"/>
                    </a:ext>
                  </a:extLst>
                </p:cNvPr>
                <p:cNvSpPr txBox="1"/>
                <p:nvPr/>
              </p:nvSpPr>
              <p:spPr>
                <a:xfrm>
                  <a:off x="6911083" y="4128567"/>
                  <a:ext cx="357790"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sp>
              <p:nvSpPr>
                <p:cNvPr id="42" name="Rectangle: Rounded Corners 41">
                  <a:extLst>
                    <a:ext uri="{FF2B5EF4-FFF2-40B4-BE49-F238E27FC236}">
                      <a16:creationId xmlns:a16="http://schemas.microsoft.com/office/drawing/2014/main" id="{B5232719-C53B-4B3E-8047-E61D60FD1C93}"/>
                    </a:ext>
                  </a:extLst>
                </p:cNvPr>
                <p:cNvSpPr/>
                <p:nvPr/>
              </p:nvSpPr>
              <p:spPr>
                <a:xfrm>
                  <a:off x="7690536" y="38788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43" name="Rectangle: Rounded Corners 42">
                  <a:extLst>
                    <a:ext uri="{FF2B5EF4-FFF2-40B4-BE49-F238E27FC236}">
                      <a16:creationId xmlns:a16="http://schemas.microsoft.com/office/drawing/2014/main" id="{80EAF4F8-C90A-4569-9369-96B7AA16FEBB}"/>
                    </a:ext>
                  </a:extLst>
                </p:cNvPr>
                <p:cNvSpPr/>
                <p:nvPr/>
              </p:nvSpPr>
              <p:spPr>
                <a:xfrm>
                  <a:off x="7690536" y="457252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46" name="Rectangle: Rounded Corners 45">
                  <a:extLst>
                    <a:ext uri="{FF2B5EF4-FFF2-40B4-BE49-F238E27FC236}">
                      <a16:creationId xmlns:a16="http://schemas.microsoft.com/office/drawing/2014/main" id="{61DF65D9-0B6C-4059-8BDC-DF2BB68E0166}"/>
                    </a:ext>
                  </a:extLst>
                </p:cNvPr>
                <p:cNvSpPr/>
                <p:nvPr/>
              </p:nvSpPr>
              <p:spPr>
                <a:xfrm>
                  <a:off x="9503610" y="38788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47" name="Rectangle: Rounded Corners 46">
                  <a:extLst>
                    <a:ext uri="{FF2B5EF4-FFF2-40B4-BE49-F238E27FC236}">
                      <a16:creationId xmlns:a16="http://schemas.microsoft.com/office/drawing/2014/main" id="{9D3E74BE-BDC0-4298-8280-24AAC1B2A73F}"/>
                    </a:ext>
                  </a:extLst>
                </p:cNvPr>
                <p:cNvSpPr/>
                <p:nvPr/>
              </p:nvSpPr>
              <p:spPr>
                <a:xfrm>
                  <a:off x="9503610" y="457252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grpSp>
        </p:grpSp>
      </p:grpSp>
    </p:spTree>
    <p:custDataLst>
      <p:tags r:id="rId1"/>
    </p:custDataLst>
    <p:extLst>
      <p:ext uri="{BB962C8B-B14F-4D97-AF65-F5344CB8AC3E}">
        <p14:creationId xmlns:p14="http://schemas.microsoft.com/office/powerpoint/2010/main" val="315739304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Group 50">
            <a:extLst>
              <a:ext uri="{FF2B5EF4-FFF2-40B4-BE49-F238E27FC236}">
                <a16:creationId xmlns:a16="http://schemas.microsoft.com/office/drawing/2014/main" id="{500E976E-F9AB-8ECF-F288-7D6B5526EE75}"/>
              </a:ext>
            </a:extLst>
          </p:cNvPr>
          <p:cNvGrpSpPr/>
          <p:nvPr/>
        </p:nvGrpSpPr>
        <p:grpSpPr>
          <a:xfrm>
            <a:off x="1291035" y="2044263"/>
            <a:ext cx="9085075" cy="2769473"/>
            <a:chOff x="1364187" y="2297860"/>
            <a:chExt cx="9085075" cy="2769473"/>
          </a:xfrm>
        </p:grpSpPr>
        <p:sp>
          <p:nvSpPr>
            <p:cNvPr id="52" name="TextBox 51">
              <a:extLst>
                <a:ext uri="{FF2B5EF4-FFF2-40B4-BE49-F238E27FC236}">
                  <a16:creationId xmlns:a16="http://schemas.microsoft.com/office/drawing/2014/main" id="{B00C374E-4F6B-DDCB-E39E-A8797D0C2F46}"/>
                </a:ext>
              </a:extLst>
            </p:cNvPr>
            <p:cNvSpPr txBox="1"/>
            <p:nvPr/>
          </p:nvSpPr>
          <p:spPr>
            <a:xfrm>
              <a:off x="8839794" y="4177335"/>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grpSp>
          <p:nvGrpSpPr>
            <p:cNvPr id="53" name="Group 52">
              <a:extLst>
                <a:ext uri="{FF2B5EF4-FFF2-40B4-BE49-F238E27FC236}">
                  <a16:creationId xmlns:a16="http://schemas.microsoft.com/office/drawing/2014/main" id="{9B3502E1-442F-7B68-4F22-B8B4BAA71422}"/>
                </a:ext>
              </a:extLst>
            </p:cNvPr>
            <p:cNvGrpSpPr/>
            <p:nvPr/>
          </p:nvGrpSpPr>
          <p:grpSpPr>
            <a:xfrm>
              <a:off x="1364187" y="2297860"/>
              <a:ext cx="9085075" cy="2769473"/>
              <a:chOff x="1364187" y="2297860"/>
              <a:chExt cx="9085075" cy="2769473"/>
            </a:xfrm>
          </p:grpSpPr>
          <p:cxnSp>
            <p:nvCxnSpPr>
              <p:cNvPr id="54" name="Straight Connector 53">
                <a:extLst>
                  <a:ext uri="{FF2B5EF4-FFF2-40B4-BE49-F238E27FC236}">
                    <a16:creationId xmlns:a16="http://schemas.microsoft.com/office/drawing/2014/main" id="{82EF49E5-203E-01F2-6C37-41BBDD862D8E}"/>
                  </a:ext>
                </a:extLst>
              </p:cNvPr>
              <p:cNvCxnSpPr/>
              <p:nvPr/>
            </p:nvCxnSpPr>
            <p:spPr>
              <a:xfrm>
                <a:off x="7536268" y="4469635"/>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F78ADF1C-1A3B-E218-213D-3F750A497169}"/>
                  </a:ext>
                </a:extLst>
              </p:cNvPr>
              <p:cNvCxnSpPr/>
              <p:nvPr/>
            </p:nvCxnSpPr>
            <p:spPr>
              <a:xfrm>
                <a:off x="9349342" y="4469635"/>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56" name="Group 55">
                <a:extLst>
                  <a:ext uri="{FF2B5EF4-FFF2-40B4-BE49-F238E27FC236}">
                    <a16:creationId xmlns:a16="http://schemas.microsoft.com/office/drawing/2014/main" id="{02F913B5-F1A2-14D3-F41F-5B7348F215A2}"/>
                  </a:ext>
                </a:extLst>
              </p:cNvPr>
              <p:cNvGrpSpPr/>
              <p:nvPr/>
            </p:nvGrpSpPr>
            <p:grpSpPr>
              <a:xfrm>
                <a:off x="1364187" y="2297860"/>
                <a:ext cx="8806810" cy="2769473"/>
                <a:chOff x="1364187" y="2297860"/>
                <a:chExt cx="8806810" cy="2769473"/>
              </a:xfrm>
            </p:grpSpPr>
            <p:grpSp>
              <p:nvGrpSpPr>
                <p:cNvPr id="61" name="Group 60">
                  <a:extLst>
                    <a:ext uri="{FF2B5EF4-FFF2-40B4-BE49-F238E27FC236}">
                      <a16:creationId xmlns:a16="http://schemas.microsoft.com/office/drawing/2014/main" id="{A8F99BDD-70BA-E2CB-BB79-CDC44D8F1EBB}"/>
                    </a:ext>
                  </a:extLst>
                </p:cNvPr>
                <p:cNvGrpSpPr/>
                <p:nvPr/>
              </p:nvGrpSpPr>
              <p:grpSpPr>
                <a:xfrm>
                  <a:off x="1364187" y="2297860"/>
                  <a:ext cx="8340645" cy="2769473"/>
                  <a:chOff x="1364187" y="2541700"/>
                  <a:chExt cx="8340645" cy="2769473"/>
                </a:xfrm>
              </p:grpSpPr>
              <p:grpSp>
                <p:nvGrpSpPr>
                  <p:cNvPr id="76" name="Group 75">
                    <a:extLst>
                      <a:ext uri="{FF2B5EF4-FFF2-40B4-BE49-F238E27FC236}">
                        <a16:creationId xmlns:a16="http://schemas.microsoft.com/office/drawing/2014/main" id="{5BBE0CC9-D71F-6C9A-9CCC-89C833683017}"/>
                      </a:ext>
                    </a:extLst>
                  </p:cNvPr>
                  <p:cNvGrpSpPr/>
                  <p:nvPr/>
                </p:nvGrpSpPr>
                <p:grpSpPr>
                  <a:xfrm>
                    <a:off x="1364187" y="2541700"/>
                    <a:ext cx="8340645" cy="2769473"/>
                    <a:chOff x="1230075" y="1712644"/>
                    <a:chExt cx="8340645" cy="2769473"/>
                  </a:xfrm>
                </p:grpSpPr>
                <p:grpSp>
                  <p:nvGrpSpPr>
                    <p:cNvPr id="81" name="Group 80">
                      <a:extLst>
                        <a:ext uri="{FF2B5EF4-FFF2-40B4-BE49-F238E27FC236}">
                          <a16:creationId xmlns:a16="http://schemas.microsoft.com/office/drawing/2014/main" id="{E8B2998C-EBB7-252C-C6A3-2369B0225AB4}"/>
                        </a:ext>
                      </a:extLst>
                    </p:cNvPr>
                    <p:cNvGrpSpPr/>
                    <p:nvPr/>
                  </p:nvGrpSpPr>
                  <p:grpSpPr>
                    <a:xfrm>
                      <a:off x="1230075" y="1712645"/>
                      <a:ext cx="5677500" cy="1188524"/>
                      <a:chOff x="1272853" y="1960060"/>
                      <a:chExt cx="5677500" cy="1188524"/>
                    </a:xfrm>
                  </p:grpSpPr>
                  <p:grpSp>
                    <p:nvGrpSpPr>
                      <p:cNvPr id="97" name="Group 96">
                        <a:extLst>
                          <a:ext uri="{FF2B5EF4-FFF2-40B4-BE49-F238E27FC236}">
                            <a16:creationId xmlns:a16="http://schemas.microsoft.com/office/drawing/2014/main" id="{4355703C-1E9B-CBDC-23D4-C31101BC135D}"/>
                          </a:ext>
                        </a:extLst>
                      </p:cNvPr>
                      <p:cNvGrpSpPr/>
                      <p:nvPr/>
                    </p:nvGrpSpPr>
                    <p:grpSpPr>
                      <a:xfrm>
                        <a:off x="1272853" y="1960060"/>
                        <a:ext cx="1099920" cy="1188524"/>
                        <a:chOff x="1431235" y="2825994"/>
                        <a:chExt cx="1099920" cy="1188524"/>
                      </a:xfrm>
                    </p:grpSpPr>
                    <p:sp>
                      <p:nvSpPr>
                        <p:cNvPr id="108" name="Rectangle: Rounded Corners 107">
                          <a:extLst>
                            <a:ext uri="{FF2B5EF4-FFF2-40B4-BE49-F238E27FC236}">
                              <a16:creationId xmlns:a16="http://schemas.microsoft.com/office/drawing/2014/main" id="{E764ECD2-E2D4-7881-C3D7-6AFF4F3DB9FF}"/>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7</a:t>
                          </a:r>
                        </a:p>
                      </p:txBody>
                    </p:sp>
                    <p:cxnSp>
                      <p:nvCxnSpPr>
                        <p:cNvPr id="109" name="Straight Connector 108">
                          <a:extLst>
                            <a:ext uri="{FF2B5EF4-FFF2-40B4-BE49-F238E27FC236}">
                              <a16:creationId xmlns:a16="http://schemas.microsoft.com/office/drawing/2014/main" id="{0982467F-24D0-FBEC-EA24-35F3F5083F46}"/>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10" name="Rectangle: Rounded Corners 109">
                          <a:extLst>
                            <a:ext uri="{FF2B5EF4-FFF2-40B4-BE49-F238E27FC236}">
                              <a16:creationId xmlns:a16="http://schemas.microsoft.com/office/drawing/2014/main" id="{1E0F68EF-DF27-D249-0214-3D1FCC0DD689}"/>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8</a:t>
                          </a:r>
                        </a:p>
                      </p:txBody>
                    </p:sp>
                  </p:grpSp>
                  <p:grpSp>
                    <p:nvGrpSpPr>
                      <p:cNvPr id="98" name="Group 97">
                        <a:extLst>
                          <a:ext uri="{FF2B5EF4-FFF2-40B4-BE49-F238E27FC236}">
                            <a16:creationId xmlns:a16="http://schemas.microsoft.com/office/drawing/2014/main" id="{4AEE9BCB-4B8D-4993-25DC-F9BF4BA63788}"/>
                          </a:ext>
                        </a:extLst>
                      </p:cNvPr>
                      <p:cNvGrpSpPr/>
                      <p:nvPr/>
                    </p:nvGrpSpPr>
                    <p:grpSpPr>
                      <a:xfrm>
                        <a:off x="3068250" y="1960060"/>
                        <a:ext cx="1099920" cy="1188524"/>
                        <a:chOff x="1431235" y="2825994"/>
                        <a:chExt cx="1099920" cy="1188524"/>
                      </a:xfrm>
                    </p:grpSpPr>
                    <p:sp>
                      <p:nvSpPr>
                        <p:cNvPr id="105" name="Rectangle: Rounded Corners 104">
                          <a:extLst>
                            <a:ext uri="{FF2B5EF4-FFF2-40B4-BE49-F238E27FC236}">
                              <a16:creationId xmlns:a16="http://schemas.microsoft.com/office/drawing/2014/main" id="{29CD9640-AA6E-379F-073B-4DF3B3CD3D28}"/>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a:t>
                          </a:r>
                        </a:p>
                      </p:txBody>
                    </p:sp>
                    <p:cxnSp>
                      <p:nvCxnSpPr>
                        <p:cNvPr id="106" name="Straight Connector 105">
                          <a:extLst>
                            <a:ext uri="{FF2B5EF4-FFF2-40B4-BE49-F238E27FC236}">
                              <a16:creationId xmlns:a16="http://schemas.microsoft.com/office/drawing/2014/main" id="{374E5F66-AAC2-5A03-F5CA-74D479CAB237}"/>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7" name="Rectangle: Rounded Corners 106">
                          <a:extLst>
                            <a:ext uri="{FF2B5EF4-FFF2-40B4-BE49-F238E27FC236}">
                              <a16:creationId xmlns:a16="http://schemas.microsoft.com/office/drawing/2014/main" id="{9B5BB951-0B3B-67F7-4C87-BC610027ADCB}"/>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5</a:t>
                          </a:r>
                        </a:p>
                      </p:txBody>
                    </p:sp>
                  </p:grpSp>
                  <p:grpSp>
                    <p:nvGrpSpPr>
                      <p:cNvPr id="99" name="Group 98">
                        <a:extLst>
                          <a:ext uri="{FF2B5EF4-FFF2-40B4-BE49-F238E27FC236}">
                            <a16:creationId xmlns:a16="http://schemas.microsoft.com/office/drawing/2014/main" id="{8396ECFB-7A9A-27D2-E02A-5199E0A6BA30}"/>
                          </a:ext>
                        </a:extLst>
                      </p:cNvPr>
                      <p:cNvGrpSpPr/>
                      <p:nvPr/>
                    </p:nvGrpSpPr>
                    <p:grpSpPr>
                      <a:xfrm>
                        <a:off x="4901318" y="1960060"/>
                        <a:ext cx="2049035" cy="1188524"/>
                        <a:chOff x="1468906" y="2825994"/>
                        <a:chExt cx="2049035" cy="1188524"/>
                      </a:xfrm>
                    </p:grpSpPr>
                    <p:sp>
                      <p:nvSpPr>
                        <p:cNvPr id="102" name="Rectangle: Rounded Corners 101">
                          <a:extLst>
                            <a:ext uri="{FF2B5EF4-FFF2-40B4-BE49-F238E27FC236}">
                              <a16:creationId xmlns:a16="http://schemas.microsoft.com/office/drawing/2014/main" id="{2E8A8506-A8D3-9685-227E-9D39BE9AA893}"/>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7</a:t>
                          </a:r>
                        </a:p>
                      </p:txBody>
                    </p:sp>
                    <p:cxnSp>
                      <p:nvCxnSpPr>
                        <p:cNvPr id="103" name="Straight Connector 102">
                          <a:extLst>
                            <a:ext uri="{FF2B5EF4-FFF2-40B4-BE49-F238E27FC236}">
                              <a16:creationId xmlns:a16="http://schemas.microsoft.com/office/drawing/2014/main" id="{810D303F-6E90-99AA-2390-C518BAD8B49A}"/>
                            </a:ext>
                          </a:extLst>
                        </p:cNvPr>
                        <p:cNvCxnSpPr>
                          <a:cxnSpLocks/>
                        </p:cNvCxnSpPr>
                        <p:nvPr/>
                      </p:nvCxnSpPr>
                      <p:spPr>
                        <a:xfrm>
                          <a:off x="1468906" y="3432544"/>
                          <a:ext cx="2049035"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4" name="Rectangle: Rounded Corners 103">
                          <a:extLst>
                            <a:ext uri="{FF2B5EF4-FFF2-40B4-BE49-F238E27FC236}">
                              <a16:creationId xmlns:a16="http://schemas.microsoft.com/office/drawing/2014/main" id="{6054EFA0-DD82-29F0-230B-293AC6E8FB81}"/>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8</a:t>
                          </a:r>
                        </a:p>
                      </p:txBody>
                    </p:sp>
                  </p:grpSp>
                  <p:sp>
                    <p:nvSpPr>
                      <p:cNvPr id="100" name="TextBox 99">
                        <a:extLst>
                          <a:ext uri="{FF2B5EF4-FFF2-40B4-BE49-F238E27FC236}">
                            <a16:creationId xmlns:a16="http://schemas.microsoft.com/office/drawing/2014/main" id="{83D07188-C098-5AAD-33AE-4888133F660C}"/>
                          </a:ext>
                        </a:extLst>
                      </p:cNvPr>
                      <p:cNvSpPr txBox="1"/>
                      <p:nvPr/>
                    </p:nvSpPr>
                    <p:spPr>
                      <a:xfrm>
                        <a:off x="2478732" y="2207464"/>
                        <a:ext cx="357790"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sp>
                    <p:nvSpPr>
                      <p:cNvPr id="101" name="TextBox 100">
                        <a:extLst>
                          <a:ext uri="{FF2B5EF4-FFF2-40B4-BE49-F238E27FC236}">
                            <a16:creationId xmlns:a16="http://schemas.microsoft.com/office/drawing/2014/main" id="{E3D1AE0E-36FE-23B1-4173-DC54CF94F1C6}"/>
                          </a:ext>
                        </a:extLst>
                      </p:cNvPr>
                      <p:cNvSpPr txBox="1"/>
                      <p:nvPr/>
                    </p:nvSpPr>
                    <p:spPr>
                      <a:xfrm>
                        <a:off x="4357121" y="2207464"/>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grpSp>
                <mc:AlternateContent xmlns:mc="http://schemas.openxmlformats.org/markup-compatibility/2006" xmlns:a14="http://schemas.microsoft.com/office/drawing/2010/main">
                  <mc:Choice Requires="a14">
                    <p:sp>
                      <p:nvSpPr>
                        <p:cNvPr id="82" name="TextBox 81">
                          <a:extLst>
                            <a:ext uri="{FF2B5EF4-FFF2-40B4-BE49-F238E27FC236}">
                              <a16:creationId xmlns:a16="http://schemas.microsoft.com/office/drawing/2014/main" id="{C5585A5B-7181-42D9-464D-CABDC9DE3EEC}"/>
                            </a:ext>
                          </a:extLst>
                        </p:cNvPr>
                        <p:cNvSpPr txBox="1"/>
                        <p:nvPr/>
                      </p:nvSpPr>
                      <p:spPr>
                        <a:xfrm>
                          <a:off x="5687921" y="1720278"/>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85000"/>
                                        <a:lumOff val="1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85000"/>
                                <a:lumOff val="15000"/>
                              </a:schemeClr>
                            </a:solidFill>
                            <a:latin typeface="+mj-lt"/>
                          </a:endParaRPr>
                        </a:p>
                      </p:txBody>
                    </p:sp>
                  </mc:Choice>
                  <mc:Fallback xmlns="">
                    <p:sp>
                      <p:nvSpPr>
                        <p:cNvPr id="59" name="TextBox 58">
                          <a:extLst>
                            <a:ext uri="{FF2B5EF4-FFF2-40B4-BE49-F238E27FC236}">
                              <a16:creationId xmlns:a16="http://schemas.microsoft.com/office/drawing/2014/main" id="{F4D94C60-1E80-498F-BC0A-1E47FF5219A2}"/>
                            </a:ext>
                          </a:extLst>
                        </p:cNvPr>
                        <p:cNvSpPr txBox="1">
                          <a:spLocks noRot="1" noChangeAspect="1" noMove="1" noResize="1" noEditPoints="1" noAdjustHandles="1" noChangeArrowheads="1" noChangeShapeType="1" noTextEdit="1"/>
                        </p:cNvSpPr>
                        <p:nvPr/>
                      </p:nvSpPr>
                      <p:spPr>
                        <a:xfrm>
                          <a:off x="5687921" y="1720278"/>
                          <a:ext cx="548547" cy="523220"/>
                        </a:xfrm>
                        <a:prstGeom prst="rect">
                          <a:avLst/>
                        </a:prstGeom>
                        <a:blipFill>
                          <a:blip r:embed="rId4"/>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83" name="TextBox 82">
                          <a:extLst>
                            <a:ext uri="{FF2B5EF4-FFF2-40B4-BE49-F238E27FC236}">
                              <a16:creationId xmlns:a16="http://schemas.microsoft.com/office/drawing/2014/main" id="{1AB80AB5-1B9E-BBE1-008F-DD8023106535}"/>
                            </a:ext>
                          </a:extLst>
                        </p:cNvPr>
                        <p:cNvSpPr txBox="1"/>
                        <p:nvPr/>
                      </p:nvSpPr>
                      <p:spPr>
                        <a:xfrm>
                          <a:off x="5680209" y="2390445"/>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85000"/>
                                        <a:lumOff val="1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85000"/>
                                <a:lumOff val="15000"/>
                              </a:schemeClr>
                            </a:solidFill>
                            <a:latin typeface="+mj-lt"/>
                          </a:endParaRPr>
                        </a:p>
                      </p:txBody>
                    </p:sp>
                  </mc:Choice>
                  <mc:Fallback xmlns="">
                    <p:sp>
                      <p:nvSpPr>
                        <p:cNvPr id="60" name="TextBox 59">
                          <a:extLst>
                            <a:ext uri="{FF2B5EF4-FFF2-40B4-BE49-F238E27FC236}">
                              <a16:creationId xmlns:a16="http://schemas.microsoft.com/office/drawing/2014/main" id="{25543CA1-4B82-46DA-A20C-223208773598}"/>
                            </a:ext>
                          </a:extLst>
                        </p:cNvPr>
                        <p:cNvSpPr txBox="1">
                          <a:spLocks noRot="1" noChangeAspect="1" noMove="1" noResize="1" noEditPoints="1" noAdjustHandles="1" noChangeArrowheads="1" noChangeShapeType="1" noTextEdit="1"/>
                        </p:cNvSpPr>
                        <p:nvPr/>
                      </p:nvSpPr>
                      <p:spPr>
                        <a:xfrm>
                          <a:off x="5680209" y="2390445"/>
                          <a:ext cx="548547" cy="523220"/>
                        </a:xfrm>
                        <a:prstGeom prst="rect">
                          <a:avLst/>
                        </a:prstGeom>
                        <a:blipFill>
                          <a:blip r:embed="rId5"/>
                          <a:stretch>
                            <a:fillRect/>
                          </a:stretch>
                        </a:blipFill>
                      </p:spPr>
                      <p:txBody>
                        <a:bodyPr/>
                        <a:lstStyle/>
                        <a:p>
                          <a:r>
                            <a:rPr lang="fr-FR">
                              <a:noFill/>
                            </a:rPr>
                            <a:t> </a:t>
                          </a:r>
                        </a:p>
                      </p:txBody>
                    </p:sp>
                  </mc:Fallback>
                </mc:AlternateContent>
                <p:sp>
                  <p:nvSpPr>
                    <p:cNvPr id="84" name="Rectangle: Rounded Corners 83">
                      <a:extLst>
                        <a:ext uri="{FF2B5EF4-FFF2-40B4-BE49-F238E27FC236}">
                          <a16:creationId xmlns:a16="http://schemas.microsoft.com/office/drawing/2014/main" id="{01BE85BA-0B7D-0646-A33A-52AA4AFDEF35}"/>
                        </a:ext>
                      </a:extLst>
                    </p:cNvPr>
                    <p:cNvSpPr/>
                    <p:nvPr/>
                  </p:nvSpPr>
                  <p:spPr>
                    <a:xfrm>
                      <a:off x="6190466" y="238754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85" name="Rectangle: Rounded Corners 84">
                      <a:extLst>
                        <a:ext uri="{FF2B5EF4-FFF2-40B4-BE49-F238E27FC236}">
                          <a16:creationId xmlns:a16="http://schemas.microsoft.com/office/drawing/2014/main" id="{5A7E12E4-0C20-2145-6DFD-191E29BA50CC}"/>
                        </a:ext>
                      </a:extLst>
                    </p:cNvPr>
                    <p:cNvSpPr/>
                    <p:nvPr/>
                  </p:nvSpPr>
                  <p:spPr>
                    <a:xfrm>
                      <a:off x="6202350" y="171264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grpSp>
                  <p:nvGrpSpPr>
                    <p:cNvPr id="86" name="Group 85">
                      <a:extLst>
                        <a:ext uri="{FF2B5EF4-FFF2-40B4-BE49-F238E27FC236}">
                          <a16:creationId xmlns:a16="http://schemas.microsoft.com/office/drawing/2014/main" id="{0CE13118-0C67-5DA5-9816-375E35F7228D}"/>
                        </a:ext>
                      </a:extLst>
                    </p:cNvPr>
                    <p:cNvGrpSpPr/>
                    <p:nvPr/>
                  </p:nvGrpSpPr>
                  <p:grpSpPr>
                    <a:xfrm>
                      <a:off x="5015747" y="1724825"/>
                      <a:ext cx="4554973" cy="2757292"/>
                      <a:chOff x="5015747" y="1724825"/>
                      <a:chExt cx="4554973" cy="2757292"/>
                    </a:xfrm>
                  </p:grpSpPr>
                  <p:sp>
                    <p:nvSpPr>
                      <p:cNvPr id="87" name="TextBox 86">
                        <a:extLst>
                          <a:ext uri="{FF2B5EF4-FFF2-40B4-BE49-F238E27FC236}">
                            <a16:creationId xmlns:a16="http://schemas.microsoft.com/office/drawing/2014/main" id="{CC8A2172-7E97-FE7F-A73D-7D0A2B407069}"/>
                          </a:ext>
                        </a:extLst>
                      </p:cNvPr>
                      <p:cNvSpPr txBox="1"/>
                      <p:nvPr/>
                    </p:nvSpPr>
                    <p:spPr>
                      <a:xfrm>
                        <a:off x="6955866" y="1981888"/>
                        <a:ext cx="357790"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grpSp>
                    <p:nvGrpSpPr>
                      <p:cNvPr id="88" name="Group 87">
                        <a:extLst>
                          <a:ext uri="{FF2B5EF4-FFF2-40B4-BE49-F238E27FC236}">
                            <a16:creationId xmlns:a16="http://schemas.microsoft.com/office/drawing/2014/main" id="{BD2077E0-C43B-A0F0-DD5B-80F94294DA4B}"/>
                          </a:ext>
                        </a:extLst>
                      </p:cNvPr>
                      <p:cNvGrpSpPr/>
                      <p:nvPr/>
                    </p:nvGrpSpPr>
                    <p:grpSpPr>
                      <a:xfrm>
                        <a:off x="5015747" y="1724825"/>
                        <a:ext cx="4554973" cy="2390514"/>
                        <a:chOff x="5015747" y="1724825"/>
                        <a:chExt cx="4554973" cy="2390514"/>
                      </a:xfrm>
                    </p:grpSpPr>
                    <p:cxnSp>
                      <p:nvCxnSpPr>
                        <p:cNvPr id="93" name="Straight Connector 92">
                          <a:extLst>
                            <a:ext uri="{FF2B5EF4-FFF2-40B4-BE49-F238E27FC236}">
                              <a16:creationId xmlns:a16="http://schemas.microsoft.com/office/drawing/2014/main" id="{C3303425-4364-26CD-9036-339AA3342BA2}"/>
                            </a:ext>
                          </a:extLst>
                        </p:cNvPr>
                        <p:cNvCxnSpPr>
                          <a:cxnSpLocks/>
                        </p:cNvCxnSpPr>
                        <p:nvPr/>
                      </p:nvCxnSpPr>
                      <p:spPr>
                        <a:xfrm>
                          <a:off x="7411669" y="2315651"/>
                          <a:ext cx="2159051"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94" name="Rectangle: Rounded Corners 93">
                          <a:extLst>
                            <a:ext uri="{FF2B5EF4-FFF2-40B4-BE49-F238E27FC236}">
                              <a16:creationId xmlns:a16="http://schemas.microsoft.com/office/drawing/2014/main" id="{771FF944-C743-2258-87E1-9F67816A6A8A}"/>
                            </a:ext>
                          </a:extLst>
                        </p:cNvPr>
                        <p:cNvSpPr/>
                        <p:nvPr/>
                      </p:nvSpPr>
                      <p:spPr>
                        <a:xfrm>
                          <a:off x="7565937" y="172482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a:t>
                          </a:r>
                        </a:p>
                      </p:txBody>
                    </p:sp>
                    <p:sp>
                      <p:nvSpPr>
                        <p:cNvPr id="95" name="Rectangle: Rounded Corners 94">
                          <a:extLst>
                            <a:ext uri="{FF2B5EF4-FFF2-40B4-BE49-F238E27FC236}">
                              <a16:creationId xmlns:a16="http://schemas.microsoft.com/office/drawing/2014/main" id="{99ADC84B-32E0-7EB9-27B1-636A4E7AB93A}"/>
                            </a:ext>
                          </a:extLst>
                        </p:cNvPr>
                        <p:cNvSpPr/>
                        <p:nvPr/>
                      </p:nvSpPr>
                      <p:spPr>
                        <a:xfrm>
                          <a:off x="7565937" y="2418540"/>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5</a:t>
                          </a:r>
                        </a:p>
                      </p:txBody>
                    </p:sp>
                    <p:sp>
                      <p:nvSpPr>
                        <p:cNvPr id="96" name="TextBox 95">
                          <a:extLst>
                            <a:ext uri="{FF2B5EF4-FFF2-40B4-BE49-F238E27FC236}">
                              <a16:creationId xmlns:a16="http://schemas.microsoft.com/office/drawing/2014/main" id="{D5A81EE4-738B-4D65-15E0-8AA61AF3544A}"/>
                            </a:ext>
                          </a:extLst>
                        </p:cNvPr>
                        <p:cNvSpPr txBox="1"/>
                        <p:nvPr/>
                      </p:nvSpPr>
                      <p:spPr>
                        <a:xfrm>
                          <a:off x="5015747" y="3592119"/>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grpSp>
                  <p:grpSp>
                    <p:nvGrpSpPr>
                      <p:cNvPr id="89" name="Group 88">
                        <a:extLst>
                          <a:ext uri="{FF2B5EF4-FFF2-40B4-BE49-F238E27FC236}">
                            <a16:creationId xmlns:a16="http://schemas.microsoft.com/office/drawing/2014/main" id="{A1338899-AC48-AE70-BF9E-D1F386A4FB38}"/>
                          </a:ext>
                        </a:extLst>
                      </p:cNvPr>
                      <p:cNvGrpSpPr/>
                      <p:nvPr/>
                    </p:nvGrpSpPr>
                    <p:grpSpPr>
                      <a:xfrm>
                        <a:off x="5533653" y="3293593"/>
                        <a:ext cx="1099920" cy="1188524"/>
                        <a:chOff x="3982504" y="3298140"/>
                        <a:chExt cx="1099920" cy="1188524"/>
                      </a:xfrm>
                    </p:grpSpPr>
                    <p:cxnSp>
                      <p:nvCxnSpPr>
                        <p:cNvPr id="90" name="Straight Connector 89">
                          <a:extLst>
                            <a:ext uri="{FF2B5EF4-FFF2-40B4-BE49-F238E27FC236}">
                              <a16:creationId xmlns:a16="http://schemas.microsoft.com/office/drawing/2014/main" id="{90975CAD-FF9B-BEA8-BAA4-A4046C585398}"/>
                            </a:ext>
                          </a:extLst>
                        </p:cNvPr>
                        <p:cNvCxnSpPr/>
                        <p:nvPr/>
                      </p:nvCxnSpPr>
                      <p:spPr>
                        <a:xfrm>
                          <a:off x="3982504" y="3888966"/>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91" name="Rectangle: Rounded Corners 90">
                          <a:extLst>
                            <a:ext uri="{FF2B5EF4-FFF2-40B4-BE49-F238E27FC236}">
                              <a16:creationId xmlns:a16="http://schemas.microsoft.com/office/drawing/2014/main" id="{901CD1EE-7B3E-8819-7970-7D4F781126EF}"/>
                            </a:ext>
                          </a:extLst>
                        </p:cNvPr>
                        <p:cNvSpPr/>
                        <p:nvPr/>
                      </p:nvSpPr>
                      <p:spPr>
                        <a:xfrm>
                          <a:off x="4136772" y="3298140"/>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92" name="Rectangle: Rounded Corners 91">
                          <a:extLst>
                            <a:ext uri="{FF2B5EF4-FFF2-40B4-BE49-F238E27FC236}">
                              <a16:creationId xmlns:a16="http://schemas.microsoft.com/office/drawing/2014/main" id="{546902E0-D398-6EA5-EFAD-B522EF290F6A}"/>
                            </a:ext>
                          </a:extLst>
                        </p:cNvPr>
                        <p:cNvSpPr/>
                        <p:nvPr/>
                      </p:nvSpPr>
                      <p:spPr>
                        <a:xfrm>
                          <a:off x="4136772" y="399185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grpSp>
                </p:grpSp>
              </p:grpSp>
              <mc:AlternateContent xmlns:mc="http://schemas.openxmlformats.org/markup-compatibility/2006" xmlns:a14="http://schemas.microsoft.com/office/drawing/2010/main">
                <mc:Choice Requires="a14">
                  <p:sp>
                    <p:nvSpPr>
                      <p:cNvPr id="77" name="TextBox 76">
                        <a:extLst>
                          <a:ext uri="{FF2B5EF4-FFF2-40B4-BE49-F238E27FC236}">
                            <a16:creationId xmlns:a16="http://schemas.microsoft.com/office/drawing/2014/main" id="{57DF3866-CCA4-8BC9-56FB-4098522A47F5}"/>
                          </a:ext>
                        </a:extLst>
                      </p:cNvPr>
                      <p:cNvSpPr txBox="1"/>
                      <p:nvPr/>
                    </p:nvSpPr>
                    <p:spPr>
                      <a:xfrm>
                        <a:off x="8370964" y="2549334"/>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85000"/>
                                      <a:lumOff val="1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85000"/>
                              <a:lumOff val="15000"/>
                            </a:schemeClr>
                          </a:solidFill>
                          <a:latin typeface="+mj-lt"/>
                        </a:endParaRPr>
                      </a:p>
                    </p:txBody>
                  </p:sp>
                </mc:Choice>
                <mc:Fallback xmlns="">
                  <p:sp>
                    <p:nvSpPr>
                      <p:cNvPr id="34" name="TextBox 33">
                        <a:extLst>
                          <a:ext uri="{FF2B5EF4-FFF2-40B4-BE49-F238E27FC236}">
                            <a16:creationId xmlns:a16="http://schemas.microsoft.com/office/drawing/2014/main" id="{A54E6205-FBC0-4F7D-9994-39A29D896533}"/>
                          </a:ext>
                        </a:extLst>
                      </p:cNvPr>
                      <p:cNvSpPr txBox="1">
                        <a:spLocks noRot="1" noChangeAspect="1" noMove="1" noResize="1" noEditPoints="1" noAdjustHandles="1" noChangeArrowheads="1" noChangeShapeType="1" noTextEdit="1"/>
                      </p:cNvSpPr>
                      <p:nvPr/>
                    </p:nvSpPr>
                    <p:spPr>
                      <a:xfrm>
                        <a:off x="8370964" y="2549334"/>
                        <a:ext cx="548547" cy="523220"/>
                      </a:xfrm>
                      <a:prstGeom prst="rect">
                        <a:avLst/>
                      </a:prstGeom>
                      <a:blipFill>
                        <a:blip r:embed="rId6"/>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78" name="TextBox 77">
                        <a:extLst>
                          <a:ext uri="{FF2B5EF4-FFF2-40B4-BE49-F238E27FC236}">
                            <a16:creationId xmlns:a16="http://schemas.microsoft.com/office/drawing/2014/main" id="{C1768901-7D34-07A6-DD3E-B99395219462}"/>
                          </a:ext>
                        </a:extLst>
                      </p:cNvPr>
                      <p:cNvSpPr txBox="1"/>
                      <p:nvPr/>
                    </p:nvSpPr>
                    <p:spPr>
                      <a:xfrm>
                        <a:off x="8363252" y="3219501"/>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85000"/>
                                      <a:lumOff val="1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85000"/>
                              <a:lumOff val="15000"/>
                            </a:schemeClr>
                          </a:solidFill>
                          <a:latin typeface="+mj-lt"/>
                        </a:endParaRPr>
                      </a:p>
                    </p:txBody>
                  </p:sp>
                </mc:Choice>
                <mc:Fallback xmlns="">
                  <p:sp>
                    <p:nvSpPr>
                      <p:cNvPr id="35" name="TextBox 34">
                        <a:extLst>
                          <a:ext uri="{FF2B5EF4-FFF2-40B4-BE49-F238E27FC236}">
                            <a16:creationId xmlns:a16="http://schemas.microsoft.com/office/drawing/2014/main" id="{FC7B7D71-DCEA-459E-8189-95689EAD3CBA}"/>
                          </a:ext>
                        </a:extLst>
                      </p:cNvPr>
                      <p:cNvSpPr txBox="1">
                        <a:spLocks noRot="1" noChangeAspect="1" noMove="1" noResize="1" noEditPoints="1" noAdjustHandles="1" noChangeArrowheads="1" noChangeShapeType="1" noTextEdit="1"/>
                      </p:cNvSpPr>
                      <p:nvPr/>
                    </p:nvSpPr>
                    <p:spPr>
                      <a:xfrm>
                        <a:off x="8363252" y="3219501"/>
                        <a:ext cx="548547" cy="523220"/>
                      </a:xfrm>
                      <a:prstGeom prst="rect">
                        <a:avLst/>
                      </a:prstGeom>
                      <a:blipFill>
                        <a:blip r:embed="rId7"/>
                        <a:stretch>
                          <a:fillRect/>
                        </a:stretch>
                      </a:blipFill>
                    </p:spPr>
                    <p:txBody>
                      <a:bodyPr/>
                      <a:lstStyle/>
                      <a:p>
                        <a:r>
                          <a:rPr lang="fr-FR">
                            <a:noFill/>
                          </a:rPr>
                          <a:t> </a:t>
                        </a:r>
                      </a:p>
                    </p:txBody>
                  </p:sp>
                </mc:Fallback>
              </mc:AlternateContent>
              <p:sp>
                <p:nvSpPr>
                  <p:cNvPr id="79" name="Rectangle: Rounded Corners 78">
                    <a:extLst>
                      <a:ext uri="{FF2B5EF4-FFF2-40B4-BE49-F238E27FC236}">
                        <a16:creationId xmlns:a16="http://schemas.microsoft.com/office/drawing/2014/main" id="{59659F47-BF0A-0601-8FE5-38F96C6A8A50}"/>
                      </a:ext>
                    </a:extLst>
                  </p:cNvPr>
                  <p:cNvSpPr/>
                  <p:nvPr/>
                </p:nvSpPr>
                <p:spPr>
                  <a:xfrm>
                    <a:off x="8873509" y="3216601"/>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80" name="Rectangle: Rounded Corners 79">
                    <a:extLst>
                      <a:ext uri="{FF2B5EF4-FFF2-40B4-BE49-F238E27FC236}">
                        <a16:creationId xmlns:a16="http://schemas.microsoft.com/office/drawing/2014/main" id="{F2F5B12E-CD81-24D8-6F8C-9FE5470A5F30}"/>
                      </a:ext>
                    </a:extLst>
                  </p:cNvPr>
                  <p:cNvSpPr/>
                  <p:nvPr/>
                </p:nvSpPr>
                <p:spPr>
                  <a:xfrm>
                    <a:off x="8885393" y="2541700"/>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grpSp>
            <p:sp>
              <p:nvSpPr>
                <p:cNvPr id="71" name="TextBox 70">
                  <a:extLst>
                    <a:ext uri="{FF2B5EF4-FFF2-40B4-BE49-F238E27FC236}">
                      <a16:creationId xmlns:a16="http://schemas.microsoft.com/office/drawing/2014/main" id="{AB04681B-9E2D-9690-1F8D-628E9C1AEE76}"/>
                    </a:ext>
                  </a:extLst>
                </p:cNvPr>
                <p:cNvSpPr txBox="1"/>
                <p:nvPr/>
              </p:nvSpPr>
              <p:spPr>
                <a:xfrm>
                  <a:off x="6911083" y="4128567"/>
                  <a:ext cx="357790"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sp>
              <p:nvSpPr>
                <p:cNvPr id="72" name="Rectangle: Rounded Corners 71">
                  <a:extLst>
                    <a:ext uri="{FF2B5EF4-FFF2-40B4-BE49-F238E27FC236}">
                      <a16:creationId xmlns:a16="http://schemas.microsoft.com/office/drawing/2014/main" id="{6B8525D8-E9D0-E680-E403-28CB91354F3E}"/>
                    </a:ext>
                  </a:extLst>
                </p:cNvPr>
                <p:cNvSpPr/>
                <p:nvPr/>
              </p:nvSpPr>
              <p:spPr>
                <a:xfrm>
                  <a:off x="7690536" y="38788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73" name="Rectangle: Rounded Corners 72">
                  <a:extLst>
                    <a:ext uri="{FF2B5EF4-FFF2-40B4-BE49-F238E27FC236}">
                      <a16:creationId xmlns:a16="http://schemas.microsoft.com/office/drawing/2014/main" id="{074A141D-3C4B-9D38-A498-7094A3365713}"/>
                    </a:ext>
                  </a:extLst>
                </p:cNvPr>
                <p:cNvSpPr/>
                <p:nvPr/>
              </p:nvSpPr>
              <p:spPr>
                <a:xfrm>
                  <a:off x="7690536" y="457252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74" name="Rectangle: Rounded Corners 73">
                  <a:extLst>
                    <a:ext uri="{FF2B5EF4-FFF2-40B4-BE49-F238E27FC236}">
                      <a16:creationId xmlns:a16="http://schemas.microsoft.com/office/drawing/2014/main" id="{D4554C48-1DEB-3456-99AF-FC953FB55274}"/>
                    </a:ext>
                  </a:extLst>
                </p:cNvPr>
                <p:cNvSpPr/>
                <p:nvPr/>
              </p:nvSpPr>
              <p:spPr>
                <a:xfrm>
                  <a:off x="9503610" y="38788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75" name="Rectangle: Rounded Corners 74">
                  <a:extLst>
                    <a:ext uri="{FF2B5EF4-FFF2-40B4-BE49-F238E27FC236}">
                      <a16:creationId xmlns:a16="http://schemas.microsoft.com/office/drawing/2014/main" id="{DB27384C-1136-A28A-48DF-27ED98EBEFF5}"/>
                    </a:ext>
                  </a:extLst>
                </p:cNvPr>
                <p:cNvSpPr/>
                <p:nvPr/>
              </p:nvSpPr>
              <p:spPr>
                <a:xfrm>
                  <a:off x="9503610" y="457252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grpSp>
        </p:grpSp>
      </p:grpSp>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Complete to find the sum.</a:t>
            </a:r>
            <a:endParaRPr lang="en-GB" sz="3200" dirty="0">
              <a:solidFill>
                <a:schemeClr val="bg1"/>
              </a:solidFill>
              <a:sym typeface="Comic Sans MS"/>
            </a:endParaRPr>
          </a:p>
        </p:txBody>
      </p:sp>
      <p:sp>
        <p:nvSpPr>
          <p:cNvPr id="44" name="TextBox 43">
            <a:extLst>
              <a:ext uri="{FF2B5EF4-FFF2-40B4-BE49-F238E27FC236}">
                <a16:creationId xmlns:a16="http://schemas.microsoft.com/office/drawing/2014/main" id="{39CBB6FB-3EA1-4845-84CA-572D50867B47}"/>
              </a:ext>
            </a:extLst>
          </p:cNvPr>
          <p:cNvSpPr txBox="1"/>
          <p:nvPr/>
        </p:nvSpPr>
        <p:spPr>
          <a:xfrm>
            <a:off x="8766642" y="3923738"/>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cxnSp>
        <p:nvCxnSpPr>
          <p:cNvPr id="41" name="Straight Connector 40">
            <a:extLst>
              <a:ext uri="{FF2B5EF4-FFF2-40B4-BE49-F238E27FC236}">
                <a16:creationId xmlns:a16="http://schemas.microsoft.com/office/drawing/2014/main" id="{C3A7D438-1BEB-4FD6-8957-1DB263F61259}"/>
              </a:ext>
            </a:extLst>
          </p:cNvPr>
          <p:cNvCxnSpPr/>
          <p:nvPr/>
        </p:nvCxnSpPr>
        <p:spPr>
          <a:xfrm>
            <a:off x="7463116" y="4216038"/>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7BF23BB4-8616-4131-98C1-5629CDFC3FAB}"/>
              </a:ext>
            </a:extLst>
          </p:cNvPr>
          <p:cNvCxnSpPr/>
          <p:nvPr/>
        </p:nvCxnSpPr>
        <p:spPr>
          <a:xfrm>
            <a:off x="9276190" y="4216038"/>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BA92324D-50BC-4031-9CEC-87DB5E527C23}"/>
              </a:ext>
            </a:extLst>
          </p:cNvPr>
          <p:cNvGrpSpPr/>
          <p:nvPr/>
        </p:nvGrpSpPr>
        <p:grpSpPr>
          <a:xfrm>
            <a:off x="1291035" y="2044264"/>
            <a:ext cx="1099920" cy="1188524"/>
            <a:chOff x="1431235" y="2825994"/>
            <a:chExt cx="1099920" cy="1188524"/>
          </a:xfrm>
        </p:grpSpPr>
        <p:sp>
          <p:nvSpPr>
            <p:cNvPr id="13" name="Rectangle: Rounded Corners 12">
              <a:extLst>
                <a:ext uri="{FF2B5EF4-FFF2-40B4-BE49-F238E27FC236}">
                  <a16:creationId xmlns:a16="http://schemas.microsoft.com/office/drawing/2014/main" id="{3B4446C6-17A6-4AF8-B6F0-87F1CE359006}"/>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7</a:t>
              </a:r>
            </a:p>
          </p:txBody>
        </p:sp>
        <p:cxnSp>
          <p:nvCxnSpPr>
            <p:cNvPr id="15" name="Straight Connector 14">
              <a:extLst>
                <a:ext uri="{FF2B5EF4-FFF2-40B4-BE49-F238E27FC236}">
                  <a16:creationId xmlns:a16="http://schemas.microsoft.com/office/drawing/2014/main" id="{9933A692-3343-43D2-8906-869AD683071D}"/>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6" name="Rectangle: Rounded Corners 15">
              <a:extLst>
                <a:ext uri="{FF2B5EF4-FFF2-40B4-BE49-F238E27FC236}">
                  <a16:creationId xmlns:a16="http://schemas.microsoft.com/office/drawing/2014/main" id="{412E5A8C-8C4A-470C-8E0C-27575C974521}"/>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8</a:t>
              </a:r>
            </a:p>
          </p:txBody>
        </p:sp>
      </p:grpSp>
      <p:grpSp>
        <p:nvGrpSpPr>
          <p:cNvPr id="11" name="Group 10">
            <a:extLst>
              <a:ext uri="{FF2B5EF4-FFF2-40B4-BE49-F238E27FC236}">
                <a16:creationId xmlns:a16="http://schemas.microsoft.com/office/drawing/2014/main" id="{59911194-9535-4075-8734-5F8C9A76949B}"/>
              </a:ext>
            </a:extLst>
          </p:cNvPr>
          <p:cNvGrpSpPr/>
          <p:nvPr/>
        </p:nvGrpSpPr>
        <p:grpSpPr>
          <a:xfrm>
            <a:off x="3086432" y="2044264"/>
            <a:ext cx="1099920" cy="1188524"/>
            <a:chOff x="1431235" y="2825994"/>
            <a:chExt cx="1099920" cy="1188524"/>
          </a:xfrm>
        </p:grpSpPr>
        <p:sp>
          <p:nvSpPr>
            <p:cNvPr id="18" name="Rectangle: Rounded Corners 17">
              <a:extLst>
                <a:ext uri="{FF2B5EF4-FFF2-40B4-BE49-F238E27FC236}">
                  <a16:creationId xmlns:a16="http://schemas.microsoft.com/office/drawing/2014/main" id="{5C4FF53D-F000-430E-B7B3-12C6DF49592B}"/>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a:t>
              </a:r>
            </a:p>
          </p:txBody>
        </p:sp>
        <p:cxnSp>
          <p:nvCxnSpPr>
            <p:cNvPr id="19" name="Straight Connector 18">
              <a:extLst>
                <a:ext uri="{FF2B5EF4-FFF2-40B4-BE49-F238E27FC236}">
                  <a16:creationId xmlns:a16="http://schemas.microsoft.com/office/drawing/2014/main" id="{C2BF7EF3-E368-45B8-B584-35942366FE6D}"/>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0" name="Rectangle: Rounded Corners 19">
              <a:extLst>
                <a:ext uri="{FF2B5EF4-FFF2-40B4-BE49-F238E27FC236}">
                  <a16:creationId xmlns:a16="http://schemas.microsoft.com/office/drawing/2014/main" id="{F461DB79-4480-4CCD-ACDB-80D45477D149}"/>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5</a:t>
              </a:r>
            </a:p>
          </p:txBody>
        </p:sp>
      </p:grpSp>
      <p:grpSp>
        <p:nvGrpSpPr>
          <p:cNvPr id="21" name="Group 20">
            <a:extLst>
              <a:ext uri="{FF2B5EF4-FFF2-40B4-BE49-F238E27FC236}">
                <a16:creationId xmlns:a16="http://schemas.microsoft.com/office/drawing/2014/main" id="{8E11F55E-5E3C-488B-8DFB-AC7E1074D4D9}"/>
              </a:ext>
            </a:extLst>
          </p:cNvPr>
          <p:cNvGrpSpPr/>
          <p:nvPr/>
        </p:nvGrpSpPr>
        <p:grpSpPr>
          <a:xfrm>
            <a:off x="4919500" y="2044264"/>
            <a:ext cx="2049035" cy="1188524"/>
            <a:chOff x="1468906" y="2825994"/>
            <a:chExt cx="2049035" cy="1188524"/>
          </a:xfrm>
        </p:grpSpPr>
        <p:sp>
          <p:nvSpPr>
            <p:cNvPr id="22" name="Rectangle: Rounded Corners 21">
              <a:extLst>
                <a:ext uri="{FF2B5EF4-FFF2-40B4-BE49-F238E27FC236}">
                  <a16:creationId xmlns:a16="http://schemas.microsoft.com/office/drawing/2014/main" id="{706C2DFA-8B75-4003-95EE-4D815DBE2306}"/>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7</a:t>
              </a:r>
            </a:p>
          </p:txBody>
        </p:sp>
        <p:cxnSp>
          <p:nvCxnSpPr>
            <p:cNvPr id="23" name="Straight Connector 22">
              <a:extLst>
                <a:ext uri="{FF2B5EF4-FFF2-40B4-BE49-F238E27FC236}">
                  <a16:creationId xmlns:a16="http://schemas.microsoft.com/office/drawing/2014/main" id="{CA3F62DF-655E-4929-A514-13E3BE01762A}"/>
                </a:ext>
              </a:extLst>
            </p:cNvPr>
            <p:cNvCxnSpPr>
              <a:cxnSpLocks/>
            </p:cNvCxnSpPr>
            <p:nvPr/>
          </p:nvCxnSpPr>
          <p:spPr>
            <a:xfrm>
              <a:off x="1468906" y="3432544"/>
              <a:ext cx="2049035"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4" name="Rectangle: Rounded Corners 23">
              <a:extLst>
                <a:ext uri="{FF2B5EF4-FFF2-40B4-BE49-F238E27FC236}">
                  <a16:creationId xmlns:a16="http://schemas.microsoft.com/office/drawing/2014/main" id="{6CE0F628-7A54-488E-A8F6-094DD32EC75A}"/>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8</a:t>
              </a:r>
            </a:p>
          </p:txBody>
        </p:sp>
      </p:grpSp>
      <p:sp>
        <p:nvSpPr>
          <p:cNvPr id="2" name="TextBox 1">
            <a:extLst>
              <a:ext uri="{FF2B5EF4-FFF2-40B4-BE49-F238E27FC236}">
                <a16:creationId xmlns:a16="http://schemas.microsoft.com/office/drawing/2014/main" id="{4365F178-ECD2-46FB-B588-AE50EAAC4589}"/>
              </a:ext>
            </a:extLst>
          </p:cNvPr>
          <p:cNvSpPr txBox="1"/>
          <p:nvPr/>
        </p:nvSpPr>
        <p:spPr>
          <a:xfrm>
            <a:off x="2496914" y="2291668"/>
            <a:ext cx="357790"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sp>
        <p:nvSpPr>
          <p:cNvPr id="25" name="TextBox 24">
            <a:extLst>
              <a:ext uri="{FF2B5EF4-FFF2-40B4-BE49-F238E27FC236}">
                <a16:creationId xmlns:a16="http://schemas.microsoft.com/office/drawing/2014/main" id="{B309BF9A-AB1A-4EB6-A733-6FE2E1E62326}"/>
              </a:ext>
            </a:extLst>
          </p:cNvPr>
          <p:cNvSpPr txBox="1"/>
          <p:nvPr/>
        </p:nvSpPr>
        <p:spPr>
          <a:xfrm>
            <a:off x="4375303" y="2291668"/>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mc:AlternateContent xmlns:mc="http://schemas.openxmlformats.org/markup-compatibility/2006" xmlns:a14="http://schemas.microsoft.com/office/drawing/2010/main">
        <mc:Choice Requires="a14">
          <p:sp>
            <p:nvSpPr>
              <p:cNvPr id="59" name="TextBox 58">
                <a:extLst>
                  <a:ext uri="{FF2B5EF4-FFF2-40B4-BE49-F238E27FC236}">
                    <a16:creationId xmlns:a16="http://schemas.microsoft.com/office/drawing/2014/main" id="{F4D94C60-1E80-498F-BC0A-1E47FF5219A2}"/>
                  </a:ext>
                </a:extLst>
              </p:cNvPr>
              <p:cNvSpPr txBox="1"/>
              <p:nvPr/>
            </p:nvSpPr>
            <p:spPr>
              <a:xfrm>
                <a:off x="5748881" y="2051897"/>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85000"/>
                              <a:lumOff val="1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85000"/>
                      <a:lumOff val="15000"/>
                    </a:schemeClr>
                  </a:solidFill>
                  <a:latin typeface="+mj-lt"/>
                </a:endParaRPr>
              </a:p>
            </p:txBody>
          </p:sp>
        </mc:Choice>
        <mc:Fallback xmlns="">
          <p:sp>
            <p:nvSpPr>
              <p:cNvPr id="59" name="TextBox 58">
                <a:extLst>
                  <a:ext uri="{FF2B5EF4-FFF2-40B4-BE49-F238E27FC236}">
                    <a16:creationId xmlns:a16="http://schemas.microsoft.com/office/drawing/2014/main" id="{F4D94C60-1E80-498F-BC0A-1E47FF5219A2}"/>
                  </a:ext>
                </a:extLst>
              </p:cNvPr>
              <p:cNvSpPr txBox="1">
                <a:spLocks noRot="1" noChangeAspect="1" noMove="1" noResize="1" noEditPoints="1" noAdjustHandles="1" noChangeArrowheads="1" noChangeShapeType="1" noTextEdit="1"/>
              </p:cNvSpPr>
              <p:nvPr/>
            </p:nvSpPr>
            <p:spPr>
              <a:xfrm>
                <a:off x="5748881" y="2051897"/>
                <a:ext cx="548547" cy="523220"/>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0" name="TextBox 59">
                <a:extLst>
                  <a:ext uri="{FF2B5EF4-FFF2-40B4-BE49-F238E27FC236}">
                    <a16:creationId xmlns:a16="http://schemas.microsoft.com/office/drawing/2014/main" id="{25543CA1-4B82-46DA-A20C-223208773598}"/>
                  </a:ext>
                </a:extLst>
              </p:cNvPr>
              <p:cNvSpPr txBox="1"/>
              <p:nvPr/>
            </p:nvSpPr>
            <p:spPr>
              <a:xfrm>
                <a:off x="5741169" y="2722064"/>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85000"/>
                              <a:lumOff val="1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85000"/>
                      <a:lumOff val="15000"/>
                    </a:schemeClr>
                  </a:solidFill>
                  <a:latin typeface="+mj-lt"/>
                </a:endParaRPr>
              </a:p>
            </p:txBody>
          </p:sp>
        </mc:Choice>
        <mc:Fallback xmlns="">
          <p:sp>
            <p:nvSpPr>
              <p:cNvPr id="60" name="TextBox 59">
                <a:extLst>
                  <a:ext uri="{FF2B5EF4-FFF2-40B4-BE49-F238E27FC236}">
                    <a16:creationId xmlns:a16="http://schemas.microsoft.com/office/drawing/2014/main" id="{25543CA1-4B82-46DA-A20C-223208773598}"/>
                  </a:ext>
                </a:extLst>
              </p:cNvPr>
              <p:cNvSpPr txBox="1">
                <a:spLocks noRot="1" noChangeAspect="1" noMove="1" noResize="1" noEditPoints="1" noAdjustHandles="1" noChangeArrowheads="1" noChangeShapeType="1" noTextEdit="1"/>
              </p:cNvSpPr>
              <p:nvPr/>
            </p:nvSpPr>
            <p:spPr>
              <a:xfrm>
                <a:off x="5741169" y="2722064"/>
                <a:ext cx="548547" cy="523220"/>
              </a:xfrm>
              <a:prstGeom prst="rect">
                <a:avLst/>
              </a:prstGeom>
              <a:blipFill>
                <a:blip r:embed="rId9"/>
                <a:stretch>
                  <a:fillRect/>
                </a:stretch>
              </a:blipFill>
            </p:spPr>
            <p:txBody>
              <a:bodyPr/>
              <a:lstStyle/>
              <a:p>
                <a:r>
                  <a:rPr lang="en-US">
                    <a:noFill/>
                  </a:rPr>
                  <a:t> </a:t>
                </a:r>
              </a:p>
            </p:txBody>
          </p:sp>
        </mc:Fallback>
      </mc:AlternateContent>
      <p:sp>
        <p:nvSpPr>
          <p:cNvPr id="62" name="Rectangle: Rounded Corners 61">
            <a:extLst>
              <a:ext uri="{FF2B5EF4-FFF2-40B4-BE49-F238E27FC236}">
                <a16:creationId xmlns:a16="http://schemas.microsoft.com/office/drawing/2014/main" id="{7E5B9F40-DE8F-45AF-B5C4-9A033703E49F}"/>
              </a:ext>
            </a:extLst>
          </p:cNvPr>
          <p:cNvSpPr/>
          <p:nvPr/>
        </p:nvSpPr>
        <p:spPr>
          <a:xfrm>
            <a:off x="6251426" y="2719164"/>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5</a:t>
            </a:r>
          </a:p>
        </p:txBody>
      </p:sp>
      <p:sp>
        <p:nvSpPr>
          <p:cNvPr id="63" name="Rectangle: Rounded Corners 62">
            <a:extLst>
              <a:ext uri="{FF2B5EF4-FFF2-40B4-BE49-F238E27FC236}">
                <a16:creationId xmlns:a16="http://schemas.microsoft.com/office/drawing/2014/main" id="{5DDA553C-AAD3-4A25-98BA-80F93A7F7F24}"/>
              </a:ext>
            </a:extLst>
          </p:cNvPr>
          <p:cNvSpPr/>
          <p:nvPr/>
        </p:nvSpPr>
        <p:spPr>
          <a:xfrm>
            <a:off x="6263310" y="2044263"/>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5</a:t>
            </a:r>
          </a:p>
        </p:txBody>
      </p:sp>
      <p:sp>
        <p:nvSpPr>
          <p:cNvPr id="57" name="TextBox 56">
            <a:extLst>
              <a:ext uri="{FF2B5EF4-FFF2-40B4-BE49-F238E27FC236}">
                <a16:creationId xmlns:a16="http://schemas.microsoft.com/office/drawing/2014/main" id="{04119BF6-9672-496C-B783-F5701F95A8BE}"/>
              </a:ext>
            </a:extLst>
          </p:cNvPr>
          <p:cNvSpPr txBox="1"/>
          <p:nvPr/>
        </p:nvSpPr>
        <p:spPr>
          <a:xfrm>
            <a:off x="7016826" y="2313507"/>
            <a:ext cx="357790"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cxnSp>
        <p:nvCxnSpPr>
          <p:cNvPr id="58" name="Straight Connector 57">
            <a:extLst>
              <a:ext uri="{FF2B5EF4-FFF2-40B4-BE49-F238E27FC236}">
                <a16:creationId xmlns:a16="http://schemas.microsoft.com/office/drawing/2014/main" id="{B9F10546-31D5-4EB2-A140-A1DEA2AAA04E}"/>
              </a:ext>
            </a:extLst>
          </p:cNvPr>
          <p:cNvCxnSpPr>
            <a:cxnSpLocks/>
          </p:cNvCxnSpPr>
          <p:nvPr/>
        </p:nvCxnSpPr>
        <p:spPr>
          <a:xfrm>
            <a:off x="7472629" y="2647270"/>
            <a:ext cx="2159051"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4" name="Rectangle: Rounded Corners 63">
            <a:extLst>
              <a:ext uri="{FF2B5EF4-FFF2-40B4-BE49-F238E27FC236}">
                <a16:creationId xmlns:a16="http://schemas.microsoft.com/office/drawing/2014/main" id="{8E65E372-B2D3-4660-8FD4-DFB7B23A04BE}"/>
              </a:ext>
            </a:extLst>
          </p:cNvPr>
          <p:cNvSpPr/>
          <p:nvPr/>
        </p:nvSpPr>
        <p:spPr>
          <a:xfrm>
            <a:off x="7626897" y="205644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a:t>
            </a:r>
          </a:p>
        </p:txBody>
      </p:sp>
      <p:sp>
        <p:nvSpPr>
          <p:cNvPr id="65" name="Rectangle: Rounded Corners 64">
            <a:extLst>
              <a:ext uri="{FF2B5EF4-FFF2-40B4-BE49-F238E27FC236}">
                <a16:creationId xmlns:a16="http://schemas.microsoft.com/office/drawing/2014/main" id="{469CDC9E-516A-45E9-BF6A-A852525439D1}"/>
              </a:ext>
            </a:extLst>
          </p:cNvPr>
          <p:cNvSpPr/>
          <p:nvPr/>
        </p:nvSpPr>
        <p:spPr>
          <a:xfrm>
            <a:off x="7626897" y="275015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5</a:t>
            </a:r>
          </a:p>
        </p:txBody>
      </p:sp>
      <p:sp>
        <p:nvSpPr>
          <p:cNvPr id="66" name="TextBox 65">
            <a:extLst>
              <a:ext uri="{FF2B5EF4-FFF2-40B4-BE49-F238E27FC236}">
                <a16:creationId xmlns:a16="http://schemas.microsoft.com/office/drawing/2014/main" id="{1B02DCFF-EF14-44DD-AB82-9A089AA39F80}"/>
              </a:ext>
            </a:extLst>
          </p:cNvPr>
          <p:cNvSpPr txBox="1"/>
          <p:nvPr/>
        </p:nvSpPr>
        <p:spPr>
          <a:xfrm>
            <a:off x="5076707" y="3923738"/>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cxnSp>
        <p:nvCxnSpPr>
          <p:cNvPr id="68" name="Straight Connector 67">
            <a:extLst>
              <a:ext uri="{FF2B5EF4-FFF2-40B4-BE49-F238E27FC236}">
                <a16:creationId xmlns:a16="http://schemas.microsoft.com/office/drawing/2014/main" id="{EF88B9AF-1EFC-4890-8183-5EE49F9D5678}"/>
              </a:ext>
            </a:extLst>
          </p:cNvPr>
          <p:cNvCxnSpPr/>
          <p:nvPr/>
        </p:nvCxnSpPr>
        <p:spPr>
          <a:xfrm>
            <a:off x="5594613" y="4216038"/>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9" name="Rectangle: Rounded Corners 68">
            <a:extLst>
              <a:ext uri="{FF2B5EF4-FFF2-40B4-BE49-F238E27FC236}">
                <a16:creationId xmlns:a16="http://schemas.microsoft.com/office/drawing/2014/main" id="{B3C6D959-96CE-412A-A6C6-A003735581F0}"/>
              </a:ext>
            </a:extLst>
          </p:cNvPr>
          <p:cNvSpPr/>
          <p:nvPr/>
        </p:nvSpPr>
        <p:spPr>
          <a:xfrm>
            <a:off x="5748881" y="3625212"/>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35</a:t>
            </a:r>
          </a:p>
        </p:txBody>
      </p:sp>
      <p:sp>
        <p:nvSpPr>
          <p:cNvPr id="70" name="Rectangle: Rounded Corners 69">
            <a:extLst>
              <a:ext uri="{FF2B5EF4-FFF2-40B4-BE49-F238E27FC236}">
                <a16:creationId xmlns:a16="http://schemas.microsoft.com/office/drawing/2014/main" id="{0EFB3C52-65CE-4F8F-AA31-DAA582E9A27D}"/>
              </a:ext>
            </a:extLst>
          </p:cNvPr>
          <p:cNvSpPr/>
          <p:nvPr/>
        </p:nvSpPr>
        <p:spPr>
          <a:xfrm>
            <a:off x="5748881" y="4318927"/>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40</a:t>
            </a:r>
          </a:p>
        </p:txBody>
      </p:sp>
      <mc:AlternateContent xmlns:mc="http://schemas.openxmlformats.org/markup-compatibility/2006" xmlns:a14="http://schemas.microsoft.com/office/drawing/2010/main">
        <mc:Choice Requires="a14">
          <p:sp>
            <p:nvSpPr>
              <p:cNvPr id="34" name="TextBox 33">
                <a:extLst>
                  <a:ext uri="{FF2B5EF4-FFF2-40B4-BE49-F238E27FC236}">
                    <a16:creationId xmlns:a16="http://schemas.microsoft.com/office/drawing/2014/main" id="{A54E6205-FBC0-4F7D-9994-39A29D896533}"/>
                  </a:ext>
                </a:extLst>
              </p:cNvPr>
              <p:cNvSpPr txBox="1"/>
              <p:nvPr/>
            </p:nvSpPr>
            <p:spPr>
              <a:xfrm>
                <a:off x="8297812" y="2051897"/>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85000"/>
                              <a:lumOff val="1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85000"/>
                      <a:lumOff val="15000"/>
                    </a:schemeClr>
                  </a:solidFill>
                  <a:latin typeface="+mj-lt"/>
                </a:endParaRPr>
              </a:p>
            </p:txBody>
          </p:sp>
        </mc:Choice>
        <mc:Fallback xmlns="">
          <p:sp>
            <p:nvSpPr>
              <p:cNvPr id="34" name="TextBox 33">
                <a:extLst>
                  <a:ext uri="{FF2B5EF4-FFF2-40B4-BE49-F238E27FC236}">
                    <a16:creationId xmlns:a16="http://schemas.microsoft.com/office/drawing/2014/main" id="{A54E6205-FBC0-4F7D-9994-39A29D896533}"/>
                  </a:ext>
                </a:extLst>
              </p:cNvPr>
              <p:cNvSpPr txBox="1">
                <a:spLocks noRot="1" noChangeAspect="1" noMove="1" noResize="1" noEditPoints="1" noAdjustHandles="1" noChangeArrowheads="1" noChangeShapeType="1" noTextEdit="1"/>
              </p:cNvSpPr>
              <p:nvPr/>
            </p:nvSpPr>
            <p:spPr>
              <a:xfrm>
                <a:off x="8297812" y="2051897"/>
                <a:ext cx="548547" cy="523220"/>
              </a:xfrm>
              <a:prstGeom prst="rect">
                <a:avLst/>
              </a:prstGeom>
              <a:blipFill>
                <a:blip r:embed="rId10"/>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5" name="TextBox 34">
                <a:extLst>
                  <a:ext uri="{FF2B5EF4-FFF2-40B4-BE49-F238E27FC236}">
                    <a16:creationId xmlns:a16="http://schemas.microsoft.com/office/drawing/2014/main" id="{FC7B7D71-DCEA-459E-8189-95689EAD3CBA}"/>
                  </a:ext>
                </a:extLst>
              </p:cNvPr>
              <p:cNvSpPr txBox="1"/>
              <p:nvPr/>
            </p:nvSpPr>
            <p:spPr>
              <a:xfrm>
                <a:off x="8290100" y="2722064"/>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85000"/>
                              <a:lumOff val="1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85000"/>
                      <a:lumOff val="15000"/>
                    </a:schemeClr>
                  </a:solidFill>
                  <a:latin typeface="+mj-lt"/>
                </a:endParaRPr>
              </a:p>
            </p:txBody>
          </p:sp>
        </mc:Choice>
        <mc:Fallback xmlns="">
          <p:sp>
            <p:nvSpPr>
              <p:cNvPr id="35" name="TextBox 34">
                <a:extLst>
                  <a:ext uri="{FF2B5EF4-FFF2-40B4-BE49-F238E27FC236}">
                    <a16:creationId xmlns:a16="http://schemas.microsoft.com/office/drawing/2014/main" id="{FC7B7D71-DCEA-459E-8189-95689EAD3CBA}"/>
                  </a:ext>
                </a:extLst>
              </p:cNvPr>
              <p:cNvSpPr txBox="1">
                <a:spLocks noRot="1" noChangeAspect="1" noMove="1" noResize="1" noEditPoints="1" noAdjustHandles="1" noChangeArrowheads="1" noChangeShapeType="1" noTextEdit="1"/>
              </p:cNvSpPr>
              <p:nvPr/>
            </p:nvSpPr>
            <p:spPr>
              <a:xfrm>
                <a:off x="8290100" y="2722064"/>
                <a:ext cx="548547" cy="523220"/>
              </a:xfrm>
              <a:prstGeom prst="rect">
                <a:avLst/>
              </a:prstGeom>
              <a:blipFill>
                <a:blip r:embed="rId11"/>
                <a:stretch>
                  <a:fillRect/>
                </a:stretch>
              </a:blipFill>
            </p:spPr>
            <p:txBody>
              <a:bodyPr/>
              <a:lstStyle/>
              <a:p>
                <a:r>
                  <a:rPr lang="en-US">
                    <a:noFill/>
                  </a:rPr>
                  <a:t> </a:t>
                </a:r>
              </a:p>
            </p:txBody>
          </p:sp>
        </mc:Fallback>
      </mc:AlternateContent>
      <p:sp>
        <p:nvSpPr>
          <p:cNvPr id="36" name="Rectangle: Rounded Corners 35">
            <a:extLst>
              <a:ext uri="{FF2B5EF4-FFF2-40B4-BE49-F238E27FC236}">
                <a16:creationId xmlns:a16="http://schemas.microsoft.com/office/drawing/2014/main" id="{42561192-AD9D-493F-A7FC-358511D20258}"/>
              </a:ext>
            </a:extLst>
          </p:cNvPr>
          <p:cNvSpPr/>
          <p:nvPr/>
        </p:nvSpPr>
        <p:spPr>
          <a:xfrm>
            <a:off x="8800357" y="2719164"/>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8</a:t>
            </a:r>
          </a:p>
        </p:txBody>
      </p:sp>
      <p:sp>
        <p:nvSpPr>
          <p:cNvPr id="37" name="Rectangle: Rounded Corners 36">
            <a:extLst>
              <a:ext uri="{FF2B5EF4-FFF2-40B4-BE49-F238E27FC236}">
                <a16:creationId xmlns:a16="http://schemas.microsoft.com/office/drawing/2014/main" id="{3C5EA6A9-334E-42E0-A7FB-1895E468CDD6}"/>
              </a:ext>
            </a:extLst>
          </p:cNvPr>
          <p:cNvSpPr/>
          <p:nvPr/>
        </p:nvSpPr>
        <p:spPr>
          <a:xfrm>
            <a:off x="8812241" y="2044263"/>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8</a:t>
            </a:r>
          </a:p>
        </p:txBody>
      </p:sp>
      <p:sp>
        <p:nvSpPr>
          <p:cNvPr id="40" name="TextBox 39">
            <a:extLst>
              <a:ext uri="{FF2B5EF4-FFF2-40B4-BE49-F238E27FC236}">
                <a16:creationId xmlns:a16="http://schemas.microsoft.com/office/drawing/2014/main" id="{5C225B77-C3E8-43F2-8B81-33D2CAD8A5FF}"/>
              </a:ext>
            </a:extLst>
          </p:cNvPr>
          <p:cNvSpPr txBox="1"/>
          <p:nvPr/>
        </p:nvSpPr>
        <p:spPr>
          <a:xfrm>
            <a:off x="6837931" y="3874970"/>
            <a:ext cx="357790"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sp>
        <p:nvSpPr>
          <p:cNvPr id="42" name="Rectangle: Rounded Corners 41">
            <a:extLst>
              <a:ext uri="{FF2B5EF4-FFF2-40B4-BE49-F238E27FC236}">
                <a16:creationId xmlns:a16="http://schemas.microsoft.com/office/drawing/2014/main" id="{B5232719-C53B-4B3E-8047-E61D60FD1C93}"/>
              </a:ext>
            </a:extLst>
          </p:cNvPr>
          <p:cNvSpPr/>
          <p:nvPr/>
        </p:nvSpPr>
        <p:spPr>
          <a:xfrm>
            <a:off x="7617384" y="3625212"/>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8</a:t>
            </a:r>
          </a:p>
        </p:txBody>
      </p:sp>
      <p:sp>
        <p:nvSpPr>
          <p:cNvPr id="43" name="Rectangle: Rounded Corners 42">
            <a:extLst>
              <a:ext uri="{FF2B5EF4-FFF2-40B4-BE49-F238E27FC236}">
                <a16:creationId xmlns:a16="http://schemas.microsoft.com/office/drawing/2014/main" id="{80EAF4F8-C90A-4569-9369-96B7AA16FEBB}"/>
              </a:ext>
            </a:extLst>
          </p:cNvPr>
          <p:cNvSpPr/>
          <p:nvPr/>
        </p:nvSpPr>
        <p:spPr>
          <a:xfrm>
            <a:off x="7617384" y="4318927"/>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40</a:t>
            </a:r>
          </a:p>
        </p:txBody>
      </p:sp>
      <p:sp>
        <p:nvSpPr>
          <p:cNvPr id="46" name="Rectangle: Rounded Corners 45">
            <a:extLst>
              <a:ext uri="{FF2B5EF4-FFF2-40B4-BE49-F238E27FC236}">
                <a16:creationId xmlns:a16="http://schemas.microsoft.com/office/drawing/2014/main" id="{61DF65D9-0B6C-4059-8BDC-DF2BB68E0166}"/>
              </a:ext>
            </a:extLst>
          </p:cNvPr>
          <p:cNvSpPr/>
          <p:nvPr/>
        </p:nvSpPr>
        <p:spPr>
          <a:xfrm>
            <a:off x="9430458" y="3625212"/>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43</a:t>
            </a:r>
          </a:p>
        </p:txBody>
      </p:sp>
      <p:sp>
        <p:nvSpPr>
          <p:cNvPr id="47" name="Rectangle: Rounded Corners 46">
            <a:extLst>
              <a:ext uri="{FF2B5EF4-FFF2-40B4-BE49-F238E27FC236}">
                <a16:creationId xmlns:a16="http://schemas.microsoft.com/office/drawing/2014/main" id="{9D3E74BE-BDC0-4298-8280-24AAC1B2A73F}"/>
              </a:ext>
            </a:extLst>
          </p:cNvPr>
          <p:cNvSpPr/>
          <p:nvPr/>
        </p:nvSpPr>
        <p:spPr>
          <a:xfrm>
            <a:off x="9430458" y="4318927"/>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40</a:t>
            </a:r>
          </a:p>
        </p:txBody>
      </p:sp>
    </p:spTree>
    <p:custDataLst>
      <p:tags r:id="rId1"/>
    </p:custDataLst>
    <p:extLst>
      <p:ext uri="{BB962C8B-B14F-4D97-AF65-F5344CB8AC3E}">
        <p14:creationId xmlns:p14="http://schemas.microsoft.com/office/powerpoint/2010/main" val="121893634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500"/>
                                        <p:tgtEl>
                                          <p:spTgt spid="6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2"/>
                                        </p:tgtEl>
                                        <p:attrNameLst>
                                          <p:attrName>style.visibility</p:attrName>
                                        </p:attrNameLst>
                                      </p:cBhvr>
                                      <p:to>
                                        <p:strVal val="visible"/>
                                      </p:to>
                                    </p:set>
                                    <p:animEffect transition="in" filter="fade">
                                      <p:cBhvr>
                                        <p:cTn id="12" dur="500"/>
                                        <p:tgtEl>
                                          <p:spTgt spid="6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500"/>
                                        <p:tgtEl>
                                          <p:spTgt spid="3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500"/>
                                        <p:tgtEl>
                                          <p:spTgt spid="3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9"/>
                                        </p:tgtEl>
                                        <p:attrNameLst>
                                          <p:attrName>style.visibility</p:attrName>
                                        </p:attrNameLst>
                                      </p:cBhvr>
                                      <p:to>
                                        <p:strVal val="visible"/>
                                      </p:to>
                                    </p:set>
                                    <p:animEffect transition="in" filter="fade">
                                      <p:cBhvr>
                                        <p:cTn id="27" dur="500"/>
                                        <p:tgtEl>
                                          <p:spTgt spid="6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0"/>
                                        </p:tgtEl>
                                        <p:attrNameLst>
                                          <p:attrName>style.visibility</p:attrName>
                                        </p:attrNameLst>
                                      </p:cBhvr>
                                      <p:to>
                                        <p:strVal val="visible"/>
                                      </p:to>
                                    </p:set>
                                    <p:animEffect transition="in" filter="fade">
                                      <p:cBhvr>
                                        <p:cTn id="32" dur="500"/>
                                        <p:tgtEl>
                                          <p:spTgt spid="7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fade">
                                      <p:cBhvr>
                                        <p:cTn id="37" dur="500"/>
                                        <p:tgtEl>
                                          <p:spTgt spid="4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fade">
                                      <p:cBhvr>
                                        <p:cTn id="42" dur="500"/>
                                        <p:tgtEl>
                                          <p:spTgt spid="43"/>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fade">
                                      <p:cBhvr>
                                        <p:cTn id="47" dur="500"/>
                                        <p:tgtEl>
                                          <p:spTgt spid="46"/>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47"/>
                                        </p:tgtEl>
                                        <p:attrNameLst>
                                          <p:attrName>style.visibility</p:attrName>
                                        </p:attrNameLst>
                                      </p:cBhvr>
                                      <p:to>
                                        <p:strVal val="visible"/>
                                      </p:to>
                                    </p:set>
                                    <p:animEffect transition="in" filter="fade">
                                      <p:cBhvr>
                                        <p:cTn id="5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3" grpId="0" animBg="1"/>
      <p:bldP spid="69" grpId="0" animBg="1"/>
      <p:bldP spid="70" grpId="0" animBg="1"/>
      <p:bldP spid="36" grpId="0" animBg="1"/>
      <p:bldP spid="37" grpId="0" animBg="1"/>
      <p:bldP spid="42" grpId="0" animBg="1"/>
      <p:bldP spid="43" grpId="0" animBg="1"/>
      <p:bldP spid="46" grpId="0" animBg="1"/>
      <p:bldP spid="47"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414" y="0"/>
            <a:ext cx="12181172" cy="6858000"/>
          </a:xfrm>
          <a:prstGeom prst="rect">
            <a:avLst/>
          </a:prstGeom>
        </p:spPr>
      </p:pic>
    </p:spTree>
    <p:custDataLst>
      <p:tags r:id="rId1"/>
    </p:custDataLst>
    <p:extLst>
      <p:ext uri="{BB962C8B-B14F-4D97-AF65-F5344CB8AC3E}">
        <p14:creationId xmlns:p14="http://schemas.microsoft.com/office/powerpoint/2010/main" val="11223905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EF088F60-01A0-4EED-ABFA-C6E207E36B7A}"/>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mn-lt"/>
                <a:sym typeface="Comic Sans MS"/>
              </a:rPr>
              <a:t>Select the emotion that would best describe the feeling you will experience in this situation.</a:t>
            </a:r>
          </a:p>
        </p:txBody>
      </p:sp>
      <p:sp>
        <p:nvSpPr>
          <p:cNvPr id="7" name="Rectangle: Rounded Corners 6">
            <a:extLst>
              <a:ext uri="{FF2B5EF4-FFF2-40B4-BE49-F238E27FC236}">
                <a16:creationId xmlns:a16="http://schemas.microsoft.com/office/drawing/2014/main" id="{7F8BDD27-1B09-445D-B82A-8EA41F97DAAF}"/>
              </a:ext>
            </a:extLst>
          </p:cNvPr>
          <p:cNvSpPr/>
          <p:nvPr/>
        </p:nvSpPr>
        <p:spPr>
          <a:xfrm>
            <a:off x="6450767" y="377518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65000"/>
                    <a:lumOff val="35000"/>
                  </a:schemeClr>
                </a:solidFill>
              </a:rPr>
              <a:t>Anger </a:t>
            </a:r>
          </a:p>
        </p:txBody>
      </p:sp>
      <p:sp>
        <p:nvSpPr>
          <p:cNvPr id="25" name="Rectangle: Rounded Corners 24">
            <a:extLst>
              <a:ext uri="{FF2B5EF4-FFF2-40B4-BE49-F238E27FC236}">
                <a16:creationId xmlns:a16="http://schemas.microsoft.com/office/drawing/2014/main" id="{F648CC32-0862-475F-BA3D-EBFBEA96E0D0}"/>
              </a:ext>
            </a:extLst>
          </p:cNvPr>
          <p:cNvSpPr/>
          <p:nvPr/>
        </p:nvSpPr>
        <p:spPr>
          <a:xfrm>
            <a:off x="854441" y="381510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65000"/>
                    <a:lumOff val="35000"/>
                  </a:schemeClr>
                </a:solidFill>
              </a:rPr>
              <a:t>Fear </a:t>
            </a:r>
          </a:p>
        </p:txBody>
      </p:sp>
      <p:sp>
        <p:nvSpPr>
          <p:cNvPr id="26" name="Rectangle: Rounded Corners 25">
            <a:extLst>
              <a:ext uri="{FF2B5EF4-FFF2-40B4-BE49-F238E27FC236}">
                <a16:creationId xmlns:a16="http://schemas.microsoft.com/office/drawing/2014/main" id="{4B21903B-94C1-4663-94CE-05BE8FE2F904}"/>
              </a:ext>
            </a:extLst>
          </p:cNvPr>
          <p:cNvSpPr/>
          <p:nvPr/>
        </p:nvSpPr>
        <p:spPr>
          <a:xfrm>
            <a:off x="854441" y="4936076"/>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65000"/>
                    <a:lumOff val="35000"/>
                  </a:schemeClr>
                </a:solidFill>
              </a:rPr>
              <a:t>Happiness</a:t>
            </a:r>
          </a:p>
        </p:txBody>
      </p:sp>
      <p:sp>
        <p:nvSpPr>
          <p:cNvPr id="27" name="Rectangle: Rounded Corners 26">
            <a:extLst>
              <a:ext uri="{FF2B5EF4-FFF2-40B4-BE49-F238E27FC236}">
                <a16:creationId xmlns:a16="http://schemas.microsoft.com/office/drawing/2014/main" id="{65644799-998D-4883-9251-FD47F1D7AE7F}"/>
              </a:ext>
            </a:extLst>
          </p:cNvPr>
          <p:cNvSpPr/>
          <p:nvPr/>
        </p:nvSpPr>
        <p:spPr>
          <a:xfrm>
            <a:off x="3652604" y="3812570"/>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Disgust</a:t>
            </a:r>
          </a:p>
        </p:txBody>
      </p:sp>
      <p:sp>
        <p:nvSpPr>
          <p:cNvPr id="28" name="Rectangle: Rounded Corners 27">
            <a:extLst>
              <a:ext uri="{FF2B5EF4-FFF2-40B4-BE49-F238E27FC236}">
                <a16:creationId xmlns:a16="http://schemas.microsoft.com/office/drawing/2014/main" id="{C082655A-5E57-4520-ABF1-3CB89FC7E5FA}"/>
              </a:ext>
            </a:extLst>
          </p:cNvPr>
          <p:cNvSpPr/>
          <p:nvPr/>
        </p:nvSpPr>
        <p:spPr>
          <a:xfrm>
            <a:off x="6450767" y="493607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Surprise</a:t>
            </a:r>
          </a:p>
        </p:txBody>
      </p:sp>
      <p:sp>
        <p:nvSpPr>
          <p:cNvPr id="29" name="Rectangle: Rounded Corners 28">
            <a:extLst>
              <a:ext uri="{FF2B5EF4-FFF2-40B4-BE49-F238E27FC236}">
                <a16:creationId xmlns:a16="http://schemas.microsoft.com/office/drawing/2014/main" id="{73F9D412-3EC0-4EB7-BB75-58EB0448D011}"/>
              </a:ext>
            </a:extLst>
          </p:cNvPr>
          <p:cNvSpPr/>
          <p:nvPr/>
        </p:nvSpPr>
        <p:spPr>
          <a:xfrm>
            <a:off x="3652604" y="4936076"/>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Sadness</a:t>
            </a:r>
          </a:p>
        </p:txBody>
      </p:sp>
      <p:sp>
        <p:nvSpPr>
          <p:cNvPr id="30" name="TextBox 29">
            <a:extLst>
              <a:ext uri="{FF2B5EF4-FFF2-40B4-BE49-F238E27FC236}">
                <a16:creationId xmlns:a16="http://schemas.microsoft.com/office/drawing/2014/main" id="{FB939275-5B87-41AC-998B-FE9DB4BFA11D}"/>
              </a:ext>
            </a:extLst>
          </p:cNvPr>
          <p:cNvSpPr txBox="1"/>
          <p:nvPr/>
        </p:nvSpPr>
        <p:spPr>
          <a:xfrm>
            <a:off x="854441" y="2498038"/>
            <a:ext cx="7401393" cy="584775"/>
          </a:xfrm>
          <a:prstGeom prst="rect">
            <a:avLst/>
          </a:prstGeom>
          <a:noFill/>
        </p:spPr>
        <p:txBody>
          <a:bodyPr wrap="square">
            <a:spAutoFit/>
          </a:bodyPr>
          <a:lstStyle/>
          <a:p>
            <a:r>
              <a:rPr lang="en-US" sz="3200" dirty="0">
                <a:solidFill>
                  <a:schemeClr val="tx1">
                    <a:lumMod val="65000"/>
                    <a:lumOff val="35000"/>
                  </a:schemeClr>
                </a:solidFill>
                <a:latin typeface="+mn-lt"/>
              </a:rPr>
              <a:t>You are close to a growling dog.</a:t>
            </a:r>
            <a:endParaRPr lang="fr-FR" sz="3200" dirty="0">
              <a:solidFill>
                <a:schemeClr val="tx1">
                  <a:lumMod val="65000"/>
                  <a:lumOff val="35000"/>
                </a:schemeClr>
              </a:solidFill>
              <a:latin typeface="+mn-lt"/>
            </a:endParaRPr>
          </a:p>
        </p:txBody>
      </p:sp>
      <p:pic>
        <p:nvPicPr>
          <p:cNvPr id="13" name="Picture 12">
            <a:extLst>
              <a:ext uri="{FF2B5EF4-FFF2-40B4-BE49-F238E27FC236}">
                <a16:creationId xmlns:a16="http://schemas.microsoft.com/office/drawing/2014/main" id="{5EC746FB-CF2D-4124-B435-76D5A435E4AF}"/>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8954727" y="2498038"/>
            <a:ext cx="2793920" cy="1865618"/>
          </a:xfrm>
          <a:prstGeom prst="rect">
            <a:avLst/>
          </a:prstGeom>
        </p:spPr>
      </p:pic>
    </p:spTree>
    <p:custDataLst>
      <p:tags r:id="rId1"/>
    </p:custDataLst>
    <p:extLst>
      <p:ext uri="{BB962C8B-B14F-4D97-AF65-F5344CB8AC3E}">
        <p14:creationId xmlns:p14="http://schemas.microsoft.com/office/powerpoint/2010/main" val="3834069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EF088F60-01A0-4EED-ABFA-C6E207E36B7A}"/>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mn-lt"/>
                <a:sym typeface="Comic Sans MS"/>
              </a:rPr>
              <a:t>Select the emotion that would best describe the feeling you will experience in this situation.</a:t>
            </a:r>
          </a:p>
        </p:txBody>
      </p:sp>
      <p:sp>
        <p:nvSpPr>
          <p:cNvPr id="7" name="Rectangle: Rounded Corners 6">
            <a:extLst>
              <a:ext uri="{FF2B5EF4-FFF2-40B4-BE49-F238E27FC236}">
                <a16:creationId xmlns:a16="http://schemas.microsoft.com/office/drawing/2014/main" id="{7F8BDD27-1B09-445D-B82A-8EA41F97DAAF}"/>
              </a:ext>
            </a:extLst>
          </p:cNvPr>
          <p:cNvSpPr/>
          <p:nvPr/>
        </p:nvSpPr>
        <p:spPr>
          <a:xfrm>
            <a:off x="6450767" y="377518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65000"/>
                    <a:lumOff val="35000"/>
                  </a:schemeClr>
                </a:solidFill>
              </a:rPr>
              <a:t>Anger </a:t>
            </a:r>
          </a:p>
        </p:txBody>
      </p:sp>
      <p:sp>
        <p:nvSpPr>
          <p:cNvPr id="25" name="Rectangle: Rounded Corners 24">
            <a:extLst>
              <a:ext uri="{FF2B5EF4-FFF2-40B4-BE49-F238E27FC236}">
                <a16:creationId xmlns:a16="http://schemas.microsoft.com/office/drawing/2014/main" id="{F648CC32-0862-475F-BA3D-EBFBEA96E0D0}"/>
              </a:ext>
            </a:extLst>
          </p:cNvPr>
          <p:cNvSpPr/>
          <p:nvPr/>
        </p:nvSpPr>
        <p:spPr>
          <a:xfrm>
            <a:off x="854441" y="3815107"/>
            <a:ext cx="2413416" cy="768879"/>
          </a:xfrm>
          <a:prstGeom prst="roundRect">
            <a:avLst/>
          </a:pr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bg1"/>
                </a:solidFill>
              </a:rPr>
              <a:t>Fear </a:t>
            </a:r>
          </a:p>
        </p:txBody>
      </p:sp>
      <p:sp>
        <p:nvSpPr>
          <p:cNvPr id="26" name="Rectangle: Rounded Corners 25">
            <a:extLst>
              <a:ext uri="{FF2B5EF4-FFF2-40B4-BE49-F238E27FC236}">
                <a16:creationId xmlns:a16="http://schemas.microsoft.com/office/drawing/2014/main" id="{4B21903B-94C1-4663-94CE-05BE8FE2F904}"/>
              </a:ext>
            </a:extLst>
          </p:cNvPr>
          <p:cNvSpPr/>
          <p:nvPr/>
        </p:nvSpPr>
        <p:spPr>
          <a:xfrm>
            <a:off x="854441" y="4936076"/>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65000"/>
                    <a:lumOff val="35000"/>
                  </a:schemeClr>
                </a:solidFill>
              </a:rPr>
              <a:t>Happiness</a:t>
            </a:r>
          </a:p>
        </p:txBody>
      </p:sp>
      <p:sp>
        <p:nvSpPr>
          <p:cNvPr id="27" name="Rectangle: Rounded Corners 26">
            <a:extLst>
              <a:ext uri="{FF2B5EF4-FFF2-40B4-BE49-F238E27FC236}">
                <a16:creationId xmlns:a16="http://schemas.microsoft.com/office/drawing/2014/main" id="{65644799-998D-4883-9251-FD47F1D7AE7F}"/>
              </a:ext>
            </a:extLst>
          </p:cNvPr>
          <p:cNvSpPr/>
          <p:nvPr/>
        </p:nvSpPr>
        <p:spPr>
          <a:xfrm>
            <a:off x="3652604" y="3812570"/>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Disgust</a:t>
            </a:r>
          </a:p>
        </p:txBody>
      </p:sp>
      <p:sp>
        <p:nvSpPr>
          <p:cNvPr id="28" name="Rectangle: Rounded Corners 27">
            <a:extLst>
              <a:ext uri="{FF2B5EF4-FFF2-40B4-BE49-F238E27FC236}">
                <a16:creationId xmlns:a16="http://schemas.microsoft.com/office/drawing/2014/main" id="{C082655A-5E57-4520-ABF1-3CB89FC7E5FA}"/>
              </a:ext>
            </a:extLst>
          </p:cNvPr>
          <p:cNvSpPr/>
          <p:nvPr/>
        </p:nvSpPr>
        <p:spPr>
          <a:xfrm>
            <a:off x="6450767" y="493607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Surprise</a:t>
            </a:r>
          </a:p>
        </p:txBody>
      </p:sp>
      <p:sp>
        <p:nvSpPr>
          <p:cNvPr id="29" name="Rectangle: Rounded Corners 28">
            <a:extLst>
              <a:ext uri="{FF2B5EF4-FFF2-40B4-BE49-F238E27FC236}">
                <a16:creationId xmlns:a16="http://schemas.microsoft.com/office/drawing/2014/main" id="{73F9D412-3EC0-4EB7-BB75-58EB0448D011}"/>
              </a:ext>
            </a:extLst>
          </p:cNvPr>
          <p:cNvSpPr/>
          <p:nvPr/>
        </p:nvSpPr>
        <p:spPr>
          <a:xfrm>
            <a:off x="3652604" y="4936076"/>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Sadness</a:t>
            </a:r>
          </a:p>
        </p:txBody>
      </p:sp>
      <p:sp>
        <p:nvSpPr>
          <p:cNvPr id="30" name="TextBox 29">
            <a:extLst>
              <a:ext uri="{FF2B5EF4-FFF2-40B4-BE49-F238E27FC236}">
                <a16:creationId xmlns:a16="http://schemas.microsoft.com/office/drawing/2014/main" id="{FB939275-5B87-41AC-998B-FE9DB4BFA11D}"/>
              </a:ext>
            </a:extLst>
          </p:cNvPr>
          <p:cNvSpPr txBox="1"/>
          <p:nvPr/>
        </p:nvSpPr>
        <p:spPr>
          <a:xfrm>
            <a:off x="854441" y="2498038"/>
            <a:ext cx="7401393" cy="584775"/>
          </a:xfrm>
          <a:prstGeom prst="rect">
            <a:avLst/>
          </a:prstGeom>
          <a:noFill/>
        </p:spPr>
        <p:txBody>
          <a:bodyPr wrap="square">
            <a:spAutoFit/>
          </a:bodyPr>
          <a:lstStyle/>
          <a:p>
            <a:r>
              <a:rPr lang="en-US" sz="3200" dirty="0">
                <a:solidFill>
                  <a:schemeClr val="tx1">
                    <a:lumMod val="65000"/>
                    <a:lumOff val="35000"/>
                  </a:schemeClr>
                </a:solidFill>
                <a:latin typeface="+mn-lt"/>
              </a:rPr>
              <a:t>You are close to a growling dog.</a:t>
            </a:r>
            <a:endParaRPr lang="fr-FR" sz="3200" dirty="0">
              <a:solidFill>
                <a:schemeClr val="tx1">
                  <a:lumMod val="65000"/>
                  <a:lumOff val="35000"/>
                </a:schemeClr>
              </a:solidFill>
              <a:latin typeface="+mn-lt"/>
            </a:endParaRPr>
          </a:p>
        </p:txBody>
      </p:sp>
      <p:pic>
        <p:nvPicPr>
          <p:cNvPr id="12" name="Picture 11">
            <a:extLst>
              <a:ext uri="{FF2B5EF4-FFF2-40B4-BE49-F238E27FC236}">
                <a16:creationId xmlns:a16="http://schemas.microsoft.com/office/drawing/2014/main" id="{D0806FE9-0B7E-EB53-D685-613AE0CFC28F}"/>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8954727" y="2498038"/>
            <a:ext cx="2793920" cy="1865618"/>
          </a:xfrm>
          <a:prstGeom prst="rect">
            <a:avLst/>
          </a:prstGeom>
        </p:spPr>
      </p:pic>
    </p:spTree>
    <p:custDataLst>
      <p:tags r:id="rId1"/>
    </p:custDataLst>
    <p:extLst>
      <p:ext uri="{BB962C8B-B14F-4D97-AF65-F5344CB8AC3E}">
        <p14:creationId xmlns:p14="http://schemas.microsoft.com/office/powerpoint/2010/main" val="3336579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YZFND0yU"/>
  <p:tag name="ARTICULATE_DESIGN_ID_INTEGRAL" val="2glpRE75"/>
  <p:tag name="ARTICULATE_SLIDE_COUNT" val="72"/>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Integral">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Comic Sans MS">
      <a:majorFont>
        <a:latin typeface="Comic Sans MS"/>
        <a:ea typeface=""/>
        <a:cs typeface=""/>
      </a:majorFont>
      <a:minorFont>
        <a:latin typeface="Comic Sans MS"/>
        <a:ea typeface=""/>
        <a:cs typeface="Comi"/>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5E2E8F8499C854F9A11F18483A7E19F" ma:contentTypeVersion="5" ma:contentTypeDescription="Create a new document." ma:contentTypeScope="" ma:versionID="e890c0f1d7babceb9e9280754058cb88">
  <xsd:schema xmlns:xsd="http://www.w3.org/2001/XMLSchema" xmlns:xs="http://www.w3.org/2001/XMLSchema" xmlns:p="http://schemas.microsoft.com/office/2006/metadata/properties" xmlns:ns2="44acde19-412e-4d58-ab54-075aabd90b17" xmlns:ns3="50fccd82-5d9a-42c4-9d81-eb87a769252e" targetNamespace="http://schemas.microsoft.com/office/2006/metadata/properties" ma:root="true" ma:fieldsID="865860430d6b107a9b163cdaeb084241" ns2:_="" ns3:_="">
    <xsd:import namespace="44acde19-412e-4d58-ab54-075aabd90b17"/>
    <xsd:import namespace="50fccd82-5d9a-42c4-9d81-eb87a769252e"/>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4acde19-412e-4d58-ab54-075aabd90b1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0fccd82-5d9a-42c4-9d81-eb87a769252e"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52C9AE0-2863-482C-91B6-D8A991EB5B04}">
  <ds:schemaRefs>
    <ds:schemaRef ds:uri="http://www.w3.org/XML/1998/namespace"/>
    <ds:schemaRef ds:uri="http://schemas.microsoft.com/office/2006/documentManagement/types"/>
    <ds:schemaRef ds:uri="http://purl.org/dc/elements/1.1/"/>
    <ds:schemaRef ds:uri="http://schemas.openxmlformats.org/package/2006/metadata/core-properties"/>
    <ds:schemaRef ds:uri="http://purl.org/dc/terms/"/>
    <ds:schemaRef ds:uri="d23d726e-30b8-4020-9bcc-ea20acae9033"/>
    <ds:schemaRef ds:uri="http://purl.org/dc/dcmitype/"/>
    <ds:schemaRef ds:uri="http://schemas.microsoft.com/office/infopath/2007/PartnerControls"/>
    <ds:schemaRef ds:uri="20540652-c8d4-4907-a72c-8ae251fa5497"/>
    <ds:schemaRef ds:uri="http://schemas.microsoft.com/office/2006/metadata/properties"/>
  </ds:schemaRefs>
</ds:datastoreItem>
</file>

<file path=customXml/itemProps2.xml><?xml version="1.0" encoding="utf-8"?>
<ds:datastoreItem xmlns:ds="http://schemas.openxmlformats.org/officeDocument/2006/customXml" ds:itemID="{2FBD3A71-7918-45EC-B815-065A624DAEBA}"/>
</file>

<file path=customXml/itemProps3.xml><?xml version="1.0" encoding="utf-8"?>
<ds:datastoreItem xmlns:ds="http://schemas.openxmlformats.org/officeDocument/2006/customXml" ds:itemID="{EF8EDB57-09A0-4C29-BC94-3E9320684E5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7305</TotalTime>
  <Words>4989</Words>
  <Application>Microsoft Office PowerPoint</Application>
  <PresentationFormat>Widescreen</PresentationFormat>
  <Paragraphs>978</Paragraphs>
  <Slides>72</Slides>
  <Notes>71</Notes>
  <HiddenSlides>0</HiddenSlides>
  <MMClips>3</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72</vt:i4>
      </vt:variant>
    </vt:vector>
  </HeadingPairs>
  <TitlesOfParts>
    <vt:vector size="84" baseType="lpstr">
      <vt:lpstr>-apple-system</vt:lpstr>
      <vt:lpstr>Arial</vt:lpstr>
      <vt:lpstr>Calibri</vt:lpstr>
      <vt:lpstr>Calibri Light</vt:lpstr>
      <vt:lpstr>Cambria Math</vt:lpstr>
      <vt:lpstr>Comic Sans MS</vt:lpstr>
      <vt:lpstr>Neo Sans</vt:lpstr>
      <vt:lpstr>Noto Sans Symbols</vt:lpstr>
      <vt:lpstr>Symbol</vt:lpstr>
      <vt:lpstr>Times New Roman</vt:lpstr>
      <vt:lpstr>Twentieth Century</vt:lpstr>
      <vt:lpstr>Integral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Dyana Majdalani</dc:creator>
  <cp:lastModifiedBy>Theresia Tabchi</cp:lastModifiedBy>
  <cp:revision>1127</cp:revision>
  <dcterms:created xsi:type="dcterms:W3CDTF">2020-11-03T06:34:51Z</dcterms:created>
  <dcterms:modified xsi:type="dcterms:W3CDTF">2023-08-25T04:21:46Z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2E4F087A-4617-40CF-AC35-23543E2ED431</vt:lpwstr>
  </property>
  <property fmtid="{D5CDD505-2E9C-101B-9397-08002B2CF9AE}" pid="3" name="ArticulatePath">
    <vt:lpwstr>U1 - EB2 - Semaine 1- Dec 14, 2020</vt:lpwstr>
  </property>
  <property fmtid="{D5CDD505-2E9C-101B-9397-08002B2CF9AE}" pid="4" name="ContentTypeId">
    <vt:lpwstr>0x010100F5E2E8F8499C854F9A11F18483A7E19F</vt:lpwstr>
  </property>
</Properties>
</file>