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tags/tag32.xml" ContentType="application/vnd.openxmlformats-officedocument.presentationml.tags+xml"/>
  <Override PartName="/ppt/notesSlides/notesSlide23.xml" ContentType="application/vnd.openxmlformats-officedocument.presentationml.notesSlide+xml"/>
  <Override PartName="/ppt/tags/tag33.xml" ContentType="application/vnd.openxmlformats-officedocument.presentationml.tags+xml"/>
  <Override PartName="/ppt/notesSlides/notesSlide24.xml" ContentType="application/vnd.openxmlformats-officedocument.presentationml.notesSlide+xml"/>
  <Override PartName="/ppt/tags/tag3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0"/>
  </p:notesMasterIdLst>
  <p:handoutMasterIdLst>
    <p:handoutMasterId r:id="rId31"/>
  </p:handoutMasterIdLst>
  <p:sldIdLst>
    <p:sldId id="256" r:id="rId5"/>
    <p:sldId id="2171" r:id="rId6"/>
    <p:sldId id="527" r:id="rId7"/>
    <p:sldId id="2082" r:id="rId8"/>
    <p:sldId id="2272" r:id="rId9"/>
    <p:sldId id="2273" r:id="rId10"/>
    <p:sldId id="2274" r:id="rId11"/>
    <p:sldId id="2275" r:id="rId12"/>
    <p:sldId id="2276" r:id="rId13"/>
    <p:sldId id="2185" r:id="rId14"/>
    <p:sldId id="2248" r:id="rId15"/>
    <p:sldId id="2277" r:id="rId16"/>
    <p:sldId id="2278" r:id="rId17"/>
    <p:sldId id="2256" r:id="rId18"/>
    <p:sldId id="2280" r:id="rId19"/>
    <p:sldId id="2281" r:id="rId20"/>
    <p:sldId id="2282" r:id="rId21"/>
    <p:sldId id="677" r:id="rId22"/>
    <p:sldId id="2037" r:id="rId23"/>
    <p:sldId id="2285" r:id="rId24"/>
    <p:sldId id="2283" r:id="rId25"/>
    <p:sldId id="2286" r:id="rId26"/>
    <p:sldId id="2284" r:id="rId27"/>
    <p:sldId id="2287" r:id="rId28"/>
    <p:sldId id="1655" r:id="rId29"/>
  </p:sldIdLst>
  <p:sldSz cx="12192000" cy="6858000"/>
  <p:notesSz cx="6858000" cy="9144000"/>
  <p:custDataLst>
    <p:tags r:id="rId32"/>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232" userDrawn="1">
          <p15:clr>
            <a:srgbClr val="A4A3A4"/>
          </p15:clr>
        </p15:guide>
        <p15:guide id="2" pos="6480" userDrawn="1">
          <p15:clr>
            <a:srgbClr val="A4A3A4"/>
          </p15:clr>
        </p15:guide>
      </p15:sldGuideLst>
    </p:ext>
    <p:ext uri="{2D200454-40CA-4A62-9FC3-DE9A4176ACB9}">
      <p15:notesGuideLst xmlns:p15="http://schemas.microsoft.com/office/powerpoint/2012/main"/>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41" clrIdx="13">
    <p:extLst>
      <p:ext uri="{19B8F6BF-5375-455C-9EA6-DF929625EA0E}">
        <p15:presenceInfo xmlns:p15="http://schemas.microsoft.com/office/powerpoint/2012/main" userId="S::Chams.Haidar@qitabi.org::06e4fcf4-f1e0-4aff-b2c6-5e481d282eb6" providerId="AD"/>
      </p:ext>
    </p:extLst>
  </p:cmAuthor>
  <p:cmAuthor id="14" name="Theresia Tabchi" initials="TT" lastIdx="112" clrIdx="14">
    <p:extLst>
      <p:ext uri="{19B8F6BF-5375-455C-9EA6-DF929625EA0E}">
        <p15:presenceInfo xmlns:p15="http://schemas.microsoft.com/office/powerpoint/2012/main" userId="S::Theresia.Tabchi@qitabi.org::04654ed0-3f64-44cb-b32b-c45aabe67ae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12F4ED"/>
    <a:srgbClr val="0F6FC6"/>
    <a:srgbClr val="FFFF99"/>
    <a:srgbClr val="085091"/>
    <a:srgbClr val="0076A3"/>
    <a:srgbClr val="59B4E1"/>
    <a:srgbClr val="578CC3"/>
    <a:srgbClr val="C7E6F5"/>
    <a:srgbClr val="DAF3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09" autoAdjust="0"/>
    <p:restoredTop sz="64447" autoAdjust="0"/>
  </p:normalViewPr>
  <p:slideViewPr>
    <p:cSldViewPr snapToGrid="0">
      <p:cViewPr varScale="1">
        <p:scale>
          <a:sx n="55" d="100"/>
          <a:sy n="55" d="100"/>
        </p:scale>
        <p:origin x="1450" y="43"/>
      </p:cViewPr>
      <p:guideLst>
        <p:guide orient="horz" pos="2232"/>
        <p:guide pos="6480"/>
      </p:guideLst>
    </p:cSldViewPr>
  </p:slideViewPr>
  <p:outlineViewPr>
    <p:cViewPr>
      <p:scale>
        <a:sx n="33" d="100"/>
        <a:sy n="33" d="100"/>
      </p:scale>
      <p:origin x="0" y="-167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202" Type="http://schemas.openxmlformats.org/officeDocument/2006/relationships/commentAuthors" Target="commentAuthors.xml"/><Relationship Id="rId8" Type="http://schemas.openxmlformats.org/officeDocument/2006/relationships/slide" Target="slides/slide4.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8/28/2023</a:t>
            </a:fld>
            <a:endParaRPr lang="en-US"/>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822177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1092822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4174236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u="none" dirty="0"/>
              <a:t>Teacher says: </a:t>
            </a:r>
            <a:r>
              <a:rPr lang="en-US" b="1" u="none" dirty="0"/>
              <a:t>“</a:t>
            </a:r>
            <a:r>
              <a:rPr lang="en-US" sz="1200" b="1" dirty="0">
                <a:solidFill>
                  <a:schemeClr val="tx1">
                    <a:lumMod val="65000"/>
                    <a:lumOff val="35000"/>
                  </a:schemeClr>
                </a:solidFill>
                <a:effectLst/>
                <a:latin typeface="+mj-lt"/>
                <a:ea typeface="Calibri" panose="020F0502020204030204" pitchFamily="34" charset="0"/>
                <a:cs typeface="Arial" panose="020B0604020202020204" pitchFamily="34" charset="0"/>
              </a:rPr>
              <a:t>To add a natural number to a fraction, we express the number as a fraction having the same denominator as the given fraction then we add.” </a:t>
            </a:r>
            <a:endParaRPr lang="fr-FR" sz="12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1016288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1571601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1005142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640646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Note for the teacher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u="none" dirty="0"/>
              <a:t>Teacher says: </a:t>
            </a:r>
            <a:r>
              <a:rPr lang="en-US" b="1" u="none" dirty="0"/>
              <a:t>“</a:t>
            </a:r>
            <a:r>
              <a:rPr lang="en-US" sz="1200" b="1" dirty="0">
                <a:solidFill>
                  <a:srgbClr val="595959"/>
                </a:solidFill>
                <a:latin typeface="Comic Sans MS"/>
                <a:sym typeface="Calibri"/>
              </a:rPr>
              <a:t>To add a natural number to a fraction, we express the number as a fraction having the same denominator as the given fraction then we add.” </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5181883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18</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lang="en-US" sz="1800" b="0" u="none" dirty="0"/>
              <a:t>Teacher says: </a:t>
            </a:r>
            <a:r>
              <a:rPr lang="en-US" sz="1800" b="1" u="none" dirty="0"/>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Complete to find the sum.”</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4054784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Add fractions.</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Add two fractions in case where one of them is an integer.</a:t>
                </a:r>
              </a:p>
              <a:p>
                <a:pPr marL="0" marR="0">
                  <a:lnSpc>
                    <a:spcPct val="107000"/>
                  </a:lnSpc>
                  <a:spcBef>
                    <a:spcPts val="0"/>
                  </a:spcBef>
                  <a:spcAft>
                    <a:spcPts val="80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objectives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a fraction of type</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 &gt;b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and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Find fractions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Compare two fractions on the number line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that for every integer </a:t>
                </a:r>
                <a:r>
                  <a:rPr lang="en-US" sz="1800" i="1" dirty="0">
                    <a:effectLst/>
                    <a:latin typeface="Times New Roman" panose="02020603050405020304" pitchFamily="18" charset="0"/>
                    <a:ea typeface="Calibri" panose="020F0502020204030204" pitchFamily="34" charset="0"/>
                    <a:cs typeface="Arial" panose="020B0604020202020204" pitchFamily="34" charset="0"/>
                  </a:rPr>
                  <a:t>a</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means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a:t>
                </a:r>
                <a:r>
                  <a:rPr lang="en-US" sz="1800" dirty="0">
                    <a:effectLst/>
                    <a:latin typeface="Times New Roman" panose="02020603050405020304" pitchFamily="18" charset="0"/>
                    <a:ea typeface="Calibri" panose="020F0502020204030204" pitchFamily="34" charset="0"/>
                    <a:cs typeface="Arial" panose="020B0604020202020204" pitchFamily="34" charset="0"/>
                  </a:rPr>
                  <a:t> times </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1/𝑏</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fraction</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of a number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n</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using the result of two successive operations “divide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“multiply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Recognize two equal fractions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Construct a fraction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Write a fraction equivalent to a given number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Reduce two fractions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Compare two fractions after reduction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6465686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lang="en-US" sz="1800" b="0" u="none" dirty="0"/>
                  <a:t>Teacher says: </a:t>
                </a:r>
                <a:r>
                  <a:rPr lang="en-US" sz="1800" b="1" u="none" dirty="0"/>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To add a natural number to a fraction, we express the number as a fraction having the same denominator as the given fraction then we add.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𝟏</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𝟕</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𝟏𝟐</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𝟏𝟐</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𝟏𝟐</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𝟕</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𝟏𝟐</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𝟏𝟗</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𝟏𝟐</m:t>
                        </m:r>
                      </m:den>
                    </m:f>
                  </m:oMath>
                </a14:m>
                <a:r>
                  <a:rPr lang="en-US" sz="1800" b="1" noProof="0" dirty="0">
                    <a:effectLst/>
                    <a:latin typeface="Calibri" panose="020F0502020204030204" pitchFamily="34" charset="0"/>
                    <a:ea typeface="Calibri" panose="020F0502020204030204" pitchFamily="34" charset="0"/>
                    <a:cs typeface="Arial" panose="020B0604020202020204" pitchFamily="34" charset="0"/>
                  </a:rPr>
                  <a:t>”</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To add a natural number to a fraction, we express the number as a fraction having the same denominator as the given fraction and then we add.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i="0">
                    <a:effectLst/>
                    <a:latin typeface="Cambria Math" panose="02040503050406030204" pitchFamily="18" charset="0"/>
                    <a:ea typeface="Calibri" panose="020F0502020204030204" pitchFamily="34" charset="0"/>
                    <a:cs typeface="Times New Roman" panose="02020603050405020304" pitchFamily="18" charset="0"/>
                  </a:rPr>
                  <a:t>1+7</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12=</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12</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12</a:t>
                </a:r>
                <a:r>
                  <a:rPr lang="en-US" sz="1800" i="0">
                    <a:effectLst/>
                    <a:latin typeface="Cambria Math" panose="02040503050406030204" pitchFamily="18" charset="0"/>
                    <a:ea typeface="Calibri" panose="020F0502020204030204" pitchFamily="34" charset="0"/>
                    <a:cs typeface="Times New Roman" panose="02020603050405020304" pitchFamily="18" charset="0"/>
                  </a:rPr>
                  <a:t>+7</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12=</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19</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12</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32556832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lang="en-US" sz="1800" b="0" u="none" dirty="0"/>
              <a:t>Teacher says: </a:t>
            </a:r>
            <a:r>
              <a:rPr lang="en-US" sz="1800" b="1" u="none" dirty="0"/>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Complete to find the sum.”</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4615841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lang="en-US" sz="1800" b="0" u="none" dirty="0"/>
                  <a:t>Teacher says: </a:t>
                </a:r>
                <a:r>
                  <a:rPr lang="en-US" sz="1800" b="1" u="none" dirty="0"/>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To add a natural number to a fraction, we express the number as a fraction having the same denominator as the given fraction then we add.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𝟐</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𝟓</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𝟐</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𝟗</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𝟓</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𝟏𝟖</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𝟓</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𝟐𝟑</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oMath>
                </a14:m>
                <a:r>
                  <a:rPr lang="en-US" sz="1800" b="1" noProof="0" dirty="0">
                    <a:effectLst/>
                    <a:latin typeface="Calibri" panose="020F0502020204030204" pitchFamily="34" charset="0"/>
                    <a:ea typeface="Calibri" panose="020F0502020204030204" pitchFamily="34" charset="0"/>
                    <a:cs typeface="Arial" panose="020B0604020202020204" pitchFamily="34" charset="0"/>
                  </a:rPr>
                  <a:t>”</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To add a natural number to a fraction, we express the number as a fraction having the same denominator as the given fraction and then we add.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i="0">
                    <a:effectLst/>
                    <a:latin typeface="Cambria Math" panose="02040503050406030204" pitchFamily="18" charset="0"/>
                    <a:ea typeface="Calibri" panose="020F0502020204030204" pitchFamily="34" charset="0"/>
                    <a:cs typeface="Times New Roman" panose="02020603050405020304" pitchFamily="18" charset="0"/>
                  </a:rPr>
                  <a:t>2+5</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9=</a:t>
                </a:r>
                <a:r>
                  <a:rPr lang="fr-FR" sz="1800" i="0">
                    <a:effectLst/>
                    <a:latin typeface="Cambria Math" panose="02040503050406030204" pitchFamily="18"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2×</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9</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9</a:t>
                </a:r>
                <a:r>
                  <a:rPr lang="en-US" sz="1800" i="0">
                    <a:effectLst/>
                    <a:latin typeface="Cambria Math" panose="02040503050406030204" pitchFamily="18" charset="0"/>
                    <a:ea typeface="Calibri" panose="020F0502020204030204" pitchFamily="34" charset="0"/>
                    <a:cs typeface="Times New Roman" panose="02020603050405020304" pitchFamily="18" charset="0"/>
                  </a:rPr>
                  <a:t>+5</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9=</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18</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9+5</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9=</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23</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9</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28208244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lang="en-US" sz="1800" b="0" u="none" dirty="0"/>
              <a:t>Teacher says: </a:t>
            </a:r>
            <a:r>
              <a:rPr lang="en-US" sz="1800" b="1" u="none" dirty="0"/>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Complete to find the sum.”</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4105533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lang="en-US" sz="1800" b="0" u="none"/>
                  <a:t>Teacher says: </a:t>
                </a:r>
                <a:r>
                  <a:rPr lang="en-US" sz="1800" b="1" u="none"/>
                  <a:t>“</a:t>
                </a:r>
                <a:r>
                  <a:rPr lang="en-US" sz="1800" b="1">
                    <a:effectLst/>
                    <a:latin typeface="Times New Roman" panose="02020603050405020304" pitchFamily="18" charset="0"/>
                    <a:ea typeface="Calibri" panose="020F0502020204030204" pitchFamily="34" charset="0"/>
                    <a:cs typeface="Arial" panose="020B0604020202020204" pitchFamily="34" charset="0"/>
                  </a:rPr>
                  <a:t>To </a:t>
                </a:r>
                <a:r>
                  <a:rPr lang="en-US" sz="1800" b="1" dirty="0">
                    <a:effectLst/>
                    <a:latin typeface="Times New Roman" panose="02020603050405020304" pitchFamily="18" charset="0"/>
                    <a:ea typeface="Calibri" panose="020F0502020204030204" pitchFamily="34" charset="0"/>
                    <a:cs typeface="Arial" panose="020B0604020202020204" pitchFamily="34" charset="0"/>
                  </a:rPr>
                  <a:t>add a natural number to a fraction, we express the number as a fraction having the same denominator as the given fraction then we add.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𝟕</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𝟏</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𝟖</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𝟕</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𝟏</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𝟖</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𝟓𝟔</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𝟏</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𝟖</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𝟓𝟕</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den>
                    </m:f>
                  </m:oMath>
                </a14:m>
                <a:r>
                  <a:rPr lang="en-US" sz="1800" b="1" noProof="0" dirty="0">
                    <a:effectLst/>
                    <a:latin typeface="Calibri" panose="020F0502020204030204" pitchFamily="34" charset="0"/>
                    <a:ea typeface="Calibri" panose="020F0502020204030204" pitchFamily="34" charset="0"/>
                    <a:cs typeface="Arial" panose="020B0604020202020204" pitchFamily="34" charset="0"/>
                  </a:rPr>
                  <a:t>”</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By the end of this part, you can solve exercises 4, 5, and 9 on pages 89 and 90 in the book.</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To add a natural number to a fraction, we express the number as a fraction having the same denominator as the given fraction and then we add.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i="0">
                    <a:effectLst/>
                    <a:latin typeface="Cambria Math" panose="02040503050406030204" pitchFamily="18" charset="0"/>
                    <a:ea typeface="Calibri" panose="020F0502020204030204" pitchFamily="34" charset="0"/>
                    <a:cs typeface="Times New Roman" panose="02020603050405020304" pitchFamily="18" charset="0"/>
                  </a:rPr>
                  <a:t>7+1</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8=</a:t>
                </a:r>
                <a:r>
                  <a:rPr lang="fr-FR" sz="1800" i="0">
                    <a:effectLst/>
                    <a:latin typeface="Cambria Math" panose="02040503050406030204" pitchFamily="18"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7×</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8</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8</a:t>
                </a:r>
                <a:r>
                  <a:rPr lang="en-US" sz="1800" i="0">
                    <a:effectLst/>
                    <a:latin typeface="Cambria Math" panose="02040503050406030204" pitchFamily="18" charset="0"/>
                    <a:ea typeface="Calibri" panose="020F0502020204030204" pitchFamily="34" charset="0"/>
                    <a:cs typeface="Times New Roman" panose="02020603050405020304" pitchFamily="18" charset="0"/>
                  </a:rPr>
                  <a:t>+1</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8=</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56</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8</a:t>
                </a:r>
                <a:r>
                  <a:rPr lang="en-US" sz="1800" i="0">
                    <a:effectLst/>
                    <a:latin typeface="Cambria Math" panose="02040503050406030204" pitchFamily="18" charset="0"/>
                    <a:ea typeface="Calibri" panose="020F0502020204030204" pitchFamily="34" charset="0"/>
                    <a:cs typeface="Times New Roman" panose="02020603050405020304" pitchFamily="18" charset="0"/>
                  </a:rPr>
                  <a:t>+1</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8=</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57</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8</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By </a:t>
                </a: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the end of this part, you can solve exercises 4, 5 and 9 on pages 89 and 90 in the book.</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1948864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indent="0"/>
            <a:r>
              <a:rPr lang="en-US" b="0" u="none" dirty="0"/>
              <a:t>Teacher says: </a:t>
            </a:r>
            <a:r>
              <a:rPr lang="en-US" b="1" u="none" dirty="0"/>
              <a:t>“What if we needed to add a fraction to a number? Can you think of a way to add them? Let’s say for example we want to find the sum of the green parts in the figure.” </a:t>
            </a:r>
          </a:p>
          <a:p>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34094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indent="0"/>
                <a:r>
                  <a:rPr lang="en-US" b="0" u="none" dirty="0"/>
                  <a:t>Teacher says: </a:t>
                </a:r>
                <a:r>
                  <a:rPr lang="en-US" b="1" u="none" dirty="0"/>
                  <a:t>“The upper rectangle is cut into 9 equal parts, 4 of them are green. So, the fraction that represents the green part of the upper rectangle is </a:t>
                </a:r>
                <a14:m>
                  <m:oMath xmlns:m="http://schemas.openxmlformats.org/officeDocument/2006/math">
                    <m:f>
                      <m:fPr>
                        <m:ctrlPr>
                          <a:rPr lang="en-US" b="1" i="1" u="none" smtClean="0">
                            <a:latin typeface="Cambria Math" panose="02040503050406030204" pitchFamily="18" charset="0"/>
                          </a:rPr>
                        </m:ctrlPr>
                      </m:fPr>
                      <m:num>
                        <m:r>
                          <a:rPr lang="en-US" b="1" i="1" u="none" smtClean="0">
                            <a:latin typeface="Cambria Math" panose="02040503050406030204" pitchFamily="18" charset="0"/>
                          </a:rPr>
                          <m:t>𝟒</m:t>
                        </m:r>
                      </m:num>
                      <m:den>
                        <m:r>
                          <a:rPr lang="en-US" b="1" i="1" u="none" smtClean="0">
                            <a:latin typeface="Cambria Math" panose="02040503050406030204" pitchFamily="18" charset="0"/>
                          </a:rPr>
                          <m:t>𝟗</m:t>
                        </m:r>
                      </m:den>
                    </m:f>
                    <m:r>
                      <a:rPr lang="en-US" b="1" i="1" u="none" smtClean="0">
                        <a:latin typeface="Cambria Math" panose="02040503050406030204" pitchFamily="18" charset="0"/>
                      </a:rPr>
                      <m:t>.</m:t>
                    </m:r>
                  </m:oMath>
                </a14:m>
                <a:endParaRPr lang="en-US" b="1" u="none" dirty="0"/>
              </a:p>
              <a:p>
                <a:pPr marL="228600" indent="0"/>
                <a:r>
                  <a:rPr lang="en-US" b="1" u="none" dirty="0"/>
                  <a:t>The lower rectangle is all colored in green, so, the number that represents the green part of the lower rectangle is 1.” </a:t>
                </a:r>
              </a:p>
              <a:p>
                <a:endParaRPr lang="en-US" b="1" u="none" dirty="0"/>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r>
                  <a:rPr lang="en-US" b="0" u="none" dirty="0"/>
                  <a:t>The upper rectangle is cut into 9 equal parts, 4 of them are green. So, the fraction that represents the green part of the upper rectangle is </a:t>
                </a:r>
                <a:r>
                  <a:rPr lang="en-US" b="0" i="0" u="none">
                    <a:latin typeface="Cambria Math" panose="02040503050406030204" pitchFamily="18" charset="0"/>
                  </a:rPr>
                  <a:t>4/9.</a:t>
                </a:r>
                <a:endParaRPr lang="en-US" b="0" u="none" dirty="0"/>
              </a:p>
              <a:p>
                <a:r>
                  <a:rPr lang="en-US" b="0" u="none" dirty="0"/>
                  <a:t>The lower rectangle is all colored in green, so, the number that represents the green part of the lower rectangle is 1. </a:t>
                </a:r>
              </a:p>
              <a:p>
                <a:endParaRPr lang="en-US" b="1" u="none"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346631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indent="0"/>
            <a:r>
              <a:rPr lang="en-US" b="0" u="none" dirty="0"/>
              <a:t>Teacher says: </a:t>
            </a:r>
            <a:r>
              <a:rPr lang="en-US" b="1" u="none" dirty="0"/>
              <a:t>“To add 1 to 4 ninths, let’s cut the second rectangle into 9 equal parts, like for the first rectangle.</a:t>
            </a:r>
            <a:r>
              <a:rPr lang="en-US" b="1" u="none" baseline="0" dirty="0"/>
              <a:t> What would be the fraction that represents the green part of the lower rectangle? Complete.” </a:t>
            </a:r>
          </a:p>
          <a:p>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998623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indent="0"/>
                <a:r>
                  <a:rPr lang="en-US" b="0" u="none" dirty="0"/>
                  <a:t>Teacher says: </a:t>
                </a:r>
                <a:r>
                  <a:rPr lang="en-US" b="1" u="none" dirty="0"/>
                  <a:t>“To add 1 to </a:t>
                </a:r>
                <a14:m>
                  <m:oMath xmlns:m="http://schemas.openxmlformats.org/officeDocument/2006/math">
                    <m:f>
                      <m:fPr>
                        <m:ctrlPr>
                          <a:rPr lang="en-US" b="1" i="1" u="none" smtClean="0">
                            <a:latin typeface="Cambria Math" panose="02040503050406030204" pitchFamily="18" charset="0"/>
                          </a:rPr>
                        </m:ctrlPr>
                      </m:fPr>
                      <m:num>
                        <m:r>
                          <a:rPr lang="en-US" b="1" i="1" u="none" smtClean="0">
                            <a:latin typeface="Cambria Math" panose="02040503050406030204" pitchFamily="18" charset="0"/>
                          </a:rPr>
                          <m:t>𝟒</m:t>
                        </m:r>
                      </m:num>
                      <m:den>
                        <m:r>
                          <a:rPr lang="en-US" b="1" i="1" u="none" smtClean="0">
                            <a:latin typeface="Cambria Math" panose="02040503050406030204" pitchFamily="18" charset="0"/>
                          </a:rPr>
                          <m:t>𝟗</m:t>
                        </m:r>
                      </m:den>
                    </m:f>
                  </m:oMath>
                </a14:m>
                <a:r>
                  <a:rPr lang="en-US" b="1" u="none" dirty="0"/>
                  <a:t>, let</a:t>
                </a:r>
                <a:r>
                  <a:rPr lang="en-US" b="1" u="none" baseline="0" dirty="0"/>
                  <a:t> us cut the second rectangle into nine equal parts. What would be the fraction that represents the green part of the lower rectangle? Complete.” </a:t>
                </a:r>
              </a:p>
              <a:p>
                <a:endParaRPr lang="en-US" b="1" u="none" dirty="0"/>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r>
                  <a:rPr lang="en-US" b="0" u="none" dirty="0"/>
                  <a:t>To add 1 to </a:t>
                </a:r>
                <a:r>
                  <a:rPr lang="en-US" b="0" i="0" u="none">
                    <a:latin typeface="Cambria Math" panose="02040503050406030204" pitchFamily="18" charset="0"/>
                  </a:rPr>
                  <a:t>4/9</a:t>
                </a:r>
                <a:r>
                  <a:rPr lang="en-US" b="0" u="none" dirty="0"/>
                  <a:t>, let</a:t>
                </a:r>
                <a:r>
                  <a:rPr lang="en-US" b="0" u="none" baseline="0" dirty="0"/>
                  <a:t> us cut the second rectangle into nine equal parts. What would be the fraction that represents the green part of the lower rectangle? Complete. </a:t>
                </a:r>
              </a:p>
              <a:p>
                <a:endParaRPr lang="en-US" b="1" u="none"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06022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indent="0"/>
            <a:r>
              <a:rPr lang="en-US" b="0" u="none" dirty="0"/>
              <a:t>Teacher says: </a:t>
            </a:r>
            <a:r>
              <a:rPr lang="en-US" b="1" u="none" dirty="0"/>
              <a:t>“Complete to add 1 to four ninths.”</a:t>
            </a:r>
          </a:p>
          <a:p>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717836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228600" marR="0" indent="0">
                  <a:lnSpc>
                    <a:spcPct val="107000"/>
                  </a:lnSpc>
                  <a:spcBef>
                    <a:spcPts val="0"/>
                  </a:spcBef>
                  <a:spcAft>
                    <a:spcPts val="800"/>
                  </a:spcAft>
                </a:pPr>
                <a:r>
                  <a:rPr lang="en-US" sz="1100" b="0" u="none" dirty="0"/>
                  <a:t>Teacher says: </a:t>
                </a:r>
                <a:r>
                  <a:rPr lang="en-US" sz="1100" b="1" u="none" dirty="0"/>
                  <a:t>“</a:t>
                </a:r>
                <a14:m>
                  <m:oMath xmlns:m="http://schemas.openxmlformats.org/officeDocument/2006/math">
                    <m:r>
                      <a:rPr lang="en-US" sz="1100" b="1" i="1" smtClean="0">
                        <a:effectLst/>
                        <a:latin typeface="Cambria Math" panose="02040503050406030204" pitchFamily="18" charset="0"/>
                        <a:ea typeface="Calibri" panose="020F0502020204030204" pitchFamily="34" charset="0"/>
                        <a:cs typeface="Times New Roman" panose="02020603050405020304" pitchFamily="18" charset="0"/>
                      </a:rPr>
                      <m:t>𝟏</m:t>
                    </m:r>
                    <m:r>
                      <a:rPr lang="en-US" sz="11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1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100" b="1" i="1">
                            <a:effectLst/>
                            <a:latin typeface="Cambria Math" panose="02040503050406030204" pitchFamily="18" charset="0"/>
                            <a:ea typeface="Calibri" panose="020F0502020204030204" pitchFamily="34" charset="0"/>
                            <a:cs typeface="Times New Roman" panose="02020603050405020304" pitchFamily="18" charset="0"/>
                          </a:rPr>
                          <m:t>𝟒</m:t>
                        </m:r>
                      </m:num>
                      <m:den>
                        <m:r>
                          <a:rPr lang="en-US" sz="1100" b="1" i="1">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100" b="1" i="1">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1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100" b="1" i="1">
                            <a:effectLst/>
                            <a:latin typeface="Cambria Math" panose="02040503050406030204" pitchFamily="18" charset="0"/>
                            <a:ea typeface="Calibri" panose="020F0502020204030204" pitchFamily="34" charset="0"/>
                            <a:cs typeface="Times New Roman" panose="02020603050405020304" pitchFamily="18" charset="0"/>
                          </a:rPr>
                          <m:t>𝟗</m:t>
                        </m:r>
                      </m:num>
                      <m:den>
                        <m:r>
                          <a:rPr lang="en-US" sz="1100" b="1" i="1">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100" b="1" i="1">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1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100" b="1" i="1">
                            <a:effectLst/>
                            <a:latin typeface="Cambria Math" panose="02040503050406030204" pitchFamily="18" charset="0"/>
                            <a:ea typeface="Calibri" panose="020F0502020204030204" pitchFamily="34" charset="0"/>
                            <a:cs typeface="Times New Roman" panose="02020603050405020304" pitchFamily="18" charset="0"/>
                          </a:rPr>
                          <m:t>𝟒</m:t>
                        </m:r>
                      </m:num>
                      <m:den>
                        <m:r>
                          <a:rPr lang="en-US" sz="1100" b="1" i="1">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100" b="1" i="1">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1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1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𝟏𝟑</m:t>
                        </m:r>
                      </m:num>
                      <m:den>
                        <m:r>
                          <a:rPr lang="en-US" sz="11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𝟗</m:t>
                        </m:r>
                      </m:den>
                    </m:f>
                  </m:oMath>
                </a14:m>
                <a:endParaRPr lang="fr-FR" sz="105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050" b="1" dirty="0">
                    <a:effectLst/>
                    <a:latin typeface="Calibri" panose="020F0502020204030204" pitchFamily="34" charset="0"/>
                    <a:ea typeface="Calibri" panose="020F0502020204030204" pitchFamily="34" charset="0"/>
                    <a:cs typeface="Arial" panose="020B0604020202020204" pitchFamily="34" charset="0"/>
                  </a:rPr>
                  <a:t>So, to add a natural number to a fraction, we find a fraction that is equivalent to the number and that has the same denominator as the fraction, and then we add.” </a:t>
                </a:r>
                <a:endParaRPr lang="fr-FR" sz="1050" b="1"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0" marR="0">
                  <a:lnSpc>
                    <a:spcPct val="107000"/>
                  </a:lnSpc>
                  <a:spcBef>
                    <a:spcPts val="0"/>
                  </a:spcBef>
                  <a:spcAft>
                    <a:spcPts val="800"/>
                  </a:spcAft>
                </a:pPr>
                <a:r>
                  <a:rPr lang="en-US" sz="1100" i="0">
                    <a:effectLst/>
                    <a:latin typeface="Cambria Math" panose="02040503050406030204" pitchFamily="18" charset="0"/>
                    <a:ea typeface="Calibri" panose="020F0502020204030204" pitchFamily="34" charset="0"/>
                    <a:cs typeface="Times New Roman" panose="02020603050405020304" pitchFamily="18" charset="0"/>
                  </a:rPr>
                  <a:t>1+4</a:t>
                </a:r>
                <a:r>
                  <a:rPr lang="fr-FR" sz="1100" i="0">
                    <a:effectLst/>
                    <a:latin typeface="Cambria Math" panose="02040503050406030204" pitchFamily="18" charset="0"/>
                    <a:ea typeface="Calibri" panose="020F0502020204030204" pitchFamily="34" charset="0"/>
                    <a:cs typeface="Times New Roman" panose="02020603050405020304" pitchFamily="18" charset="0"/>
                  </a:rPr>
                  <a:t>/</a:t>
                </a:r>
                <a:r>
                  <a:rPr lang="en-US" sz="1100" i="0">
                    <a:effectLst/>
                    <a:latin typeface="Cambria Math" panose="02040503050406030204" pitchFamily="18" charset="0"/>
                    <a:ea typeface="Calibri" panose="020F0502020204030204" pitchFamily="34" charset="0"/>
                    <a:cs typeface="Times New Roman" panose="02020603050405020304" pitchFamily="18" charset="0"/>
                  </a:rPr>
                  <a:t>9=9</a:t>
                </a:r>
                <a:r>
                  <a:rPr lang="fr-FR" sz="1100" i="0">
                    <a:effectLst/>
                    <a:latin typeface="Cambria Math" panose="02040503050406030204" pitchFamily="18" charset="0"/>
                    <a:ea typeface="Calibri" panose="020F0502020204030204" pitchFamily="34" charset="0"/>
                    <a:cs typeface="Times New Roman" panose="02020603050405020304" pitchFamily="18" charset="0"/>
                  </a:rPr>
                  <a:t>/</a:t>
                </a:r>
                <a:r>
                  <a:rPr lang="en-US" sz="1100" i="0">
                    <a:effectLst/>
                    <a:latin typeface="Cambria Math" panose="02040503050406030204" pitchFamily="18" charset="0"/>
                    <a:ea typeface="Calibri" panose="020F0502020204030204" pitchFamily="34" charset="0"/>
                    <a:cs typeface="Times New Roman" panose="02020603050405020304" pitchFamily="18" charset="0"/>
                  </a:rPr>
                  <a:t>9+4</a:t>
                </a:r>
                <a:r>
                  <a:rPr lang="fr-FR" sz="1100" i="0">
                    <a:effectLst/>
                    <a:latin typeface="Cambria Math" panose="02040503050406030204" pitchFamily="18" charset="0"/>
                    <a:ea typeface="Calibri" panose="020F0502020204030204" pitchFamily="34" charset="0"/>
                    <a:cs typeface="Times New Roman" panose="02020603050405020304" pitchFamily="18" charset="0"/>
                  </a:rPr>
                  <a:t>/</a:t>
                </a:r>
                <a:r>
                  <a:rPr lang="en-US" sz="1100" i="0">
                    <a:effectLst/>
                    <a:latin typeface="Cambria Math" panose="02040503050406030204" pitchFamily="18" charset="0"/>
                    <a:ea typeface="Calibri" panose="020F0502020204030204" pitchFamily="34" charset="0"/>
                    <a:cs typeface="Times New Roman" panose="02020603050405020304" pitchFamily="18" charset="0"/>
                  </a:rPr>
                  <a:t>9=</a:t>
                </a:r>
                <a:r>
                  <a:rPr lang="en-US" sz="11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13</a:t>
                </a:r>
                <a:r>
                  <a:rPr lang="fr-FR" sz="11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1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9</a:t>
                </a:r>
                <a:endParaRPr lang="fr-FR" sz="105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50" dirty="0">
                    <a:effectLst/>
                    <a:latin typeface="Calibri" panose="020F0502020204030204" pitchFamily="34" charset="0"/>
                    <a:ea typeface="Calibri" panose="020F0502020204030204" pitchFamily="34" charset="0"/>
                    <a:cs typeface="Arial" panose="020B0604020202020204" pitchFamily="34" charset="0"/>
                  </a:rPr>
                  <a:t>So, to add a natural number to a fraction, we find a fraction that is equivalent to the number and that has the same denominator as the fraction, and then we add. </a:t>
                </a:r>
                <a:endParaRPr lang="fr-FR" sz="105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3426595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5062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0"/>
    </p:custDataLst>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NUL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9.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0.xml"/><Relationship Id="rId5"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1.xml"/><Relationship Id="rId5" Type="http://schemas.openxmlformats.org/officeDocument/2006/relationships/image" Target="../media/image9.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2.xml"/><Relationship Id="rId5" Type="http://schemas.openxmlformats.org/officeDocument/2006/relationships/image" Target="../media/image9.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4.xml"/><Relationship Id="rId5" Type="http://schemas.openxmlformats.org/officeDocument/2006/relationships/image" Target="../media/image11.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5.xml"/><Relationship Id="rId5" Type="http://schemas.openxmlformats.org/officeDocument/2006/relationships/image" Target="../media/image11.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 Id="rId5" Type="http://schemas.openxmlformats.org/officeDocument/2006/relationships/image" Target="../media/image11.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7.xml"/><Relationship Id="rId4" Type="http://schemas.openxmlformats.org/officeDocument/2006/relationships/image" Target="../media/image13.em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0.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1.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2.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33.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8.xml"/><Relationship Id="rId1" Type="http://schemas.openxmlformats.org/officeDocument/2006/relationships/tags" Target="../tags/tag3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4" name="Picture 3">
            <a:extLst>
              <a:ext uri="{FF2B5EF4-FFF2-40B4-BE49-F238E27FC236}">
                <a16:creationId xmlns:a16="http://schemas.microsoft.com/office/drawing/2014/main" id="{12894DB3-5632-4915-91BD-9587A68088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406"/>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4330" y="2681954"/>
            <a:ext cx="7000876" cy="830997"/>
          </a:xfrm>
          <a:prstGeom prst="rect">
            <a:avLst/>
          </a:prstGeom>
          <a:solidFill>
            <a:schemeClr val="accent5">
              <a:lumMod val="40000"/>
              <a:lumOff val="60000"/>
            </a:schemeClr>
          </a:solidFill>
        </p:spPr>
        <p:txBody>
          <a:bodyPr wrap="square" lIns="91440" tIns="45720" rIns="91440" bIns="45720" rtlCol="0" anchor="t">
            <a:spAutoFit/>
          </a:bodyPr>
          <a:lstStyle/>
          <a:p>
            <a:pPr lvl="3">
              <a:buSzPts val="2000"/>
            </a:pPr>
            <a:r>
              <a:rPr lang="en-US" sz="4800" b="1" dirty="0">
                <a:solidFill>
                  <a:schemeClr val="accent2">
                    <a:lumMod val="75000"/>
                  </a:schemeClr>
                </a:solidFill>
                <a:latin typeface="Comic Sans MS"/>
              </a:rPr>
              <a:t> Grade 5 – Chapter 13</a:t>
            </a:r>
            <a:endParaRPr lang="en-US" sz="48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8659" y="1982101"/>
            <a:ext cx="7009534" cy="707886"/>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en-US" sz="4000" b="1" dirty="0">
                <a:solidFill>
                  <a:schemeClr val="bg1"/>
                </a:solidFill>
                <a:latin typeface="Comic Sans MS"/>
              </a:rPr>
              <a:t>Addition of fractions</a:t>
            </a:r>
            <a:endParaRPr lang="en-US" sz="1050" b="1" dirty="0">
              <a:solidFill>
                <a:schemeClr val="bg1"/>
              </a:solidFill>
              <a:latin typeface="Comic Sans MS" panose="030F0702030302020204" pitchFamily="66" charset="0"/>
            </a:endParaRPr>
          </a:p>
        </p:txBody>
      </p:sp>
      <p:sp>
        <p:nvSpPr>
          <p:cNvPr id="6" name="Rectangle 5">
            <a:extLst>
              <a:ext uri="{FF2B5EF4-FFF2-40B4-BE49-F238E27FC236}">
                <a16:creationId xmlns:a16="http://schemas.microsoft.com/office/drawing/2014/main" id="{DD08EA65-DEF4-4537-B049-135AD618D250}"/>
              </a:ext>
            </a:extLst>
          </p:cNvPr>
          <p:cNvSpPr/>
          <p:nvPr/>
        </p:nvSpPr>
        <p:spPr>
          <a:xfrm>
            <a:off x="418009" y="6166705"/>
            <a:ext cx="11355977" cy="392095"/>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Centre of Educational Research and Development (CERD)  experts with the support of USAID-funded QITABI 2 project.</a:t>
            </a:r>
          </a:p>
        </p:txBody>
      </p:sp>
      <p:grpSp>
        <p:nvGrpSpPr>
          <p:cNvPr id="7" name="Group 6">
            <a:extLst>
              <a:ext uri="{FF2B5EF4-FFF2-40B4-BE49-F238E27FC236}">
                <a16:creationId xmlns:a16="http://schemas.microsoft.com/office/drawing/2014/main" id="{B3285A0A-FD9B-4F3C-BB4B-9B4901C01E40}"/>
              </a:ext>
            </a:extLst>
          </p:cNvPr>
          <p:cNvGrpSpPr/>
          <p:nvPr/>
        </p:nvGrpSpPr>
        <p:grpSpPr>
          <a:xfrm>
            <a:off x="7145785" y="1738190"/>
            <a:ext cx="4628201" cy="3095601"/>
            <a:chOff x="7145785" y="1738190"/>
            <a:chExt cx="4628201" cy="3095601"/>
          </a:xfrm>
        </p:grpSpPr>
        <p:pic>
          <p:nvPicPr>
            <p:cNvPr id="8" name="Picture 2" descr="Right click to save me!">
              <a:extLst>
                <a:ext uri="{FF2B5EF4-FFF2-40B4-BE49-F238E27FC236}">
                  <a16:creationId xmlns:a16="http://schemas.microsoft.com/office/drawing/2014/main" id="{77ACBA24-E9B8-4648-8B95-9D33B19C2DB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5785" y="1738190"/>
              <a:ext cx="2286000" cy="2286000"/>
            </a:xfrm>
            <a:prstGeom prst="rect">
              <a:avLst/>
            </a:prstGeom>
            <a:noFill/>
            <a:effectLst>
              <a:reflection stA="45000" endPos="0" dist="50800" dir="5400000" sy="-100000" algn="bl" rotWithShape="0"/>
            </a:effectLst>
            <a:extLst>
              <a:ext uri="{909E8E84-426E-40DD-AFC4-6F175D3DCCD1}">
                <a14:hiddenFill xmlns:a14="http://schemas.microsoft.com/office/drawing/2010/main">
                  <a:solidFill>
                    <a:srgbClr val="FFFFFF"/>
                  </a:solidFill>
                </a14:hiddenFill>
              </a:ext>
            </a:extLst>
          </p:spPr>
        </p:pic>
        <p:pic>
          <p:nvPicPr>
            <p:cNvPr id="10" name="Picture 4" descr="Right click to save me!">
              <a:extLst>
                <a:ext uri="{FF2B5EF4-FFF2-40B4-BE49-F238E27FC236}">
                  <a16:creationId xmlns:a16="http://schemas.microsoft.com/office/drawing/2014/main" id="{587559B3-4D41-4EC7-B2AA-9843FB4074F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87986" y="1768964"/>
              <a:ext cx="2286000" cy="2286000"/>
            </a:xfrm>
            <a:prstGeom prst="rect">
              <a:avLst/>
            </a:prstGeom>
            <a:noFill/>
            <a:effectLst>
              <a:reflection stA="45000" endPos="0" dist="50800" dir="5400000" sy="-100000" algn="bl" rotWithShape="0"/>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AA361F2-D7AC-4B42-B762-1361C1EF08FA}"/>
                    </a:ext>
                  </a:extLst>
                </p:cNvPr>
                <p:cNvSpPr txBox="1"/>
                <p:nvPr/>
              </p:nvSpPr>
              <p:spPr>
                <a:xfrm>
                  <a:off x="8047806" y="4074481"/>
                  <a:ext cx="3726180" cy="759310"/>
                </a:xfrm>
                <a:prstGeom prst="rect">
                  <a:avLst/>
                </a:prstGeom>
                <a:noFill/>
              </p:spPr>
              <p:txBody>
                <a:bodyPr wrap="square" rtlCol="0">
                  <a:spAutoFit/>
                </a:bodyPr>
                <a:lstStyle/>
                <a:p>
                  <a14:m>
                    <m:oMath xmlns:m="http://schemas.openxmlformats.org/officeDocument/2006/math">
                      <m:f>
                        <m:fPr>
                          <m:ctrlPr>
                            <a:rPr lang="en-US" sz="3000" b="1" i="1" smtClean="0">
                              <a:solidFill>
                                <a:schemeClr val="tx1">
                                  <a:lumMod val="65000"/>
                                  <a:lumOff val="35000"/>
                                </a:schemeClr>
                              </a:solidFill>
                              <a:latin typeface="Cambria Math" panose="02040503050406030204" pitchFamily="18" charset="0"/>
                            </a:rPr>
                          </m:ctrlPr>
                        </m:fPr>
                        <m:num>
                          <m:r>
                            <a:rPr lang="en-US" sz="3000" b="1" i="1" smtClean="0">
                              <a:solidFill>
                                <a:schemeClr val="tx1">
                                  <a:lumMod val="65000"/>
                                  <a:lumOff val="35000"/>
                                </a:schemeClr>
                              </a:solidFill>
                              <a:latin typeface="Cambria Math" panose="02040503050406030204" pitchFamily="18" charset="0"/>
                            </a:rPr>
                            <m:t>𝟐</m:t>
                          </m:r>
                        </m:num>
                        <m:den>
                          <m:r>
                            <a:rPr lang="en-US" sz="3000" b="1" i="1" smtClean="0">
                              <a:solidFill>
                                <a:schemeClr val="tx1">
                                  <a:lumMod val="65000"/>
                                  <a:lumOff val="35000"/>
                                </a:schemeClr>
                              </a:solidFill>
                              <a:latin typeface="Cambria Math" panose="02040503050406030204" pitchFamily="18" charset="0"/>
                            </a:rPr>
                            <m:t>𝟏𝟎</m:t>
                          </m:r>
                        </m:den>
                      </m:f>
                    </m:oMath>
                  </a14:m>
                  <a:r>
                    <a:rPr lang="en-US" sz="3000" b="1" dirty="0">
                      <a:solidFill>
                        <a:schemeClr val="tx1">
                          <a:lumMod val="65000"/>
                          <a:lumOff val="35000"/>
                        </a:schemeClr>
                      </a:solidFill>
                      <a:latin typeface="+mj-lt"/>
                    </a:rPr>
                    <a:t>     +      </a:t>
                  </a:r>
                  <a14:m>
                    <m:oMath xmlns:m="http://schemas.openxmlformats.org/officeDocument/2006/math">
                      <m:f>
                        <m:fPr>
                          <m:ctrlPr>
                            <a:rPr lang="en-US" sz="3000" b="1" i="1">
                              <a:solidFill>
                                <a:schemeClr val="tx1">
                                  <a:lumMod val="65000"/>
                                  <a:lumOff val="35000"/>
                                </a:schemeClr>
                              </a:solidFill>
                              <a:latin typeface="Cambria Math" panose="02040503050406030204" pitchFamily="18" charset="0"/>
                            </a:rPr>
                          </m:ctrlPr>
                        </m:fPr>
                        <m:num>
                          <m:r>
                            <a:rPr lang="en-US" sz="3000" b="1" i="1">
                              <a:solidFill>
                                <a:schemeClr val="tx1">
                                  <a:lumMod val="65000"/>
                                  <a:lumOff val="35000"/>
                                </a:schemeClr>
                              </a:solidFill>
                              <a:latin typeface="Cambria Math" panose="02040503050406030204" pitchFamily="18" charset="0"/>
                            </a:rPr>
                            <m:t>𝟐</m:t>
                          </m:r>
                        </m:num>
                        <m:den>
                          <m:r>
                            <a:rPr lang="en-US" sz="3000" b="1" i="1" smtClean="0">
                              <a:solidFill>
                                <a:schemeClr val="tx1">
                                  <a:lumMod val="65000"/>
                                  <a:lumOff val="35000"/>
                                </a:schemeClr>
                              </a:solidFill>
                              <a:latin typeface="Cambria Math" panose="02040503050406030204" pitchFamily="18" charset="0"/>
                            </a:rPr>
                            <m:t>𝟓</m:t>
                          </m:r>
                        </m:den>
                      </m:f>
                    </m:oMath>
                  </a14:m>
                  <a:r>
                    <a:rPr lang="en-US" sz="3000" b="1" dirty="0">
                      <a:solidFill>
                        <a:schemeClr val="tx1">
                          <a:lumMod val="65000"/>
                          <a:lumOff val="35000"/>
                        </a:schemeClr>
                      </a:solidFill>
                      <a:latin typeface="+mj-lt"/>
                    </a:rPr>
                    <a:t>       </a:t>
                  </a:r>
                </a:p>
              </p:txBody>
            </p:sp>
          </mc:Choice>
          <mc:Fallback xmlns="">
            <p:sp>
              <p:nvSpPr>
                <p:cNvPr id="3" name="TextBox 2">
                  <a:extLst>
                    <a:ext uri="{FF2B5EF4-FFF2-40B4-BE49-F238E27FC236}">
                      <a16:creationId xmlns:a16="http://schemas.microsoft.com/office/drawing/2014/main" id="{A221E228-4F4C-721E-4760-0543828248FA}"/>
                    </a:ext>
                  </a:extLst>
                </p:cNvPr>
                <p:cNvSpPr txBox="1">
                  <a:spLocks noRot="1" noChangeAspect="1" noMove="1" noResize="1" noEditPoints="1" noAdjustHandles="1" noChangeArrowheads="1" noChangeShapeType="1" noTextEdit="1"/>
                </p:cNvSpPr>
                <p:nvPr/>
              </p:nvSpPr>
              <p:spPr>
                <a:xfrm>
                  <a:off x="8047806" y="4074481"/>
                  <a:ext cx="3726180" cy="759310"/>
                </a:xfrm>
                <a:prstGeom prst="rect">
                  <a:avLst/>
                </a:prstGeom>
                <a:blipFill>
                  <a:blip r:embed="rId7"/>
                  <a:stretch>
                    <a:fillRect b="-11200"/>
                  </a:stretch>
                </a:blipFill>
              </p:spPr>
              <p:txBody>
                <a:bodyPr/>
                <a:lstStyle/>
                <a:p>
                  <a:r>
                    <a:rPr lang="en-US">
                      <a:noFill/>
                    </a:rPr>
                    <a:t> </a:t>
                  </a:r>
                </a:p>
              </p:txBody>
            </p:sp>
          </mc:Fallback>
        </mc:AlternateContent>
      </p:gr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02A59EDE-6846-40B7-A9F9-68D92C8C6377}"/>
              </a:ext>
            </a:extLst>
          </p:cNvPr>
          <p:cNvSpPr/>
          <p:nvPr/>
        </p:nvSpPr>
        <p:spPr>
          <a:xfrm>
            <a:off x="6585809" y="2084458"/>
            <a:ext cx="2697480" cy="2697480"/>
          </a:xfrm>
          <a:prstGeom prst="ellipse">
            <a:avLst/>
          </a:prstGeom>
          <a:solidFill>
            <a:srgbClr val="74C274"/>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panose="030F0702030302020204" pitchFamily="66" charset="0"/>
                <a:sym typeface="Comic Sans MS"/>
              </a:rPr>
              <a:t>Result</a:t>
            </a:r>
            <a:endParaRPr lang="en-GB" sz="3200" dirty="0">
              <a:solidFill>
                <a:schemeClr val="bg1"/>
              </a:solidFill>
              <a:latin typeface="Comic Sans MS" panose="030F0702030302020204" pitchFamily="66" charset="0"/>
              <a:sym typeface="Comic Sans MS"/>
            </a:endParaRPr>
          </a:p>
        </p:txBody>
      </p:sp>
      <p:pic>
        <p:nvPicPr>
          <p:cNvPr id="14" name="Picture 13" descr="Right click to save me!">
            <a:extLst>
              <a:ext uri="{FF2B5EF4-FFF2-40B4-BE49-F238E27FC236}">
                <a16:creationId xmlns:a16="http://schemas.microsoft.com/office/drawing/2014/main" id="{9379951E-BEB1-47F8-BAAA-4237A7C825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5851"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2D9A255-8D2F-4A63-85F3-57D6920CD681}"/>
              </a:ext>
            </a:extLst>
          </p:cNvPr>
          <p:cNvSpPr txBox="1"/>
          <p:nvPr/>
        </p:nvSpPr>
        <p:spPr>
          <a:xfrm>
            <a:off x="4040084" y="4869967"/>
            <a:ext cx="434734" cy="1077218"/>
          </a:xfrm>
          <a:prstGeom prst="rect">
            <a:avLst/>
          </a:prstGeom>
          <a:noFill/>
        </p:spPr>
        <p:txBody>
          <a:bodyPr wrap="none" rtlCol="0">
            <a:spAutoFit/>
          </a:bodyPr>
          <a:lstStyle/>
          <a:p>
            <a:r>
              <a:rPr lang="en-US" sz="3200" u="sng" dirty="0">
                <a:solidFill>
                  <a:schemeClr val="tx1">
                    <a:lumMod val="65000"/>
                    <a:lumOff val="35000"/>
                  </a:schemeClr>
                </a:solidFill>
                <a:latin typeface="Comic Sans MS" panose="030F0702030302020204" pitchFamily="66" charset="0"/>
              </a:rPr>
              <a:t>3</a:t>
            </a:r>
          </a:p>
          <a:p>
            <a:r>
              <a:rPr lang="en-US" sz="3200" dirty="0">
                <a:solidFill>
                  <a:schemeClr val="tx1">
                    <a:lumMod val="65000"/>
                    <a:lumOff val="35000"/>
                  </a:schemeClr>
                </a:solidFill>
                <a:latin typeface="Comic Sans MS" panose="030F0702030302020204" pitchFamily="66" charset="0"/>
              </a:rPr>
              <a:t>8</a:t>
            </a:r>
          </a:p>
        </p:txBody>
      </p:sp>
      <p:sp>
        <p:nvSpPr>
          <p:cNvPr id="16" name="TextBox 15">
            <a:extLst>
              <a:ext uri="{FF2B5EF4-FFF2-40B4-BE49-F238E27FC236}">
                <a16:creationId xmlns:a16="http://schemas.microsoft.com/office/drawing/2014/main" id="{25B494D7-846A-441C-AC9D-94447E4703D4}"/>
              </a:ext>
            </a:extLst>
          </p:cNvPr>
          <p:cNvSpPr txBox="1"/>
          <p:nvPr/>
        </p:nvSpPr>
        <p:spPr>
          <a:xfrm>
            <a:off x="7717182" y="5116187"/>
            <a:ext cx="369012"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1</a:t>
            </a:r>
          </a:p>
        </p:txBody>
      </p:sp>
      <p:sp>
        <p:nvSpPr>
          <p:cNvPr id="17" name="TextBox 16">
            <a:extLst>
              <a:ext uri="{FF2B5EF4-FFF2-40B4-BE49-F238E27FC236}">
                <a16:creationId xmlns:a16="http://schemas.microsoft.com/office/drawing/2014/main" id="{459F94F5-CF58-4E41-AC55-C586DB6685A8}"/>
              </a:ext>
            </a:extLst>
          </p:cNvPr>
          <p:cNvSpPr txBox="1"/>
          <p:nvPr/>
        </p:nvSpPr>
        <p:spPr>
          <a:xfrm>
            <a:off x="5905082" y="5116188"/>
            <a:ext cx="381836"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a:t>
            </a:r>
          </a:p>
        </p:txBody>
      </p:sp>
      <p:pic>
        <p:nvPicPr>
          <p:cNvPr id="18" name="Picture 6" descr="Right click to save me!">
            <a:extLst>
              <a:ext uri="{FF2B5EF4-FFF2-40B4-BE49-F238E27FC236}">
                <a16:creationId xmlns:a16="http://schemas.microsoft.com/office/drawing/2014/main" id="{5DDD8B0D-A067-4F9F-8D49-E70B8C42D2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2949"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194877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endParaRPr lang="en-GB" sz="3200" dirty="0">
              <a:solidFill>
                <a:schemeClr val="bg1"/>
              </a:solidFill>
              <a:sym typeface="Comic Sans MS"/>
            </a:endParaRPr>
          </a:p>
        </p:txBody>
      </p:sp>
      <p:pic>
        <p:nvPicPr>
          <p:cNvPr id="4" name="Picture 6" descr="Right click to save me!">
            <a:extLst>
              <a:ext uri="{FF2B5EF4-FFF2-40B4-BE49-F238E27FC236}">
                <a16:creationId xmlns:a16="http://schemas.microsoft.com/office/drawing/2014/main" id="{B80152B2-75D9-4ECA-83AB-6F0EDC8E19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2949"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Right click to save me!">
            <a:extLst>
              <a:ext uri="{FF2B5EF4-FFF2-40B4-BE49-F238E27FC236}">
                <a16:creationId xmlns:a16="http://schemas.microsoft.com/office/drawing/2014/main" id="{421A3106-3453-40B0-BC4A-10A8DE6AE3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5851"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BC74F28-841E-4DB5-B9CD-851C7C7570AB}"/>
              </a:ext>
            </a:extLst>
          </p:cNvPr>
          <p:cNvSpPr txBox="1"/>
          <p:nvPr/>
        </p:nvSpPr>
        <p:spPr>
          <a:xfrm>
            <a:off x="4040084" y="4869967"/>
            <a:ext cx="434734" cy="1077218"/>
          </a:xfrm>
          <a:prstGeom prst="rect">
            <a:avLst/>
          </a:prstGeom>
          <a:noFill/>
        </p:spPr>
        <p:txBody>
          <a:bodyPr wrap="none" rtlCol="0">
            <a:spAutoFit/>
          </a:bodyPr>
          <a:lstStyle/>
          <a:p>
            <a:r>
              <a:rPr lang="en-US" sz="3200" u="sng" dirty="0">
                <a:solidFill>
                  <a:schemeClr val="tx1">
                    <a:lumMod val="65000"/>
                    <a:lumOff val="35000"/>
                  </a:schemeClr>
                </a:solidFill>
                <a:latin typeface="Comic Sans MS" panose="030F0702030302020204" pitchFamily="66" charset="0"/>
              </a:rPr>
              <a:t>3</a:t>
            </a:r>
          </a:p>
          <a:p>
            <a:r>
              <a:rPr lang="en-US" sz="3200" dirty="0">
                <a:solidFill>
                  <a:schemeClr val="tx1">
                    <a:lumMod val="65000"/>
                    <a:lumOff val="35000"/>
                  </a:schemeClr>
                </a:solidFill>
                <a:latin typeface="Comic Sans MS" panose="030F0702030302020204" pitchFamily="66" charset="0"/>
              </a:rPr>
              <a:t>8</a:t>
            </a:r>
          </a:p>
        </p:txBody>
      </p:sp>
      <p:sp>
        <p:nvSpPr>
          <p:cNvPr id="7" name="TextBox 6">
            <a:extLst>
              <a:ext uri="{FF2B5EF4-FFF2-40B4-BE49-F238E27FC236}">
                <a16:creationId xmlns:a16="http://schemas.microsoft.com/office/drawing/2014/main" id="{D3A17B13-7501-4A6B-9207-768C2317E99D}"/>
              </a:ext>
            </a:extLst>
          </p:cNvPr>
          <p:cNvSpPr txBox="1"/>
          <p:nvPr/>
        </p:nvSpPr>
        <p:spPr>
          <a:xfrm>
            <a:off x="7717182" y="4869967"/>
            <a:ext cx="434734" cy="1077218"/>
          </a:xfrm>
          <a:prstGeom prst="rect">
            <a:avLst/>
          </a:prstGeom>
          <a:noFill/>
        </p:spPr>
        <p:txBody>
          <a:bodyPr wrap="none" rtlCol="0">
            <a:spAutoFit/>
          </a:bodyPr>
          <a:lstStyle/>
          <a:p>
            <a:r>
              <a:rPr lang="en-US" sz="3200" u="sng" dirty="0">
                <a:solidFill>
                  <a:schemeClr val="tx1">
                    <a:lumMod val="65000"/>
                    <a:lumOff val="35000"/>
                  </a:schemeClr>
                </a:solidFill>
                <a:latin typeface="Comic Sans MS" panose="030F0702030302020204" pitchFamily="66" charset="0"/>
              </a:rPr>
              <a:t>8</a:t>
            </a:r>
          </a:p>
          <a:p>
            <a:r>
              <a:rPr lang="en-US" sz="3200" dirty="0">
                <a:solidFill>
                  <a:schemeClr val="tx1">
                    <a:lumMod val="65000"/>
                    <a:lumOff val="35000"/>
                  </a:schemeClr>
                </a:solidFill>
                <a:latin typeface="Comic Sans MS" panose="030F0702030302020204" pitchFamily="66" charset="0"/>
              </a:rPr>
              <a:t>8</a:t>
            </a:r>
          </a:p>
        </p:txBody>
      </p:sp>
      <p:sp>
        <p:nvSpPr>
          <p:cNvPr id="8" name="TextBox 7">
            <a:extLst>
              <a:ext uri="{FF2B5EF4-FFF2-40B4-BE49-F238E27FC236}">
                <a16:creationId xmlns:a16="http://schemas.microsoft.com/office/drawing/2014/main" id="{07373F26-A289-43AD-BB2B-862CDEA069D6}"/>
              </a:ext>
            </a:extLst>
          </p:cNvPr>
          <p:cNvSpPr txBox="1"/>
          <p:nvPr/>
        </p:nvSpPr>
        <p:spPr>
          <a:xfrm>
            <a:off x="5905082" y="5116188"/>
            <a:ext cx="381836"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a:t>
            </a:r>
          </a:p>
        </p:txBody>
      </p:sp>
    </p:spTree>
    <p:custDataLst>
      <p:tags r:id="rId1"/>
    </p:custDataLst>
    <p:extLst>
      <p:ext uri="{BB962C8B-B14F-4D97-AF65-F5344CB8AC3E}">
        <p14:creationId xmlns:p14="http://schemas.microsoft.com/office/powerpoint/2010/main" val="299547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endParaRPr lang="en-GB" sz="3200" dirty="0">
              <a:solidFill>
                <a:schemeClr val="bg1"/>
              </a:solidFill>
              <a:sym typeface="Comic Sans MS"/>
            </a:endParaRPr>
          </a:p>
        </p:txBody>
      </p:sp>
      <p:cxnSp>
        <p:nvCxnSpPr>
          <p:cNvPr id="34" name="Straight Arrow Connector 33">
            <a:extLst>
              <a:ext uri="{FF2B5EF4-FFF2-40B4-BE49-F238E27FC236}">
                <a16:creationId xmlns:a16="http://schemas.microsoft.com/office/drawing/2014/main" id="{FF9E0148-4FA4-41D2-8D17-FF44B3CF8278}"/>
              </a:ext>
            </a:extLst>
          </p:cNvPr>
          <p:cNvCxnSpPr>
            <a:cxnSpLocks/>
            <a:endCxn id="14" idx="1"/>
          </p:cNvCxnSpPr>
          <p:nvPr/>
        </p:nvCxnSpPr>
        <p:spPr>
          <a:xfrm flipV="1">
            <a:off x="8157176" y="3521725"/>
            <a:ext cx="1915377" cy="1594463"/>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72669B6E-4ABA-4EE6-A6DD-DEFB586A1651}"/>
              </a:ext>
            </a:extLst>
          </p:cNvPr>
          <p:cNvCxnSpPr>
            <a:cxnSpLocks/>
            <a:endCxn id="28" idx="1"/>
          </p:cNvCxnSpPr>
          <p:nvPr/>
        </p:nvCxnSpPr>
        <p:spPr>
          <a:xfrm>
            <a:off x="8157176" y="5612860"/>
            <a:ext cx="1967334" cy="283468"/>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9C46ADD-6F9C-4F00-9DF5-79B35CEB4044}"/>
              </a:ext>
            </a:extLst>
          </p:cNvPr>
          <p:cNvSpPr txBox="1"/>
          <p:nvPr/>
        </p:nvSpPr>
        <p:spPr>
          <a:xfrm>
            <a:off x="10072553" y="3167782"/>
            <a:ext cx="1981200" cy="707886"/>
          </a:xfrm>
          <a:prstGeom prst="rect">
            <a:avLst/>
          </a:prstGeom>
          <a:noFill/>
        </p:spPr>
        <p:txBody>
          <a:bodyPr wrap="square" rtlCol="0">
            <a:spAutoFit/>
          </a:bodyPr>
          <a:lstStyle/>
          <a:p>
            <a:r>
              <a:rPr lang="en-US" sz="2000" dirty="0">
                <a:solidFill>
                  <a:srgbClr val="74C274"/>
                </a:solidFill>
                <a:latin typeface="+mn-lt"/>
              </a:rPr>
              <a:t>The number of colored parts</a:t>
            </a:r>
          </a:p>
        </p:txBody>
      </p:sp>
      <p:sp>
        <p:nvSpPr>
          <p:cNvPr id="28" name="TextBox 27">
            <a:extLst>
              <a:ext uri="{FF2B5EF4-FFF2-40B4-BE49-F238E27FC236}">
                <a16:creationId xmlns:a16="http://schemas.microsoft.com/office/drawing/2014/main" id="{B176581D-A20C-46C2-BE61-C03244B67816}"/>
              </a:ext>
            </a:extLst>
          </p:cNvPr>
          <p:cNvSpPr txBox="1"/>
          <p:nvPr/>
        </p:nvSpPr>
        <p:spPr>
          <a:xfrm>
            <a:off x="10124510" y="5542385"/>
            <a:ext cx="1981200" cy="707886"/>
          </a:xfrm>
          <a:prstGeom prst="rect">
            <a:avLst/>
          </a:prstGeom>
          <a:noFill/>
        </p:spPr>
        <p:txBody>
          <a:bodyPr wrap="square" rtlCol="0">
            <a:spAutoFit/>
          </a:bodyPr>
          <a:lstStyle/>
          <a:p>
            <a:r>
              <a:rPr lang="en-US" sz="2000" dirty="0">
                <a:solidFill>
                  <a:srgbClr val="74C274"/>
                </a:solidFill>
                <a:latin typeface="+mn-lt"/>
              </a:rPr>
              <a:t>The number of equal parts</a:t>
            </a:r>
          </a:p>
        </p:txBody>
      </p:sp>
      <p:cxnSp>
        <p:nvCxnSpPr>
          <p:cNvPr id="30" name="Straight Arrow Connector 29">
            <a:extLst>
              <a:ext uri="{FF2B5EF4-FFF2-40B4-BE49-F238E27FC236}">
                <a16:creationId xmlns:a16="http://schemas.microsoft.com/office/drawing/2014/main" id="{4174AA7D-2B8B-4FDC-8DDB-46CA5D96CBCA}"/>
              </a:ext>
            </a:extLst>
          </p:cNvPr>
          <p:cNvCxnSpPr>
            <a:cxnSpLocks/>
            <a:endCxn id="37" idx="3"/>
          </p:cNvCxnSpPr>
          <p:nvPr/>
        </p:nvCxnSpPr>
        <p:spPr>
          <a:xfrm flipH="1" flipV="1">
            <a:off x="2146300" y="3521725"/>
            <a:ext cx="1990126" cy="1594464"/>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86768F50-E424-44ED-9E07-D8B4C9615227}"/>
              </a:ext>
            </a:extLst>
          </p:cNvPr>
          <p:cNvCxnSpPr>
            <a:cxnSpLocks/>
            <a:endCxn id="38" idx="3"/>
          </p:cNvCxnSpPr>
          <p:nvPr/>
        </p:nvCxnSpPr>
        <p:spPr>
          <a:xfrm flipH="1">
            <a:off x="2198257" y="5700964"/>
            <a:ext cx="1956175" cy="195364"/>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21202E7-B0B2-4063-9807-959320A4934B}"/>
              </a:ext>
            </a:extLst>
          </p:cNvPr>
          <p:cNvSpPr txBox="1"/>
          <p:nvPr/>
        </p:nvSpPr>
        <p:spPr>
          <a:xfrm>
            <a:off x="165100" y="3167782"/>
            <a:ext cx="1981200" cy="707886"/>
          </a:xfrm>
          <a:prstGeom prst="rect">
            <a:avLst/>
          </a:prstGeom>
          <a:noFill/>
        </p:spPr>
        <p:txBody>
          <a:bodyPr wrap="square" rtlCol="0">
            <a:spAutoFit/>
          </a:bodyPr>
          <a:lstStyle/>
          <a:p>
            <a:r>
              <a:rPr lang="en-US" sz="2000" dirty="0">
                <a:solidFill>
                  <a:srgbClr val="74C274"/>
                </a:solidFill>
                <a:latin typeface="+mn-lt"/>
              </a:rPr>
              <a:t>The number of colored parts</a:t>
            </a:r>
          </a:p>
        </p:txBody>
      </p:sp>
      <p:sp>
        <p:nvSpPr>
          <p:cNvPr id="38" name="TextBox 37">
            <a:extLst>
              <a:ext uri="{FF2B5EF4-FFF2-40B4-BE49-F238E27FC236}">
                <a16:creationId xmlns:a16="http://schemas.microsoft.com/office/drawing/2014/main" id="{687771A4-1B77-4EF8-9502-ACFDF8D125D4}"/>
              </a:ext>
            </a:extLst>
          </p:cNvPr>
          <p:cNvSpPr txBox="1"/>
          <p:nvPr/>
        </p:nvSpPr>
        <p:spPr>
          <a:xfrm>
            <a:off x="217057" y="5542385"/>
            <a:ext cx="1981200" cy="707886"/>
          </a:xfrm>
          <a:prstGeom prst="rect">
            <a:avLst/>
          </a:prstGeom>
          <a:noFill/>
        </p:spPr>
        <p:txBody>
          <a:bodyPr wrap="square" rtlCol="0">
            <a:spAutoFit/>
          </a:bodyPr>
          <a:lstStyle/>
          <a:p>
            <a:r>
              <a:rPr lang="en-US" sz="2000" dirty="0">
                <a:solidFill>
                  <a:srgbClr val="74C274"/>
                </a:solidFill>
                <a:latin typeface="+mn-lt"/>
              </a:rPr>
              <a:t>The number of equal parts</a:t>
            </a:r>
          </a:p>
        </p:txBody>
      </p:sp>
      <p:pic>
        <p:nvPicPr>
          <p:cNvPr id="42" name="Picture 6" descr="Right click to save me!">
            <a:extLst>
              <a:ext uri="{FF2B5EF4-FFF2-40B4-BE49-F238E27FC236}">
                <a16:creationId xmlns:a16="http://schemas.microsoft.com/office/drawing/2014/main" id="{DE4208A8-751E-47D4-B1D8-E751969306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2949"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2" descr="Right click to save me!">
            <a:extLst>
              <a:ext uri="{FF2B5EF4-FFF2-40B4-BE49-F238E27FC236}">
                <a16:creationId xmlns:a16="http://schemas.microsoft.com/office/drawing/2014/main" id="{65317019-E233-4A73-9C21-21B8517CE1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5851"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C4063D7B-DBCF-4885-8995-DC4ED274D7FA}"/>
              </a:ext>
            </a:extLst>
          </p:cNvPr>
          <p:cNvSpPr txBox="1"/>
          <p:nvPr/>
        </p:nvSpPr>
        <p:spPr>
          <a:xfrm>
            <a:off x="4040084" y="4869967"/>
            <a:ext cx="434734" cy="1077218"/>
          </a:xfrm>
          <a:prstGeom prst="rect">
            <a:avLst/>
          </a:prstGeom>
          <a:noFill/>
        </p:spPr>
        <p:txBody>
          <a:bodyPr wrap="none" rtlCol="0">
            <a:spAutoFit/>
          </a:bodyPr>
          <a:lstStyle/>
          <a:p>
            <a:r>
              <a:rPr lang="en-US" sz="3200" u="sng" dirty="0">
                <a:solidFill>
                  <a:schemeClr val="tx1">
                    <a:lumMod val="65000"/>
                    <a:lumOff val="35000"/>
                  </a:schemeClr>
                </a:solidFill>
                <a:latin typeface="Comic Sans MS" panose="030F0702030302020204" pitchFamily="66" charset="0"/>
              </a:rPr>
              <a:t>3</a:t>
            </a:r>
          </a:p>
          <a:p>
            <a:r>
              <a:rPr lang="en-US" sz="3200" dirty="0">
                <a:solidFill>
                  <a:schemeClr val="tx1">
                    <a:lumMod val="65000"/>
                    <a:lumOff val="35000"/>
                  </a:schemeClr>
                </a:solidFill>
                <a:latin typeface="Comic Sans MS" panose="030F0702030302020204" pitchFamily="66" charset="0"/>
              </a:rPr>
              <a:t>8</a:t>
            </a:r>
          </a:p>
        </p:txBody>
      </p:sp>
      <p:sp>
        <p:nvSpPr>
          <p:cNvPr id="45" name="TextBox 44">
            <a:extLst>
              <a:ext uri="{FF2B5EF4-FFF2-40B4-BE49-F238E27FC236}">
                <a16:creationId xmlns:a16="http://schemas.microsoft.com/office/drawing/2014/main" id="{49BD6EC8-531E-436E-A1F5-CB9707AF26AC}"/>
              </a:ext>
            </a:extLst>
          </p:cNvPr>
          <p:cNvSpPr txBox="1"/>
          <p:nvPr/>
        </p:nvSpPr>
        <p:spPr>
          <a:xfrm>
            <a:off x="7717182" y="4869967"/>
            <a:ext cx="434734" cy="1077218"/>
          </a:xfrm>
          <a:prstGeom prst="rect">
            <a:avLst/>
          </a:prstGeom>
          <a:noFill/>
        </p:spPr>
        <p:txBody>
          <a:bodyPr wrap="none" rtlCol="0">
            <a:spAutoFit/>
          </a:bodyPr>
          <a:lstStyle/>
          <a:p>
            <a:r>
              <a:rPr lang="en-US" sz="3200" u="sng" dirty="0">
                <a:solidFill>
                  <a:schemeClr val="tx1">
                    <a:lumMod val="65000"/>
                    <a:lumOff val="35000"/>
                  </a:schemeClr>
                </a:solidFill>
                <a:latin typeface="Comic Sans MS" panose="030F0702030302020204" pitchFamily="66" charset="0"/>
              </a:rPr>
              <a:t>8</a:t>
            </a:r>
          </a:p>
          <a:p>
            <a:r>
              <a:rPr lang="en-US" sz="3200" dirty="0">
                <a:solidFill>
                  <a:schemeClr val="tx1">
                    <a:lumMod val="65000"/>
                    <a:lumOff val="35000"/>
                  </a:schemeClr>
                </a:solidFill>
                <a:latin typeface="Comic Sans MS" panose="030F0702030302020204" pitchFamily="66" charset="0"/>
              </a:rPr>
              <a:t>8</a:t>
            </a:r>
          </a:p>
        </p:txBody>
      </p:sp>
      <p:sp>
        <p:nvSpPr>
          <p:cNvPr id="46" name="TextBox 45">
            <a:extLst>
              <a:ext uri="{FF2B5EF4-FFF2-40B4-BE49-F238E27FC236}">
                <a16:creationId xmlns:a16="http://schemas.microsoft.com/office/drawing/2014/main" id="{078CAC47-019D-48C8-B83E-B92AA12C439F}"/>
              </a:ext>
            </a:extLst>
          </p:cNvPr>
          <p:cNvSpPr txBox="1"/>
          <p:nvPr/>
        </p:nvSpPr>
        <p:spPr>
          <a:xfrm>
            <a:off x="5905082" y="5116188"/>
            <a:ext cx="381836"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a:t>
            </a:r>
          </a:p>
        </p:txBody>
      </p:sp>
    </p:spTree>
    <p:custDataLst>
      <p:tags r:id="rId1"/>
    </p:custDataLst>
    <p:extLst>
      <p:ext uri="{BB962C8B-B14F-4D97-AF65-F5344CB8AC3E}">
        <p14:creationId xmlns:p14="http://schemas.microsoft.com/office/powerpoint/2010/main" val="1223939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endParaRPr lang="en-GB" sz="3200" dirty="0">
              <a:solidFill>
                <a:schemeClr val="bg1"/>
              </a:solidFill>
              <a:sym typeface="Comic Sans MS"/>
            </a:endParaRPr>
          </a:p>
        </p:txBody>
      </p:sp>
      <p:grpSp>
        <p:nvGrpSpPr>
          <p:cNvPr id="4" name="Group 3">
            <a:extLst>
              <a:ext uri="{FF2B5EF4-FFF2-40B4-BE49-F238E27FC236}">
                <a16:creationId xmlns:a16="http://schemas.microsoft.com/office/drawing/2014/main" id="{69F25C78-2C6B-4764-8AFA-9B465FBB3292}"/>
              </a:ext>
            </a:extLst>
          </p:cNvPr>
          <p:cNvGrpSpPr/>
          <p:nvPr/>
        </p:nvGrpSpPr>
        <p:grpSpPr>
          <a:xfrm>
            <a:off x="3810409" y="5342035"/>
            <a:ext cx="5308022" cy="943664"/>
            <a:chOff x="3554377" y="5241290"/>
            <a:chExt cx="5308022" cy="943664"/>
          </a:xfrm>
        </p:grpSpPr>
        <p:grpSp>
          <p:nvGrpSpPr>
            <p:cNvPr id="2" name="Group 1">
              <a:extLst>
                <a:ext uri="{FF2B5EF4-FFF2-40B4-BE49-F238E27FC236}">
                  <a16:creationId xmlns:a16="http://schemas.microsoft.com/office/drawing/2014/main" id="{DF74CEA9-6559-4ACC-BF8F-F650269355AD}"/>
                </a:ext>
              </a:extLst>
            </p:cNvPr>
            <p:cNvGrpSpPr/>
            <p:nvPr/>
          </p:nvGrpSpPr>
          <p:grpSpPr>
            <a:xfrm>
              <a:off x="3554377" y="5241290"/>
              <a:ext cx="5308022" cy="943664"/>
              <a:chOff x="3554377" y="5241290"/>
              <a:chExt cx="5308022" cy="943664"/>
            </a:xfrm>
          </p:grpSpPr>
          <p:grpSp>
            <p:nvGrpSpPr>
              <p:cNvPr id="6" name="Group 5">
                <a:extLst>
                  <a:ext uri="{FF2B5EF4-FFF2-40B4-BE49-F238E27FC236}">
                    <a16:creationId xmlns:a16="http://schemas.microsoft.com/office/drawing/2014/main" id="{CB3E88AE-79F6-4D65-9F0F-A5C913864DF1}"/>
                  </a:ext>
                </a:extLst>
              </p:cNvPr>
              <p:cNvGrpSpPr/>
              <p:nvPr/>
            </p:nvGrpSpPr>
            <p:grpSpPr>
              <a:xfrm>
                <a:off x="3554377" y="5265884"/>
                <a:ext cx="5308022" cy="919070"/>
                <a:chOff x="1774345" y="5164287"/>
                <a:chExt cx="5308022" cy="919070"/>
              </a:xfrm>
            </p:grpSpPr>
            <p:grpSp>
              <p:nvGrpSpPr>
                <p:cNvPr id="7" name="Group 6">
                  <a:extLst>
                    <a:ext uri="{FF2B5EF4-FFF2-40B4-BE49-F238E27FC236}">
                      <a16:creationId xmlns:a16="http://schemas.microsoft.com/office/drawing/2014/main" id="{D5FC10B3-3231-47BE-B1AC-52A171715ED9}"/>
                    </a:ext>
                  </a:extLst>
                </p:cNvPr>
                <p:cNvGrpSpPr/>
                <p:nvPr/>
              </p:nvGrpSpPr>
              <p:grpSpPr>
                <a:xfrm>
                  <a:off x="5025300" y="5164287"/>
                  <a:ext cx="907846" cy="901077"/>
                  <a:chOff x="10643616" y="1703501"/>
                  <a:chExt cx="907846" cy="901077"/>
                </a:xfrm>
              </p:grpSpPr>
              <p:grpSp>
                <p:nvGrpSpPr>
                  <p:cNvPr id="23" name="Group 22">
                    <a:extLst>
                      <a:ext uri="{FF2B5EF4-FFF2-40B4-BE49-F238E27FC236}">
                        <a16:creationId xmlns:a16="http://schemas.microsoft.com/office/drawing/2014/main" id="{48889D0D-46FF-4385-B92E-26FA7A62C961}"/>
                      </a:ext>
                    </a:extLst>
                  </p:cNvPr>
                  <p:cNvGrpSpPr/>
                  <p:nvPr/>
                </p:nvGrpSpPr>
                <p:grpSpPr>
                  <a:xfrm>
                    <a:off x="10643616" y="2142913"/>
                    <a:ext cx="907846" cy="461665"/>
                    <a:chOff x="3029153" y="5389419"/>
                    <a:chExt cx="907846" cy="461665"/>
                  </a:xfrm>
                </p:grpSpPr>
                <p:cxnSp>
                  <p:nvCxnSpPr>
                    <p:cNvPr id="25" name="Straight Connector 24">
                      <a:extLst>
                        <a:ext uri="{FF2B5EF4-FFF2-40B4-BE49-F238E27FC236}">
                          <a16:creationId xmlns:a16="http://schemas.microsoft.com/office/drawing/2014/main" id="{51B08C28-DD93-4B61-B34B-B83D91856FDB}"/>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219C267-426E-4240-B4AC-100AEFA5A159}"/>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8</a:t>
                      </a:r>
                      <a:endParaRPr lang="fr-FR" sz="1200" dirty="0"/>
                    </a:p>
                  </p:txBody>
                </p:sp>
              </p:grpSp>
              <p:sp>
                <p:nvSpPr>
                  <p:cNvPr id="24" name="TextBox 23">
                    <a:extLst>
                      <a:ext uri="{FF2B5EF4-FFF2-40B4-BE49-F238E27FC236}">
                        <a16:creationId xmlns:a16="http://schemas.microsoft.com/office/drawing/2014/main" id="{126878DC-9997-41AA-98E3-E0EA8BB7B139}"/>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3</a:t>
                    </a:r>
                    <a:endParaRPr lang="fr-FR" sz="1200" dirty="0"/>
                  </a:p>
                </p:txBody>
              </p:sp>
            </p:grpSp>
            <p:grpSp>
              <p:nvGrpSpPr>
                <p:cNvPr id="8" name="Group 7">
                  <a:extLst>
                    <a:ext uri="{FF2B5EF4-FFF2-40B4-BE49-F238E27FC236}">
                      <a16:creationId xmlns:a16="http://schemas.microsoft.com/office/drawing/2014/main" id="{904C3257-1FFA-40B2-BDA8-8E6EA7EF1DE8}"/>
                    </a:ext>
                  </a:extLst>
                </p:cNvPr>
                <p:cNvGrpSpPr/>
                <p:nvPr/>
              </p:nvGrpSpPr>
              <p:grpSpPr>
                <a:xfrm>
                  <a:off x="1774345" y="5182280"/>
                  <a:ext cx="5308022" cy="901077"/>
                  <a:chOff x="1774345" y="5182280"/>
                  <a:chExt cx="5308022" cy="901077"/>
                </a:xfrm>
              </p:grpSpPr>
              <p:grpSp>
                <p:nvGrpSpPr>
                  <p:cNvPr id="9" name="Group 8">
                    <a:extLst>
                      <a:ext uri="{FF2B5EF4-FFF2-40B4-BE49-F238E27FC236}">
                        <a16:creationId xmlns:a16="http://schemas.microsoft.com/office/drawing/2014/main" id="{05E36CBF-1758-441B-BA12-6314AC202B5E}"/>
                      </a:ext>
                    </a:extLst>
                  </p:cNvPr>
                  <p:cNvGrpSpPr/>
                  <p:nvPr/>
                </p:nvGrpSpPr>
                <p:grpSpPr>
                  <a:xfrm>
                    <a:off x="2413558" y="5182280"/>
                    <a:ext cx="907846" cy="901077"/>
                    <a:chOff x="10643616" y="1703501"/>
                    <a:chExt cx="907846" cy="901077"/>
                  </a:xfrm>
                </p:grpSpPr>
                <p:grpSp>
                  <p:nvGrpSpPr>
                    <p:cNvPr id="19" name="Group 18">
                      <a:extLst>
                        <a:ext uri="{FF2B5EF4-FFF2-40B4-BE49-F238E27FC236}">
                          <a16:creationId xmlns:a16="http://schemas.microsoft.com/office/drawing/2014/main" id="{370AE089-872F-4DAC-9ACF-86B2DB5A5280}"/>
                        </a:ext>
                      </a:extLst>
                    </p:cNvPr>
                    <p:cNvGrpSpPr/>
                    <p:nvPr/>
                  </p:nvGrpSpPr>
                  <p:grpSpPr>
                    <a:xfrm>
                      <a:off x="10643616" y="2142913"/>
                      <a:ext cx="907846" cy="461665"/>
                      <a:chOff x="3029153" y="5389419"/>
                      <a:chExt cx="907846" cy="461665"/>
                    </a:xfrm>
                  </p:grpSpPr>
                  <p:cxnSp>
                    <p:nvCxnSpPr>
                      <p:cNvPr id="21" name="Straight Connector 20">
                        <a:extLst>
                          <a:ext uri="{FF2B5EF4-FFF2-40B4-BE49-F238E27FC236}">
                            <a16:creationId xmlns:a16="http://schemas.microsoft.com/office/drawing/2014/main" id="{A9DBC6EF-A666-4C7F-8BB4-B71EAC1D965D}"/>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519B0DD-7B3A-4909-B25C-B1271E5E608C}"/>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8</a:t>
                        </a:r>
                        <a:endParaRPr lang="fr-FR" sz="1200" dirty="0"/>
                      </a:p>
                    </p:txBody>
                  </p:sp>
                </p:grpSp>
                <p:sp>
                  <p:nvSpPr>
                    <p:cNvPr id="20" name="TextBox 19">
                      <a:extLst>
                        <a:ext uri="{FF2B5EF4-FFF2-40B4-BE49-F238E27FC236}">
                          <a16:creationId xmlns:a16="http://schemas.microsoft.com/office/drawing/2014/main" id="{88010F05-8758-4CD6-898E-F8B4172F910F}"/>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3</a:t>
                      </a:r>
                      <a:endParaRPr lang="fr-FR" sz="1200" dirty="0"/>
                    </a:p>
                  </p:txBody>
                </p:sp>
              </p:grpSp>
              <p:sp>
                <p:nvSpPr>
                  <p:cNvPr id="10" name="TextBox 9">
                    <a:extLst>
                      <a:ext uri="{FF2B5EF4-FFF2-40B4-BE49-F238E27FC236}">
                        <a16:creationId xmlns:a16="http://schemas.microsoft.com/office/drawing/2014/main" id="{1C939FEB-2578-4118-AD1C-1CFC9CC40DF8}"/>
                      </a:ext>
                    </a:extLst>
                  </p:cNvPr>
                  <p:cNvSpPr txBox="1"/>
                  <p:nvPr/>
                </p:nvSpPr>
                <p:spPr>
                  <a:xfrm>
                    <a:off x="1774345" y="5341027"/>
                    <a:ext cx="4769254" cy="461665"/>
                  </a:xfrm>
                  <a:prstGeom prst="rect">
                    <a:avLst/>
                  </a:prstGeom>
                  <a:noFill/>
                </p:spPr>
                <p:txBody>
                  <a:bodyPr wrap="none" rtlCol="0">
                    <a:spAutoFit/>
                  </a:bodyPr>
                  <a:lstStyle/>
                  <a:p>
                    <a:r>
                      <a:rPr lang="en-US" sz="2400" dirty="0">
                        <a:solidFill>
                          <a:schemeClr val="tx1">
                            <a:lumMod val="65000"/>
                            <a:lumOff val="35000"/>
                          </a:schemeClr>
                        </a:solidFill>
                        <a:latin typeface="+mn-lt"/>
                      </a:rPr>
                      <a:t>1 +              =            +            =  </a:t>
                    </a:r>
                    <a:endParaRPr lang="fr-FR" sz="2400" dirty="0">
                      <a:solidFill>
                        <a:schemeClr val="tx1">
                          <a:lumMod val="65000"/>
                          <a:lumOff val="35000"/>
                        </a:schemeClr>
                      </a:solidFill>
                      <a:latin typeface="+mn-lt"/>
                    </a:endParaRPr>
                  </a:p>
                </p:txBody>
              </p:sp>
              <p:cxnSp>
                <p:nvCxnSpPr>
                  <p:cNvPr id="17" name="Straight Connector 16">
                    <a:extLst>
                      <a:ext uri="{FF2B5EF4-FFF2-40B4-BE49-F238E27FC236}">
                        <a16:creationId xmlns:a16="http://schemas.microsoft.com/office/drawing/2014/main" id="{0BB9063D-14A9-4A6B-B88C-B9572BF8A25C}"/>
                      </a:ext>
                    </a:extLst>
                  </p:cNvPr>
                  <p:cNvCxnSpPr/>
                  <p:nvPr/>
                </p:nvCxnSpPr>
                <p:spPr>
                  <a:xfrm>
                    <a:off x="3843110" y="5602631"/>
                    <a:ext cx="82139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3FDD500-2671-49AC-A6D6-12D582734D4C}"/>
                      </a:ext>
                    </a:extLst>
                  </p:cNvPr>
                  <p:cNvCxnSpPr/>
                  <p:nvPr/>
                </p:nvCxnSpPr>
                <p:spPr>
                  <a:xfrm>
                    <a:off x="6260970" y="5609171"/>
                    <a:ext cx="82139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sp>
            <p:nvSpPr>
              <p:cNvPr id="28" name="TextBox 27">
                <a:extLst>
                  <a:ext uri="{FF2B5EF4-FFF2-40B4-BE49-F238E27FC236}">
                    <a16:creationId xmlns:a16="http://schemas.microsoft.com/office/drawing/2014/main" id="{C2198137-B36D-46FD-A401-C0B72234FC67}"/>
                  </a:ext>
                </a:extLst>
              </p:cNvPr>
              <p:cNvSpPr txBox="1"/>
              <p:nvPr/>
            </p:nvSpPr>
            <p:spPr>
              <a:xfrm>
                <a:off x="8174453" y="5241290"/>
                <a:ext cx="581479"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11</a:t>
                </a:r>
                <a:endParaRPr lang="fr-FR" sz="1200" dirty="0"/>
              </a:p>
            </p:txBody>
          </p:sp>
          <p:sp>
            <p:nvSpPr>
              <p:cNvPr id="29" name="TextBox 28">
                <a:extLst>
                  <a:ext uri="{FF2B5EF4-FFF2-40B4-BE49-F238E27FC236}">
                    <a16:creationId xmlns:a16="http://schemas.microsoft.com/office/drawing/2014/main" id="{3A426AF9-394D-46F4-A43A-9684FB3B86E9}"/>
                  </a:ext>
                </a:extLst>
              </p:cNvPr>
              <p:cNvSpPr txBox="1"/>
              <p:nvPr/>
            </p:nvSpPr>
            <p:spPr>
              <a:xfrm>
                <a:off x="8237048" y="5705296"/>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8</a:t>
                </a:r>
                <a:endParaRPr lang="fr-FR" sz="1200" dirty="0"/>
              </a:p>
            </p:txBody>
          </p:sp>
          <p:sp>
            <p:nvSpPr>
              <p:cNvPr id="30" name="TextBox 29">
                <a:extLst>
                  <a:ext uri="{FF2B5EF4-FFF2-40B4-BE49-F238E27FC236}">
                    <a16:creationId xmlns:a16="http://schemas.microsoft.com/office/drawing/2014/main" id="{67E59294-A141-4850-96B2-214FB2D334EC}"/>
                  </a:ext>
                </a:extLst>
              </p:cNvPr>
              <p:cNvSpPr txBox="1"/>
              <p:nvPr/>
            </p:nvSpPr>
            <p:spPr>
              <a:xfrm>
                <a:off x="5827722" y="5285096"/>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8</a:t>
                </a:r>
                <a:endParaRPr lang="fr-FR" sz="1200" dirty="0"/>
              </a:p>
            </p:txBody>
          </p:sp>
        </p:grpSp>
        <p:sp>
          <p:nvSpPr>
            <p:cNvPr id="31" name="TextBox 30">
              <a:extLst>
                <a:ext uri="{FF2B5EF4-FFF2-40B4-BE49-F238E27FC236}">
                  <a16:creationId xmlns:a16="http://schemas.microsoft.com/office/drawing/2014/main" id="{771DAD43-766C-446D-9539-65A6D853A493}"/>
                </a:ext>
              </a:extLst>
            </p:cNvPr>
            <p:cNvSpPr txBox="1"/>
            <p:nvPr/>
          </p:nvSpPr>
          <p:spPr>
            <a:xfrm>
              <a:off x="5837473" y="5691960"/>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8</a:t>
              </a:r>
              <a:endParaRPr lang="fr-FR" sz="1200" dirty="0"/>
            </a:p>
          </p:txBody>
        </p:sp>
      </p:grpSp>
      <p:sp>
        <p:nvSpPr>
          <p:cNvPr id="37" name="TextBox 36">
            <a:extLst>
              <a:ext uri="{FF2B5EF4-FFF2-40B4-BE49-F238E27FC236}">
                <a16:creationId xmlns:a16="http://schemas.microsoft.com/office/drawing/2014/main" id="{7C16FCE5-3581-4B0D-8402-1EBFD53B0178}"/>
              </a:ext>
            </a:extLst>
          </p:cNvPr>
          <p:cNvSpPr txBox="1"/>
          <p:nvPr/>
        </p:nvSpPr>
        <p:spPr>
          <a:xfrm>
            <a:off x="8761226" y="1661015"/>
            <a:ext cx="3377402" cy="3232231"/>
          </a:xfrm>
          <a:prstGeom prst="rect">
            <a:avLst/>
          </a:prstGeom>
          <a:noFill/>
        </p:spPr>
        <p:txBody>
          <a:bodyPr wrap="square">
            <a:spAutoFit/>
          </a:bodyPr>
          <a:lstStyle/>
          <a:p>
            <a:pPr marL="0" marR="0">
              <a:lnSpc>
                <a:spcPct val="107000"/>
              </a:lnSpc>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To add a natural number to a fraction, we express the number as a fraction having the same denominator as the given fraction then we add. </a:t>
            </a:r>
            <a:endParaRPr lang="fr-FR"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77F63114-5AB3-4397-A53A-0065E4A5FD33}"/>
              </a:ext>
            </a:extLst>
          </p:cNvPr>
          <p:cNvGrpSpPr/>
          <p:nvPr/>
        </p:nvGrpSpPr>
        <p:grpSpPr>
          <a:xfrm>
            <a:off x="241180" y="1731298"/>
            <a:ext cx="8557587" cy="3718405"/>
            <a:chOff x="231850" y="2057400"/>
            <a:chExt cx="11843592" cy="5146225"/>
          </a:xfrm>
        </p:grpSpPr>
        <p:cxnSp>
          <p:nvCxnSpPr>
            <p:cNvPr id="32" name="Straight Arrow Connector 31">
              <a:extLst>
                <a:ext uri="{FF2B5EF4-FFF2-40B4-BE49-F238E27FC236}">
                  <a16:creationId xmlns:a16="http://schemas.microsoft.com/office/drawing/2014/main" id="{584617DC-2315-46ED-A909-D7F9F3DD64A0}"/>
                </a:ext>
              </a:extLst>
            </p:cNvPr>
            <p:cNvCxnSpPr>
              <a:cxnSpLocks/>
              <a:endCxn id="34" idx="1"/>
            </p:cNvCxnSpPr>
            <p:nvPr/>
          </p:nvCxnSpPr>
          <p:spPr>
            <a:xfrm flipV="1">
              <a:off x="8232326" y="3998403"/>
              <a:ext cx="1906977" cy="1117784"/>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B7BE2BA-4E28-4490-899D-89E0B662B442}"/>
                </a:ext>
              </a:extLst>
            </p:cNvPr>
            <p:cNvCxnSpPr>
              <a:cxnSpLocks/>
              <a:endCxn id="35" idx="1"/>
            </p:cNvCxnSpPr>
            <p:nvPr/>
          </p:nvCxnSpPr>
          <p:spPr>
            <a:xfrm>
              <a:off x="8232326" y="5700962"/>
              <a:ext cx="1958933" cy="672043"/>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7F52C9D0-24DA-4BCD-9CDD-BB254E0E8925}"/>
                </a:ext>
              </a:extLst>
            </p:cNvPr>
            <p:cNvSpPr txBox="1"/>
            <p:nvPr/>
          </p:nvSpPr>
          <p:spPr>
            <a:xfrm>
              <a:off x="10139303" y="3167783"/>
              <a:ext cx="1884182" cy="1661240"/>
            </a:xfrm>
            <a:prstGeom prst="rect">
              <a:avLst/>
            </a:prstGeom>
            <a:noFill/>
          </p:spPr>
          <p:txBody>
            <a:bodyPr wrap="square" rtlCol="0">
              <a:spAutoFit/>
            </a:bodyPr>
            <a:lstStyle/>
            <a:p>
              <a:r>
                <a:rPr lang="en-US" sz="1800" dirty="0">
                  <a:solidFill>
                    <a:srgbClr val="74C274"/>
                  </a:solidFill>
                  <a:latin typeface="+mn-lt"/>
                </a:rPr>
                <a:t>The number of colored parts</a:t>
              </a:r>
            </a:p>
          </p:txBody>
        </p:sp>
        <p:sp>
          <p:nvSpPr>
            <p:cNvPr id="35" name="TextBox 34">
              <a:extLst>
                <a:ext uri="{FF2B5EF4-FFF2-40B4-BE49-F238E27FC236}">
                  <a16:creationId xmlns:a16="http://schemas.microsoft.com/office/drawing/2014/main" id="{430D43F1-471E-4995-8707-3C9BEEC47B88}"/>
                </a:ext>
              </a:extLst>
            </p:cNvPr>
            <p:cNvSpPr txBox="1"/>
            <p:nvPr/>
          </p:nvSpPr>
          <p:spPr>
            <a:xfrm>
              <a:off x="10191260" y="5542385"/>
              <a:ext cx="1884182" cy="1661240"/>
            </a:xfrm>
            <a:prstGeom prst="rect">
              <a:avLst/>
            </a:prstGeom>
            <a:noFill/>
          </p:spPr>
          <p:txBody>
            <a:bodyPr wrap="square" rtlCol="0">
              <a:spAutoFit/>
            </a:bodyPr>
            <a:lstStyle/>
            <a:p>
              <a:r>
                <a:rPr lang="en-US" sz="1800" dirty="0">
                  <a:solidFill>
                    <a:srgbClr val="74C274"/>
                  </a:solidFill>
                  <a:latin typeface="+mn-lt"/>
                </a:rPr>
                <a:t>The number of equal parts</a:t>
              </a:r>
            </a:p>
          </p:txBody>
        </p:sp>
        <p:cxnSp>
          <p:nvCxnSpPr>
            <p:cNvPr id="36" name="Straight Arrow Connector 35">
              <a:extLst>
                <a:ext uri="{FF2B5EF4-FFF2-40B4-BE49-F238E27FC236}">
                  <a16:creationId xmlns:a16="http://schemas.microsoft.com/office/drawing/2014/main" id="{FAB3AAC8-24DD-4D28-B272-D9A22C1D25CF}"/>
                </a:ext>
              </a:extLst>
            </p:cNvPr>
            <p:cNvCxnSpPr>
              <a:cxnSpLocks/>
              <a:endCxn id="39" idx="3"/>
            </p:cNvCxnSpPr>
            <p:nvPr/>
          </p:nvCxnSpPr>
          <p:spPr>
            <a:xfrm flipH="1" flipV="1">
              <a:off x="2116032" y="3998403"/>
              <a:ext cx="1969594" cy="1117786"/>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E892ED7-72E0-43A7-AE83-F75CB2D46B9C}"/>
                </a:ext>
              </a:extLst>
            </p:cNvPr>
            <p:cNvCxnSpPr>
              <a:cxnSpLocks/>
              <a:endCxn id="40" idx="3"/>
            </p:cNvCxnSpPr>
            <p:nvPr/>
          </p:nvCxnSpPr>
          <p:spPr>
            <a:xfrm flipH="1">
              <a:off x="2167990" y="5700962"/>
              <a:ext cx="1935645" cy="672043"/>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E9D719A-3FF2-4A1A-8B0F-0A3BACF6370E}"/>
                </a:ext>
              </a:extLst>
            </p:cNvPr>
            <p:cNvSpPr txBox="1"/>
            <p:nvPr/>
          </p:nvSpPr>
          <p:spPr>
            <a:xfrm>
              <a:off x="231850" y="3167783"/>
              <a:ext cx="1884182" cy="1661240"/>
            </a:xfrm>
            <a:prstGeom prst="rect">
              <a:avLst/>
            </a:prstGeom>
            <a:noFill/>
          </p:spPr>
          <p:txBody>
            <a:bodyPr wrap="square" rtlCol="0">
              <a:spAutoFit/>
            </a:bodyPr>
            <a:lstStyle/>
            <a:p>
              <a:r>
                <a:rPr lang="en-US" sz="1800" dirty="0">
                  <a:solidFill>
                    <a:srgbClr val="74C274"/>
                  </a:solidFill>
                  <a:latin typeface="+mn-lt"/>
                </a:rPr>
                <a:t>The number of colored parts</a:t>
              </a:r>
            </a:p>
          </p:txBody>
        </p:sp>
        <p:sp>
          <p:nvSpPr>
            <p:cNvPr id="40" name="TextBox 39">
              <a:extLst>
                <a:ext uri="{FF2B5EF4-FFF2-40B4-BE49-F238E27FC236}">
                  <a16:creationId xmlns:a16="http://schemas.microsoft.com/office/drawing/2014/main" id="{EC47A626-9795-4856-A96E-42D008388887}"/>
                </a:ext>
              </a:extLst>
            </p:cNvPr>
            <p:cNvSpPr txBox="1"/>
            <p:nvPr/>
          </p:nvSpPr>
          <p:spPr>
            <a:xfrm>
              <a:off x="283808" y="5542385"/>
              <a:ext cx="1884182" cy="1661240"/>
            </a:xfrm>
            <a:prstGeom prst="rect">
              <a:avLst/>
            </a:prstGeom>
            <a:noFill/>
          </p:spPr>
          <p:txBody>
            <a:bodyPr wrap="square" rtlCol="0">
              <a:spAutoFit/>
            </a:bodyPr>
            <a:lstStyle/>
            <a:p>
              <a:r>
                <a:rPr lang="en-US" sz="1800" dirty="0">
                  <a:solidFill>
                    <a:srgbClr val="74C274"/>
                  </a:solidFill>
                  <a:latin typeface="+mn-lt"/>
                </a:rPr>
                <a:t>The number of equal parts</a:t>
              </a:r>
            </a:p>
          </p:txBody>
        </p:sp>
        <p:pic>
          <p:nvPicPr>
            <p:cNvPr id="41" name="Picture 6" descr="Right click to save me!">
              <a:extLst>
                <a:ext uri="{FF2B5EF4-FFF2-40B4-BE49-F238E27FC236}">
                  <a16:creationId xmlns:a16="http://schemas.microsoft.com/office/drawing/2014/main" id="{985F309D-38E3-4DBD-9AD2-D843D9C1B1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2949"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descr="Right click to save me!">
              <a:extLst>
                <a:ext uri="{FF2B5EF4-FFF2-40B4-BE49-F238E27FC236}">
                  <a16:creationId xmlns:a16="http://schemas.microsoft.com/office/drawing/2014/main" id="{D257D65A-C09D-4951-B765-8717DDEFDC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5851"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5330C338-3414-418C-97B2-7D0BBC3E8ADD}"/>
                </a:ext>
              </a:extLst>
            </p:cNvPr>
            <p:cNvSpPr txBox="1"/>
            <p:nvPr/>
          </p:nvSpPr>
          <p:spPr>
            <a:xfrm>
              <a:off x="4040084" y="4869967"/>
              <a:ext cx="515145" cy="1150089"/>
            </a:xfrm>
            <a:prstGeom prst="rect">
              <a:avLst/>
            </a:prstGeom>
            <a:noFill/>
          </p:spPr>
          <p:txBody>
            <a:bodyPr wrap="none" rtlCol="0">
              <a:spAutoFit/>
            </a:bodyPr>
            <a:lstStyle/>
            <a:p>
              <a:r>
                <a:rPr lang="en-US" sz="2400" u="sng" dirty="0">
                  <a:solidFill>
                    <a:schemeClr val="tx1">
                      <a:lumMod val="65000"/>
                      <a:lumOff val="35000"/>
                    </a:schemeClr>
                  </a:solidFill>
                  <a:latin typeface="Comic Sans MS" panose="030F0702030302020204" pitchFamily="66" charset="0"/>
                </a:rPr>
                <a:t>3</a:t>
              </a:r>
            </a:p>
            <a:p>
              <a:r>
                <a:rPr lang="en-US" sz="2400" dirty="0">
                  <a:solidFill>
                    <a:schemeClr val="tx1">
                      <a:lumMod val="65000"/>
                      <a:lumOff val="35000"/>
                    </a:schemeClr>
                  </a:solidFill>
                  <a:latin typeface="Comic Sans MS" panose="030F0702030302020204" pitchFamily="66" charset="0"/>
                </a:rPr>
                <a:t>8</a:t>
              </a:r>
            </a:p>
          </p:txBody>
        </p:sp>
        <p:sp>
          <p:nvSpPr>
            <p:cNvPr id="44" name="TextBox 43">
              <a:extLst>
                <a:ext uri="{FF2B5EF4-FFF2-40B4-BE49-F238E27FC236}">
                  <a16:creationId xmlns:a16="http://schemas.microsoft.com/office/drawing/2014/main" id="{5DF228D4-14EB-43EE-B2EC-4C3AB264E816}"/>
                </a:ext>
              </a:extLst>
            </p:cNvPr>
            <p:cNvSpPr txBox="1"/>
            <p:nvPr/>
          </p:nvSpPr>
          <p:spPr>
            <a:xfrm>
              <a:off x="7717181" y="4869967"/>
              <a:ext cx="515145" cy="1150089"/>
            </a:xfrm>
            <a:prstGeom prst="rect">
              <a:avLst/>
            </a:prstGeom>
            <a:noFill/>
          </p:spPr>
          <p:txBody>
            <a:bodyPr wrap="none" rtlCol="0">
              <a:spAutoFit/>
            </a:bodyPr>
            <a:lstStyle/>
            <a:p>
              <a:r>
                <a:rPr lang="en-US" sz="2400" u="sng" dirty="0">
                  <a:solidFill>
                    <a:schemeClr val="tx1">
                      <a:lumMod val="65000"/>
                      <a:lumOff val="35000"/>
                    </a:schemeClr>
                  </a:solidFill>
                  <a:latin typeface="Comic Sans MS" panose="030F0702030302020204" pitchFamily="66" charset="0"/>
                </a:rPr>
                <a:t>8</a:t>
              </a:r>
            </a:p>
            <a:p>
              <a:r>
                <a:rPr lang="en-US" sz="2400" dirty="0">
                  <a:solidFill>
                    <a:schemeClr val="tx1">
                      <a:lumMod val="65000"/>
                      <a:lumOff val="35000"/>
                    </a:schemeClr>
                  </a:solidFill>
                  <a:latin typeface="Comic Sans MS" panose="030F0702030302020204" pitchFamily="66" charset="0"/>
                </a:rPr>
                <a:t>8</a:t>
              </a:r>
            </a:p>
          </p:txBody>
        </p:sp>
        <p:sp>
          <p:nvSpPr>
            <p:cNvPr id="45" name="TextBox 44">
              <a:extLst>
                <a:ext uri="{FF2B5EF4-FFF2-40B4-BE49-F238E27FC236}">
                  <a16:creationId xmlns:a16="http://schemas.microsoft.com/office/drawing/2014/main" id="{1C6C6E7F-B7A3-4143-B60A-CDBCEDAFD462}"/>
                </a:ext>
              </a:extLst>
            </p:cNvPr>
            <p:cNvSpPr txBox="1"/>
            <p:nvPr/>
          </p:nvSpPr>
          <p:spPr>
            <a:xfrm>
              <a:off x="5905083" y="5116188"/>
              <a:ext cx="495177" cy="724130"/>
            </a:xfrm>
            <a:prstGeom prst="rect">
              <a:avLst/>
            </a:prstGeom>
            <a:noFill/>
          </p:spPr>
          <p:txBody>
            <a:bodyPr wrap="none" rtlCol="0">
              <a:spAutoFit/>
            </a:bodyPr>
            <a:lstStyle/>
            <a:p>
              <a:r>
                <a:rPr lang="en-US" sz="2800" dirty="0">
                  <a:solidFill>
                    <a:schemeClr val="tx1">
                      <a:lumMod val="65000"/>
                      <a:lumOff val="35000"/>
                    </a:schemeClr>
                  </a:solidFill>
                  <a:latin typeface="Comic Sans MS" panose="030F0702030302020204" pitchFamily="66" charset="0"/>
                </a:rPr>
                <a:t>+</a:t>
              </a:r>
            </a:p>
          </p:txBody>
        </p:sp>
      </p:grpSp>
    </p:spTree>
    <p:custDataLst>
      <p:tags r:id="rId1"/>
    </p:custDataLst>
    <p:extLst>
      <p:ext uri="{BB962C8B-B14F-4D97-AF65-F5344CB8AC3E}">
        <p14:creationId xmlns:p14="http://schemas.microsoft.com/office/powerpoint/2010/main" val="4007218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endParaRPr lang="en-GB" sz="3200" dirty="0">
              <a:solidFill>
                <a:schemeClr val="bg1"/>
              </a:solidFill>
              <a:sym typeface="Comic Sans MS"/>
            </a:endParaRPr>
          </a:p>
        </p:txBody>
      </p:sp>
      <p:pic>
        <p:nvPicPr>
          <p:cNvPr id="2052" name="Picture 4">
            <a:extLst>
              <a:ext uri="{FF2B5EF4-FFF2-40B4-BE49-F238E27FC236}">
                <a16:creationId xmlns:a16="http://schemas.microsoft.com/office/drawing/2014/main" id="{259D64E3-3A0F-4A4C-8253-14BF07B5081C}"/>
              </a:ext>
            </a:extLst>
          </p:cNvPr>
          <p:cNvPicPr>
            <a:picLocks noChangeAspect="1" noChangeArrowheads="1"/>
          </p:cNvPicPr>
          <p:nvPr/>
        </p:nvPicPr>
        <p:blipFill>
          <a:blip r:embed="rId4"/>
          <a:srcRect/>
          <a:stretch/>
        </p:blipFill>
        <p:spPr bwMode="auto">
          <a:xfrm>
            <a:off x="8865941" y="2138428"/>
            <a:ext cx="1438361" cy="1438361"/>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A9BE341B-502B-48C9-95BB-4768757D8B72}"/>
              </a:ext>
            </a:extLst>
          </p:cNvPr>
          <p:cNvSpPr/>
          <p:nvPr/>
        </p:nvSpPr>
        <p:spPr>
          <a:xfrm>
            <a:off x="7158705" y="2171699"/>
            <a:ext cx="1352939" cy="13529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6E0B0E43-B725-4F1A-ACFA-9EAA99DE6118}"/>
              </a:ext>
            </a:extLst>
          </p:cNvPr>
          <p:cNvSpPr/>
          <p:nvPr/>
        </p:nvSpPr>
        <p:spPr>
          <a:xfrm>
            <a:off x="5414144" y="2171699"/>
            <a:ext cx="1352939" cy="13529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1566011-72C3-42BF-93DC-41984C46B6F6}"/>
              </a:ext>
            </a:extLst>
          </p:cNvPr>
          <p:cNvSpPr/>
          <p:nvPr/>
        </p:nvSpPr>
        <p:spPr>
          <a:xfrm>
            <a:off x="3669583" y="2171699"/>
            <a:ext cx="1352939" cy="13529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C45F881-6661-46BC-816C-655CD5CB2B07}"/>
              </a:ext>
            </a:extLst>
          </p:cNvPr>
          <p:cNvSpPr/>
          <p:nvPr/>
        </p:nvSpPr>
        <p:spPr>
          <a:xfrm>
            <a:off x="1925022" y="2171699"/>
            <a:ext cx="1352939" cy="13529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C1823E0-5054-4CEF-A9B0-46BC5019A971}"/>
              </a:ext>
            </a:extLst>
          </p:cNvPr>
          <p:cNvSpPr txBox="1"/>
          <p:nvPr/>
        </p:nvSpPr>
        <p:spPr>
          <a:xfrm>
            <a:off x="5022522" y="4836881"/>
            <a:ext cx="434735" cy="584775"/>
          </a:xfrm>
          <a:prstGeom prst="rect">
            <a:avLst/>
          </a:prstGeom>
          <a:noFill/>
        </p:spPr>
        <p:txBody>
          <a:bodyPr wrap="none" rtlCol="0">
            <a:spAutoFit/>
          </a:bodyPr>
          <a:lstStyle/>
          <a:p>
            <a:pPr algn="ctr"/>
            <a:r>
              <a:rPr lang="en-US" sz="3200" dirty="0">
                <a:solidFill>
                  <a:srgbClr val="0F6FC6"/>
                </a:solidFill>
                <a:latin typeface="+mj-lt"/>
                <a:cs typeface="Adobe Arabic" panose="02040503050201020203" pitchFamily="18" charset="-78"/>
              </a:rPr>
              <a:t>4</a:t>
            </a:r>
          </a:p>
        </p:txBody>
      </p:sp>
      <p:sp>
        <p:nvSpPr>
          <p:cNvPr id="11" name="TextBox 10">
            <a:extLst>
              <a:ext uri="{FF2B5EF4-FFF2-40B4-BE49-F238E27FC236}">
                <a16:creationId xmlns:a16="http://schemas.microsoft.com/office/drawing/2014/main" id="{D0C3EE00-99B5-4515-B137-E897256F1C90}"/>
              </a:ext>
            </a:extLst>
          </p:cNvPr>
          <p:cNvSpPr txBox="1"/>
          <p:nvPr/>
        </p:nvSpPr>
        <p:spPr>
          <a:xfrm>
            <a:off x="9367754" y="4590660"/>
            <a:ext cx="434734" cy="1077218"/>
          </a:xfrm>
          <a:prstGeom prst="rect">
            <a:avLst/>
          </a:prstGeom>
          <a:noFill/>
        </p:spPr>
        <p:txBody>
          <a:bodyPr wrap="none" rtlCol="0">
            <a:spAutoFit/>
          </a:bodyPr>
          <a:lstStyle/>
          <a:p>
            <a:pPr algn="ctr"/>
            <a:r>
              <a:rPr lang="en-US" sz="3200" u="sng" dirty="0">
                <a:solidFill>
                  <a:srgbClr val="C00000"/>
                </a:solidFill>
                <a:latin typeface="+mj-lt"/>
                <a:cs typeface="Adobe Arabic" panose="02040503050201020203" pitchFamily="18" charset="-78"/>
              </a:rPr>
              <a:t>1</a:t>
            </a:r>
          </a:p>
          <a:p>
            <a:pPr algn="ctr"/>
            <a:r>
              <a:rPr lang="en-US" sz="3200" dirty="0">
                <a:solidFill>
                  <a:srgbClr val="C00000"/>
                </a:solidFill>
                <a:latin typeface="+mj-lt"/>
                <a:cs typeface="Adobe Arabic" panose="02040503050201020203" pitchFamily="18" charset="-78"/>
              </a:rPr>
              <a:t>3</a:t>
            </a:r>
          </a:p>
        </p:txBody>
      </p:sp>
    </p:spTree>
    <p:custDataLst>
      <p:tags r:id="rId1"/>
    </p:custDataLst>
    <p:extLst>
      <p:ext uri="{BB962C8B-B14F-4D97-AF65-F5344CB8AC3E}">
        <p14:creationId xmlns:p14="http://schemas.microsoft.com/office/powerpoint/2010/main" val="881690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endParaRPr lang="en-GB" sz="3200" dirty="0">
              <a:solidFill>
                <a:schemeClr val="bg1"/>
              </a:solidFill>
              <a:sym typeface="Comic Sans MS"/>
            </a:endParaRPr>
          </a:p>
        </p:txBody>
      </p:sp>
      <p:pic>
        <p:nvPicPr>
          <p:cNvPr id="6146" name="Picture 2" descr="Right click to save me!">
            <a:extLst>
              <a:ext uri="{FF2B5EF4-FFF2-40B4-BE49-F238E27FC236}">
                <a16:creationId xmlns:a16="http://schemas.microsoft.com/office/drawing/2014/main" id="{363535B5-FE36-4711-81A3-CE6D43F2C9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7394"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9AD9B907-43DD-43DB-A151-684579EAA0D8}"/>
              </a:ext>
            </a:extLst>
          </p:cNvPr>
          <p:cNvPicPr>
            <a:picLocks noChangeAspect="1" noChangeArrowheads="1"/>
          </p:cNvPicPr>
          <p:nvPr/>
        </p:nvPicPr>
        <p:blipFill>
          <a:blip r:embed="rId5"/>
          <a:srcRect/>
          <a:stretch/>
        </p:blipFill>
        <p:spPr bwMode="auto">
          <a:xfrm>
            <a:off x="8857970" y="2136005"/>
            <a:ext cx="1438361" cy="143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ight click to save me!">
            <a:extLst>
              <a:ext uri="{FF2B5EF4-FFF2-40B4-BE49-F238E27FC236}">
                <a16:creationId xmlns:a16="http://schemas.microsoft.com/office/drawing/2014/main" id="{F59ACF02-1712-4628-993E-1B2485D7FC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6819"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ight click to save me!">
            <a:extLst>
              <a:ext uri="{FF2B5EF4-FFF2-40B4-BE49-F238E27FC236}">
                <a16:creationId xmlns:a16="http://schemas.microsoft.com/office/drawing/2014/main" id="{402B395B-E5A6-4910-8544-9963A873C4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6244"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ght click to save me!">
            <a:extLst>
              <a:ext uri="{FF2B5EF4-FFF2-40B4-BE49-F238E27FC236}">
                <a16:creationId xmlns:a16="http://schemas.microsoft.com/office/drawing/2014/main" id="{E86865E5-5AD7-4D28-9B63-35BD54ACD7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5669"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DBF9BB01-1C7E-4F7D-92C6-6A08A862664F}"/>
              </a:ext>
            </a:extLst>
          </p:cNvPr>
          <p:cNvSpPr txBox="1"/>
          <p:nvPr/>
        </p:nvSpPr>
        <p:spPr>
          <a:xfrm>
            <a:off x="4890104" y="4674918"/>
            <a:ext cx="619080" cy="1077218"/>
          </a:xfrm>
          <a:prstGeom prst="rect">
            <a:avLst/>
          </a:prstGeom>
          <a:noFill/>
        </p:spPr>
        <p:txBody>
          <a:bodyPr wrap="none" rtlCol="0">
            <a:spAutoFit/>
          </a:bodyPr>
          <a:lstStyle/>
          <a:p>
            <a:pPr algn="ctr"/>
            <a:r>
              <a:rPr lang="en-US" sz="3200" u="sng" dirty="0">
                <a:solidFill>
                  <a:srgbClr val="0F6FC6"/>
                </a:solidFill>
                <a:latin typeface="+mj-lt"/>
                <a:cs typeface="Adobe Arabic" panose="02040503050201020203" pitchFamily="18" charset="-78"/>
              </a:rPr>
              <a:t>12</a:t>
            </a:r>
          </a:p>
          <a:p>
            <a:pPr algn="ctr"/>
            <a:r>
              <a:rPr lang="en-US" sz="3200" dirty="0">
                <a:solidFill>
                  <a:srgbClr val="0F6FC6"/>
                </a:solidFill>
                <a:latin typeface="+mj-lt"/>
                <a:cs typeface="Adobe Arabic" panose="02040503050201020203" pitchFamily="18" charset="-78"/>
              </a:rPr>
              <a:t>3</a:t>
            </a:r>
          </a:p>
        </p:txBody>
      </p:sp>
      <p:sp>
        <p:nvSpPr>
          <p:cNvPr id="13" name="TextBox 12">
            <a:extLst>
              <a:ext uri="{FF2B5EF4-FFF2-40B4-BE49-F238E27FC236}">
                <a16:creationId xmlns:a16="http://schemas.microsoft.com/office/drawing/2014/main" id="{F6BA6361-B93E-485E-9A88-A21148B7BDB3}"/>
              </a:ext>
            </a:extLst>
          </p:cNvPr>
          <p:cNvSpPr txBox="1"/>
          <p:nvPr/>
        </p:nvSpPr>
        <p:spPr>
          <a:xfrm>
            <a:off x="9367754" y="4590660"/>
            <a:ext cx="434734" cy="1077218"/>
          </a:xfrm>
          <a:prstGeom prst="rect">
            <a:avLst/>
          </a:prstGeom>
          <a:noFill/>
        </p:spPr>
        <p:txBody>
          <a:bodyPr wrap="none" rtlCol="0">
            <a:spAutoFit/>
          </a:bodyPr>
          <a:lstStyle/>
          <a:p>
            <a:pPr algn="ctr"/>
            <a:r>
              <a:rPr lang="en-US" sz="3200" u="sng" dirty="0">
                <a:solidFill>
                  <a:srgbClr val="C00000"/>
                </a:solidFill>
                <a:latin typeface="+mj-lt"/>
                <a:cs typeface="Adobe Arabic" panose="02040503050201020203" pitchFamily="18" charset="-78"/>
              </a:rPr>
              <a:t>1</a:t>
            </a:r>
          </a:p>
          <a:p>
            <a:pPr algn="ctr"/>
            <a:r>
              <a:rPr lang="en-US" sz="3200" dirty="0">
                <a:solidFill>
                  <a:srgbClr val="C00000"/>
                </a:solidFill>
                <a:latin typeface="+mj-lt"/>
                <a:cs typeface="Adobe Arabic" panose="02040503050201020203" pitchFamily="18" charset="-78"/>
              </a:rPr>
              <a:t>3</a:t>
            </a:r>
          </a:p>
        </p:txBody>
      </p:sp>
      <p:sp>
        <p:nvSpPr>
          <p:cNvPr id="14" name="TextBox 13">
            <a:extLst>
              <a:ext uri="{FF2B5EF4-FFF2-40B4-BE49-F238E27FC236}">
                <a16:creationId xmlns:a16="http://schemas.microsoft.com/office/drawing/2014/main" id="{1090365F-95A0-41CA-84A5-0B60EEAAF579}"/>
              </a:ext>
            </a:extLst>
          </p:cNvPr>
          <p:cNvSpPr txBox="1"/>
          <p:nvPr/>
        </p:nvSpPr>
        <p:spPr>
          <a:xfrm>
            <a:off x="7221587" y="4921140"/>
            <a:ext cx="381836"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a:t>
            </a:r>
          </a:p>
        </p:txBody>
      </p:sp>
    </p:spTree>
    <p:custDataLst>
      <p:tags r:id="rId1"/>
    </p:custDataLst>
    <p:extLst>
      <p:ext uri="{BB962C8B-B14F-4D97-AF65-F5344CB8AC3E}">
        <p14:creationId xmlns:p14="http://schemas.microsoft.com/office/powerpoint/2010/main" val="627265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endParaRPr lang="en-GB" sz="3200" dirty="0">
              <a:solidFill>
                <a:schemeClr val="bg1"/>
              </a:solidFill>
              <a:sym typeface="Comic Sans MS"/>
            </a:endParaRPr>
          </a:p>
        </p:txBody>
      </p:sp>
      <p:pic>
        <p:nvPicPr>
          <p:cNvPr id="4" name="Picture 2" descr="Right click to save me!">
            <a:extLst>
              <a:ext uri="{FF2B5EF4-FFF2-40B4-BE49-F238E27FC236}">
                <a16:creationId xmlns:a16="http://schemas.microsoft.com/office/drawing/2014/main" id="{6AE7C73E-4D9F-43DD-8D6E-B236523092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7394"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B4D64DE1-943C-47FB-8844-9640CAFA3B8A}"/>
              </a:ext>
            </a:extLst>
          </p:cNvPr>
          <p:cNvPicPr>
            <a:picLocks noChangeAspect="1" noChangeArrowheads="1"/>
          </p:cNvPicPr>
          <p:nvPr/>
        </p:nvPicPr>
        <p:blipFill>
          <a:blip r:embed="rId5"/>
          <a:srcRect/>
          <a:stretch/>
        </p:blipFill>
        <p:spPr bwMode="auto">
          <a:xfrm>
            <a:off x="8857970" y="2136005"/>
            <a:ext cx="1438361" cy="143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ight click to save me!">
            <a:extLst>
              <a:ext uri="{FF2B5EF4-FFF2-40B4-BE49-F238E27FC236}">
                <a16:creationId xmlns:a16="http://schemas.microsoft.com/office/drawing/2014/main" id="{15E48268-ACEF-40AD-AFD4-EC96545D5D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6819"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ight click to save me!">
            <a:extLst>
              <a:ext uri="{FF2B5EF4-FFF2-40B4-BE49-F238E27FC236}">
                <a16:creationId xmlns:a16="http://schemas.microsoft.com/office/drawing/2014/main" id="{8583443F-A423-4C28-BA4E-B6345A5374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6244"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ght click to save me!">
            <a:extLst>
              <a:ext uri="{FF2B5EF4-FFF2-40B4-BE49-F238E27FC236}">
                <a16:creationId xmlns:a16="http://schemas.microsoft.com/office/drawing/2014/main" id="{F64C934A-035C-491E-8455-7712E32AB8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5669"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074EDEE2-A95B-4CDB-87ED-0E9E20A151BD}"/>
              </a:ext>
            </a:extLst>
          </p:cNvPr>
          <p:cNvSpPr txBox="1"/>
          <p:nvPr/>
        </p:nvSpPr>
        <p:spPr>
          <a:xfrm>
            <a:off x="4890104" y="4674918"/>
            <a:ext cx="619080" cy="1077218"/>
          </a:xfrm>
          <a:prstGeom prst="rect">
            <a:avLst/>
          </a:prstGeom>
          <a:noFill/>
        </p:spPr>
        <p:txBody>
          <a:bodyPr wrap="none" rtlCol="0">
            <a:spAutoFit/>
          </a:bodyPr>
          <a:lstStyle/>
          <a:p>
            <a:pPr algn="ctr"/>
            <a:r>
              <a:rPr lang="en-US" sz="3200" u="sng" dirty="0">
                <a:solidFill>
                  <a:srgbClr val="0F6FC6"/>
                </a:solidFill>
                <a:latin typeface="+mj-lt"/>
                <a:cs typeface="Adobe Arabic" panose="02040503050201020203" pitchFamily="18" charset="-78"/>
              </a:rPr>
              <a:t>12</a:t>
            </a:r>
          </a:p>
          <a:p>
            <a:pPr algn="ctr"/>
            <a:r>
              <a:rPr lang="en-US" sz="3200" dirty="0">
                <a:solidFill>
                  <a:srgbClr val="0F6FC6"/>
                </a:solidFill>
                <a:latin typeface="+mj-lt"/>
                <a:cs typeface="Adobe Arabic" panose="02040503050201020203" pitchFamily="18" charset="-78"/>
              </a:rPr>
              <a:t>3</a:t>
            </a:r>
          </a:p>
        </p:txBody>
      </p:sp>
      <p:sp>
        <p:nvSpPr>
          <p:cNvPr id="14" name="TextBox 13">
            <a:extLst>
              <a:ext uri="{FF2B5EF4-FFF2-40B4-BE49-F238E27FC236}">
                <a16:creationId xmlns:a16="http://schemas.microsoft.com/office/drawing/2014/main" id="{BD4179D3-73A0-4ACC-8F7B-5D0F0364640F}"/>
              </a:ext>
            </a:extLst>
          </p:cNvPr>
          <p:cNvSpPr txBox="1"/>
          <p:nvPr/>
        </p:nvSpPr>
        <p:spPr>
          <a:xfrm>
            <a:off x="9367754" y="4590660"/>
            <a:ext cx="434734" cy="1077218"/>
          </a:xfrm>
          <a:prstGeom prst="rect">
            <a:avLst/>
          </a:prstGeom>
          <a:noFill/>
        </p:spPr>
        <p:txBody>
          <a:bodyPr wrap="none" rtlCol="0">
            <a:spAutoFit/>
          </a:bodyPr>
          <a:lstStyle/>
          <a:p>
            <a:pPr algn="ctr"/>
            <a:r>
              <a:rPr lang="en-US" sz="3200" u="sng" dirty="0">
                <a:solidFill>
                  <a:srgbClr val="C00000"/>
                </a:solidFill>
                <a:latin typeface="+mj-lt"/>
                <a:cs typeface="Adobe Arabic" panose="02040503050201020203" pitchFamily="18" charset="-78"/>
              </a:rPr>
              <a:t>1</a:t>
            </a:r>
          </a:p>
          <a:p>
            <a:pPr algn="ctr"/>
            <a:r>
              <a:rPr lang="en-US" sz="3200" dirty="0">
                <a:solidFill>
                  <a:srgbClr val="C00000"/>
                </a:solidFill>
                <a:latin typeface="+mj-lt"/>
                <a:cs typeface="Adobe Arabic" panose="02040503050201020203" pitchFamily="18" charset="-78"/>
              </a:rPr>
              <a:t>3</a:t>
            </a:r>
          </a:p>
        </p:txBody>
      </p:sp>
      <p:sp>
        <p:nvSpPr>
          <p:cNvPr id="15" name="TextBox 14">
            <a:extLst>
              <a:ext uri="{FF2B5EF4-FFF2-40B4-BE49-F238E27FC236}">
                <a16:creationId xmlns:a16="http://schemas.microsoft.com/office/drawing/2014/main" id="{F25A5668-FED1-4736-9575-BC21CA3803B2}"/>
              </a:ext>
            </a:extLst>
          </p:cNvPr>
          <p:cNvSpPr txBox="1"/>
          <p:nvPr/>
        </p:nvSpPr>
        <p:spPr>
          <a:xfrm>
            <a:off x="7221587" y="4921140"/>
            <a:ext cx="381836"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a:t>
            </a:r>
          </a:p>
        </p:txBody>
      </p:sp>
      <p:sp>
        <p:nvSpPr>
          <p:cNvPr id="2" name="TextBox 1">
            <a:extLst>
              <a:ext uri="{FF2B5EF4-FFF2-40B4-BE49-F238E27FC236}">
                <a16:creationId xmlns:a16="http://schemas.microsoft.com/office/drawing/2014/main" id="{0EB5A687-9E0B-4C0E-85A3-6E301753DAA2}"/>
              </a:ext>
            </a:extLst>
          </p:cNvPr>
          <p:cNvSpPr txBox="1"/>
          <p:nvPr/>
        </p:nvSpPr>
        <p:spPr>
          <a:xfrm>
            <a:off x="5798013" y="3711668"/>
            <a:ext cx="3118161" cy="400110"/>
          </a:xfrm>
          <a:prstGeom prst="rect">
            <a:avLst/>
          </a:prstGeom>
          <a:noFill/>
        </p:spPr>
        <p:txBody>
          <a:bodyPr wrap="none" rtlCol="0">
            <a:spAutoFit/>
          </a:bodyPr>
          <a:lstStyle/>
          <a:p>
            <a:r>
              <a:rPr lang="en-US" sz="2000" dirty="0">
                <a:solidFill>
                  <a:srgbClr val="74C274"/>
                </a:solidFill>
                <a:latin typeface="+mn-lt"/>
              </a:rPr>
              <a:t>Number of shaded parts</a:t>
            </a:r>
          </a:p>
        </p:txBody>
      </p:sp>
      <p:sp>
        <p:nvSpPr>
          <p:cNvPr id="16" name="TextBox 15">
            <a:extLst>
              <a:ext uri="{FF2B5EF4-FFF2-40B4-BE49-F238E27FC236}">
                <a16:creationId xmlns:a16="http://schemas.microsoft.com/office/drawing/2014/main" id="{B297D1A1-E9B0-457B-8758-836AC344EC01}"/>
              </a:ext>
            </a:extLst>
          </p:cNvPr>
          <p:cNvSpPr txBox="1"/>
          <p:nvPr/>
        </p:nvSpPr>
        <p:spPr>
          <a:xfrm>
            <a:off x="5071852" y="6309560"/>
            <a:ext cx="5319085" cy="400110"/>
          </a:xfrm>
          <a:prstGeom prst="rect">
            <a:avLst/>
          </a:prstGeom>
          <a:noFill/>
        </p:spPr>
        <p:txBody>
          <a:bodyPr wrap="none" rtlCol="0">
            <a:spAutoFit/>
          </a:bodyPr>
          <a:lstStyle/>
          <a:p>
            <a:r>
              <a:rPr lang="en-US" sz="2000" dirty="0">
                <a:solidFill>
                  <a:srgbClr val="74C274"/>
                </a:solidFill>
                <a:latin typeface="+mn-lt"/>
              </a:rPr>
              <a:t>Same number of equal parts in each whole</a:t>
            </a:r>
          </a:p>
        </p:txBody>
      </p:sp>
      <p:cxnSp>
        <p:nvCxnSpPr>
          <p:cNvPr id="17" name="Straight Arrow Connector 16">
            <a:extLst>
              <a:ext uri="{FF2B5EF4-FFF2-40B4-BE49-F238E27FC236}">
                <a16:creationId xmlns:a16="http://schemas.microsoft.com/office/drawing/2014/main" id="{19A1F6CF-A57D-4E3C-A968-AD3466EDBA43}"/>
              </a:ext>
            </a:extLst>
          </p:cNvPr>
          <p:cNvCxnSpPr>
            <a:cxnSpLocks/>
          </p:cNvCxnSpPr>
          <p:nvPr/>
        </p:nvCxnSpPr>
        <p:spPr>
          <a:xfrm flipH="1">
            <a:off x="5509184" y="4111778"/>
            <a:ext cx="1389811" cy="809362"/>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69AD695-7C60-447F-94B3-123F3D5F3299}"/>
              </a:ext>
            </a:extLst>
          </p:cNvPr>
          <p:cNvCxnSpPr>
            <a:cxnSpLocks/>
          </p:cNvCxnSpPr>
          <p:nvPr/>
        </p:nvCxnSpPr>
        <p:spPr>
          <a:xfrm>
            <a:off x="7977943" y="4144118"/>
            <a:ext cx="1337883" cy="704136"/>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3B8460C-84EF-4A84-801D-F57FF53D5486}"/>
              </a:ext>
            </a:extLst>
          </p:cNvPr>
          <p:cNvCxnSpPr>
            <a:cxnSpLocks/>
          </p:cNvCxnSpPr>
          <p:nvPr/>
        </p:nvCxnSpPr>
        <p:spPr>
          <a:xfrm flipV="1">
            <a:off x="8080310" y="5420759"/>
            <a:ext cx="1287444" cy="792054"/>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12C9B27-44D3-45A4-93D9-1E0797C526E7}"/>
              </a:ext>
            </a:extLst>
          </p:cNvPr>
          <p:cNvCxnSpPr>
            <a:cxnSpLocks/>
          </p:cNvCxnSpPr>
          <p:nvPr/>
        </p:nvCxnSpPr>
        <p:spPr>
          <a:xfrm flipH="1" flipV="1">
            <a:off x="5509184" y="5420759"/>
            <a:ext cx="1460784" cy="786539"/>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69657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endParaRPr lang="en-GB" sz="3200" dirty="0">
              <a:solidFill>
                <a:schemeClr val="bg1"/>
              </a:solidFill>
              <a:sym typeface="Comic Sans MS"/>
            </a:endParaRPr>
          </a:p>
        </p:txBody>
      </p:sp>
      <p:sp>
        <p:nvSpPr>
          <p:cNvPr id="6" name="TextBox 5">
            <a:extLst>
              <a:ext uri="{FF2B5EF4-FFF2-40B4-BE49-F238E27FC236}">
                <a16:creationId xmlns:a16="http://schemas.microsoft.com/office/drawing/2014/main" id="{E04F566D-FE8C-44AC-9E07-39784CB18B5E}"/>
              </a:ext>
            </a:extLst>
          </p:cNvPr>
          <p:cNvSpPr txBox="1"/>
          <p:nvPr/>
        </p:nvSpPr>
        <p:spPr>
          <a:xfrm>
            <a:off x="492543" y="5008064"/>
            <a:ext cx="11643360" cy="864339"/>
          </a:xfrm>
          <a:prstGeom prst="rect">
            <a:avLst/>
          </a:prstGeom>
          <a:noFill/>
        </p:spPr>
        <p:txBody>
          <a:bodyPr wrap="square">
            <a:spAutoFit/>
          </a:bodyPr>
          <a:lstStyle/>
          <a:p>
            <a:pPr marL="0" marR="0">
              <a:lnSpc>
                <a:spcPct val="107000"/>
              </a:lnSpc>
              <a:spcBef>
                <a:spcPts val="0"/>
              </a:spcBef>
              <a:spcAft>
                <a:spcPts val="800"/>
              </a:spcAft>
            </a:pPr>
            <a:r>
              <a:rPr lang="en-US" sz="24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To add a natural number to a fraction, we express the number as a fraction having the same denominator as the given fraction then we add.  </a:t>
            </a:r>
            <a:endParaRPr lang="fr-FR"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2" descr="Right click to save me!">
            <a:extLst>
              <a:ext uri="{FF2B5EF4-FFF2-40B4-BE49-F238E27FC236}">
                <a16:creationId xmlns:a16="http://schemas.microsoft.com/office/drawing/2014/main" id="{E66F6D9F-B03C-43E1-8BAF-E1962840E5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48431" y="1292093"/>
            <a:ext cx="1359521" cy="13595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6C8BBF18-62C4-45E1-B2E2-6EBE685C5991}"/>
              </a:ext>
            </a:extLst>
          </p:cNvPr>
          <p:cNvPicPr>
            <a:picLocks noChangeAspect="1" noChangeArrowheads="1"/>
          </p:cNvPicPr>
          <p:nvPr/>
        </p:nvPicPr>
        <p:blipFill>
          <a:blip r:embed="rId5"/>
          <a:srcRect/>
          <a:stretch/>
        </p:blipFill>
        <p:spPr bwMode="auto">
          <a:xfrm>
            <a:off x="7589008" y="1292094"/>
            <a:ext cx="1362128" cy="136212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ght click to save me!">
            <a:extLst>
              <a:ext uri="{FF2B5EF4-FFF2-40B4-BE49-F238E27FC236}">
                <a16:creationId xmlns:a16="http://schemas.microsoft.com/office/drawing/2014/main" id="{63B5008E-F79B-421E-8C9C-104BFBD1CD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7856" y="1292093"/>
            <a:ext cx="1359521" cy="13595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Right click to save me!">
            <a:extLst>
              <a:ext uri="{FF2B5EF4-FFF2-40B4-BE49-F238E27FC236}">
                <a16:creationId xmlns:a16="http://schemas.microsoft.com/office/drawing/2014/main" id="{F43D0D29-BCAD-4F95-84D4-2204EEBAA4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7281" y="1292093"/>
            <a:ext cx="1359521" cy="13595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Right click to save me!">
            <a:extLst>
              <a:ext uri="{FF2B5EF4-FFF2-40B4-BE49-F238E27FC236}">
                <a16:creationId xmlns:a16="http://schemas.microsoft.com/office/drawing/2014/main" id="{5656BE91-9224-4450-8417-2652F03FD5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706" y="1292093"/>
            <a:ext cx="1359521" cy="135952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D78831A4-254D-495E-AF78-CE5A96A6F592}"/>
              </a:ext>
            </a:extLst>
          </p:cNvPr>
          <p:cNvSpPr txBox="1"/>
          <p:nvPr/>
        </p:nvSpPr>
        <p:spPr>
          <a:xfrm>
            <a:off x="3839029" y="3209037"/>
            <a:ext cx="870885" cy="1077218"/>
          </a:xfrm>
          <a:prstGeom prst="rect">
            <a:avLst/>
          </a:prstGeom>
          <a:noFill/>
        </p:spPr>
        <p:txBody>
          <a:bodyPr wrap="square" rtlCol="0">
            <a:spAutoFit/>
          </a:bodyPr>
          <a:lstStyle/>
          <a:p>
            <a:pPr algn="ctr"/>
            <a:r>
              <a:rPr lang="en-US" sz="3200" u="sng" dirty="0">
                <a:solidFill>
                  <a:srgbClr val="0F6FC6"/>
                </a:solidFill>
                <a:latin typeface="+mj-lt"/>
                <a:cs typeface="Adobe Arabic" panose="02040503050201020203" pitchFamily="18" charset="-78"/>
              </a:rPr>
              <a:t>12</a:t>
            </a:r>
          </a:p>
          <a:p>
            <a:pPr algn="ctr"/>
            <a:r>
              <a:rPr lang="en-US" sz="3200" dirty="0">
                <a:solidFill>
                  <a:srgbClr val="0F6FC6"/>
                </a:solidFill>
                <a:latin typeface="+mj-lt"/>
                <a:cs typeface="Adobe Arabic" panose="02040503050201020203" pitchFamily="18" charset="-78"/>
              </a:rPr>
              <a:t>3</a:t>
            </a:r>
          </a:p>
        </p:txBody>
      </p:sp>
      <p:sp>
        <p:nvSpPr>
          <p:cNvPr id="13" name="TextBox 12">
            <a:extLst>
              <a:ext uri="{FF2B5EF4-FFF2-40B4-BE49-F238E27FC236}">
                <a16:creationId xmlns:a16="http://schemas.microsoft.com/office/drawing/2014/main" id="{3F442D88-7AAF-4321-971B-0CDEE60B096E}"/>
              </a:ext>
            </a:extLst>
          </p:cNvPr>
          <p:cNvSpPr txBox="1"/>
          <p:nvPr/>
        </p:nvSpPr>
        <p:spPr>
          <a:xfrm>
            <a:off x="8108951" y="3209037"/>
            <a:ext cx="411693" cy="1077218"/>
          </a:xfrm>
          <a:prstGeom prst="rect">
            <a:avLst/>
          </a:prstGeom>
          <a:noFill/>
        </p:spPr>
        <p:txBody>
          <a:bodyPr wrap="square" rtlCol="0">
            <a:spAutoFit/>
          </a:bodyPr>
          <a:lstStyle/>
          <a:p>
            <a:pPr algn="ctr"/>
            <a:r>
              <a:rPr lang="en-US" sz="3200" u="sng" dirty="0">
                <a:solidFill>
                  <a:srgbClr val="C00000"/>
                </a:solidFill>
                <a:latin typeface="+mj-lt"/>
                <a:cs typeface="Adobe Arabic" panose="02040503050201020203" pitchFamily="18" charset="-78"/>
              </a:rPr>
              <a:t>1</a:t>
            </a:r>
          </a:p>
          <a:p>
            <a:pPr algn="ctr"/>
            <a:r>
              <a:rPr lang="en-US" sz="3200" dirty="0">
                <a:solidFill>
                  <a:srgbClr val="C00000"/>
                </a:solidFill>
                <a:latin typeface="+mj-lt"/>
                <a:cs typeface="Adobe Arabic" panose="02040503050201020203" pitchFamily="18" charset="-78"/>
              </a:rPr>
              <a:t>3</a:t>
            </a:r>
          </a:p>
        </p:txBody>
      </p:sp>
      <p:sp>
        <p:nvSpPr>
          <p:cNvPr id="14" name="TextBox 13">
            <a:extLst>
              <a:ext uri="{FF2B5EF4-FFF2-40B4-BE49-F238E27FC236}">
                <a16:creationId xmlns:a16="http://schemas.microsoft.com/office/drawing/2014/main" id="{EF14C6A0-920B-47E1-B539-36504EA01EF2}"/>
              </a:ext>
            </a:extLst>
          </p:cNvPr>
          <p:cNvSpPr txBox="1"/>
          <p:nvPr/>
        </p:nvSpPr>
        <p:spPr>
          <a:xfrm>
            <a:off x="5952624" y="3594164"/>
            <a:ext cx="361599" cy="584775"/>
          </a:xfrm>
          <a:prstGeom prst="rect">
            <a:avLst/>
          </a:prstGeom>
          <a:noFill/>
        </p:spPr>
        <p:txBody>
          <a:bodyPr wrap="square" rtlCol="0">
            <a:spAutoFit/>
          </a:bodyPr>
          <a:lstStyle/>
          <a:p>
            <a:r>
              <a:rPr lang="en-US" sz="3200" dirty="0">
                <a:solidFill>
                  <a:schemeClr val="tx1">
                    <a:lumMod val="65000"/>
                    <a:lumOff val="35000"/>
                  </a:schemeClr>
                </a:solidFill>
                <a:latin typeface="Comic Sans MS" panose="030F0702030302020204" pitchFamily="66" charset="0"/>
              </a:rPr>
              <a:t>+</a:t>
            </a:r>
          </a:p>
        </p:txBody>
      </p:sp>
      <p:sp>
        <p:nvSpPr>
          <p:cNvPr id="15" name="TextBox 14">
            <a:extLst>
              <a:ext uri="{FF2B5EF4-FFF2-40B4-BE49-F238E27FC236}">
                <a16:creationId xmlns:a16="http://schemas.microsoft.com/office/drawing/2014/main" id="{64995FBF-0887-4182-8AB9-0E8A2D5001CF}"/>
              </a:ext>
            </a:extLst>
          </p:cNvPr>
          <p:cNvSpPr txBox="1"/>
          <p:nvPr/>
        </p:nvSpPr>
        <p:spPr>
          <a:xfrm>
            <a:off x="4528275" y="2663122"/>
            <a:ext cx="3135449" cy="400110"/>
          </a:xfrm>
          <a:prstGeom prst="rect">
            <a:avLst/>
          </a:prstGeom>
          <a:noFill/>
        </p:spPr>
        <p:txBody>
          <a:bodyPr wrap="square" rtlCol="0">
            <a:spAutoFit/>
          </a:bodyPr>
          <a:lstStyle/>
          <a:p>
            <a:r>
              <a:rPr lang="en-US" sz="2000" dirty="0">
                <a:solidFill>
                  <a:srgbClr val="74C274"/>
                </a:solidFill>
                <a:latin typeface="+mn-lt"/>
              </a:rPr>
              <a:t>Number of shaded parts</a:t>
            </a:r>
          </a:p>
        </p:txBody>
      </p:sp>
      <p:sp>
        <p:nvSpPr>
          <p:cNvPr id="16" name="TextBox 15">
            <a:extLst>
              <a:ext uri="{FF2B5EF4-FFF2-40B4-BE49-F238E27FC236}">
                <a16:creationId xmlns:a16="http://schemas.microsoft.com/office/drawing/2014/main" id="{6FED2D42-AEE0-4486-8792-C05F1B133359}"/>
              </a:ext>
            </a:extLst>
          </p:cNvPr>
          <p:cNvSpPr txBox="1"/>
          <p:nvPr/>
        </p:nvSpPr>
        <p:spPr>
          <a:xfrm>
            <a:off x="3427671" y="4513709"/>
            <a:ext cx="5411504" cy="400110"/>
          </a:xfrm>
          <a:prstGeom prst="rect">
            <a:avLst/>
          </a:prstGeom>
          <a:noFill/>
        </p:spPr>
        <p:txBody>
          <a:bodyPr wrap="square" rtlCol="0">
            <a:spAutoFit/>
          </a:bodyPr>
          <a:lstStyle/>
          <a:p>
            <a:r>
              <a:rPr lang="en-US" sz="2000" dirty="0">
                <a:solidFill>
                  <a:srgbClr val="74C274"/>
                </a:solidFill>
                <a:latin typeface="+mn-lt"/>
              </a:rPr>
              <a:t>Same number of equal parts in each whole</a:t>
            </a:r>
          </a:p>
        </p:txBody>
      </p:sp>
      <p:cxnSp>
        <p:nvCxnSpPr>
          <p:cNvPr id="17" name="Straight Arrow Connector 16">
            <a:extLst>
              <a:ext uri="{FF2B5EF4-FFF2-40B4-BE49-F238E27FC236}">
                <a16:creationId xmlns:a16="http://schemas.microsoft.com/office/drawing/2014/main" id="{F75F1D37-BC9D-42B3-B47F-75B13C54C978}"/>
              </a:ext>
            </a:extLst>
          </p:cNvPr>
          <p:cNvCxnSpPr>
            <a:cxnSpLocks/>
          </p:cNvCxnSpPr>
          <p:nvPr/>
        </p:nvCxnSpPr>
        <p:spPr>
          <a:xfrm flipH="1">
            <a:off x="4588578" y="3267866"/>
            <a:ext cx="1041457" cy="316831"/>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D7F65DA3-53FC-4902-A7D1-A53B91D62C1D}"/>
              </a:ext>
            </a:extLst>
          </p:cNvPr>
          <p:cNvCxnSpPr>
            <a:cxnSpLocks/>
          </p:cNvCxnSpPr>
          <p:nvPr/>
        </p:nvCxnSpPr>
        <p:spPr>
          <a:xfrm>
            <a:off x="6708980" y="3171661"/>
            <a:ext cx="1399971" cy="333046"/>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5FACF76-5B40-4F06-AA2C-6939CE35687A}"/>
              </a:ext>
            </a:extLst>
          </p:cNvPr>
          <p:cNvCxnSpPr>
            <a:cxnSpLocks/>
          </p:cNvCxnSpPr>
          <p:nvPr/>
        </p:nvCxnSpPr>
        <p:spPr>
          <a:xfrm flipV="1">
            <a:off x="7009339" y="3961606"/>
            <a:ext cx="1099612" cy="549495"/>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204CCFC-FB60-49CD-B599-F504D7FAAF5A}"/>
              </a:ext>
            </a:extLst>
          </p:cNvPr>
          <p:cNvCxnSpPr>
            <a:cxnSpLocks/>
          </p:cNvCxnSpPr>
          <p:nvPr/>
        </p:nvCxnSpPr>
        <p:spPr>
          <a:xfrm flipH="1" flipV="1">
            <a:off x="4608525" y="3919467"/>
            <a:ext cx="873523" cy="488622"/>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AA6E742-8E6A-4B32-B436-6125C8A8E417}"/>
              </a:ext>
            </a:extLst>
          </p:cNvPr>
          <p:cNvSpPr txBox="1"/>
          <p:nvPr/>
        </p:nvSpPr>
        <p:spPr>
          <a:xfrm>
            <a:off x="9761835" y="3267866"/>
            <a:ext cx="692364" cy="1077218"/>
          </a:xfrm>
          <a:prstGeom prst="rect">
            <a:avLst/>
          </a:prstGeom>
          <a:noFill/>
        </p:spPr>
        <p:txBody>
          <a:bodyPr wrap="square" rtlCol="0">
            <a:spAutoFit/>
          </a:bodyPr>
          <a:lstStyle/>
          <a:p>
            <a:pPr algn="ctr"/>
            <a:r>
              <a:rPr lang="en-US" sz="3200" u="sng" dirty="0">
                <a:solidFill>
                  <a:schemeClr val="tx1">
                    <a:lumMod val="65000"/>
                    <a:lumOff val="35000"/>
                  </a:schemeClr>
                </a:solidFill>
                <a:latin typeface="+mn-lt"/>
              </a:rPr>
              <a:t>13</a:t>
            </a:r>
          </a:p>
          <a:p>
            <a:pPr algn="ctr"/>
            <a:r>
              <a:rPr lang="en-US" sz="3200" dirty="0">
                <a:solidFill>
                  <a:schemeClr val="tx1">
                    <a:lumMod val="65000"/>
                    <a:lumOff val="35000"/>
                  </a:schemeClr>
                </a:solidFill>
                <a:latin typeface="+mn-lt"/>
              </a:rPr>
              <a:t>3</a:t>
            </a:r>
          </a:p>
        </p:txBody>
      </p:sp>
      <p:sp>
        <p:nvSpPr>
          <p:cNvPr id="36" name="TextBox 35">
            <a:extLst>
              <a:ext uri="{FF2B5EF4-FFF2-40B4-BE49-F238E27FC236}">
                <a16:creationId xmlns:a16="http://schemas.microsoft.com/office/drawing/2014/main" id="{52DA9675-22D4-4158-99AD-998DFB4FF921}"/>
              </a:ext>
            </a:extLst>
          </p:cNvPr>
          <p:cNvSpPr txBox="1"/>
          <p:nvPr/>
        </p:nvSpPr>
        <p:spPr>
          <a:xfrm>
            <a:off x="9027763" y="3455258"/>
            <a:ext cx="361599" cy="584775"/>
          </a:xfrm>
          <a:prstGeom prst="rect">
            <a:avLst/>
          </a:prstGeom>
          <a:noFill/>
        </p:spPr>
        <p:txBody>
          <a:bodyPr wrap="square" rtlCol="0">
            <a:spAutoFit/>
          </a:bodyPr>
          <a:lstStyle/>
          <a:p>
            <a:r>
              <a:rPr lang="en-US" sz="3200" dirty="0">
                <a:solidFill>
                  <a:schemeClr val="tx1">
                    <a:lumMod val="65000"/>
                    <a:lumOff val="35000"/>
                  </a:schemeClr>
                </a:solidFill>
                <a:latin typeface="Comic Sans MS" panose="030F0702030302020204" pitchFamily="66" charset="0"/>
              </a:rPr>
              <a:t>=</a:t>
            </a:r>
          </a:p>
        </p:txBody>
      </p:sp>
    </p:spTree>
    <p:custDataLst>
      <p:tags r:id="rId1"/>
    </p:custDataLst>
    <p:extLst>
      <p:ext uri="{BB962C8B-B14F-4D97-AF65-F5344CB8AC3E}">
        <p14:creationId xmlns:p14="http://schemas.microsoft.com/office/powerpoint/2010/main" val="1216312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73193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400" y="4336978"/>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Mastery of math facts and fluency</a:t>
            </a:r>
            <a:r>
              <a:rPr lang="en-US" sz="5400" b="1" dirty="0">
                <a:solidFill>
                  <a:schemeClr val="accent1">
                    <a:lumMod val="50000"/>
                  </a:schemeClr>
                </a:solidFill>
                <a:latin typeface="Comic Sans MS"/>
              </a:rPr>
              <a:t> </a:t>
            </a:r>
          </a:p>
        </p:txBody>
      </p:sp>
    </p:spTree>
    <p:custDataLst>
      <p:tags r:id="rId1"/>
    </p:custDataLst>
    <p:extLst>
      <p:ext uri="{BB962C8B-B14F-4D97-AF65-F5344CB8AC3E}">
        <p14:creationId xmlns:p14="http://schemas.microsoft.com/office/powerpoint/2010/main" val="42747221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Complete to find the sum.</a:t>
            </a:r>
            <a:endParaRPr lang="en-GB" sz="3200" dirty="0">
              <a:solidFill>
                <a:schemeClr val="bg1"/>
              </a:solidFill>
              <a:latin typeface="+mn-lt"/>
              <a:sym typeface="Comic Sans MS"/>
            </a:endParaRPr>
          </a:p>
        </p:txBody>
      </p:sp>
      <p:sp>
        <p:nvSpPr>
          <p:cNvPr id="14" name="TextBox 13">
            <a:extLst>
              <a:ext uri="{FF2B5EF4-FFF2-40B4-BE49-F238E27FC236}">
                <a16:creationId xmlns:a16="http://schemas.microsoft.com/office/drawing/2014/main" id="{86021AB6-7577-46FC-8527-4DB376182A3C}"/>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a:solidFill>
                  <a:schemeClr val="tx1">
                    <a:lumMod val="50000"/>
                    <a:lumOff val="50000"/>
                  </a:schemeClr>
                </a:solidFill>
                <a:latin typeface="+mj-lt"/>
              </a:rPr>
              <a:t>Applications</a:t>
            </a:r>
            <a:endParaRPr lang="en-US"/>
          </a:p>
        </p:txBody>
      </p:sp>
      <p:grpSp>
        <p:nvGrpSpPr>
          <p:cNvPr id="4" name="Group 3">
            <a:extLst>
              <a:ext uri="{FF2B5EF4-FFF2-40B4-BE49-F238E27FC236}">
                <a16:creationId xmlns:a16="http://schemas.microsoft.com/office/drawing/2014/main" id="{6C9F1D0D-3091-4D50-8B42-5BB24A360B7F}"/>
              </a:ext>
            </a:extLst>
          </p:cNvPr>
          <p:cNvGrpSpPr/>
          <p:nvPr/>
        </p:nvGrpSpPr>
        <p:grpSpPr>
          <a:xfrm>
            <a:off x="1660332" y="2796838"/>
            <a:ext cx="5308022" cy="1021885"/>
            <a:chOff x="1660332" y="1979974"/>
            <a:chExt cx="5308022" cy="1021885"/>
          </a:xfrm>
        </p:grpSpPr>
        <p:grpSp>
          <p:nvGrpSpPr>
            <p:cNvPr id="57" name="Group 56">
              <a:extLst>
                <a:ext uri="{FF2B5EF4-FFF2-40B4-BE49-F238E27FC236}">
                  <a16:creationId xmlns:a16="http://schemas.microsoft.com/office/drawing/2014/main" id="{27DBF9F1-E608-4662-BB26-1CCE68FBBB26}"/>
                </a:ext>
              </a:extLst>
            </p:cNvPr>
            <p:cNvGrpSpPr/>
            <p:nvPr/>
          </p:nvGrpSpPr>
          <p:grpSpPr>
            <a:xfrm>
              <a:off x="1660332" y="1979974"/>
              <a:ext cx="5308022" cy="1021885"/>
              <a:chOff x="1774345" y="5085156"/>
              <a:chExt cx="5308022" cy="1021885"/>
            </a:xfrm>
          </p:grpSpPr>
          <p:grpSp>
            <p:nvGrpSpPr>
              <p:cNvPr id="58" name="Group 57">
                <a:extLst>
                  <a:ext uri="{FF2B5EF4-FFF2-40B4-BE49-F238E27FC236}">
                    <a16:creationId xmlns:a16="http://schemas.microsoft.com/office/drawing/2014/main" id="{ED431178-55CA-4DE8-92BE-5D10C05670B7}"/>
                  </a:ext>
                </a:extLst>
              </p:cNvPr>
              <p:cNvGrpSpPr/>
              <p:nvPr/>
            </p:nvGrpSpPr>
            <p:grpSpPr>
              <a:xfrm>
                <a:off x="5025300" y="5164287"/>
                <a:ext cx="907846" cy="901077"/>
                <a:chOff x="10643616" y="1703501"/>
                <a:chExt cx="907846" cy="901077"/>
              </a:xfrm>
            </p:grpSpPr>
            <p:grpSp>
              <p:nvGrpSpPr>
                <p:cNvPr id="74" name="Group 73">
                  <a:extLst>
                    <a:ext uri="{FF2B5EF4-FFF2-40B4-BE49-F238E27FC236}">
                      <a16:creationId xmlns:a16="http://schemas.microsoft.com/office/drawing/2014/main" id="{0E0B73D5-105C-4792-9463-3AA2C55C8065}"/>
                    </a:ext>
                  </a:extLst>
                </p:cNvPr>
                <p:cNvGrpSpPr/>
                <p:nvPr/>
              </p:nvGrpSpPr>
              <p:grpSpPr>
                <a:xfrm>
                  <a:off x="10643616" y="2142913"/>
                  <a:ext cx="907846" cy="461665"/>
                  <a:chOff x="3029153" y="5389419"/>
                  <a:chExt cx="907846" cy="461665"/>
                </a:xfrm>
              </p:grpSpPr>
              <p:cxnSp>
                <p:nvCxnSpPr>
                  <p:cNvPr id="76" name="Straight Connector 75">
                    <a:extLst>
                      <a:ext uri="{FF2B5EF4-FFF2-40B4-BE49-F238E27FC236}">
                        <a16:creationId xmlns:a16="http://schemas.microsoft.com/office/drawing/2014/main" id="{62B0F8E7-F66C-4732-945C-1F00188F18F4}"/>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03DBD224-9B06-42EB-B58D-92716A8B1C28}"/>
                      </a:ext>
                    </a:extLst>
                  </p:cNvPr>
                  <p:cNvSpPr txBox="1"/>
                  <p:nvPr/>
                </p:nvSpPr>
                <p:spPr>
                  <a:xfrm>
                    <a:off x="3217182" y="5389419"/>
                    <a:ext cx="587919"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12</a:t>
                    </a:r>
                    <a:endParaRPr lang="fr-FR" sz="1200" dirty="0"/>
                  </a:p>
                </p:txBody>
              </p:sp>
            </p:grpSp>
            <p:sp>
              <p:nvSpPr>
                <p:cNvPr id="75" name="TextBox 74">
                  <a:extLst>
                    <a:ext uri="{FF2B5EF4-FFF2-40B4-BE49-F238E27FC236}">
                      <a16:creationId xmlns:a16="http://schemas.microsoft.com/office/drawing/2014/main" id="{8F25FE40-4EB0-475A-9F62-9BF5E3F5B6AD}"/>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7</a:t>
                  </a:r>
                  <a:endParaRPr lang="fr-FR" sz="1200" dirty="0"/>
                </a:p>
              </p:txBody>
            </p:sp>
          </p:grpSp>
          <p:grpSp>
            <p:nvGrpSpPr>
              <p:cNvPr id="59" name="Group 58">
                <a:extLst>
                  <a:ext uri="{FF2B5EF4-FFF2-40B4-BE49-F238E27FC236}">
                    <a16:creationId xmlns:a16="http://schemas.microsoft.com/office/drawing/2014/main" id="{FBF6B4A8-7AC6-4D04-ACB6-7780C6104537}"/>
                  </a:ext>
                </a:extLst>
              </p:cNvPr>
              <p:cNvGrpSpPr/>
              <p:nvPr/>
            </p:nvGrpSpPr>
            <p:grpSpPr>
              <a:xfrm>
                <a:off x="1774345" y="5085156"/>
                <a:ext cx="5308022" cy="1021885"/>
                <a:chOff x="1774345" y="5085156"/>
                <a:chExt cx="5308022" cy="1021885"/>
              </a:xfrm>
            </p:grpSpPr>
            <p:grpSp>
              <p:nvGrpSpPr>
                <p:cNvPr id="60" name="Group 59">
                  <a:extLst>
                    <a:ext uri="{FF2B5EF4-FFF2-40B4-BE49-F238E27FC236}">
                      <a16:creationId xmlns:a16="http://schemas.microsoft.com/office/drawing/2014/main" id="{070A8233-B8BB-4880-BF2E-6D3C5618DE3D}"/>
                    </a:ext>
                  </a:extLst>
                </p:cNvPr>
                <p:cNvGrpSpPr/>
                <p:nvPr/>
              </p:nvGrpSpPr>
              <p:grpSpPr>
                <a:xfrm>
                  <a:off x="2413558" y="5182280"/>
                  <a:ext cx="907846" cy="901077"/>
                  <a:chOff x="10643616" y="1703501"/>
                  <a:chExt cx="907846" cy="901077"/>
                </a:xfrm>
              </p:grpSpPr>
              <p:grpSp>
                <p:nvGrpSpPr>
                  <p:cNvPr id="70" name="Group 69">
                    <a:extLst>
                      <a:ext uri="{FF2B5EF4-FFF2-40B4-BE49-F238E27FC236}">
                        <a16:creationId xmlns:a16="http://schemas.microsoft.com/office/drawing/2014/main" id="{5F56DDD4-B10C-40DA-A5F2-D39B5E4A5734}"/>
                      </a:ext>
                    </a:extLst>
                  </p:cNvPr>
                  <p:cNvGrpSpPr/>
                  <p:nvPr/>
                </p:nvGrpSpPr>
                <p:grpSpPr>
                  <a:xfrm>
                    <a:off x="10643616" y="2142913"/>
                    <a:ext cx="907846" cy="461665"/>
                    <a:chOff x="3029153" y="5389419"/>
                    <a:chExt cx="907846" cy="461665"/>
                  </a:xfrm>
                </p:grpSpPr>
                <p:cxnSp>
                  <p:nvCxnSpPr>
                    <p:cNvPr id="72" name="Straight Connector 71">
                      <a:extLst>
                        <a:ext uri="{FF2B5EF4-FFF2-40B4-BE49-F238E27FC236}">
                          <a16:creationId xmlns:a16="http://schemas.microsoft.com/office/drawing/2014/main" id="{9DF278FC-BCA9-4491-8140-F55B8A204ED6}"/>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5CDA7D8C-E123-4FE2-8D8B-7A9973789F03}"/>
                        </a:ext>
                      </a:extLst>
                    </p:cNvPr>
                    <p:cNvSpPr txBox="1"/>
                    <p:nvPr/>
                  </p:nvSpPr>
                  <p:spPr>
                    <a:xfrm>
                      <a:off x="3204990"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1</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2</a:t>
                      </a:r>
                      <a:endParaRPr lang="fr-FR" sz="1200" dirty="0"/>
                    </a:p>
                  </p:txBody>
                </p:sp>
              </p:grpSp>
              <p:sp>
                <p:nvSpPr>
                  <p:cNvPr id="71" name="TextBox 70">
                    <a:extLst>
                      <a:ext uri="{FF2B5EF4-FFF2-40B4-BE49-F238E27FC236}">
                        <a16:creationId xmlns:a16="http://schemas.microsoft.com/office/drawing/2014/main" id="{6BC42685-D07E-4723-AE44-299BC0545548}"/>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7</a:t>
                    </a:r>
                    <a:endParaRPr lang="fr-FR" sz="1200" dirty="0"/>
                  </a:p>
                </p:txBody>
              </p:sp>
            </p:grpSp>
            <p:sp>
              <p:nvSpPr>
                <p:cNvPr id="61" name="TextBox 60">
                  <a:extLst>
                    <a:ext uri="{FF2B5EF4-FFF2-40B4-BE49-F238E27FC236}">
                      <a16:creationId xmlns:a16="http://schemas.microsoft.com/office/drawing/2014/main" id="{A0ECA613-ABB3-400A-8244-DAFAA7A1106C}"/>
                    </a:ext>
                  </a:extLst>
                </p:cNvPr>
                <p:cNvSpPr txBox="1"/>
                <p:nvPr/>
              </p:nvSpPr>
              <p:spPr>
                <a:xfrm>
                  <a:off x="1774345" y="5341027"/>
                  <a:ext cx="4769254" cy="461665"/>
                </a:xfrm>
                <a:prstGeom prst="rect">
                  <a:avLst/>
                </a:prstGeom>
                <a:noFill/>
              </p:spPr>
              <p:txBody>
                <a:bodyPr wrap="none" rtlCol="0">
                  <a:spAutoFit/>
                </a:bodyPr>
                <a:lstStyle/>
                <a:p>
                  <a:r>
                    <a:rPr lang="en-US" sz="2400" dirty="0">
                      <a:solidFill>
                        <a:schemeClr val="tx1">
                          <a:lumMod val="65000"/>
                          <a:lumOff val="35000"/>
                        </a:schemeClr>
                      </a:solidFill>
                      <a:latin typeface="+mn-lt"/>
                    </a:rPr>
                    <a:t>1 +              =            +            =  </a:t>
                  </a:r>
                  <a:endParaRPr lang="fr-FR" sz="2400" dirty="0">
                    <a:solidFill>
                      <a:schemeClr val="tx1">
                        <a:lumMod val="65000"/>
                        <a:lumOff val="35000"/>
                      </a:schemeClr>
                    </a:solidFill>
                    <a:latin typeface="+mn-lt"/>
                  </a:endParaRPr>
                </a:p>
              </p:txBody>
            </p:sp>
            <p:grpSp>
              <p:nvGrpSpPr>
                <p:cNvPr id="62" name="Group 61">
                  <a:extLst>
                    <a:ext uri="{FF2B5EF4-FFF2-40B4-BE49-F238E27FC236}">
                      <a16:creationId xmlns:a16="http://schemas.microsoft.com/office/drawing/2014/main" id="{F53C1CE0-5A82-424A-8BAB-03E12C8D8B33}"/>
                    </a:ext>
                  </a:extLst>
                </p:cNvPr>
                <p:cNvGrpSpPr/>
                <p:nvPr/>
              </p:nvGrpSpPr>
              <p:grpSpPr>
                <a:xfrm>
                  <a:off x="3843110" y="5085156"/>
                  <a:ext cx="821397" cy="1021885"/>
                  <a:chOff x="1491195" y="2736054"/>
                  <a:chExt cx="1099920" cy="1368390"/>
                </a:xfrm>
              </p:grpSpPr>
              <p:sp>
                <p:nvSpPr>
                  <p:cNvPr id="67" name="Rectangle: Rounded Corners 66">
                    <a:extLst>
                      <a:ext uri="{FF2B5EF4-FFF2-40B4-BE49-F238E27FC236}">
                        <a16:creationId xmlns:a16="http://schemas.microsoft.com/office/drawing/2014/main" id="{8DEE48B2-4716-4C04-AE0E-9B3D5F3052B0}"/>
                      </a:ext>
                    </a:extLst>
                  </p:cNvPr>
                  <p:cNvSpPr/>
                  <p:nvPr/>
                </p:nvSpPr>
                <p:spPr>
                  <a:xfrm>
                    <a:off x="1626113" y="2736054"/>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8" name="Straight Connector 67">
                    <a:extLst>
                      <a:ext uri="{FF2B5EF4-FFF2-40B4-BE49-F238E27FC236}">
                        <a16:creationId xmlns:a16="http://schemas.microsoft.com/office/drawing/2014/main" id="{9CE7F4B1-AEA0-4516-A4A4-10DB54CACE3D}"/>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9" name="Rectangle: Rounded Corners 68">
                    <a:extLst>
                      <a:ext uri="{FF2B5EF4-FFF2-40B4-BE49-F238E27FC236}">
                        <a16:creationId xmlns:a16="http://schemas.microsoft.com/office/drawing/2014/main" id="{F4B37C31-A1C7-439C-9245-34A748C1F1F1}"/>
                      </a:ext>
                    </a:extLst>
                  </p:cNvPr>
                  <p:cNvSpPr/>
                  <p:nvPr/>
                </p:nvSpPr>
                <p:spPr>
                  <a:xfrm>
                    <a:off x="1626113"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nvGrpSpPr>
                <p:cNvPr id="63" name="Group 62">
                  <a:extLst>
                    <a:ext uri="{FF2B5EF4-FFF2-40B4-BE49-F238E27FC236}">
                      <a16:creationId xmlns:a16="http://schemas.microsoft.com/office/drawing/2014/main" id="{53B47005-15DB-4BF1-8F84-00A501439465}"/>
                    </a:ext>
                  </a:extLst>
                </p:cNvPr>
                <p:cNvGrpSpPr/>
                <p:nvPr/>
              </p:nvGrpSpPr>
              <p:grpSpPr>
                <a:xfrm>
                  <a:off x="6260970" y="5091693"/>
                  <a:ext cx="821397" cy="517478"/>
                  <a:chOff x="1491195" y="2736054"/>
                  <a:chExt cx="1099920" cy="692946"/>
                </a:xfrm>
              </p:grpSpPr>
              <p:sp>
                <p:nvSpPr>
                  <p:cNvPr id="64" name="Rectangle: Rounded Corners 63">
                    <a:extLst>
                      <a:ext uri="{FF2B5EF4-FFF2-40B4-BE49-F238E27FC236}">
                        <a16:creationId xmlns:a16="http://schemas.microsoft.com/office/drawing/2014/main" id="{E5D7A6D9-6F67-466C-BD33-584091E64FAB}"/>
                      </a:ext>
                    </a:extLst>
                  </p:cNvPr>
                  <p:cNvSpPr/>
                  <p:nvPr/>
                </p:nvSpPr>
                <p:spPr>
                  <a:xfrm>
                    <a:off x="1577135" y="2736054"/>
                    <a:ext cx="965002"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5" name="Straight Connector 64">
                    <a:extLst>
                      <a:ext uri="{FF2B5EF4-FFF2-40B4-BE49-F238E27FC236}">
                        <a16:creationId xmlns:a16="http://schemas.microsoft.com/office/drawing/2014/main" id="{07945E75-6921-4245-B538-48E1C3FAB556}"/>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78" name="TextBox 77">
              <a:extLst>
                <a:ext uri="{FF2B5EF4-FFF2-40B4-BE49-F238E27FC236}">
                  <a16:creationId xmlns:a16="http://schemas.microsoft.com/office/drawing/2014/main" id="{93C0FB06-01C5-4483-BBE6-EB16EA367EFF}"/>
                </a:ext>
              </a:extLst>
            </p:cNvPr>
            <p:cNvSpPr txBox="1"/>
            <p:nvPr/>
          </p:nvSpPr>
          <p:spPr>
            <a:xfrm>
              <a:off x="6333664" y="2503989"/>
              <a:ext cx="587919"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12</a:t>
              </a:r>
              <a:endParaRPr lang="fr-FR" sz="1200" dirty="0"/>
            </a:p>
          </p:txBody>
        </p:sp>
      </p:grpSp>
    </p:spTree>
    <p:custDataLst>
      <p:tags r:id="rId1"/>
    </p:custDataLst>
    <p:extLst>
      <p:ext uri="{BB962C8B-B14F-4D97-AF65-F5344CB8AC3E}">
        <p14:creationId xmlns:p14="http://schemas.microsoft.com/office/powerpoint/2010/main" val="1585621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Specific Learning Objective</a:t>
            </a: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4" y="1345111"/>
            <a:ext cx="10999596" cy="483732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Addition of fractions</a:t>
            </a:r>
          </a:p>
          <a:p>
            <a:pPr marL="457200">
              <a:lnSpc>
                <a:spcPct val="150000"/>
              </a:lnSpc>
              <a:buClr>
                <a:srgbClr val="0076A3"/>
              </a:buClr>
              <a:buSzPts val="1100"/>
            </a:pPr>
            <a:r>
              <a:rPr lang="en-US" sz="2800" dirty="0">
                <a:solidFill>
                  <a:schemeClr val="tx1">
                    <a:lumMod val="65000"/>
                    <a:lumOff val="35000"/>
                  </a:schemeClr>
                </a:solidFill>
                <a:latin typeface="Comic Sans MS"/>
              </a:rPr>
              <a:t>Add fractions</a:t>
            </a:r>
          </a:p>
          <a:p>
            <a:pPr marL="971550" lvl="8" indent="-457200">
              <a:lnSpc>
                <a:spcPct val="150000"/>
              </a:lnSpc>
              <a:buClr>
                <a:srgbClr val="0076A3"/>
              </a:buClr>
              <a:buSzPct val="100000"/>
              <a:buFont typeface="Arial" panose="020B0604020202020204" pitchFamily="34" charset="0"/>
              <a:buChar char="•"/>
            </a:pPr>
            <a:r>
              <a:rPr lang="en-US" sz="2400" dirty="0">
                <a:solidFill>
                  <a:schemeClr val="tx1">
                    <a:lumMod val="65000"/>
                    <a:lumOff val="35000"/>
                  </a:schemeClr>
                </a:solidFill>
                <a:latin typeface="Comic Sans MS"/>
              </a:rPr>
              <a:t>Add two fractions in case where one of them is an integer</a:t>
            </a: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3755579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68E1322C-18C4-193A-78F1-A89F818243F6}"/>
              </a:ext>
            </a:extLst>
          </p:cNvPr>
          <p:cNvGrpSpPr/>
          <p:nvPr/>
        </p:nvGrpSpPr>
        <p:grpSpPr>
          <a:xfrm>
            <a:off x="1660332" y="2796838"/>
            <a:ext cx="5308022" cy="1021885"/>
            <a:chOff x="1660332" y="1979974"/>
            <a:chExt cx="5308022" cy="1021885"/>
          </a:xfrm>
        </p:grpSpPr>
        <p:grpSp>
          <p:nvGrpSpPr>
            <p:cNvPr id="26" name="Group 25">
              <a:extLst>
                <a:ext uri="{FF2B5EF4-FFF2-40B4-BE49-F238E27FC236}">
                  <a16:creationId xmlns:a16="http://schemas.microsoft.com/office/drawing/2014/main" id="{FC8E29BD-1028-BDCD-A10A-D35AA99D5703}"/>
                </a:ext>
              </a:extLst>
            </p:cNvPr>
            <p:cNvGrpSpPr/>
            <p:nvPr/>
          </p:nvGrpSpPr>
          <p:grpSpPr>
            <a:xfrm>
              <a:off x="1660332" y="1979974"/>
              <a:ext cx="5308022" cy="1021885"/>
              <a:chOff x="1774345" y="5085156"/>
              <a:chExt cx="5308022" cy="1021885"/>
            </a:xfrm>
          </p:grpSpPr>
          <p:grpSp>
            <p:nvGrpSpPr>
              <p:cNvPr id="29" name="Group 28">
                <a:extLst>
                  <a:ext uri="{FF2B5EF4-FFF2-40B4-BE49-F238E27FC236}">
                    <a16:creationId xmlns:a16="http://schemas.microsoft.com/office/drawing/2014/main" id="{2F83C31B-AB34-CA36-B3A1-7864E3317DB1}"/>
                  </a:ext>
                </a:extLst>
              </p:cNvPr>
              <p:cNvGrpSpPr/>
              <p:nvPr/>
            </p:nvGrpSpPr>
            <p:grpSpPr>
              <a:xfrm>
                <a:off x="5025300" y="5164287"/>
                <a:ext cx="907846" cy="901077"/>
                <a:chOff x="10643616" y="1703501"/>
                <a:chExt cx="907846" cy="901077"/>
              </a:xfrm>
            </p:grpSpPr>
            <p:grpSp>
              <p:nvGrpSpPr>
                <p:cNvPr id="44" name="Group 43">
                  <a:extLst>
                    <a:ext uri="{FF2B5EF4-FFF2-40B4-BE49-F238E27FC236}">
                      <a16:creationId xmlns:a16="http://schemas.microsoft.com/office/drawing/2014/main" id="{5B03B19A-4F4A-2791-A731-E999997788AB}"/>
                    </a:ext>
                  </a:extLst>
                </p:cNvPr>
                <p:cNvGrpSpPr/>
                <p:nvPr/>
              </p:nvGrpSpPr>
              <p:grpSpPr>
                <a:xfrm>
                  <a:off x="10643616" y="2142913"/>
                  <a:ext cx="907846" cy="461665"/>
                  <a:chOff x="3029153" y="5389419"/>
                  <a:chExt cx="907846" cy="461665"/>
                </a:xfrm>
              </p:grpSpPr>
              <p:cxnSp>
                <p:nvCxnSpPr>
                  <p:cNvPr id="46" name="Straight Connector 45">
                    <a:extLst>
                      <a:ext uri="{FF2B5EF4-FFF2-40B4-BE49-F238E27FC236}">
                        <a16:creationId xmlns:a16="http://schemas.microsoft.com/office/drawing/2014/main" id="{ED13EC5A-FFE7-F505-A48A-81DD9E2255BB}"/>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C84F00DB-9F2C-FC60-F08F-DC79D3AEF59D}"/>
                      </a:ext>
                    </a:extLst>
                  </p:cNvPr>
                  <p:cNvSpPr txBox="1"/>
                  <p:nvPr/>
                </p:nvSpPr>
                <p:spPr>
                  <a:xfrm>
                    <a:off x="3217182" y="5389419"/>
                    <a:ext cx="587919"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12</a:t>
                    </a:r>
                    <a:endParaRPr lang="fr-FR" sz="1200" dirty="0"/>
                  </a:p>
                </p:txBody>
              </p:sp>
            </p:grpSp>
            <p:sp>
              <p:nvSpPr>
                <p:cNvPr id="45" name="TextBox 44">
                  <a:extLst>
                    <a:ext uri="{FF2B5EF4-FFF2-40B4-BE49-F238E27FC236}">
                      <a16:creationId xmlns:a16="http://schemas.microsoft.com/office/drawing/2014/main" id="{01419387-C6D7-0A1C-F8A1-166D7E488EB2}"/>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7</a:t>
                  </a:r>
                  <a:endParaRPr lang="fr-FR" sz="1200" dirty="0"/>
                </a:p>
              </p:txBody>
            </p:sp>
          </p:grpSp>
          <p:grpSp>
            <p:nvGrpSpPr>
              <p:cNvPr id="30" name="Group 29">
                <a:extLst>
                  <a:ext uri="{FF2B5EF4-FFF2-40B4-BE49-F238E27FC236}">
                    <a16:creationId xmlns:a16="http://schemas.microsoft.com/office/drawing/2014/main" id="{95A09977-3AB3-B3F9-E5EC-33D543612C6B}"/>
                  </a:ext>
                </a:extLst>
              </p:cNvPr>
              <p:cNvGrpSpPr/>
              <p:nvPr/>
            </p:nvGrpSpPr>
            <p:grpSpPr>
              <a:xfrm>
                <a:off x="1774345" y="5085156"/>
                <a:ext cx="5308022" cy="1021885"/>
                <a:chOff x="1774345" y="5085156"/>
                <a:chExt cx="5308022" cy="1021885"/>
              </a:xfrm>
            </p:grpSpPr>
            <p:grpSp>
              <p:nvGrpSpPr>
                <p:cNvPr id="31" name="Group 30">
                  <a:extLst>
                    <a:ext uri="{FF2B5EF4-FFF2-40B4-BE49-F238E27FC236}">
                      <a16:creationId xmlns:a16="http://schemas.microsoft.com/office/drawing/2014/main" id="{87A7C80A-1CA2-FE41-50F5-8928C3620F7C}"/>
                    </a:ext>
                  </a:extLst>
                </p:cNvPr>
                <p:cNvGrpSpPr/>
                <p:nvPr/>
              </p:nvGrpSpPr>
              <p:grpSpPr>
                <a:xfrm>
                  <a:off x="2413558" y="5182280"/>
                  <a:ext cx="907846" cy="901077"/>
                  <a:chOff x="10643616" y="1703501"/>
                  <a:chExt cx="907846" cy="901077"/>
                </a:xfrm>
              </p:grpSpPr>
              <p:grpSp>
                <p:nvGrpSpPr>
                  <p:cNvPr id="40" name="Group 39">
                    <a:extLst>
                      <a:ext uri="{FF2B5EF4-FFF2-40B4-BE49-F238E27FC236}">
                        <a16:creationId xmlns:a16="http://schemas.microsoft.com/office/drawing/2014/main" id="{D25A48BF-E129-7FAB-750F-650D0CED45A2}"/>
                      </a:ext>
                    </a:extLst>
                  </p:cNvPr>
                  <p:cNvGrpSpPr/>
                  <p:nvPr/>
                </p:nvGrpSpPr>
                <p:grpSpPr>
                  <a:xfrm>
                    <a:off x="10643616" y="2142913"/>
                    <a:ext cx="907846" cy="461665"/>
                    <a:chOff x="3029153" y="5389419"/>
                    <a:chExt cx="907846" cy="461665"/>
                  </a:xfrm>
                </p:grpSpPr>
                <p:cxnSp>
                  <p:nvCxnSpPr>
                    <p:cNvPr id="42" name="Straight Connector 41">
                      <a:extLst>
                        <a:ext uri="{FF2B5EF4-FFF2-40B4-BE49-F238E27FC236}">
                          <a16:creationId xmlns:a16="http://schemas.microsoft.com/office/drawing/2014/main" id="{8FE978FC-E9AB-7C57-9380-0DC432CD4DA6}"/>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D0AB9E02-EB66-C130-DD0C-EDBFEB2F753D}"/>
                        </a:ext>
                      </a:extLst>
                    </p:cNvPr>
                    <p:cNvSpPr txBox="1"/>
                    <p:nvPr/>
                  </p:nvSpPr>
                  <p:spPr>
                    <a:xfrm>
                      <a:off x="3204990"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1</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2</a:t>
                      </a:r>
                      <a:endParaRPr lang="fr-FR" sz="1200" dirty="0"/>
                    </a:p>
                  </p:txBody>
                </p:sp>
              </p:grpSp>
              <p:sp>
                <p:nvSpPr>
                  <p:cNvPr id="41" name="TextBox 40">
                    <a:extLst>
                      <a:ext uri="{FF2B5EF4-FFF2-40B4-BE49-F238E27FC236}">
                        <a16:creationId xmlns:a16="http://schemas.microsoft.com/office/drawing/2014/main" id="{C379C22E-3AA3-D905-4E3B-F575C7EAD6A4}"/>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7</a:t>
                    </a:r>
                    <a:endParaRPr lang="fr-FR" sz="1200" dirty="0"/>
                  </a:p>
                </p:txBody>
              </p:sp>
            </p:grpSp>
            <p:sp>
              <p:nvSpPr>
                <p:cNvPr id="32" name="TextBox 31">
                  <a:extLst>
                    <a:ext uri="{FF2B5EF4-FFF2-40B4-BE49-F238E27FC236}">
                      <a16:creationId xmlns:a16="http://schemas.microsoft.com/office/drawing/2014/main" id="{8AAC38E4-7FCD-85FE-17EA-C75BD9821DB9}"/>
                    </a:ext>
                  </a:extLst>
                </p:cNvPr>
                <p:cNvSpPr txBox="1"/>
                <p:nvPr/>
              </p:nvSpPr>
              <p:spPr>
                <a:xfrm>
                  <a:off x="1774345" y="5341027"/>
                  <a:ext cx="4769254" cy="461665"/>
                </a:xfrm>
                <a:prstGeom prst="rect">
                  <a:avLst/>
                </a:prstGeom>
                <a:noFill/>
              </p:spPr>
              <p:txBody>
                <a:bodyPr wrap="none" rtlCol="0">
                  <a:spAutoFit/>
                </a:bodyPr>
                <a:lstStyle/>
                <a:p>
                  <a:r>
                    <a:rPr lang="en-US" sz="2400" dirty="0">
                      <a:solidFill>
                        <a:schemeClr val="tx1">
                          <a:lumMod val="65000"/>
                          <a:lumOff val="35000"/>
                        </a:schemeClr>
                      </a:solidFill>
                      <a:latin typeface="+mn-lt"/>
                    </a:rPr>
                    <a:t>1 +              =            +            =  </a:t>
                  </a:r>
                  <a:endParaRPr lang="fr-FR" sz="2400" dirty="0">
                    <a:solidFill>
                      <a:schemeClr val="tx1">
                        <a:lumMod val="65000"/>
                        <a:lumOff val="35000"/>
                      </a:schemeClr>
                    </a:solidFill>
                    <a:latin typeface="+mn-lt"/>
                  </a:endParaRPr>
                </a:p>
              </p:txBody>
            </p:sp>
            <p:grpSp>
              <p:nvGrpSpPr>
                <p:cNvPr id="33" name="Group 32">
                  <a:extLst>
                    <a:ext uri="{FF2B5EF4-FFF2-40B4-BE49-F238E27FC236}">
                      <a16:creationId xmlns:a16="http://schemas.microsoft.com/office/drawing/2014/main" id="{DE4FDBF9-BFB4-517C-B33C-F91219224E4E}"/>
                    </a:ext>
                  </a:extLst>
                </p:cNvPr>
                <p:cNvGrpSpPr/>
                <p:nvPr/>
              </p:nvGrpSpPr>
              <p:grpSpPr>
                <a:xfrm>
                  <a:off x="3843110" y="5085156"/>
                  <a:ext cx="821397" cy="1021885"/>
                  <a:chOff x="1491195" y="2736054"/>
                  <a:chExt cx="1099920" cy="1368390"/>
                </a:xfrm>
              </p:grpSpPr>
              <p:sp>
                <p:nvSpPr>
                  <p:cNvPr id="37" name="Rectangle: Rounded Corners 36">
                    <a:extLst>
                      <a:ext uri="{FF2B5EF4-FFF2-40B4-BE49-F238E27FC236}">
                        <a16:creationId xmlns:a16="http://schemas.microsoft.com/office/drawing/2014/main" id="{6837002B-3A77-03DD-60B3-43CF4F360716}"/>
                      </a:ext>
                    </a:extLst>
                  </p:cNvPr>
                  <p:cNvSpPr/>
                  <p:nvPr/>
                </p:nvSpPr>
                <p:spPr>
                  <a:xfrm>
                    <a:off x="1626113" y="2736054"/>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38" name="Straight Connector 37">
                    <a:extLst>
                      <a:ext uri="{FF2B5EF4-FFF2-40B4-BE49-F238E27FC236}">
                        <a16:creationId xmlns:a16="http://schemas.microsoft.com/office/drawing/2014/main" id="{372B677E-87F7-699C-6FAA-CAB269D3BF54}"/>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4EF982B1-B9E3-DD59-1D1A-ABB926A00C11}"/>
                      </a:ext>
                    </a:extLst>
                  </p:cNvPr>
                  <p:cNvSpPr/>
                  <p:nvPr/>
                </p:nvSpPr>
                <p:spPr>
                  <a:xfrm>
                    <a:off x="1626113"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nvGrpSpPr>
                <p:cNvPr id="34" name="Group 33">
                  <a:extLst>
                    <a:ext uri="{FF2B5EF4-FFF2-40B4-BE49-F238E27FC236}">
                      <a16:creationId xmlns:a16="http://schemas.microsoft.com/office/drawing/2014/main" id="{F46B26C0-C579-04D9-CB2A-C3DAD9CFFAF2}"/>
                    </a:ext>
                  </a:extLst>
                </p:cNvPr>
                <p:cNvGrpSpPr/>
                <p:nvPr/>
              </p:nvGrpSpPr>
              <p:grpSpPr>
                <a:xfrm>
                  <a:off x="6260970" y="5091693"/>
                  <a:ext cx="821397" cy="517478"/>
                  <a:chOff x="1491195" y="2736054"/>
                  <a:chExt cx="1099920" cy="692946"/>
                </a:xfrm>
              </p:grpSpPr>
              <p:sp>
                <p:nvSpPr>
                  <p:cNvPr id="35" name="Rectangle: Rounded Corners 34">
                    <a:extLst>
                      <a:ext uri="{FF2B5EF4-FFF2-40B4-BE49-F238E27FC236}">
                        <a16:creationId xmlns:a16="http://schemas.microsoft.com/office/drawing/2014/main" id="{F3665A5A-58B2-6353-C8D3-B308F7B2E77C}"/>
                      </a:ext>
                    </a:extLst>
                  </p:cNvPr>
                  <p:cNvSpPr/>
                  <p:nvPr/>
                </p:nvSpPr>
                <p:spPr>
                  <a:xfrm>
                    <a:off x="1577135" y="2736054"/>
                    <a:ext cx="965002"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36" name="Straight Connector 35">
                    <a:extLst>
                      <a:ext uri="{FF2B5EF4-FFF2-40B4-BE49-F238E27FC236}">
                        <a16:creationId xmlns:a16="http://schemas.microsoft.com/office/drawing/2014/main" id="{6B2F9C9A-301C-50D7-3287-94C271884215}"/>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TextBox 27">
              <a:extLst>
                <a:ext uri="{FF2B5EF4-FFF2-40B4-BE49-F238E27FC236}">
                  <a16:creationId xmlns:a16="http://schemas.microsoft.com/office/drawing/2014/main" id="{CB9E8E1C-AB5B-C915-ADA7-61EF011FB2B7}"/>
                </a:ext>
              </a:extLst>
            </p:cNvPr>
            <p:cNvSpPr txBox="1"/>
            <p:nvPr/>
          </p:nvSpPr>
          <p:spPr>
            <a:xfrm>
              <a:off x="6333664" y="2503989"/>
              <a:ext cx="587919"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12</a:t>
              </a:r>
              <a:endParaRPr lang="fr-FR" sz="1200" dirty="0"/>
            </a:p>
          </p:txBody>
        </p:sp>
      </p:gr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Complete to find the sum.</a:t>
            </a:r>
            <a:endParaRPr lang="en-GB" sz="3200" dirty="0">
              <a:solidFill>
                <a:schemeClr val="bg1"/>
              </a:solidFill>
              <a:latin typeface="+mn-lt"/>
              <a:sym typeface="Comic Sans MS"/>
            </a:endParaRPr>
          </a:p>
        </p:txBody>
      </p:sp>
      <p:sp>
        <p:nvSpPr>
          <p:cNvPr id="67" name="Rectangle: Rounded Corners 66">
            <a:extLst>
              <a:ext uri="{FF2B5EF4-FFF2-40B4-BE49-F238E27FC236}">
                <a16:creationId xmlns:a16="http://schemas.microsoft.com/office/drawing/2014/main" id="{8DEE48B2-4716-4C04-AE0E-9B3D5F3052B0}"/>
              </a:ext>
            </a:extLst>
          </p:cNvPr>
          <p:cNvSpPr/>
          <p:nvPr/>
        </p:nvSpPr>
        <p:spPr>
          <a:xfrm>
            <a:off x="3768892" y="2796838"/>
            <a:ext cx="787674" cy="448543"/>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12</a:t>
            </a:r>
          </a:p>
        </p:txBody>
      </p:sp>
      <p:sp>
        <p:nvSpPr>
          <p:cNvPr id="69" name="Rectangle: Rounded Corners 68">
            <a:extLst>
              <a:ext uri="{FF2B5EF4-FFF2-40B4-BE49-F238E27FC236}">
                <a16:creationId xmlns:a16="http://schemas.microsoft.com/office/drawing/2014/main" id="{F4B37C31-A1C7-439C-9245-34A748C1F1F1}"/>
              </a:ext>
            </a:extLst>
          </p:cNvPr>
          <p:cNvSpPr/>
          <p:nvPr/>
        </p:nvSpPr>
        <p:spPr>
          <a:xfrm>
            <a:off x="3768892" y="3382054"/>
            <a:ext cx="787674" cy="461665"/>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12</a:t>
            </a:r>
          </a:p>
        </p:txBody>
      </p:sp>
      <p:sp>
        <p:nvSpPr>
          <p:cNvPr id="64" name="Rectangle: Rounded Corners 63">
            <a:extLst>
              <a:ext uri="{FF2B5EF4-FFF2-40B4-BE49-F238E27FC236}">
                <a16:creationId xmlns:a16="http://schemas.microsoft.com/office/drawing/2014/main" id="{E5D7A6D9-6F67-466C-BD33-584091E64FAB}"/>
              </a:ext>
            </a:extLst>
          </p:cNvPr>
          <p:cNvSpPr/>
          <p:nvPr/>
        </p:nvSpPr>
        <p:spPr>
          <a:xfrm>
            <a:off x="6211135" y="2803375"/>
            <a:ext cx="720643"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19</a:t>
            </a:r>
          </a:p>
        </p:txBody>
      </p:sp>
    </p:spTree>
    <p:custDataLst>
      <p:tags r:id="rId1"/>
    </p:custDataLst>
    <p:extLst>
      <p:ext uri="{BB962C8B-B14F-4D97-AF65-F5344CB8AC3E}">
        <p14:creationId xmlns:p14="http://schemas.microsoft.com/office/powerpoint/2010/main" val="2051626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9" grpId="0" animBg="1"/>
      <p:bldP spid="6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Complete to find the sum.</a:t>
            </a:r>
            <a:endParaRPr lang="en-GB" sz="3200" dirty="0">
              <a:solidFill>
                <a:schemeClr val="bg1"/>
              </a:solidFill>
              <a:latin typeface="+mn-lt"/>
              <a:sym typeface="Comic Sans MS"/>
            </a:endParaRPr>
          </a:p>
        </p:txBody>
      </p:sp>
      <p:grpSp>
        <p:nvGrpSpPr>
          <p:cNvPr id="9" name="Group 8">
            <a:extLst>
              <a:ext uri="{FF2B5EF4-FFF2-40B4-BE49-F238E27FC236}">
                <a16:creationId xmlns:a16="http://schemas.microsoft.com/office/drawing/2014/main" id="{8C759668-A64D-422B-A4E5-6A06854A1D7D}"/>
              </a:ext>
            </a:extLst>
          </p:cNvPr>
          <p:cNvGrpSpPr/>
          <p:nvPr/>
        </p:nvGrpSpPr>
        <p:grpSpPr>
          <a:xfrm>
            <a:off x="1537759" y="2394991"/>
            <a:ext cx="8703521" cy="1034009"/>
            <a:chOff x="1586527" y="2795083"/>
            <a:chExt cx="8703521" cy="1034009"/>
          </a:xfrm>
        </p:grpSpPr>
        <p:grpSp>
          <p:nvGrpSpPr>
            <p:cNvPr id="8" name="Group 7">
              <a:extLst>
                <a:ext uri="{FF2B5EF4-FFF2-40B4-BE49-F238E27FC236}">
                  <a16:creationId xmlns:a16="http://schemas.microsoft.com/office/drawing/2014/main" id="{D404EAAE-7F3E-4B2E-8716-438A9A234409}"/>
                </a:ext>
              </a:extLst>
            </p:cNvPr>
            <p:cNvGrpSpPr/>
            <p:nvPr/>
          </p:nvGrpSpPr>
          <p:grpSpPr>
            <a:xfrm>
              <a:off x="1586527" y="2795083"/>
              <a:ext cx="8611620" cy="1034009"/>
              <a:chOff x="1586527" y="2795083"/>
              <a:chExt cx="8611620" cy="1034009"/>
            </a:xfrm>
          </p:grpSpPr>
          <p:grpSp>
            <p:nvGrpSpPr>
              <p:cNvPr id="6" name="Group 5">
                <a:extLst>
                  <a:ext uri="{FF2B5EF4-FFF2-40B4-BE49-F238E27FC236}">
                    <a16:creationId xmlns:a16="http://schemas.microsoft.com/office/drawing/2014/main" id="{6306BB41-9196-4630-9158-81500EB1A170}"/>
                  </a:ext>
                </a:extLst>
              </p:cNvPr>
              <p:cNvGrpSpPr/>
              <p:nvPr/>
            </p:nvGrpSpPr>
            <p:grpSpPr>
              <a:xfrm>
                <a:off x="1586527" y="2796838"/>
                <a:ext cx="7956024" cy="1021885"/>
                <a:chOff x="1586527" y="2796838"/>
                <a:chExt cx="7956024" cy="1021885"/>
              </a:xfrm>
            </p:grpSpPr>
            <p:grpSp>
              <p:nvGrpSpPr>
                <p:cNvPr id="57" name="Group 56">
                  <a:extLst>
                    <a:ext uri="{FF2B5EF4-FFF2-40B4-BE49-F238E27FC236}">
                      <a16:creationId xmlns:a16="http://schemas.microsoft.com/office/drawing/2014/main" id="{27DBF9F1-E608-4662-BB26-1CCE68FBBB26}"/>
                    </a:ext>
                  </a:extLst>
                </p:cNvPr>
                <p:cNvGrpSpPr/>
                <p:nvPr/>
              </p:nvGrpSpPr>
              <p:grpSpPr>
                <a:xfrm>
                  <a:off x="1586527" y="2796838"/>
                  <a:ext cx="7956024" cy="1021885"/>
                  <a:chOff x="1700540" y="5085156"/>
                  <a:chExt cx="7956024" cy="1021885"/>
                </a:xfrm>
              </p:grpSpPr>
              <p:grpSp>
                <p:nvGrpSpPr>
                  <p:cNvPr id="58" name="Group 57">
                    <a:extLst>
                      <a:ext uri="{FF2B5EF4-FFF2-40B4-BE49-F238E27FC236}">
                        <a16:creationId xmlns:a16="http://schemas.microsoft.com/office/drawing/2014/main" id="{ED431178-55CA-4DE8-92BE-5D10C05670B7}"/>
                      </a:ext>
                    </a:extLst>
                  </p:cNvPr>
                  <p:cNvGrpSpPr/>
                  <p:nvPr/>
                </p:nvGrpSpPr>
                <p:grpSpPr>
                  <a:xfrm>
                    <a:off x="5586132" y="5164287"/>
                    <a:ext cx="623881" cy="919070"/>
                    <a:chOff x="11204448" y="1703501"/>
                    <a:chExt cx="623881" cy="919070"/>
                  </a:xfrm>
                </p:grpSpPr>
                <p:grpSp>
                  <p:nvGrpSpPr>
                    <p:cNvPr id="74" name="Group 73">
                      <a:extLst>
                        <a:ext uri="{FF2B5EF4-FFF2-40B4-BE49-F238E27FC236}">
                          <a16:creationId xmlns:a16="http://schemas.microsoft.com/office/drawing/2014/main" id="{0E0B73D5-105C-4792-9463-3AA2C55C8065}"/>
                        </a:ext>
                      </a:extLst>
                    </p:cNvPr>
                    <p:cNvGrpSpPr/>
                    <p:nvPr/>
                  </p:nvGrpSpPr>
                  <p:grpSpPr>
                    <a:xfrm>
                      <a:off x="11204448" y="2141848"/>
                      <a:ext cx="623881" cy="480723"/>
                      <a:chOff x="3589985" y="5388354"/>
                      <a:chExt cx="623881" cy="480723"/>
                    </a:xfrm>
                  </p:grpSpPr>
                  <p:cxnSp>
                    <p:nvCxnSpPr>
                      <p:cNvPr id="76" name="Straight Connector 75">
                        <a:extLst>
                          <a:ext uri="{FF2B5EF4-FFF2-40B4-BE49-F238E27FC236}">
                            <a16:creationId xmlns:a16="http://schemas.microsoft.com/office/drawing/2014/main" id="{62B0F8E7-F66C-4732-945C-1F00188F18F4}"/>
                          </a:ext>
                        </a:extLst>
                      </p:cNvPr>
                      <p:cNvCxnSpPr>
                        <a:cxnSpLocks/>
                      </p:cNvCxnSpPr>
                      <p:nvPr/>
                    </p:nvCxnSpPr>
                    <p:spPr>
                      <a:xfrm flipV="1">
                        <a:off x="3589985" y="5388354"/>
                        <a:ext cx="623881" cy="106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03DBD224-9B06-42EB-B58D-92716A8B1C28}"/>
                          </a:ext>
                        </a:extLst>
                      </p:cNvPr>
                      <p:cNvSpPr txBox="1"/>
                      <p:nvPr/>
                    </p:nvSpPr>
                    <p:spPr>
                      <a:xfrm>
                        <a:off x="3703598" y="5407412"/>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grpSp>
                <p:sp>
                  <p:nvSpPr>
                    <p:cNvPr id="75" name="TextBox 74">
                      <a:extLst>
                        <a:ext uri="{FF2B5EF4-FFF2-40B4-BE49-F238E27FC236}">
                          <a16:creationId xmlns:a16="http://schemas.microsoft.com/office/drawing/2014/main" id="{8F25FE40-4EB0-475A-9F62-9BF5E3F5B6AD}"/>
                        </a:ext>
                      </a:extLst>
                    </p:cNvPr>
                    <p:cNvSpPr txBox="1"/>
                    <p:nvPr/>
                  </p:nvSpPr>
                  <p:spPr>
                    <a:xfrm>
                      <a:off x="11339726"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5    </a:t>
                      </a:r>
                      <a:endParaRPr lang="fr-FR" sz="1200" dirty="0"/>
                    </a:p>
                  </p:txBody>
                </p:sp>
              </p:grpSp>
              <p:grpSp>
                <p:nvGrpSpPr>
                  <p:cNvPr id="59" name="Group 58">
                    <a:extLst>
                      <a:ext uri="{FF2B5EF4-FFF2-40B4-BE49-F238E27FC236}">
                        <a16:creationId xmlns:a16="http://schemas.microsoft.com/office/drawing/2014/main" id="{FBF6B4A8-7AC6-4D04-ACB6-7780C6104537}"/>
                      </a:ext>
                    </a:extLst>
                  </p:cNvPr>
                  <p:cNvGrpSpPr/>
                  <p:nvPr/>
                </p:nvGrpSpPr>
                <p:grpSpPr>
                  <a:xfrm>
                    <a:off x="1700540" y="5085156"/>
                    <a:ext cx="7956024" cy="1021885"/>
                    <a:chOff x="1700540" y="5085156"/>
                    <a:chExt cx="7956024" cy="1021885"/>
                  </a:xfrm>
                </p:grpSpPr>
                <p:sp>
                  <p:nvSpPr>
                    <p:cNvPr id="61" name="TextBox 60">
                      <a:extLst>
                        <a:ext uri="{FF2B5EF4-FFF2-40B4-BE49-F238E27FC236}">
                          <a16:creationId xmlns:a16="http://schemas.microsoft.com/office/drawing/2014/main" id="{A0ECA613-ABB3-400A-8244-DAFAA7A1106C}"/>
                        </a:ext>
                      </a:extLst>
                    </p:cNvPr>
                    <p:cNvSpPr txBox="1"/>
                    <p:nvPr/>
                  </p:nvSpPr>
                  <p:spPr>
                    <a:xfrm>
                      <a:off x="1700540" y="5347020"/>
                      <a:ext cx="7956024" cy="461665"/>
                    </a:xfrm>
                    <a:prstGeom prst="rect">
                      <a:avLst/>
                    </a:prstGeom>
                    <a:noFill/>
                  </p:spPr>
                  <p:txBody>
                    <a:bodyPr wrap="none" rtlCol="0">
                      <a:spAutoFit/>
                    </a:bodyPr>
                    <a:lstStyle/>
                    <a:p>
                      <a:r>
                        <a:rPr lang="en-US" sz="2400" dirty="0">
                          <a:solidFill>
                            <a:schemeClr val="tx1">
                              <a:lumMod val="65000"/>
                              <a:lumOff val="35000"/>
                            </a:schemeClr>
                          </a:solidFill>
                          <a:latin typeface="+mn-lt"/>
                        </a:rPr>
                        <a:t>2 +              =                   +            =            +             =  </a:t>
                      </a:r>
                      <a:endParaRPr lang="fr-FR" sz="2400" dirty="0">
                        <a:solidFill>
                          <a:schemeClr val="tx1">
                            <a:lumMod val="65000"/>
                            <a:lumOff val="35000"/>
                          </a:schemeClr>
                        </a:solidFill>
                        <a:latin typeface="+mn-lt"/>
                      </a:endParaRPr>
                    </a:p>
                  </p:txBody>
                </p:sp>
                <p:grpSp>
                  <p:nvGrpSpPr>
                    <p:cNvPr id="60" name="Group 59">
                      <a:extLst>
                        <a:ext uri="{FF2B5EF4-FFF2-40B4-BE49-F238E27FC236}">
                          <a16:creationId xmlns:a16="http://schemas.microsoft.com/office/drawing/2014/main" id="{070A8233-B8BB-4880-BF2E-6D3C5618DE3D}"/>
                        </a:ext>
                      </a:extLst>
                    </p:cNvPr>
                    <p:cNvGrpSpPr/>
                    <p:nvPr/>
                  </p:nvGrpSpPr>
                  <p:grpSpPr>
                    <a:xfrm>
                      <a:off x="2413558" y="5182280"/>
                      <a:ext cx="907846" cy="901077"/>
                      <a:chOff x="10643616" y="1703501"/>
                      <a:chExt cx="907846" cy="901077"/>
                    </a:xfrm>
                  </p:grpSpPr>
                  <p:grpSp>
                    <p:nvGrpSpPr>
                      <p:cNvPr id="70" name="Group 69">
                        <a:extLst>
                          <a:ext uri="{FF2B5EF4-FFF2-40B4-BE49-F238E27FC236}">
                            <a16:creationId xmlns:a16="http://schemas.microsoft.com/office/drawing/2014/main" id="{5F56DDD4-B10C-40DA-A5F2-D39B5E4A5734}"/>
                          </a:ext>
                        </a:extLst>
                      </p:cNvPr>
                      <p:cNvGrpSpPr/>
                      <p:nvPr/>
                    </p:nvGrpSpPr>
                    <p:grpSpPr>
                      <a:xfrm>
                        <a:off x="10643616" y="2142913"/>
                        <a:ext cx="907846" cy="461665"/>
                        <a:chOff x="3029153" y="5389419"/>
                        <a:chExt cx="907846" cy="461665"/>
                      </a:xfrm>
                    </p:grpSpPr>
                    <p:cxnSp>
                      <p:nvCxnSpPr>
                        <p:cNvPr id="72" name="Straight Connector 71">
                          <a:extLst>
                            <a:ext uri="{FF2B5EF4-FFF2-40B4-BE49-F238E27FC236}">
                              <a16:creationId xmlns:a16="http://schemas.microsoft.com/office/drawing/2014/main" id="{9DF278FC-BCA9-4491-8140-F55B8A204ED6}"/>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5CDA7D8C-E123-4FE2-8D8B-7A9973789F03}"/>
                            </a:ext>
                          </a:extLst>
                        </p:cNvPr>
                        <p:cNvSpPr txBox="1"/>
                        <p:nvPr/>
                      </p:nvSpPr>
                      <p:spPr>
                        <a:xfrm>
                          <a:off x="3278142"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grpSp>
                  <p:sp>
                    <p:nvSpPr>
                      <p:cNvPr id="71" name="TextBox 70">
                        <a:extLst>
                          <a:ext uri="{FF2B5EF4-FFF2-40B4-BE49-F238E27FC236}">
                            <a16:creationId xmlns:a16="http://schemas.microsoft.com/office/drawing/2014/main" id="{6BC42685-D07E-4723-AE44-299BC0545548}"/>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5</a:t>
                        </a:r>
                        <a:endParaRPr lang="fr-FR" sz="1200" dirty="0"/>
                      </a:p>
                    </p:txBody>
                  </p:sp>
                </p:grpSp>
                <p:grpSp>
                  <p:nvGrpSpPr>
                    <p:cNvPr id="62" name="Group 61">
                      <a:extLst>
                        <a:ext uri="{FF2B5EF4-FFF2-40B4-BE49-F238E27FC236}">
                          <a16:creationId xmlns:a16="http://schemas.microsoft.com/office/drawing/2014/main" id="{F53C1CE0-5A82-424A-8BAB-03E12C8D8B33}"/>
                        </a:ext>
                      </a:extLst>
                    </p:cNvPr>
                    <p:cNvGrpSpPr/>
                    <p:nvPr/>
                  </p:nvGrpSpPr>
                  <p:grpSpPr>
                    <a:xfrm>
                      <a:off x="3843110" y="5085156"/>
                      <a:ext cx="1370219" cy="1021885"/>
                      <a:chOff x="1491195" y="2736054"/>
                      <a:chExt cx="1834836" cy="1368390"/>
                    </a:xfrm>
                  </p:grpSpPr>
                  <p:sp>
                    <p:nvSpPr>
                      <p:cNvPr id="67" name="Rectangle: Rounded Corners 66">
                        <a:extLst>
                          <a:ext uri="{FF2B5EF4-FFF2-40B4-BE49-F238E27FC236}">
                            <a16:creationId xmlns:a16="http://schemas.microsoft.com/office/drawing/2014/main" id="{8DEE48B2-4716-4C04-AE0E-9B3D5F3052B0}"/>
                          </a:ext>
                        </a:extLst>
                      </p:cNvPr>
                      <p:cNvSpPr/>
                      <p:nvPr/>
                    </p:nvSpPr>
                    <p:spPr>
                      <a:xfrm>
                        <a:off x="2393441" y="2736054"/>
                        <a:ext cx="787275"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8" name="Straight Connector 67">
                        <a:extLst>
                          <a:ext uri="{FF2B5EF4-FFF2-40B4-BE49-F238E27FC236}">
                            <a16:creationId xmlns:a16="http://schemas.microsoft.com/office/drawing/2014/main" id="{9CE7F4B1-AEA0-4516-A4A4-10DB54CACE3D}"/>
                          </a:ext>
                        </a:extLst>
                      </p:cNvPr>
                      <p:cNvCxnSpPr>
                        <a:cxnSpLocks/>
                      </p:cNvCxnSpPr>
                      <p:nvPr/>
                    </p:nvCxnSpPr>
                    <p:spPr>
                      <a:xfrm>
                        <a:off x="1491195" y="3429001"/>
                        <a:ext cx="1834836" cy="142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9" name="Rectangle: Rounded Corners 68">
                        <a:extLst>
                          <a:ext uri="{FF2B5EF4-FFF2-40B4-BE49-F238E27FC236}">
                            <a16:creationId xmlns:a16="http://schemas.microsoft.com/office/drawing/2014/main" id="{F4B37C31-A1C7-439C-9245-34A748C1F1F1}"/>
                          </a:ext>
                        </a:extLst>
                      </p:cNvPr>
                      <p:cNvSpPr/>
                      <p:nvPr/>
                    </p:nvSpPr>
                    <p:spPr>
                      <a:xfrm>
                        <a:off x="1936309"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65" name="Straight Connector 64">
                      <a:extLst>
                        <a:ext uri="{FF2B5EF4-FFF2-40B4-BE49-F238E27FC236}">
                          <a16:creationId xmlns:a16="http://schemas.microsoft.com/office/drawing/2014/main" id="{07945E75-6921-4245-B538-48E1C3FAB556}"/>
                        </a:ext>
                      </a:extLst>
                    </p:cNvPr>
                    <p:cNvCxnSpPr/>
                    <p:nvPr/>
                  </p:nvCxnSpPr>
                  <p:spPr>
                    <a:xfrm>
                      <a:off x="6821808" y="5609171"/>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664C729-7CF7-4522-9FC3-48DADDEBA695}"/>
                        </a:ext>
                      </a:extLst>
                    </p:cNvPr>
                    <p:cNvSpPr txBox="1"/>
                    <p:nvPr/>
                  </p:nvSpPr>
                  <p:spPr>
                    <a:xfrm>
                      <a:off x="3747280" y="2831659"/>
                      <a:ext cx="683200" cy="461665"/>
                    </a:xfrm>
                    <a:prstGeom prst="rect">
                      <a:avLst/>
                    </a:prstGeom>
                    <a:noFill/>
                  </p:spPr>
                  <p:txBody>
                    <a:bodyPr wrap="none" rtlCol="0">
                      <a:spAutoFit/>
                    </a:bodyPr>
                    <a:lstStyle/>
                    <a:p>
                      <a:r>
                        <a:rPr lang="en-US" sz="2400" dirty="0">
                          <a:solidFill>
                            <a:schemeClr val="tx1">
                              <a:lumMod val="65000"/>
                              <a:lumOff val="35000"/>
                            </a:schemeClr>
                          </a:solidFill>
                          <a:latin typeface="+mn-lt"/>
                        </a:rPr>
                        <a:t>2 </a:t>
                      </a:r>
                      <a14:m>
                        <m:oMath xmlns:m="http://schemas.openxmlformats.org/officeDocument/2006/math">
                          <m:r>
                            <a:rPr lang="en-US"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endParaRPr lang="fr-FR" sz="2400" dirty="0">
                        <a:solidFill>
                          <a:schemeClr val="tx1">
                            <a:lumMod val="65000"/>
                            <a:lumOff val="35000"/>
                          </a:schemeClr>
                        </a:solidFill>
                        <a:latin typeface="+mn-lt"/>
                      </a:endParaRPr>
                    </a:p>
                  </p:txBody>
                </p:sp>
              </mc:Choice>
              <mc:Fallback xmlns="">
                <p:sp>
                  <p:nvSpPr>
                    <p:cNvPr id="2" name="TextBox 1">
                      <a:extLst>
                        <a:ext uri="{FF2B5EF4-FFF2-40B4-BE49-F238E27FC236}">
                          <a16:creationId xmlns:a16="http://schemas.microsoft.com/office/drawing/2014/main" id="{7664C729-7CF7-4522-9FC3-48DADDEBA695}"/>
                        </a:ext>
                      </a:extLst>
                    </p:cNvPr>
                    <p:cNvSpPr txBox="1">
                      <a:spLocks noRot="1" noChangeAspect="1" noMove="1" noResize="1" noEditPoints="1" noAdjustHandles="1" noChangeArrowheads="1" noChangeShapeType="1" noTextEdit="1"/>
                    </p:cNvSpPr>
                    <p:nvPr/>
                  </p:nvSpPr>
                  <p:spPr>
                    <a:xfrm>
                      <a:off x="3747280" y="2831659"/>
                      <a:ext cx="683200" cy="461665"/>
                    </a:xfrm>
                    <a:prstGeom prst="rect">
                      <a:avLst/>
                    </a:prstGeom>
                    <a:blipFill>
                      <a:blip r:embed="rId4"/>
                      <a:stretch>
                        <a:fillRect l="-14286" t="-10526" b="-28947"/>
                      </a:stretch>
                    </a:blipFill>
                  </p:spPr>
                  <p:txBody>
                    <a:bodyPr/>
                    <a:lstStyle/>
                    <a:p>
                      <a:r>
                        <a:rPr lang="fr-FR">
                          <a:noFill/>
                        </a:rPr>
                        <a:t> </a:t>
                      </a:r>
                    </a:p>
                  </p:txBody>
                </p:sp>
              </mc:Fallback>
            </mc:AlternateContent>
          </p:grpSp>
          <p:sp>
            <p:nvSpPr>
              <p:cNvPr id="30" name="Rectangle: Rounded Corners 29">
                <a:extLst>
                  <a:ext uri="{FF2B5EF4-FFF2-40B4-BE49-F238E27FC236}">
                    <a16:creationId xmlns:a16="http://schemas.microsoft.com/office/drawing/2014/main" id="{7D558AE0-4A50-4F32-AC1F-ED09324C39DF}"/>
                  </a:ext>
                </a:extLst>
              </p:cNvPr>
              <p:cNvSpPr/>
              <p:nvPr/>
            </p:nvSpPr>
            <p:spPr>
              <a:xfrm>
                <a:off x="6783353" y="2807207"/>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1" name="Rectangle: Rounded Corners 30">
                <a:extLst>
                  <a:ext uri="{FF2B5EF4-FFF2-40B4-BE49-F238E27FC236}">
                    <a16:creationId xmlns:a16="http://schemas.microsoft.com/office/drawing/2014/main" id="{89078565-0A10-47F5-A17E-85661543662E}"/>
                  </a:ext>
                </a:extLst>
              </p:cNvPr>
              <p:cNvSpPr/>
              <p:nvPr/>
            </p:nvSpPr>
            <p:spPr>
              <a:xfrm>
                <a:off x="6783353" y="3392424"/>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2" name="TextBox 31">
                <a:extLst>
                  <a:ext uri="{FF2B5EF4-FFF2-40B4-BE49-F238E27FC236}">
                    <a16:creationId xmlns:a16="http://schemas.microsoft.com/office/drawing/2014/main" id="{99535262-F94B-4DF9-9C3E-79334D4F4C35}"/>
                  </a:ext>
                </a:extLst>
              </p:cNvPr>
              <p:cNvSpPr txBox="1"/>
              <p:nvPr/>
            </p:nvSpPr>
            <p:spPr>
              <a:xfrm>
                <a:off x="8275463" y="3333374"/>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sp>
            <p:nvSpPr>
              <p:cNvPr id="33" name="TextBox 32">
                <a:extLst>
                  <a:ext uri="{FF2B5EF4-FFF2-40B4-BE49-F238E27FC236}">
                    <a16:creationId xmlns:a16="http://schemas.microsoft.com/office/drawing/2014/main" id="{32ECFB80-1777-453E-AAD9-8DDF5C0EB1CE}"/>
                  </a:ext>
                </a:extLst>
              </p:cNvPr>
              <p:cNvSpPr txBox="1"/>
              <p:nvPr/>
            </p:nvSpPr>
            <p:spPr>
              <a:xfrm>
                <a:off x="8297128" y="287596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5    </a:t>
                </a:r>
                <a:endParaRPr lang="fr-FR" sz="1200" dirty="0"/>
              </a:p>
            </p:txBody>
          </p:sp>
          <p:cxnSp>
            <p:nvCxnSpPr>
              <p:cNvPr id="34" name="Straight Connector 33">
                <a:extLst>
                  <a:ext uri="{FF2B5EF4-FFF2-40B4-BE49-F238E27FC236}">
                    <a16:creationId xmlns:a16="http://schemas.microsoft.com/office/drawing/2014/main" id="{6ED226D9-CFD3-486E-8C0B-CD5721FC62DE}"/>
                  </a:ext>
                </a:extLst>
              </p:cNvPr>
              <p:cNvCxnSpPr/>
              <p:nvPr/>
            </p:nvCxnSpPr>
            <p:spPr>
              <a:xfrm>
                <a:off x="8042748" y="3300259"/>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5" name="Rectangle: Rounded Corners 34">
                <a:extLst>
                  <a:ext uri="{FF2B5EF4-FFF2-40B4-BE49-F238E27FC236}">
                    <a16:creationId xmlns:a16="http://schemas.microsoft.com/office/drawing/2014/main" id="{20A49EA6-CF00-4229-A9C6-D204737FD95A}"/>
                  </a:ext>
                </a:extLst>
              </p:cNvPr>
              <p:cNvSpPr/>
              <p:nvPr/>
            </p:nvSpPr>
            <p:spPr>
              <a:xfrm>
                <a:off x="9434351" y="2795083"/>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580ACEFD-0078-49D1-8CCE-F0B8B357109E}"/>
                  </a:ext>
                </a:extLst>
              </p:cNvPr>
              <p:cNvSpPr/>
              <p:nvPr/>
            </p:nvSpPr>
            <p:spPr>
              <a:xfrm>
                <a:off x="9434351" y="3380300"/>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37" name="Straight Connector 36">
              <a:extLst>
                <a:ext uri="{FF2B5EF4-FFF2-40B4-BE49-F238E27FC236}">
                  <a16:creationId xmlns:a16="http://schemas.microsoft.com/office/drawing/2014/main" id="{03B53C80-22F2-43D1-B49C-C42B3FA0D9AC}"/>
                </a:ext>
              </a:extLst>
            </p:cNvPr>
            <p:cNvCxnSpPr>
              <a:cxnSpLocks/>
            </p:cNvCxnSpPr>
            <p:nvPr/>
          </p:nvCxnSpPr>
          <p:spPr>
            <a:xfrm flipV="1">
              <a:off x="9324623" y="3293324"/>
              <a:ext cx="965425" cy="111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40038835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Complete to find the sum.</a:t>
            </a:r>
            <a:endParaRPr lang="en-GB" sz="3200" dirty="0">
              <a:solidFill>
                <a:schemeClr val="bg1"/>
              </a:solidFill>
              <a:latin typeface="+mn-lt"/>
              <a:sym typeface="Comic Sans MS"/>
            </a:endParaRPr>
          </a:p>
        </p:txBody>
      </p:sp>
      <p:grpSp>
        <p:nvGrpSpPr>
          <p:cNvPr id="38" name="Group 37">
            <a:extLst>
              <a:ext uri="{FF2B5EF4-FFF2-40B4-BE49-F238E27FC236}">
                <a16:creationId xmlns:a16="http://schemas.microsoft.com/office/drawing/2014/main" id="{411CC478-1B52-0B49-1BA0-08FE08D22E53}"/>
              </a:ext>
            </a:extLst>
          </p:cNvPr>
          <p:cNvGrpSpPr/>
          <p:nvPr/>
        </p:nvGrpSpPr>
        <p:grpSpPr>
          <a:xfrm>
            <a:off x="1537759" y="2394991"/>
            <a:ext cx="8703521" cy="1034009"/>
            <a:chOff x="1586527" y="2795083"/>
            <a:chExt cx="8703521" cy="1034009"/>
          </a:xfrm>
        </p:grpSpPr>
        <p:grpSp>
          <p:nvGrpSpPr>
            <p:cNvPr id="39" name="Group 38">
              <a:extLst>
                <a:ext uri="{FF2B5EF4-FFF2-40B4-BE49-F238E27FC236}">
                  <a16:creationId xmlns:a16="http://schemas.microsoft.com/office/drawing/2014/main" id="{591ACD00-7BBA-2121-502D-196B6AA1650A}"/>
                </a:ext>
              </a:extLst>
            </p:cNvPr>
            <p:cNvGrpSpPr/>
            <p:nvPr/>
          </p:nvGrpSpPr>
          <p:grpSpPr>
            <a:xfrm>
              <a:off x="1586527" y="2795083"/>
              <a:ext cx="8611620" cy="1034009"/>
              <a:chOff x="1586527" y="2795083"/>
              <a:chExt cx="8611620" cy="1034009"/>
            </a:xfrm>
          </p:grpSpPr>
          <p:grpSp>
            <p:nvGrpSpPr>
              <p:cNvPr id="41" name="Group 40">
                <a:extLst>
                  <a:ext uri="{FF2B5EF4-FFF2-40B4-BE49-F238E27FC236}">
                    <a16:creationId xmlns:a16="http://schemas.microsoft.com/office/drawing/2014/main" id="{3091FC51-DEA5-6410-F483-2AD8299CCE78}"/>
                  </a:ext>
                </a:extLst>
              </p:cNvPr>
              <p:cNvGrpSpPr/>
              <p:nvPr/>
            </p:nvGrpSpPr>
            <p:grpSpPr>
              <a:xfrm>
                <a:off x="1586527" y="2796838"/>
                <a:ext cx="7956024" cy="1021885"/>
                <a:chOff x="1586527" y="2796838"/>
                <a:chExt cx="7956024" cy="1021885"/>
              </a:xfrm>
            </p:grpSpPr>
            <p:grpSp>
              <p:nvGrpSpPr>
                <p:cNvPr id="49" name="Group 48">
                  <a:extLst>
                    <a:ext uri="{FF2B5EF4-FFF2-40B4-BE49-F238E27FC236}">
                      <a16:creationId xmlns:a16="http://schemas.microsoft.com/office/drawing/2014/main" id="{1FA020C5-1E39-970B-54E2-AE554270C7DB}"/>
                    </a:ext>
                  </a:extLst>
                </p:cNvPr>
                <p:cNvGrpSpPr/>
                <p:nvPr/>
              </p:nvGrpSpPr>
              <p:grpSpPr>
                <a:xfrm>
                  <a:off x="1586527" y="2796838"/>
                  <a:ext cx="7956024" cy="1021885"/>
                  <a:chOff x="1700540" y="5085156"/>
                  <a:chExt cx="7956024" cy="1021885"/>
                </a:xfrm>
              </p:grpSpPr>
              <p:grpSp>
                <p:nvGrpSpPr>
                  <p:cNvPr id="51" name="Group 50">
                    <a:extLst>
                      <a:ext uri="{FF2B5EF4-FFF2-40B4-BE49-F238E27FC236}">
                        <a16:creationId xmlns:a16="http://schemas.microsoft.com/office/drawing/2014/main" id="{F3166AD0-5606-3EF2-64C3-0281372AF63E}"/>
                      </a:ext>
                    </a:extLst>
                  </p:cNvPr>
                  <p:cNvGrpSpPr/>
                  <p:nvPr/>
                </p:nvGrpSpPr>
                <p:grpSpPr>
                  <a:xfrm>
                    <a:off x="5586132" y="5164287"/>
                    <a:ext cx="623881" cy="919070"/>
                    <a:chOff x="11204448" y="1703501"/>
                    <a:chExt cx="623881" cy="919070"/>
                  </a:xfrm>
                </p:grpSpPr>
                <p:grpSp>
                  <p:nvGrpSpPr>
                    <p:cNvPr id="82" name="Group 81">
                      <a:extLst>
                        <a:ext uri="{FF2B5EF4-FFF2-40B4-BE49-F238E27FC236}">
                          <a16:creationId xmlns:a16="http://schemas.microsoft.com/office/drawing/2014/main" id="{AE0EC83D-4544-734E-9F2F-31983380BAA3}"/>
                        </a:ext>
                      </a:extLst>
                    </p:cNvPr>
                    <p:cNvGrpSpPr/>
                    <p:nvPr/>
                  </p:nvGrpSpPr>
                  <p:grpSpPr>
                    <a:xfrm>
                      <a:off x="11204448" y="2141848"/>
                      <a:ext cx="623881" cy="480723"/>
                      <a:chOff x="3589985" y="5388354"/>
                      <a:chExt cx="623881" cy="480723"/>
                    </a:xfrm>
                  </p:grpSpPr>
                  <p:cxnSp>
                    <p:nvCxnSpPr>
                      <p:cNvPr id="84" name="Straight Connector 83">
                        <a:extLst>
                          <a:ext uri="{FF2B5EF4-FFF2-40B4-BE49-F238E27FC236}">
                            <a16:creationId xmlns:a16="http://schemas.microsoft.com/office/drawing/2014/main" id="{F32748BE-A469-B154-32EB-3A3B99A7DDB7}"/>
                          </a:ext>
                        </a:extLst>
                      </p:cNvPr>
                      <p:cNvCxnSpPr>
                        <a:cxnSpLocks/>
                      </p:cNvCxnSpPr>
                      <p:nvPr/>
                    </p:nvCxnSpPr>
                    <p:spPr>
                      <a:xfrm flipV="1">
                        <a:off x="3589985" y="5388354"/>
                        <a:ext cx="623881" cy="106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CE6C296-8AF2-BD20-E9E7-12080906F45D}"/>
                          </a:ext>
                        </a:extLst>
                      </p:cNvPr>
                      <p:cNvSpPr txBox="1"/>
                      <p:nvPr/>
                    </p:nvSpPr>
                    <p:spPr>
                      <a:xfrm>
                        <a:off x="3703598" y="5407412"/>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grpSp>
                <p:sp>
                  <p:nvSpPr>
                    <p:cNvPr id="83" name="TextBox 82">
                      <a:extLst>
                        <a:ext uri="{FF2B5EF4-FFF2-40B4-BE49-F238E27FC236}">
                          <a16:creationId xmlns:a16="http://schemas.microsoft.com/office/drawing/2014/main" id="{B2D66AC7-160F-363E-9DEB-27479A223E1A}"/>
                        </a:ext>
                      </a:extLst>
                    </p:cNvPr>
                    <p:cNvSpPr txBox="1"/>
                    <p:nvPr/>
                  </p:nvSpPr>
                  <p:spPr>
                    <a:xfrm>
                      <a:off x="11339726"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5    </a:t>
                      </a:r>
                      <a:endParaRPr lang="fr-FR" sz="1200" dirty="0"/>
                    </a:p>
                  </p:txBody>
                </p:sp>
              </p:grpSp>
              <p:grpSp>
                <p:nvGrpSpPr>
                  <p:cNvPr id="52" name="Group 51">
                    <a:extLst>
                      <a:ext uri="{FF2B5EF4-FFF2-40B4-BE49-F238E27FC236}">
                        <a16:creationId xmlns:a16="http://schemas.microsoft.com/office/drawing/2014/main" id="{3C7C7764-9829-A667-3B58-4BAED6D29824}"/>
                      </a:ext>
                    </a:extLst>
                  </p:cNvPr>
                  <p:cNvGrpSpPr/>
                  <p:nvPr/>
                </p:nvGrpSpPr>
                <p:grpSpPr>
                  <a:xfrm>
                    <a:off x="1700540" y="5085156"/>
                    <a:ext cx="7956024" cy="1021885"/>
                    <a:chOff x="1700540" y="5085156"/>
                    <a:chExt cx="7956024" cy="1021885"/>
                  </a:xfrm>
                </p:grpSpPr>
                <p:sp>
                  <p:nvSpPr>
                    <p:cNvPr id="53" name="TextBox 52">
                      <a:extLst>
                        <a:ext uri="{FF2B5EF4-FFF2-40B4-BE49-F238E27FC236}">
                          <a16:creationId xmlns:a16="http://schemas.microsoft.com/office/drawing/2014/main" id="{E528D451-04B7-78B6-E7CC-7B08A5D6E1B9}"/>
                        </a:ext>
                      </a:extLst>
                    </p:cNvPr>
                    <p:cNvSpPr txBox="1"/>
                    <p:nvPr/>
                  </p:nvSpPr>
                  <p:spPr>
                    <a:xfrm>
                      <a:off x="1700540" y="5347020"/>
                      <a:ext cx="7956024" cy="461665"/>
                    </a:xfrm>
                    <a:prstGeom prst="rect">
                      <a:avLst/>
                    </a:prstGeom>
                    <a:noFill/>
                  </p:spPr>
                  <p:txBody>
                    <a:bodyPr wrap="none" rtlCol="0">
                      <a:spAutoFit/>
                    </a:bodyPr>
                    <a:lstStyle/>
                    <a:p>
                      <a:r>
                        <a:rPr lang="en-US" sz="2400" dirty="0">
                          <a:solidFill>
                            <a:schemeClr val="tx1">
                              <a:lumMod val="65000"/>
                              <a:lumOff val="35000"/>
                            </a:schemeClr>
                          </a:solidFill>
                          <a:latin typeface="+mn-lt"/>
                        </a:rPr>
                        <a:t>2 +              =                   +            =            +             =  </a:t>
                      </a:r>
                      <a:endParaRPr lang="fr-FR" sz="2400" dirty="0">
                        <a:solidFill>
                          <a:schemeClr val="tx1">
                            <a:lumMod val="65000"/>
                            <a:lumOff val="35000"/>
                          </a:schemeClr>
                        </a:solidFill>
                        <a:latin typeface="+mn-lt"/>
                      </a:endParaRPr>
                    </a:p>
                  </p:txBody>
                </p:sp>
                <p:grpSp>
                  <p:nvGrpSpPr>
                    <p:cNvPr id="54" name="Group 53">
                      <a:extLst>
                        <a:ext uri="{FF2B5EF4-FFF2-40B4-BE49-F238E27FC236}">
                          <a16:creationId xmlns:a16="http://schemas.microsoft.com/office/drawing/2014/main" id="{501B841E-DB89-9FDE-1930-FB0698392E49}"/>
                        </a:ext>
                      </a:extLst>
                    </p:cNvPr>
                    <p:cNvGrpSpPr/>
                    <p:nvPr/>
                  </p:nvGrpSpPr>
                  <p:grpSpPr>
                    <a:xfrm>
                      <a:off x="2413558" y="5182280"/>
                      <a:ext cx="907846" cy="901077"/>
                      <a:chOff x="10643616" y="1703501"/>
                      <a:chExt cx="907846" cy="901077"/>
                    </a:xfrm>
                  </p:grpSpPr>
                  <p:grpSp>
                    <p:nvGrpSpPr>
                      <p:cNvPr id="78" name="Group 77">
                        <a:extLst>
                          <a:ext uri="{FF2B5EF4-FFF2-40B4-BE49-F238E27FC236}">
                            <a16:creationId xmlns:a16="http://schemas.microsoft.com/office/drawing/2014/main" id="{C8FD5A76-F1B7-3097-0AAA-7FE9905AB778}"/>
                          </a:ext>
                        </a:extLst>
                      </p:cNvPr>
                      <p:cNvGrpSpPr/>
                      <p:nvPr/>
                    </p:nvGrpSpPr>
                    <p:grpSpPr>
                      <a:xfrm>
                        <a:off x="10643616" y="2142913"/>
                        <a:ext cx="907846" cy="461665"/>
                        <a:chOff x="3029153" y="5389419"/>
                        <a:chExt cx="907846" cy="461665"/>
                      </a:xfrm>
                    </p:grpSpPr>
                    <p:cxnSp>
                      <p:nvCxnSpPr>
                        <p:cNvPr id="80" name="Straight Connector 79">
                          <a:extLst>
                            <a:ext uri="{FF2B5EF4-FFF2-40B4-BE49-F238E27FC236}">
                              <a16:creationId xmlns:a16="http://schemas.microsoft.com/office/drawing/2014/main" id="{2E42C936-83D2-8254-E324-CA0FBC36710F}"/>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997700EB-5079-78A8-E465-CD0B5E2E1F93}"/>
                            </a:ext>
                          </a:extLst>
                        </p:cNvPr>
                        <p:cNvSpPr txBox="1"/>
                        <p:nvPr/>
                      </p:nvSpPr>
                      <p:spPr>
                        <a:xfrm>
                          <a:off x="3278142"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grpSp>
                  <p:sp>
                    <p:nvSpPr>
                      <p:cNvPr id="79" name="TextBox 78">
                        <a:extLst>
                          <a:ext uri="{FF2B5EF4-FFF2-40B4-BE49-F238E27FC236}">
                            <a16:creationId xmlns:a16="http://schemas.microsoft.com/office/drawing/2014/main" id="{78FE6BB6-E4A1-F2BF-D854-7FCF531E48E9}"/>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5</a:t>
                        </a:r>
                        <a:endParaRPr lang="fr-FR" sz="1200" dirty="0"/>
                      </a:p>
                    </p:txBody>
                  </p:sp>
                </p:grpSp>
                <p:grpSp>
                  <p:nvGrpSpPr>
                    <p:cNvPr id="55" name="Group 54">
                      <a:extLst>
                        <a:ext uri="{FF2B5EF4-FFF2-40B4-BE49-F238E27FC236}">
                          <a16:creationId xmlns:a16="http://schemas.microsoft.com/office/drawing/2014/main" id="{6DAE5992-126D-3DC4-5B80-EFB1801D7371}"/>
                        </a:ext>
                      </a:extLst>
                    </p:cNvPr>
                    <p:cNvGrpSpPr/>
                    <p:nvPr/>
                  </p:nvGrpSpPr>
                  <p:grpSpPr>
                    <a:xfrm>
                      <a:off x="3843110" y="5085156"/>
                      <a:ext cx="1370219" cy="1021885"/>
                      <a:chOff x="1491195" y="2736054"/>
                      <a:chExt cx="1834836" cy="1368390"/>
                    </a:xfrm>
                  </p:grpSpPr>
                  <p:sp>
                    <p:nvSpPr>
                      <p:cNvPr id="63" name="Rectangle: Rounded Corners 62">
                        <a:extLst>
                          <a:ext uri="{FF2B5EF4-FFF2-40B4-BE49-F238E27FC236}">
                            <a16:creationId xmlns:a16="http://schemas.microsoft.com/office/drawing/2014/main" id="{B1A50C5C-50A9-EBF7-8CE2-631D09B9B5F3}"/>
                          </a:ext>
                        </a:extLst>
                      </p:cNvPr>
                      <p:cNvSpPr/>
                      <p:nvPr/>
                    </p:nvSpPr>
                    <p:spPr>
                      <a:xfrm>
                        <a:off x="2393441" y="2736054"/>
                        <a:ext cx="787275"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4" name="Straight Connector 63">
                        <a:extLst>
                          <a:ext uri="{FF2B5EF4-FFF2-40B4-BE49-F238E27FC236}">
                            <a16:creationId xmlns:a16="http://schemas.microsoft.com/office/drawing/2014/main" id="{04432429-08DF-BE84-F144-D2A20D9CE4A2}"/>
                          </a:ext>
                        </a:extLst>
                      </p:cNvPr>
                      <p:cNvCxnSpPr>
                        <a:cxnSpLocks/>
                      </p:cNvCxnSpPr>
                      <p:nvPr/>
                    </p:nvCxnSpPr>
                    <p:spPr>
                      <a:xfrm>
                        <a:off x="1491195" y="3429001"/>
                        <a:ext cx="1834836" cy="142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6" name="Rectangle: Rounded Corners 65">
                        <a:extLst>
                          <a:ext uri="{FF2B5EF4-FFF2-40B4-BE49-F238E27FC236}">
                            <a16:creationId xmlns:a16="http://schemas.microsoft.com/office/drawing/2014/main" id="{1802ADE0-FFF2-AFCF-232E-87C6C82652E2}"/>
                          </a:ext>
                        </a:extLst>
                      </p:cNvPr>
                      <p:cNvSpPr/>
                      <p:nvPr/>
                    </p:nvSpPr>
                    <p:spPr>
                      <a:xfrm>
                        <a:off x="1936309"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56" name="Straight Connector 55">
                      <a:extLst>
                        <a:ext uri="{FF2B5EF4-FFF2-40B4-BE49-F238E27FC236}">
                          <a16:creationId xmlns:a16="http://schemas.microsoft.com/office/drawing/2014/main" id="{0AFA1E4F-0673-9E1F-89A5-D873F7B7E0CD}"/>
                        </a:ext>
                      </a:extLst>
                    </p:cNvPr>
                    <p:cNvCxnSpPr/>
                    <p:nvPr/>
                  </p:nvCxnSpPr>
                  <p:spPr>
                    <a:xfrm>
                      <a:off x="6821808" y="5609171"/>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BCC84960-ACD9-67C7-8F10-18F21E07D338}"/>
                        </a:ext>
                      </a:extLst>
                    </p:cNvPr>
                    <p:cNvSpPr txBox="1"/>
                    <p:nvPr/>
                  </p:nvSpPr>
                  <p:spPr>
                    <a:xfrm>
                      <a:off x="3747280" y="2831659"/>
                      <a:ext cx="683200" cy="461665"/>
                    </a:xfrm>
                    <a:prstGeom prst="rect">
                      <a:avLst/>
                    </a:prstGeom>
                    <a:noFill/>
                  </p:spPr>
                  <p:txBody>
                    <a:bodyPr wrap="none" rtlCol="0">
                      <a:spAutoFit/>
                    </a:bodyPr>
                    <a:lstStyle/>
                    <a:p>
                      <a:r>
                        <a:rPr lang="en-US" sz="2400" dirty="0">
                          <a:solidFill>
                            <a:schemeClr val="tx1">
                              <a:lumMod val="65000"/>
                              <a:lumOff val="35000"/>
                            </a:schemeClr>
                          </a:solidFill>
                          <a:latin typeface="+mn-lt"/>
                        </a:rPr>
                        <a:t>2 </a:t>
                      </a:r>
                      <a14:m>
                        <m:oMath xmlns:m="http://schemas.openxmlformats.org/officeDocument/2006/math">
                          <m:r>
                            <a:rPr lang="en-US"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endParaRPr lang="fr-FR" sz="2400" dirty="0">
                        <a:solidFill>
                          <a:schemeClr val="tx1">
                            <a:lumMod val="65000"/>
                            <a:lumOff val="35000"/>
                          </a:schemeClr>
                        </a:solidFill>
                        <a:latin typeface="+mn-lt"/>
                      </a:endParaRPr>
                    </a:p>
                  </p:txBody>
                </p:sp>
              </mc:Choice>
              <mc:Fallback xmlns="">
                <p:sp>
                  <p:nvSpPr>
                    <p:cNvPr id="2" name="TextBox 1">
                      <a:extLst>
                        <a:ext uri="{FF2B5EF4-FFF2-40B4-BE49-F238E27FC236}">
                          <a16:creationId xmlns:a16="http://schemas.microsoft.com/office/drawing/2014/main" id="{7664C729-7CF7-4522-9FC3-48DADDEBA695}"/>
                        </a:ext>
                      </a:extLst>
                    </p:cNvPr>
                    <p:cNvSpPr txBox="1">
                      <a:spLocks noRot="1" noChangeAspect="1" noMove="1" noResize="1" noEditPoints="1" noAdjustHandles="1" noChangeArrowheads="1" noChangeShapeType="1" noTextEdit="1"/>
                    </p:cNvSpPr>
                    <p:nvPr/>
                  </p:nvSpPr>
                  <p:spPr>
                    <a:xfrm>
                      <a:off x="3747280" y="2831659"/>
                      <a:ext cx="683200" cy="461665"/>
                    </a:xfrm>
                    <a:prstGeom prst="rect">
                      <a:avLst/>
                    </a:prstGeom>
                    <a:blipFill>
                      <a:blip r:embed="rId4"/>
                      <a:stretch>
                        <a:fillRect l="-14286" t="-10526" b="-28947"/>
                      </a:stretch>
                    </a:blipFill>
                  </p:spPr>
                  <p:txBody>
                    <a:bodyPr/>
                    <a:lstStyle/>
                    <a:p>
                      <a:r>
                        <a:rPr lang="fr-FR">
                          <a:noFill/>
                        </a:rPr>
                        <a:t> </a:t>
                      </a:r>
                    </a:p>
                  </p:txBody>
                </p:sp>
              </mc:Fallback>
            </mc:AlternateContent>
          </p:grpSp>
          <p:sp>
            <p:nvSpPr>
              <p:cNvPr id="42" name="Rectangle: Rounded Corners 41">
                <a:extLst>
                  <a:ext uri="{FF2B5EF4-FFF2-40B4-BE49-F238E27FC236}">
                    <a16:creationId xmlns:a16="http://schemas.microsoft.com/office/drawing/2014/main" id="{D7768C5E-8774-F3BD-08C5-93D31D077656}"/>
                  </a:ext>
                </a:extLst>
              </p:cNvPr>
              <p:cNvSpPr/>
              <p:nvPr/>
            </p:nvSpPr>
            <p:spPr>
              <a:xfrm>
                <a:off x="6783353" y="2807207"/>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3" name="Rectangle: Rounded Corners 42">
                <a:extLst>
                  <a:ext uri="{FF2B5EF4-FFF2-40B4-BE49-F238E27FC236}">
                    <a16:creationId xmlns:a16="http://schemas.microsoft.com/office/drawing/2014/main" id="{8E7714AE-22C4-B008-BFA9-E89989E0CF6C}"/>
                  </a:ext>
                </a:extLst>
              </p:cNvPr>
              <p:cNvSpPr/>
              <p:nvPr/>
            </p:nvSpPr>
            <p:spPr>
              <a:xfrm>
                <a:off x="6783353" y="3392424"/>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4" name="TextBox 43">
                <a:extLst>
                  <a:ext uri="{FF2B5EF4-FFF2-40B4-BE49-F238E27FC236}">
                    <a16:creationId xmlns:a16="http://schemas.microsoft.com/office/drawing/2014/main" id="{832B8CF6-56A0-633F-27D4-FDC3E34621ED}"/>
                  </a:ext>
                </a:extLst>
              </p:cNvPr>
              <p:cNvSpPr txBox="1"/>
              <p:nvPr/>
            </p:nvSpPr>
            <p:spPr>
              <a:xfrm>
                <a:off x="8275463" y="3333374"/>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sp>
            <p:nvSpPr>
              <p:cNvPr id="45" name="TextBox 44">
                <a:extLst>
                  <a:ext uri="{FF2B5EF4-FFF2-40B4-BE49-F238E27FC236}">
                    <a16:creationId xmlns:a16="http://schemas.microsoft.com/office/drawing/2014/main" id="{F19D4B1A-4A8F-82AC-6B03-8603A8E69DD5}"/>
                  </a:ext>
                </a:extLst>
              </p:cNvPr>
              <p:cNvSpPr txBox="1"/>
              <p:nvPr/>
            </p:nvSpPr>
            <p:spPr>
              <a:xfrm>
                <a:off x="8297128" y="287596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5    </a:t>
                </a:r>
                <a:endParaRPr lang="fr-FR" sz="1200" dirty="0"/>
              </a:p>
            </p:txBody>
          </p:sp>
          <p:cxnSp>
            <p:nvCxnSpPr>
              <p:cNvPr id="46" name="Straight Connector 45">
                <a:extLst>
                  <a:ext uri="{FF2B5EF4-FFF2-40B4-BE49-F238E27FC236}">
                    <a16:creationId xmlns:a16="http://schemas.microsoft.com/office/drawing/2014/main" id="{83439E1D-692E-319E-BA4A-4BD9B09EACC7}"/>
                  </a:ext>
                </a:extLst>
              </p:cNvPr>
              <p:cNvCxnSpPr/>
              <p:nvPr/>
            </p:nvCxnSpPr>
            <p:spPr>
              <a:xfrm>
                <a:off x="8042748" y="3300259"/>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Rectangle: Rounded Corners 46">
                <a:extLst>
                  <a:ext uri="{FF2B5EF4-FFF2-40B4-BE49-F238E27FC236}">
                    <a16:creationId xmlns:a16="http://schemas.microsoft.com/office/drawing/2014/main" id="{7CC2C266-6504-5C30-A2D4-44305C32F279}"/>
                  </a:ext>
                </a:extLst>
              </p:cNvPr>
              <p:cNvSpPr/>
              <p:nvPr/>
            </p:nvSpPr>
            <p:spPr>
              <a:xfrm>
                <a:off x="9434351" y="2795083"/>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8" name="Rectangle: Rounded Corners 47">
                <a:extLst>
                  <a:ext uri="{FF2B5EF4-FFF2-40B4-BE49-F238E27FC236}">
                    <a16:creationId xmlns:a16="http://schemas.microsoft.com/office/drawing/2014/main" id="{DBAE028C-CC1A-54D7-410C-E71D12AE241C}"/>
                  </a:ext>
                </a:extLst>
              </p:cNvPr>
              <p:cNvSpPr/>
              <p:nvPr/>
            </p:nvSpPr>
            <p:spPr>
              <a:xfrm>
                <a:off x="9434351" y="3380300"/>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40" name="Straight Connector 39">
              <a:extLst>
                <a:ext uri="{FF2B5EF4-FFF2-40B4-BE49-F238E27FC236}">
                  <a16:creationId xmlns:a16="http://schemas.microsoft.com/office/drawing/2014/main" id="{B7405D6C-1669-2F48-DE9D-6C82E65E0644}"/>
                </a:ext>
              </a:extLst>
            </p:cNvPr>
            <p:cNvCxnSpPr>
              <a:cxnSpLocks/>
            </p:cNvCxnSpPr>
            <p:nvPr/>
          </p:nvCxnSpPr>
          <p:spPr>
            <a:xfrm flipV="1">
              <a:off x="9324623" y="3293324"/>
              <a:ext cx="965425" cy="111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67" name="Rectangle: Rounded Corners 66">
            <a:extLst>
              <a:ext uri="{FF2B5EF4-FFF2-40B4-BE49-F238E27FC236}">
                <a16:creationId xmlns:a16="http://schemas.microsoft.com/office/drawing/2014/main" id="{8DEE48B2-4716-4C04-AE0E-9B3D5F3052B0}"/>
              </a:ext>
            </a:extLst>
          </p:cNvPr>
          <p:cNvSpPr/>
          <p:nvPr/>
        </p:nvSpPr>
        <p:spPr>
          <a:xfrm>
            <a:off x="4354108" y="2408870"/>
            <a:ext cx="587921"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69" name="Rectangle: Rounded Corners 68">
            <a:extLst>
              <a:ext uri="{FF2B5EF4-FFF2-40B4-BE49-F238E27FC236}">
                <a16:creationId xmlns:a16="http://schemas.microsoft.com/office/drawing/2014/main" id="{F4B37C31-A1C7-439C-9245-34A748C1F1F1}"/>
              </a:ext>
            </a:extLst>
          </p:cNvPr>
          <p:cNvSpPr/>
          <p:nvPr/>
        </p:nvSpPr>
        <p:spPr>
          <a:xfrm>
            <a:off x="4012731" y="2994087"/>
            <a:ext cx="587920"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30" name="Rectangle: Rounded Corners 29">
            <a:extLst>
              <a:ext uri="{FF2B5EF4-FFF2-40B4-BE49-F238E27FC236}">
                <a16:creationId xmlns:a16="http://schemas.microsoft.com/office/drawing/2014/main" id="{7D558AE0-4A50-4F32-AC1F-ED09324C39DF}"/>
              </a:ext>
            </a:extLst>
          </p:cNvPr>
          <p:cNvSpPr/>
          <p:nvPr/>
        </p:nvSpPr>
        <p:spPr>
          <a:xfrm>
            <a:off x="6734585" y="2419239"/>
            <a:ext cx="678388"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18</a:t>
            </a:r>
          </a:p>
        </p:txBody>
      </p:sp>
      <p:sp>
        <p:nvSpPr>
          <p:cNvPr id="31" name="Rectangle: Rounded Corners 30">
            <a:extLst>
              <a:ext uri="{FF2B5EF4-FFF2-40B4-BE49-F238E27FC236}">
                <a16:creationId xmlns:a16="http://schemas.microsoft.com/office/drawing/2014/main" id="{89078565-0A10-47F5-A17E-85661543662E}"/>
              </a:ext>
            </a:extLst>
          </p:cNvPr>
          <p:cNvSpPr/>
          <p:nvPr/>
        </p:nvSpPr>
        <p:spPr>
          <a:xfrm>
            <a:off x="6734585" y="3004456"/>
            <a:ext cx="678388"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35" name="Rectangle: Rounded Corners 34">
            <a:extLst>
              <a:ext uri="{FF2B5EF4-FFF2-40B4-BE49-F238E27FC236}">
                <a16:creationId xmlns:a16="http://schemas.microsoft.com/office/drawing/2014/main" id="{20A49EA6-CF00-4229-A9C6-D204737FD95A}"/>
              </a:ext>
            </a:extLst>
          </p:cNvPr>
          <p:cNvSpPr/>
          <p:nvPr/>
        </p:nvSpPr>
        <p:spPr>
          <a:xfrm>
            <a:off x="9385583" y="2407115"/>
            <a:ext cx="763796"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23</a:t>
            </a:r>
          </a:p>
        </p:txBody>
      </p:sp>
      <p:sp>
        <p:nvSpPr>
          <p:cNvPr id="36" name="Rectangle: Rounded Corners 35">
            <a:extLst>
              <a:ext uri="{FF2B5EF4-FFF2-40B4-BE49-F238E27FC236}">
                <a16:creationId xmlns:a16="http://schemas.microsoft.com/office/drawing/2014/main" id="{580ACEFD-0078-49D1-8CCE-F0B8B357109E}"/>
              </a:ext>
            </a:extLst>
          </p:cNvPr>
          <p:cNvSpPr/>
          <p:nvPr/>
        </p:nvSpPr>
        <p:spPr>
          <a:xfrm>
            <a:off x="9385583" y="2992332"/>
            <a:ext cx="763796"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Tree>
    <p:custDataLst>
      <p:tags r:id="rId1"/>
    </p:custDataLst>
    <p:extLst>
      <p:ext uri="{BB962C8B-B14F-4D97-AF65-F5344CB8AC3E}">
        <p14:creationId xmlns:p14="http://schemas.microsoft.com/office/powerpoint/2010/main" val="3497283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9" grpId="0" animBg="1"/>
      <p:bldP spid="30" grpId="0" animBg="1"/>
      <p:bldP spid="31" grpId="0" animBg="1"/>
      <p:bldP spid="35"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Complete to find the sum.</a:t>
            </a:r>
            <a:endParaRPr lang="en-GB" sz="3200" dirty="0">
              <a:solidFill>
                <a:schemeClr val="bg1"/>
              </a:solidFill>
              <a:latin typeface="+mn-lt"/>
              <a:sym typeface="Comic Sans MS"/>
            </a:endParaRPr>
          </a:p>
        </p:txBody>
      </p:sp>
      <p:grpSp>
        <p:nvGrpSpPr>
          <p:cNvPr id="9" name="Group 8">
            <a:extLst>
              <a:ext uri="{FF2B5EF4-FFF2-40B4-BE49-F238E27FC236}">
                <a16:creationId xmlns:a16="http://schemas.microsoft.com/office/drawing/2014/main" id="{8C759668-A64D-422B-A4E5-6A06854A1D7D}"/>
              </a:ext>
            </a:extLst>
          </p:cNvPr>
          <p:cNvGrpSpPr/>
          <p:nvPr/>
        </p:nvGrpSpPr>
        <p:grpSpPr>
          <a:xfrm>
            <a:off x="1537759" y="2394991"/>
            <a:ext cx="8703521" cy="1034009"/>
            <a:chOff x="1586527" y="2795083"/>
            <a:chExt cx="8703521" cy="1034009"/>
          </a:xfrm>
        </p:grpSpPr>
        <p:grpSp>
          <p:nvGrpSpPr>
            <p:cNvPr id="8" name="Group 7">
              <a:extLst>
                <a:ext uri="{FF2B5EF4-FFF2-40B4-BE49-F238E27FC236}">
                  <a16:creationId xmlns:a16="http://schemas.microsoft.com/office/drawing/2014/main" id="{D404EAAE-7F3E-4B2E-8716-438A9A234409}"/>
                </a:ext>
              </a:extLst>
            </p:cNvPr>
            <p:cNvGrpSpPr/>
            <p:nvPr/>
          </p:nvGrpSpPr>
          <p:grpSpPr>
            <a:xfrm>
              <a:off x="1586527" y="2795083"/>
              <a:ext cx="8611620" cy="1034009"/>
              <a:chOff x="1586527" y="2795083"/>
              <a:chExt cx="8611620" cy="1034009"/>
            </a:xfrm>
          </p:grpSpPr>
          <p:grpSp>
            <p:nvGrpSpPr>
              <p:cNvPr id="6" name="Group 5">
                <a:extLst>
                  <a:ext uri="{FF2B5EF4-FFF2-40B4-BE49-F238E27FC236}">
                    <a16:creationId xmlns:a16="http://schemas.microsoft.com/office/drawing/2014/main" id="{6306BB41-9196-4630-9158-81500EB1A170}"/>
                  </a:ext>
                </a:extLst>
              </p:cNvPr>
              <p:cNvGrpSpPr/>
              <p:nvPr/>
            </p:nvGrpSpPr>
            <p:grpSpPr>
              <a:xfrm>
                <a:off x="1586527" y="2796838"/>
                <a:ext cx="7956024" cy="1021885"/>
                <a:chOff x="1586527" y="2796838"/>
                <a:chExt cx="7956024" cy="1021885"/>
              </a:xfrm>
            </p:grpSpPr>
            <p:grpSp>
              <p:nvGrpSpPr>
                <p:cNvPr id="57" name="Group 56">
                  <a:extLst>
                    <a:ext uri="{FF2B5EF4-FFF2-40B4-BE49-F238E27FC236}">
                      <a16:creationId xmlns:a16="http://schemas.microsoft.com/office/drawing/2014/main" id="{27DBF9F1-E608-4662-BB26-1CCE68FBBB26}"/>
                    </a:ext>
                  </a:extLst>
                </p:cNvPr>
                <p:cNvGrpSpPr/>
                <p:nvPr/>
              </p:nvGrpSpPr>
              <p:grpSpPr>
                <a:xfrm>
                  <a:off x="1586527" y="2796838"/>
                  <a:ext cx="7956024" cy="1021885"/>
                  <a:chOff x="1700540" y="5085156"/>
                  <a:chExt cx="7956024" cy="1021885"/>
                </a:xfrm>
              </p:grpSpPr>
              <p:grpSp>
                <p:nvGrpSpPr>
                  <p:cNvPr id="58" name="Group 57">
                    <a:extLst>
                      <a:ext uri="{FF2B5EF4-FFF2-40B4-BE49-F238E27FC236}">
                        <a16:creationId xmlns:a16="http://schemas.microsoft.com/office/drawing/2014/main" id="{ED431178-55CA-4DE8-92BE-5D10C05670B7}"/>
                      </a:ext>
                    </a:extLst>
                  </p:cNvPr>
                  <p:cNvGrpSpPr/>
                  <p:nvPr/>
                </p:nvGrpSpPr>
                <p:grpSpPr>
                  <a:xfrm>
                    <a:off x="5586132" y="5164287"/>
                    <a:ext cx="623881" cy="919070"/>
                    <a:chOff x="11204448" y="1703501"/>
                    <a:chExt cx="623881" cy="919070"/>
                  </a:xfrm>
                </p:grpSpPr>
                <p:grpSp>
                  <p:nvGrpSpPr>
                    <p:cNvPr id="74" name="Group 73">
                      <a:extLst>
                        <a:ext uri="{FF2B5EF4-FFF2-40B4-BE49-F238E27FC236}">
                          <a16:creationId xmlns:a16="http://schemas.microsoft.com/office/drawing/2014/main" id="{0E0B73D5-105C-4792-9463-3AA2C55C8065}"/>
                        </a:ext>
                      </a:extLst>
                    </p:cNvPr>
                    <p:cNvGrpSpPr/>
                    <p:nvPr/>
                  </p:nvGrpSpPr>
                  <p:grpSpPr>
                    <a:xfrm>
                      <a:off x="11204448" y="2141848"/>
                      <a:ext cx="623881" cy="480723"/>
                      <a:chOff x="3589985" y="5388354"/>
                      <a:chExt cx="623881" cy="480723"/>
                    </a:xfrm>
                  </p:grpSpPr>
                  <p:cxnSp>
                    <p:nvCxnSpPr>
                      <p:cNvPr id="76" name="Straight Connector 75">
                        <a:extLst>
                          <a:ext uri="{FF2B5EF4-FFF2-40B4-BE49-F238E27FC236}">
                            <a16:creationId xmlns:a16="http://schemas.microsoft.com/office/drawing/2014/main" id="{62B0F8E7-F66C-4732-945C-1F00188F18F4}"/>
                          </a:ext>
                        </a:extLst>
                      </p:cNvPr>
                      <p:cNvCxnSpPr>
                        <a:cxnSpLocks/>
                      </p:cNvCxnSpPr>
                      <p:nvPr/>
                    </p:nvCxnSpPr>
                    <p:spPr>
                      <a:xfrm flipV="1">
                        <a:off x="3589985" y="5388354"/>
                        <a:ext cx="623881" cy="106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03DBD224-9B06-42EB-B58D-92716A8B1C28}"/>
                          </a:ext>
                        </a:extLst>
                      </p:cNvPr>
                      <p:cNvSpPr txBox="1"/>
                      <p:nvPr/>
                    </p:nvSpPr>
                    <p:spPr>
                      <a:xfrm>
                        <a:off x="3703598" y="5407412"/>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grpSp>
                <p:sp>
                  <p:nvSpPr>
                    <p:cNvPr id="75" name="TextBox 74">
                      <a:extLst>
                        <a:ext uri="{FF2B5EF4-FFF2-40B4-BE49-F238E27FC236}">
                          <a16:creationId xmlns:a16="http://schemas.microsoft.com/office/drawing/2014/main" id="{8F25FE40-4EB0-475A-9F62-9BF5E3F5B6AD}"/>
                        </a:ext>
                      </a:extLst>
                    </p:cNvPr>
                    <p:cNvSpPr txBox="1"/>
                    <p:nvPr/>
                  </p:nvSpPr>
                  <p:spPr>
                    <a:xfrm>
                      <a:off x="11339726"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    </a:t>
                      </a:r>
                      <a:endParaRPr lang="fr-FR" sz="1200" dirty="0"/>
                    </a:p>
                  </p:txBody>
                </p:sp>
              </p:grpSp>
              <p:grpSp>
                <p:nvGrpSpPr>
                  <p:cNvPr id="59" name="Group 58">
                    <a:extLst>
                      <a:ext uri="{FF2B5EF4-FFF2-40B4-BE49-F238E27FC236}">
                        <a16:creationId xmlns:a16="http://schemas.microsoft.com/office/drawing/2014/main" id="{FBF6B4A8-7AC6-4D04-ACB6-7780C6104537}"/>
                      </a:ext>
                    </a:extLst>
                  </p:cNvPr>
                  <p:cNvGrpSpPr/>
                  <p:nvPr/>
                </p:nvGrpSpPr>
                <p:grpSpPr>
                  <a:xfrm>
                    <a:off x="1700540" y="5085156"/>
                    <a:ext cx="7956024" cy="1021885"/>
                    <a:chOff x="1700540" y="5085156"/>
                    <a:chExt cx="7956024" cy="1021885"/>
                  </a:xfrm>
                </p:grpSpPr>
                <p:sp>
                  <p:nvSpPr>
                    <p:cNvPr id="61" name="TextBox 60">
                      <a:extLst>
                        <a:ext uri="{FF2B5EF4-FFF2-40B4-BE49-F238E27FC236}">
                          <a16:creationId xmlns:a16="http://schemas.microsoft.com/office/drawing/2014/main" id="{A0ECA613-ABB3-400A-8244-DAFAA7A1106C}"/>
                        </a:ext>
                      </a:extLst>
                    </p:cNvPr>
                    <p:cNvSpPr txBox="1"/>
                    <p:nvPr/>
                  </p:nvSpPr>
                  <p:spPr>
                    <a:xfrm>
                      <a:off x="1700540" y="5347020"/>
                      <a:ext cx="7956024" cy="461665"/>
                    </a:xfrm>
                    <a:prstGeom prst="rect">
                      <a:avLst/>
                    </a:prstGeom>
                    <a:noFill/>
                  </p:spPr>
                  <p:txBody>
                    <a:bodyPr wrap="none" rtlCol="0">
                      <a:spAutoFit/>
                    </a:bodyPr>
                    <a:lstStyle/>
                    <a:p>
                      <a:r>
                        <a:rPr lang="en-US" sz="2400" dirty="0">
                          <a:solidFill>
                            <a:schemeClr val="tx1">
                              <a:lumMod val="65000"/>
                              <a:lumOff val="35000"/>
                            </a:schemeClr>
                          </a:solidFill>
                          <a:latin typeface="+mn-lt"/>
                        </a:rPr>
                        <a:t>7 +              =                   +            =            +             =  </a:t>
                      </a:r>
                      <a:endParaRPr lang="fr-FR" sz="2400" dirty="0">
                        <a:solidFill>
                          <a:schemeClr val="tx1">
                            <a:lumMod val="65000"/>
                            <a:lumOff val="35000"/>
                          </a:schemeClr>
                        </a:solidFill>
                        <a:latin typeface="+mn-lt"/>
                      </a:endParaRPr>
                    </a:p>
                  </p:txBody>
                </p:sp>
                <p:grpSp>
                  <p:nvGrpSpPr>
                    <p:cNvPr id="60" name="Group 59">
                      <a:extLst>
                        <a:ext uri="{FF2B5EF4-FFF2-40B4-BE49-F238E27FC236}">
                          <a16:creationId xmlns:a16="http://schemas.microsoft.com/office/drawing/2014/main" id="{070A8233-B8BB-4880-BF2E-6D3C5618DE3D}"/>
                        </a:ext>
                      </a:extLst>
                    </p:cNvPr>
                    <p:cNvGrpSpPr/>
                    <p:nvPr/>
                  </p:nvGrpSpPr>
                  <p:grpSpPr>
                    <a:xfrm>
                      <a:off x="2413558" y="5182280"/>
                      <a:ext cx="907846" cy="901077"/>
                      <a:chOff x="10643616" y="1703501"/>
                      <a:chExt cx="907846" cy="901077"/>
                    </a:xfrm>
                  </p:grpSpPr>
                  <p:grpSp>
                    <p:nvGrpSpPr>
                      <p:cNvPr id="70" name="Group 69">
                        <a:extLst>
                          <a:ext uri="{FF2B5EF4-FFF2-40B4-BE49-F238E27FC236}">
                            <a16:creationId xmlns:a16="http://schemas.microsoft.com/office/drawing/2014/main" id="{5F56DDD4-B10C-40DA-A5F2-D39B5E4A5734}"/>
                          </a:ext>
                        </a:extLst>
                      </p:cNvPr>
                      <p:cNvGrpSpPr/>
                      <p:nvPr/>
                    </p:nvGrpSpPr>
                    <p:grpSpPr>
                      <a:xfrm>
                        <a:off x="10643616" y="2142913"/>
                        <a:ext cx="907846" cy="461665"/>
                        <a:chOff x="3029153" y="5389419"/>
                        <a:chExt cx="907846" cy="461665"/>
                      </a:xfrm>
                    </p:grpSpPr>
                    <p:cxnSp>
                      <p:nvCxnSpPr>
                        <p:cNvPr id="72" name="Straight Connector 71">
                          <a:extLst>
                            <a:ext uri="{FF2B5EF4-FFF2-40B4-BE49-F238E27FC236}">
                              <a16:creationId xmlns:a16="http://schemas.microsoft.com/office/drawing/2014/main" id="{9DF278FC-BCA9-4491-8140-F55B8A204ED6}"/>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5CDA7D8C-E123-4FE2-8D8B-7A9973789F03}"/>
                            </a:ext>
                          </a:extLst>
                        </p:cNvPr>
                        <p:cNvSpPr txBox="1"/>
                        <p:nvPr/>
                      </p:nvSpPr>
                      <p:spPr>
                        <a:xfrm>
                          <a:off x="3278142"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grpSp>
                  <p:sp>
                    <p:nvSpPr>
                      <p:cNvPr id="71" name="TextBox 70">
                        <a:extLst>
                          <a:ext uri="{FF2B5EF4-FFF2-40B4-BE49-F238E27FC236}">
                            <a16:creationId xmlns:a16="http://schemas.microsoft.com/office/drawing/2014/main" id="{6BC42685-D07E-4723-AE44-299BC0545548}"/>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1</a:t>
                        </a:r>
                        <a:endParaRPr lang="fr-FR" sz="1200" dirty="0"/>
                      </a:p>
                    </p:txBody>
                  </p:sp>
                </p:grpSp>
                <p:grpSp>
                  <p:nvGrpSpPr>
                    <p:cNvPr id="62" name="Group 61">
                      <a:extLst>
                        <a:ext uri="{FF2B5EF4-FFF2-40B4-BE49-F238E27FC236}">
                          <a16:creationId xmlns:a16="http://schemas.microsoft.com/office/drawing/2014/main" id="{F53C1CE0-5A82-424A-8BAB-03E12C8D8B33}"/>
                        </a:ext>
                      </a:extLst>
                    </p:cNvPr>
                    <p:cNvGrpSpPr/>
                    <p:nvPr/>
                  </p:nvGrpSpPr>
                  <p:grpSpPr>
                    <a:xfrm>
                      <a:off x="3843110" y="5085156"/>
                      <a:ext cx="1370219" cy="1021885"/>
                      <a:chOff x="1491195" y="2736054"/>
                      <a:chExt cx="1834836" cy="1368390"/>
                    </a:xfrm>
                  </p:grpSpPr>
                  <p:sp>
                    <p:nvSpPr>
                      <p:cNvPr id="67" name="Rectangle: Rounded Corners 66">
                        <a:extLst>
                          <a:ext uri="{FF2B5EF4-FFF2-40B4-BE49-F238E27FC236}">
                            <a16:creationId xmlns:a16="http://schemas.microsoft.com/office/drawing/2014/main" id="{8DEE48B2-4716-4C04-AE0E-9B3D5F3052B0}"/>
                          </a:ext>
                        </a:extLst>
                      </p:cNvPr>
                      <p:cNvSpPr/>
                      <p:nvPr/>
                    </p:nvSpPr>
                    <p:spPr>
                      <a:xfrm>
                        <a:off x="2393441" y="2736054"/>
                        <a:ext cx="787275"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8" name="Straight Connector 67">
                        <a:extLst>
                          <a:ext uri="{FF2B5EF4-FFF2-40B4-BE49-F238E27FC236}">
                            <a16:creationId xmlns:a16="http://schemas.microsoft.com/office/drawing/2014/main" id="{9CE7F4B1-AEA0-4516-A4A4-10DB54CACE3D}"/>
                          </a:ext>
                        </a:extLst>
                      </p:cNvPr>
                      <p:cNvCxnSpPr>
                        <a:cxnSpLocks/>
                      </p:cNvCxnSpPr>
                      <p:nvPr/>
                    </p:nvCxnSpPr>
                    <p:spPr>
                      <a:xfrm>
                        <a:off x="1491195" y="3429001"/>
                        <a:ext cx="1834836" cy="142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9" name="Rectangle: Rounded Corners 68">
                        <a:extLst>
                          <a:ext uri="{FF2B5EF4-FFF2-40B4-BE49-F238E27FC236}">
                            <a16:creationId xmlns:a16="http://schemas.microsoft.com/office/drawing/2014/main" id="{F4B37C31-A1C7-439C-9245-34A748C1F1F1}"/>
                          </a:ext>
                        </a:extLst>
                      </p:cNvPr>
                      <p:cNvSpPr/>
                      <p:nvPr/>
                    </p:nvSpPr>
                    <p:spPr>
                      <a:xfrm>
                        <a:off x="1936309"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65" name="Straight Connector 64">
                      <a:extLst>
                        <a:ext uri="{FF2B5EF4-FFF2-40B4-BE49-F238E27FC236}">
                          <a16:creationId xmlns:a16="http://schemas.microsoft.com/office/drawing/2014/main" id="{07945E75-6921-4245-B538-48E1C3FAB556}"/>
                        </a:ext>
                      </a:extLst>
                    </p:cNvPr>
                    <p:cNvCxnSpPr/>
                    <p:nvPr/>
                  </p:nvCxnSpPr>
                  <p:spPr>
                    <a:xfrm>
                      <a:off x="6821808" y="5609171"/>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664C729-7CF7-4522-9FC3-48DADDEBA695}"/>
                        </a:ext>
                      </a:extLst>
                    </p:cNvPr>
                    <p:cNvSpPr txBox="1"/>
                    <p:nvPr/>
                  </p:nvSpPr>
                  <p:spPr>
                    <a:xfrm>
                      <a:off x="3747280" y="2831659"/>
                      <a:ext cx="683200" cy="461665"/>
                    </a:xfrm>
                    <a:prstGeom prst="rect">
                      <a:avLst/>
                    </a:prstGeom>
                    <a:noFill/>
                  </p:spPr>
                  <p:txBody>
                    <a:bodyPr wrap="none" rtlCol="0">
                      <a:spAutoFit/>
                    </a:bodyPr>
                    <a:lstStyle/>
                    <a:p>
                      <a:r>
                        <a:rPr lang="en-US" sz="2400" dirty="0">
                          <a:solidFill>
                            <a:schemeClr val="tx1">
                              <a:lumMod val="65000"/>
                              <a:lumOff val="35000"/>
                            </a:schemeClr>
                          </a:solidFill>
                          <a:latin typeface="+mn-lt"/>
                        </a:rPr>
                        <a:t>7 </a:t>
                      </a:r>
                      <a14:m>
                        <m:oMath xmlns:m="http://schemas.openxmlformats.org/officeDocument/2006/math">
                          <m:r>
                            <a:rPr lang="en-US"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endParaRPr lang="fr-FR" sz="2400" dirty="0">
                        <a:solidFill>
                          <a:schemeClr val="tx1">
                            <a:lumMod val="65000"/>
                            <a:lumOff val="35000"/>
                          </a:schemeClr>
                        </a:solidFill>
                        <a:latin typeface="+mn-lt"/>
                      </a:endParaRPr>
                    </a:p>
                  </p:txBody>
                </p:sp>
              </mc:Choice>
              <mc:Fallback xmlns="">
                <p:sp>
                  <p:nvSpPr>
                    <p:cNvPr id="2" name="TextBox 1">
                      <a:extLst>
                        <a:ext uri="{FF2B5EF4-FFF2-40B4-BE49-F238E27FC236}">
                          <a16:creationId xmlns:a16="http://schemas.microsoft.com/office/drawing/2014/main" id="{7664C729-7CF7-4522-9FC3-48DADDEBA695}"/>
                        </a:ext>
                      </a:extLst>
                    </p:cNvPr>
                    <p:cNvSpPr txBox="1">
                      <a:spLocks noRot="1" noChangeAspect="1" noMove="1" noResize="1" noEditPoints="1" noAdjustHandles="1" noChangeArrowheads="1" noChangeShapeType="1" noTextEdit="1"/>
                    </p:cNvSpPr>
                    <p:nvPr/>
                  </p:nvSpPr>
                  <p:spPr>
                    <a:xfrm>
                      <a:off x="3747280" y="2831659"/>
                      <a:ext cx="683200" cy="461665"/>
                    </a:xfrm>
                    <a:prstGeom prst="rect">
                      <a:avLst/>
                    </a:prstGeom>
                    <a:blipFill>
                      <a:blip r:embed="rId4"/>
                      <a:stretch>
                        <a:fillRect l="-14286" t="-10526" b="-28947"/>
                      </a:stretch>
                    </a:blipFill>
                  </p:spPr>
                  <p:txBody>
                    <a:bodyPr/>
                    <a:lstStyle/>
                    <a:p>
                      <a:r>
                        <a:rPr lang="fr-FR">
                          <a:noFill/>
                        </a:rPr>
                        <a:t> </a:t>
                      </a:r>
                    </a:p>
                  </p:txBody>
                </p:sp>
              </mc:Fallback>
            </mc:AlternateContent>
          </p:grpSp>
          <p:sp>
            <p:nvSpPr>
              <p:cNvPr id="30" name="Rectangle: Rounded Corners 29">
                <a:extLst>
                  <a:ext uri="{FF2B5EF4-FFF2-40B4-BE49-F238E27FC236}">
                    <a16:creationId xmlns:a16="http://schemas.microsoft.com/office/drawing/2014/main" id="{7D558AE0-4A50-4F32-AC1F-ED09324C39DF}"/>
                  </a:ext>
                </a:extLst>
              </p:cNvPr>
              <p:cNvSpPr/>
              <p:nvPr/>
            </p:nvSpPr>
            <p:spPr>
              <a:xfrm>
                <a:off x="6783353" y="2807207"/>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1" name="Rectangle: Rounded Corners 30">
                <a:extLst>
                  <a:ext uri="{FF2B5EF4-FFF2-40B4-BE49-F238E27FC236}">
                    <a16:creationId xmlns:a16="http://schemas.microsoft.com/office/drawing/2014/main" id="{89078565-0A10-47F5-A17E-85661543662E}"/>
                  </a:ext>
                </a:extLst>
              </p:cNvPr>
              <p:cNvSpPr/>
              <p:nvPr/>
            </p:nvSpPr>
            <p:spPr>
              <a:xfrm>
                <a:off x="6783353" y="3392424"/>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2" name="TextBox 31">
                <a:extLst>
                  <a:ext uri="{FF2B5EF4-FFF2-40B4-BE49-F238E27FC236}">
                    <a16:creationId xmlns:a16="http://schemas.microsoft.com/office/drawing/2014/main" id="{99535262-F94B-4DF9-9C3E-79334D4F4C35}"/>
                  </a:ext>
                </a:extLst>
              </p:cNvPr>
              <p:cNvSpPr txBox="1"/>
              <p:nvPr/>
            </p:nvSpPr>
            <p:spPr>
              <a:xfrm>
                <a:off x="8275463" y="3333374"/>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sp>
            <p:nvSpPr>
              <p:cNvPr id="33" name="TextBox 32">
                <a:extLst>
                  <a:ext uri="{FF2B5EF4-FFF2-40B4-BE49-F238E27FC236}">
                    <a16:creationId xmlns:a16="http://schemas.microsoft.com/office/drawing/2014/main" id="{32ECFB80-1777-453E-AAD9-8DDF5C0EB1CE}"/>
                  </a:ext>
                </a:extLst>
              </p:cNvPr>
              <p:cNvSpPr txBox="1"/>
              <p:nvPr/>
            </p:nvSpPr>
            <p:spPr>
              <a:xfrm>
                <a:off x="8297128" y="287596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    </a:t>
                </a:r>
                <a:endParaRPr lang="fr-FR" sz="1200" dirty="0"/>
              </a:p>
            </p:txBody>
          </p:sp>
          <p:cxnSp>
            <p:nvCxnSpPr>
              <p:cNvPr id="34" name="Straight Connector 33">
                <a:extLst>
                  <a:ext uri="{FF2B5EF4-FFF2-40B4-BE49-F238E27FC236}">
                    <a16:creationId xmlns:a16="http://schemas.microsoft.com/office/drawing/2014/main" id="{6ED226D9-CFD3-486E-8C0B-CD5721FC62DE}"/>
                  </a:ext>
                </a:extLst>
              </p:cNvPr>
              <p:cNvCxnSpPr/>
              <p:nvPr/>
            </p:nvCxnSpPr>
            <p:spPr>
              <a:xfrm>
                <a:off x="8042748" y="3300259"/>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5" name="Rectangle: Rounded Corners 34">
                <a:extLst>
                  <a:ext uri="{FF2B5EF4-FFF2-40B4-BE49-F238E27FC236}">
                    <a16:creationId xmlns:a16="http://schemas.microsoft.com/office/drawing/2014/main" id="{20A49EA6-CF00-4229-A9C6-D204737FD95A}"/>
                  </a:ext>
                </a:extLst>
              </p:cNvPr>
              <p:cNvSpPr/>
              <p:nvPr/>
            </p:nvSpPr>
            <p:spPr>
              <a:xfrm>
                <a:off x="9434351" y="2795083"/>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580ACEFD-0078-49D1-8CCE-F0B8B357109E}"/>
                  </a:ext>
                </a:extLst>
              </p:cNvPr>
              <p:cNvSpPr/>
              <p:nvPr/>
            </p:nvSpPr>
            <p:spPr>
              <a:xfrm>
                <a:off x="9434351" y="3380300"/>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37" name="Straight Connector 36">
              <a:extLst>
                <a:ext uri="{FF2B5EF4-FFF2-40B4-BE49-F238E27FC236}">
                  <a16:creationId xmlns:a16="http://schemas.microsoft.com/office/drawing/2014/main" id="{03B53C80-22F2-43D1-B49C-C42B3FA0D9AC}"/>
                </a:ext>
              </a:extLst>
            </p:cNvPr>
            <p:cNvCxnSpPr>
              <a:cxnSpLocks/>
            </p:cNvCxnSpPr>
            <p:nvPr/>
          </p:nvCxnSpPr>
          <p:spPr>
            <a:xfrm flipV="1">
              <a:off x="9324623" y="3293324"/>
              <a:ext cx="965425" cy="111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54497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91B20BEA-A869-07E5-F527-2F83BFDCEA84}"/>
              </a:ext>
            </a:extLst>
          </p:cNvPr>
          <p:cNvGrpSpPr/>
          <p:nvPr/>
        </p:nvGrpSpPr>
        <p:grpSpPr>
          <a:xfrm>
            <a:off x="1537759" y="2394991"/>
            <a:ext cx="8703521" cy="1034009"/>
            <a:chOff x="1586527" y="2795083"/>
            <a:chExt cx="8703521" cy="1034009"/>
          </a:xfrm>
        </p:grpSpPr>
        <p:grpSp>
          <p:nvGrpSpPr>
            <p:cNvPr id="39" name="Group 38">
              <a:extLst>
                <a:ext uri="{FF2B5EF4-FFF2-40B4-BE49-F238E27FC236}">
                  <a16:creationId xmlns:a16="http://schemas.microsoft.com/office/drawing/2014/main" id="{7640890E-CDD5-7683-B436-83D808CB983A}"/>
                </a:ext>
              </a:extLst>
            </p:cNvPr>
            <p:cNvGrpSpPr/>
            <p:nvPr/>
          </p:nvGrpSpPr>
          <p:grpSpPr>
            <a:xfrm>
              <a:off x="1586527" y="2795083"/>
              <a:ext cx="8611620" cy="1034009"/>
              <a:chOff x="1586527" y="2795083"/>
              <a:chExt cx="8611620" cy="1034009"/>
            </a:xfrm>
          </p:grpSpPr>
          <p:grpSp>
            <p:nvGrpSpPr>
              <p:cNvPr id="41" name="Group 40">
                <a:extLst>
                  <a:ext uri="{FF2B5EF4-FFF2-40B4-BE49-F238E27FC236}">
                    <a16:creationId xmlns:a16="http://schemas.microsoft.com/office/drawing/2014/main" id="{5828DAF3-25A7-D777-1BB5-AC12340C8ACA}"/>
                  </a:ext>
                </a:extLst>
              </p:cNvPr>
              <p:cNvGrpSpPr/>
              <p:nvPr/>
            </p:nvGrpSpPr>
            <p:grpSpPr>
              <a:xfrm>
                <a:off x="1586527" y="2796838"/>
                <a:ext cx="7956024" cy="1021885"/>
                <a:chOff x="1586527" y="2796838"/>
                <a:chExt cx="7956024" cy="1021885"/>
              </a:xfrm>
            </p:grpSpPr>
            <p:grpSp>
              <p:nvGrpSpPr>
                <p:cNvPr id="49" name="Group 48">
                  <a:extLst>
                    <a:ext uri="{FF2B5EF4-FFF2-40B4-BE49-F238E27FC236}">
                      <a16:creationId xmlns:a16="http://schemas.microsoft.com/office/drawing/2014/main" id="{FDA70067-D9EB-D9DA-0555-16B54975D592}"/>
                    </a:ext>
                  </a:extLst>
                </p:cNvPr>
                <p:cNvGrpSpPr/>
                <p:nvPr/>
              </p:nvGrpSpPr>
              <p:grpSpPr>
                <a:xfrm>
                  <a:off x="1586527" y="2796838"/>
                  <a:ext cx="7956024" cy="1021885"/>
                  <a:chOff x="1700540" y="5085156"/>
                  <a:chExt cx="7956024" cy="1021885"/>
                </a:xfrm>
              </p:grpSpPr>
              <p:grpSp>
                <p:nvGrpSpPr>
                  <p:cNvPr id="51" name="Group 50">
                    <a:extLst>
                      <a:ext uri="{FF2B5EF4-FFF2-40B4-BE49-F238E27FC236}">
                        <a16:creationId xmlns:a16="http://schemas.microsoft.com/office/drawing/2014/main" id="{EE1D1C63-F676-EE6E-4B17-53FD8F27FD8D}"/>
                      </a:ext>
                    </a:extLst>
                  </p:cNvPr>
                  <p:cNvGrpSpPr/>
                  <p:nvPr/>
                </p:nvGrpSpPr>
                <p:grpSpPr>
                  <a:xfrm>
                    <a:off x="5586132" y="5164287"/>
                    <a:ext cx="623881" cy="919070"/>
                    <a:chOff x="11204448" y="1703501"/>
                    <a:chExt cx="623881" cy="919070"/>
                  </a:xfrm>
                </p:grpSpPr>
                <p:grpSp>
                  <p:nvGrpSpPr>
                    <p:cNvPr id="82" name="Group 81">
                      <a:extLst>
                        <a:ext uri="{FF2B5EF4-FFF2-40B4-BE49-F238E27FC236}">
                          <a16:creationId xmlns:a16="http://schemas.microsoft.com/office/drawing/2014/main" id="{A98122D2-E587-075E-9ED5-E1DF0D42678F}"/>
                        </a:ext>
                      </a:extLst>
                    </p:cNvPr>
                    <p:cNvGrpSpPr/>
                    <p:nvPr/>
                  </p:nvGrpSpPr>
                  <p:grpSpPr>
                    <a:xfrm>
                      <a:off x="11204448" y="2141848"/>
                      <a:ext cx="623881" cy="480723"/>
                      <a:chOff x="3589985" y="5388354"/>
                      <a:chExt cx="623881" cy="480723"/>
                    </a:xfrm>
                  </p:grpSpPr>
                  <p:cxnSp>
                    <p:nvCxnSpPr>
                      <p:cNvPr id="84" name="Straight Connector 83">
                        <a:extLst>
                          <a:ext uri="{FF2B5EF4-FFF2-40B4-BE49-F238E27FC236}">
                            <a16:creationId xmlns:a16="http://schemas.microsoft.com/office/drawing/2014/main" id="{B6B07CB4-638A-6B4A-A790-7F1B35D77A9F}"/>
                          </a:ext>
                        </a:extLst>
                      </p:cNvPr>
                      <p:cNvCxnSpPr>
                        <a:cxnSpLocks/>
                      </p:cNvCxnSpPr>
                      <p:nvPr/>
                    </p:nvCxnSpPr>
                    <p:spPr>
                      <a:xfrm flipV="1">
                        <a:off x="3589985" y="5388354"/>
                        <a:ext cx="623881" cy="106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E0C11BB9-6AEF-305B-CC7C-11BA3C9A1902}"/>
                          </a:ext>
                        </a:extLst>
                      </p:cNvPr>
                      <p:cNvSpPr txBox="1"/>
                      <p:nvPr/>
                    </p:nvSpPr>
                    <p:spPr>
                      <a:xfrm>
                        <a:off x="3703598" y="5407412"/>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grpSp>
                <p:sp>
                  <p:nvSpPr>
                    <p:cNvPr id="83" name="TextBox 82">
                      <a:extLst>
                        <a:ext uri="{FF2B5EF4-FFF2-40B4-BE49-F238E27FC236}">
                          <a16:creationId xmlns:a16="http://schemas.microsoft.com/office/drawing/2014/main" id="{CF1D8D2C-3524-A4AA-4196-9D495AA9D7D4}"/>
                        </a:ext>
                      </a:extLst>
                    </p:cNvPr>
                    <p:cNvSpPr txBox="1"/>
                    <p:nvPr/>
                  </p:nvSpPr>
                  <p:spPr>
                    <a:xfrm>
                      <a:off x="11339726"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    </a:t>
                      </a:r>
                      <a:endParaRPr lang="fr-FR" sz="1200" dirty="0"/>
                    </a:p>
                  </p:txBody>
                </p:sp>
              </p:grpSp>
              <p:grpSp>
                <p:nvGrpSpPr>
                  <p:cNvPr id="52" name="Group 51">
                    <a:extLst>
                      <a:ext uri="{FF2B5EF4-FFF2-40B4-BE49-F238E27FC236}">
                        <a16:creationId xmlns:a16="http://schemas.microsoft.com/office/drawing/2014/main" id="{35E749BE-8E4B-AF41-807B-22FA45CE6B48}"/>
                      </a:ext>
                    </a:extLst>
                  </p:cNvPr>
                  <p:cNvGrpSpPr/>
                  <p:nvPr/>
                </p:nvGrpSpPr>
                <p:grpSpPr>
                  <a:xfrm>
                    <a:off x="1700540" y="5085156"/>
                    <a:ext cx="7956024" cy="1021885"/>
                    <a:chOff x="1700540" y="5085156"/>
                    <a:chExt cx="7956024" cy="1021885"/>
                  </a:xfrm>
                </p:grpSpPr>
                <p:sp>
                  <p:nvSpPr>
                    <p:cNvPr id="53" name="TextBox 52">
                      <a:extLst>
                        <a:ext uri="{FF2B5EF4-FFF2-40B4-BE49-F238E27FC236}">
                          <a16:creationId xmlns:a16="http://schemas.microsoft.com/office/drawing/2014/main" id="{910F1109-D19A-9DCC-F91B-966CB9E79499}"/>
                        </a:ext>
                      </a:extLst>
                    </p:cNvPr>
                    <p:cNvSpPr txBox="1"/>
                    <p:nvPr/>
                  </p:nvSpPr>
                  <p:spPr>
                    <a:xfrm>
                      <a:off x="1700540" y="5347020"/>
                      <a:ext cx="7956024" cy="461665"/>
                    </a:xfrm>
                    <a:prstGeom prst="rect">
                      <a:avLst/>
                    </a:prstGeom>
                    <a:noFill/>
                  </p:spPr>
                  <p:txBody>
                    <a:bodyPr wrap="none" rtlCol="0">
                      <a:spAutoFit/>
                    </a:bodyPr>
                    <a:lstStyle/>
                    <a:p>
                      <a:r>
                        <a:rPr lang="en-US" sz="2400" dirty="0">
                          <a:solidFill>
                            <a:schemeClr val="tx1">
                              <a:lumMod val="65000"/>
                              <a:lumOff val="35000"/>
                            </a:schemeClr>
                          </a:solidFill>
                          <a:latin typeface="+mn-lt"/>
                        </a:rPr>
                        <a:t>7 +              =                   +            =            +             =  </a:t>
                      </a:r>
                      <a:endParaRPr lang="fr-FR" sz="2400" dirty="0">
                        <a:solidFill>
                          <a:schemeClr val="tx1">
                            <a:lumMod val="65000"/>
                            <a:lumOff val="35000"/>
                          </a:schemeClr>
                        </a:solidFill>
                        <a:latin typeface="+mn-lt"/>
                      </a:endParaRPr>
                    </a:p>
                  </p:txBody>
                </p:sp>
                <p:grpSp>
                  <p:nvGrpSpPr>
                    <p:cNvPr id="54" name="Group 53">
                      <a:extLst>
                        <a:ext uri="{FF2B5EF4-FFF2-40B4-BE49-F238E27FC236}">
                          <a16:creationId xmlns:a16="http://schemas.microsoft.com/office/drawing/2014/main" id="{F89F5725-C31D-9415-AC30-EA964A52EC26}"/>
                        </a:ext>
                      </a:extLst>
                    </p:cNvPr>
                    <p:cNvGrpSpPr/>
                    <p:nvPr/>
                  </p:nvGrpSpPr>
                  <p:grpSpPr>
                    <a:xfrm>
                      <a:off x="2413558" y="5182280"/>
                      <a:ext cx="907846" cy="901077"/>
                      <a:chOff x="10643616" y="1703501"/>
                      <a:chExt cx="907846" cy="901077"/>
                    </a:xfrm>
                  </p:grpSpPr>
                  <p:grpSp>
                    <p:nvGrpSpPr>
                      <p:cNvPr id="78" name="Group 77">
                        <a:extLst>
                          <a:ext uri="{FF2B5EF4-FFF2-40B4-BE49-F238E27FC236}">
                            <a16:creationId xmlns:a16="http://schemas.microsoft.com/office/drawing/2014/main" id="{B4D51C2D-07E9-EDEF-F80A-790E465CE927}"/>
                          </a:ext>
                        </a:extLst>
                      </p:cNvPr>
                      <p:cNvGrpSpPr/>
                      <p:nvPr/>
                    </p:nvGrpSpPr>
                    <p:grpSpPr>
                      <a:xfrm>
                        <a:off x="10643616" y="2142913"/>
                        <a:ext cx="907846" cy="461665"/>
                        <a:chOff x="3029153" y="5389419"/>
                        <a:chExt cx="907846" cy="461665"/>
                      </a:xfrm>
                    </p:grpSpPr>
                    <p:cxnSp>
                      <p:nvCxnSpPr>
                        <p:cNvPr id="80" name="Straight Connector 79">
                          <a:extLst>
                            <a:ext uri="{FF2B5EF4-FFF2-40B4-BE49-F238E27FC236}">
                              <a16:creationId xmlns:a16="http://schemas.microsoft.com/office/drawing/2014/main" id="{2B4DFF1F-C208-9D21-0F16-A4A7C6FBE20E}"/>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DE2D0FDF-2FE9-6109-FEDF-26294A3483E0}"/>
                            </a:ext>
                          </a:extLst>
                        </p:cNvPr>
                        <p:cNvSpPr txBox="1"/>
                        <p:nvPr/>
                      </p:nvSpPr>
                      <p:spPr>
                        <a:xfrm>
                          <a:off x="3278142"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grpSp>
                  <p:sp>
                    <p:nvSpPr>
                      <p:cNvPr id="79" name="TextBox 78">
                        <a:extLst>
                          <a:ext uri="{FF2B5EF4-FFF2-40B4-BE49-F238E27FC236}">
                            <a16:creationId xmlns:a16="http://schemas.microsoft.com/office/drawing/2014/main" id="{E215010D-DDA2-46D8-8B58-05E0C04FC0EE}"/>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1</a:t>
                        </a:r>
                        <a:endParaRPr lang="fr-FR" sz="1200" dirty="0"/>
                      </a:p>
                    </p:txBody>
                  </p:sp>
                </p:grpSp>
                <p:grpSp>
                  <p:nvGrpSpPr>
                    <p:cNvPr id="55" name="Group 54">
                      <a:extLst>
                        <a:ext uri="{FF2B5EF4-FFF2-40B4-BE49-F238E27FC236}">
                          <a16:creationId xmlns:a16="http://schemas.microsoft.com/office/drawing/2014/main" id="{E4C6FE68-BAE6-DF5F-E150-6DE97DCA8FF6}"/>
                        </a:ext>
                      </a:extLst>
                    </p:cNvPr>
                    <p:cNvGrpSpPr/>
                    <p:nvPr/>
                  </p:nvGrpSpPr>
                  <p:grpSpPr>
                    <a:xfrm>
                      <a:off x="3843110" y="5085156"/>
                      <a:ext cx="1370219" cy="1021885"/>
                      <a:chOff x="1491195" y="2736054"/>
                      <a:chExt cx="1834836" cy="1368390"/>
                    </a:xfrm>
                  </p:grpSpPr>
                  <p:sp>
                    <p:nvSpPr>
                      <p:cNvPr id="63" name="Rectangle: Rounded Corners 62">
                        <a:extLst>
                          <a:ext uri="{FF2B5EF4-FFF2-40B4-BE49-F238E27FC236}">
                            <a16:creationId xmlns:a16="http://schemas.microsoft.com/office/drawing/2014/main" id="{EC1FE338-C804-B2E6-C2B7-0EE5E0C951B6}"/>
                          </a:ext>
                        </a:extLst>
                      </p:cNvPr>
                      <p:cNvSpPr/>
                      <p:nvPr/>
                    </p:nvSpPr>
                    <p:spPr>
                      <a:xfrm>
                        <a:off x="2393441" y="2736054"/>
                        <a:ext cx="787275"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4" name="Straight Connector 63">
                        <a:extLst>
                          <a:ext uri="{FF2B5EF4-FFF2-40B4-BE49-F238E27FC236}">
                            <a16:creationId xmlns:a16="http://schemas.microsoft.com/office/drawing/2014/main" id="{84D4BD68-9C4F-05BD-E765-C8B23EB78C1F}"/>
                          </a:ext>
                        </a:extLst>
                      </p:cNvPr>
                      <p:cNvCxnSpPr>
                        <a:cxnSpLocks/>
                      </p:cNvCxnSpPr>
                      <p:nvPr/>
                    </p:nvCxnSpPr>
                    <p:spPr>
                      <a:xfrm>
                        <a:off x="1491195" y="3429001"/>
                        <a:ext cx="1834836" cy="142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6" name="Rectangle: Rounded Corners 65">
                        <a:extLst>
                          <a:ext uri="{FF2B5EF4-FFF2-40B4-BE49-F238E27FC236}">
                            <a16:creationId xmlns:a16="http://schemas.microsoft.com/office/drawing/2014/main" id="{CEC0DB2A-BFC8-0676-89A6-547BAA7BE384}"/>
                          </a:ext>
                        </a:extLst>
                      </p:cNvPr>
                      <p:cNvSpPr/>
                      <p:nvPr/>
                    </p:nvSpPr>
                    <p:spPr>
                      <a:xfrm>
                        <a:off x="1936309"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56" name="Straight Connector 55">
                      <a:extLst>
                        <a:ext uri="{FF2B5EF4-FFF2-40B4-BE49-F238E27FC236}">
                          <a16:creationId xmlns:a16="http://schemas.microsoft.com/office/drawing/2014/main" id="{F590A25A-B115-BF8C-D8DB-32BC7992A86C}"/>
                        </a:ext>
                      </a:extLst>
                    </p:cNvPr>
                    <p:cNvCxnSpPr/>
                    <p:nvPr/>
                  </p:nvCxnSpPr>
                  <p:spPr>
                    <a:xfrm>
                      <a:off x="6821808" y="5609171"/>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FB202937-86E0-EA94-20FF-4BA4D0D54F8F}"/>
                        </a:ext>
                      </a:extLst>
                    </p:cNvPr>
                    <p:cNvSpPr txBox="1"/>
                    <p:nvPr/>
                  </p:nvSpPr>
                  <p:spPr>
                    <a:xfrm>
                      <a:off x="3747280" y="2831659"/>
                      <a:ext cx="683200" cy="461665"/>
                    </a:xfrm>
                    <a:prstGeom prst="rect">
                      <a:avLst/>
                    </a:prstGeom>
                    <a:noFill/>
                  </p:spPr>
                  <p:txBody>
                    <a:bodyPr wrap="none" rtlCol="0">
                      <a:spAutoFit/>
                    </a:bodyPr>
                    <a:lstStyle/>
                    <a:p>
                      <a:r>
                        <a:rPr lang="en-US" sz="2400" dirty="0">
                          <a:solidFill>
                            <a:schemeClr val="tx1">
                              <a:lumMod val="65000"/>
                              <a:lumOff val="35000"/>
                            </a:schemeClr>
                          </a:solidFill>
                          <a:latin typeface="+mn-lt"/>
                        </a:rPr>
                        <a:t>7 </a:t>
                      </a:r>
                      <a14:m>
                        <m:oMath xmlns:m="http://schemas.openxmlformats.org/officeDocument/2006/math">
                          <m:r>
                            <a:rPr lang="en-US"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endParaRPr lang="fr-FR" sz="2400" dirty="0">
                        <a:solidFill>
                          <a:schemeClr val="tx1">
                            <a:lumMod val="65000"/>
                            <a:lumOff val="35000"/>
                          </a:schemeClr>
                        </a:solidFill>
                        <a:latin typeface="+mn-lt"/>
                      </a:endParaRPr>
                    </a:p>
                  </p:txBody>
                </p:sp>
              </mc:Choice>
              <mc:Fallback xmlns="">
                <p:sp>
                  <p:nvSpPr>
                    <p:cNvPr id="2" name="TextBox 1">
                      <a:extLst>
                        <a:ext uri="{FF2B5EF4-FFF2-40B4-BE49-F238E27FC236}">
                          <a16:creationId xmlns:a16="http://schemas.microsoft.com/office/drawing/2014/main" id="{7664C729-7CF7-4522-9FC3-48DADDEBA695}"/>
                        </a:ext>
                      </a:extLst>
                    </p:cNvPr>
                    <p:cNvSpPr txBox="1">
                      <a:spLocks noRot="1" noChangeAspect="1" noMove="1" noResize="1" noEditPoints="1" noAdjustHandles="1" noChangeArrowheads="1" noChangeShapeType="1" noTextEdit="1"/>
                    </p:cNvSpPr>
                    <p:nvPr/>
                  </p:nvSpPr>
                  <p:spPr>
                    <a:xfrm>
                      <a:off x="3747280" y="2831659"/>
                      <a:ext cx="683200" cy="461665"/>
                    </a:xfrm>
                    <a:prstGeom prst="rect">
                      <a:avLst/>
                    </a:prstGeom>
                    <a:blipFill>
                      <a:blip r:embed="rId4"/>
                      <a:stretch>
                        <a:fillRect l="-14286" t="-10526" b="-28947"/>
                      </a:stretch>
                    </a:blipFill>
                  </p:spPr>
                  <p:txBody>
                    <a:bodyPr/>
                    <a:lstStyle/>
                    <a:p>
                      <a:r>
                        <a:rPr lang="fr-FR">
                          <a:noFill/>
                        </a:rPr>
                        <a:t> </a:t>
                      </a:r>
                    </a:p>
                  </p:txBody>
                </p:sp>
              </mc:Fallback>
            </mc:AlternateContent>
          </p:grpSp>
          <p:sp>
            <p:nvSpPr>
              <p:cNvPr id="42" name="Rectangle: Rounded Corners 41">
                <a:extLst>
                  <a:ext uri="{FF2B5EF4-FFF2-40B4-BE49-F238E27FC236}">
                    <a16:creationId xmlns:a16="http://schemas.microsoft.com/office/drawing/2014/main" id="{31B74346-791E-A107-DA07-E0CFEE0B00B1}"/>
                  </a:ext>
                </a:extLst>
              </p:cNvPr>
              <p:cNvSpPr/>
              <p:nvPr/>
            </p:nvSpPr>
            <p:spPr>
              <a:xfrm>
                <a:off x="6783353" y="2807207"/>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3" name="Rectangle: Rounded Corners 42">
                <a:extLst>
                  <a:ext uri="{FF2B5EF4-FFF2-40B4-BE49-F238E27FC236}">
                    <a16:creationId xmlns:a16="http://schemas.microsoft.com/office/drawing/2014/main" id="{DD6CD2DE-D7C2-8B58-FB5C-42AE68C1B40A}"/>
                  </a:ext>
                </a:extLst>
              </p:cNvPr>
              <p:cNvSpPr/>
              <p:nvPr/>
            </p:nvSpPr>
            <p:spPr>
              <a:xfrm>
                <a:off x="6783353" y="3392424"/>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4" name="TextBox 43">
                <a:extLst>
                  <a:ext uri="{FF2B5EF4-FFF2-40B4-BE49-F238E27FC236}">
                    <a16:creationId xmlns:a16="http://schemas.microsoft.com/office/drawing/2014/main" id="{E9A51657-F025-86CE-8E08-FB020EEE951A}"/>
                  </a:ext>
                </a:extLst>
              </p:cNvPr>
              <p:cNvSpPr txBox="1"/>
              <p:nvPr/>
            </p:nvSpPr>
            <p:spPr>
              <a:xfrm>
                <a:off x="8275463" y="3333374"/>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sp>
            <p:nvSpPr>
              <p:cNvPr id="45" name="TextBox 44">
                <a:extLst>
                  <a:ext uri="{FF2B5EF4-FFF2-40B4-BE49-F238E27FC236}">
                    <a16:creationId xmlns:a16="http://schemas.microsoft.com/office/drawing/2014/main" id="{1E8E8FA1-2C33-31B7-9FC2-2DD49D5DB74F}"/>
                  </a:ext>
                </a:extLst>
              </p:cNvPr>
              <p:cNvSpPr txBox="1"/>
              <p:nvPr/>
            </p:nvSpPr>
            <p:spPr>
              <a:xfrm>
                <a:off x="8297128" y="287596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    </a:t>
                </a:r>
                <a:endParaRPr lang="fr-FR" sz="1200" dirty="0"/>
              </a:p>
            </p:txBody>
          </p:sp>
          <p:cxnSp>
            <p:nvCxnSpPr>
              <p:cNvPr id="46" name="Straight Connector 45">
                <a:extLst>
                  <a:ext uri="{FF2B5EF4-FFF2-40B4-BE49-F238E27FC236}">
                    <a16:creationId xmlns:a16="http://schemas.microsoft.com/office/drawing/2014/main" id="{96D78A25-964B-BDBB-6612-2D6B0452F676}"/>
                  </a:ext>
                </a:extLst>
              </p:cNvPr>
              <p:cNvCxnSpPr/>
              <p:nvPr/>
            </p:nvCxnSpPr>
            <p:spPr>
              <a:xfrm>
                <a:off x="8042748" y="3300259"/>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Rectangle: Rounded Corners 46">
                <a:extLst>
                  <a:ext uri="{FF2B5EF4-FFF2-40B4-BE49-F238E27FC236}">
                    <a16:creationId xmlns:a16="http://schemas.microsoft.com/office/drawing/2014/main" id="{423DCB07-32FA-E909-1659-6315DA667E1D}"/>
                  </a:ext>
                </a:extLst>
              </p:cNvPr>
              <p:cNvSpPr/>
              <p:nvPr/>
            </p:nvSpPr>
            <p:spPr>
              <a:xfrm>
                <a:off x="9434351" y="2795083"/>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8" name="Rectangle: Rounded Corners 47">
                <a:extLst>
                  <a:ext uri="{FF2B5EF4-FFF2-40B4-BE49-F238E27FC236}">
                    <a16:creationId xmlns:a16="http://schemas.microsoft.com/office/drawing/2014/main" id="{87904D17-25C4-E380-B41C-15F5D5F3EA85}"/>
                  </a:ext>
                </a:extLst>
              </p:cNvPr>
              <p:cNvSpPr/>
              <p:nvPr/>
            </p:nvSpPr>
            <p:spPr>
              <a:xfrm>
                <a:off x="9434351" y="3380300"/>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40" name="Straight Connector 39">
              <a:extLst>
                <a:ext uri="{FF2B5EF4-FFF2-40B4-BE49-F238E27FC236}">
                  <a16:creationId xmlns:a16="http://schemas.microsoft.com/office/drawing/2014/main" id="{28C604CD-3025-C423-5D06-F28332D92358}"/>
                </a:ext>
              </a:extLst>
            </p:cNvPr>
            <p:cNvCxnSpPr>
              <a:cxnSpLocks/>
            </p:cNvCxnSpPr>
            <p:nvPr/>
          </p:nvCxnSpPr>
          <p:spPr>
            <a:xfrm flipV="1">
              <a:off x="9324623" y="3293324"/>
              <a:ext cx="965425" cy="111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mn-lt"/>
                <a:sym typeface="Comic Sans MS"/>
              </a:rPr>
              <a:t>Complete to find the sum.</a:t>
            </a:r>
            <a:endParaRPr lang="en-GB" sz="3200" dirty="0">
              <a:solidFill>
                <a:schemeClr val="bg1"/>
              </a:solidFill>
              <a:latin typeface="+mn-lt"/>
              <a:sym typeface="Comic Sans MS"/>
            </a:endParaRPr>
          </a:p>
        </p:txBody>
      </p:sp>
      <p:sp>
        <p:nvSpPr>
          <p:cNvPr id="67" name="Rectangle: Rounded Corners 66">
            <a:extLst>
              <a:ext uri="{FF2B5EF4-FFF2-40B4-BE49-F238E27FC236}">
                <a16:creationId xmlns:a16="http://schemas.microsoft.com/office/drawing/2014/main" id="{8DEE48B2-4716-4C04-AE0E-9B3D5F3052B0}"/>
              </a:ext>
            </a:extLst>
          </p:cNvPr>
          <p:cNvSpPr/>
          <p:nvPr/>
        </p:nvSpPr>
        <p:spPr>
          <a:xfrm>
            <a:off x="4354108" y="2396746"/>
            <a:ext cx="587921"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
        <p:nvSpPr>
          <p:cNvPr id="69" name="Rectangle: Rounded Corners 68">
            <a:extLst>
              <a:ext uri="{FF2B5EF4-FFF2-40B4-BE49-F238E27FC236}">
                <a16:creationId xmlns:a16="http://schemas.microsoft.com/office/drawing/2014/main" id="{F4B37C31-A1C7-439C-9245-34A748C1F1F1}"/>
              </a:ext>
            </a:extLst>
          </p:cNvPr>
          <p:cNvSpPr/>
          <p:nvPr/>
        </p:nvSpPr>
        <p:spPr>
          <a:xfrm>
            <a:off x="4012731" y="2981963"/>
            <a:ext cx="587920"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
        <p:nvSpPr>
          <p:cNvPr id="30" name="Rectangle: Rounded Corners 29">
            <a:extLst>
              <a:ext uri="{FF2B5EF4-FFF2-40B4-BE49-F238E27FC236}">
                <a16:creationId xmlns:a16="http://schemas.microsoft.com/office/drawing/2014/main" id="{7D558AE0-4A50-4F32-AC1F-ED09324C39DF}"/>
              </a:ext>
            </a:extLst>
          </p:cNvPr>
          <p:cNvSpPr/>
          <p:nvPr/>
        </p:nvSpPr>
        <p:spPr>
          <a:xfrm>
            <a:off x="6675210" y="2418990"/>
            <a:ext cx="763796"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56</a:t>
            </a:r>
          </a:p>
        </p:txBody>
      </p:sp>
      <p:sp>
        <p:nvSpPr>
          <p:cNvPr id="31" name="Rectangle: Rounded Corners 30">
            <a:extLst>
              <a:ext uri="{FF2B5EF4-FFF2-40B4-BE49-F238E27FC236}">
                <a16:creationId xmlns:a16="http://schemas.microsoft.com/office/drawing/2014/main" id="{89078565-0A10-47F5-A17E-85661543662E}"/>
              </a:ext>
            </a:extLst>
          </p:cNvPr>
          <p:cNvSpPr/>
          <p:nvPr/>
        </p:nvSpPr>
        <p:spPr>
          <a:xfrm>
            <a:off x="6675210" y="2992332"/>
            <a:ext cx="744613"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
        <p:nvSpPr>
          <p:cNvPr id="35" name="Rectangle: Rounded Corners 34">
            <a:extLst>
              <a:ext uri="{FF2B5EF4-FFF2-40B4-BE49-F238E27FC236}">
                <a16:creationId xmlns:a16="http://schemas.microsoft.com/office/drawing/2014/main" id="{20A49EA6-CF00-4229-A9C6-D204737FD95A}"/>
              </a:ext>
            </a:extLst>
          </p:cNvPr>
          <p:cNvSpPr/>
          <p:nvPr/>
        </p:nvSpPr>
        <p:spPr>
          <a:xfrm>
            <a:off x="9385583" y="2394991"/>
            <a:ext cx="763796"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57</a:t>
            </a:r>
          </a:p>
        </p:txBody>
      </p:sp>
      <p:sp>
        <p:nvSpPr>
          <p:cNvPr id="36" name="Rectangle: Rounded Corners 35">
            <a:extLst>
              <a:ext uri="{FF2B5EF4-FFF2-40B4-BE49-F238E27FC236}">
                <a16:creationId xmlns:a16="http://schemas.microsoft.com/office/drawing/2014/main" id="{580ACEFD-0078-49D1-8CCE-F0B8B357109E}"/>
              </a:ext>
            </a:extLst>
          </p:cNvPr>
          <p:cNvSpPr/>
          <p:nvPr/>
        </p:nvSpPr>
        <p:spPr>
          <a:xfrm>
            <a:off x="9385583" y="2980208"/>
            <a:ext cx="763796"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Tree>
    <p:custDataLst>
      <p:tags r:id="rId1"/>
    </p:custDataLst>
    <p:extLst>
      <p:ext uri="{BB962C8B-B14F-4D97-AF65-F5344CB8AC3E}">
        <p14:creationId xmlns:p14="http://schemas.microsoft.com/office/powerpoint/2010/main" val="413455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9" grpId="0" animBg="1"/>
      <p:bldP spid="30" grpId="0" animBg="1"/>
      <p:bldP spid="31" grpId="0" animBg="1"/>
      <p:bldP spid="35" grpId="0" animBg="1"/>
      <p:bldP spid="3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AEEE29E-1262-4CC8-8591-B16721DFEA05}"/>
              </a:ext>
            </a:extLst>
          </p:cNvPr>
          <p:cNvSpPr txBox="1"/>
          <p:nvPr/>
        </p:nvSpPr>
        <p:spPr>
          <a:xfrm>
            <a:off x="808950" y="1572536"/>
            <a:ext cx="11027450" cy="723596"/>
          </a:xfrm>
          <a:prstGeom prst="rect">
            <a:avLst/>
          </a:prstGeom>
          <a:noFill/>
        </p:spPr>
        <p:txBody>
          <a:bodyPr wrap="square">
            <a:spAutoFit/>
          </a:bodyPr>
          <a:lstStyle/>
          <a:p>
            <a:pPr>
              <a:lnSpc>
                <a:spcPct val="200000"/>
              </a:lnSpc>
            </a:pPr>
            <a:r>
              <a:rPr lang="en-US" sz="2400" dirty="0">
                <a:solidFill>
                  <a:schemeClr val="tx1">
                    <a:lumMod val="65000"/>
                    <a:lumOff val="35000"/>
                  </a:schemeClr>
                </a:solidFill>
                <a:latin typeface="+mn-lt"/>
              </a:rPr>
              <a:t>A fraction that represents the green part of the upper rectangle is            . </a:t>
            </a:r>
            <a:endParaRPr lang="fr-FR" sz="2400" dirty="0">
              <a:solidFill>
                <a:schemeClr val="tx1">
                  <a:lumMod val="65000"/>
                  <a:lumOff val="35000"/>
                </a:schemeClr>
              </a:solidFill>
              <a:latin typeface="+mn-lt"/>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6" name="TextBox 5">
            <a:extLst>
              <a:ext uri="{FF2B5EF4-FFF2-40B4-BE49-F238E27FC236}">
                <a16:creationId xmlns:a16="http://schemas.microsoft.com/office/drawing/2014/main" id="{B38E2EBE-E411-454C-9306-D57F0F04482A}"/>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 </a:t>
            </a:r>
            <a:r>
              <a:rPr lang="en-GB" dirty="0">
                <a:solidFill>
                  <a:schemeClr val="tx1">
                    <a:lumMod val="50000"/>
                    <a:lumOff val="50000"/>
                  </a:schemeClr>
                </a:solidFill>
                <a:latin typeface="+mj-lt"/>
              </a:rPr>
              <a:t>Learning </a:t>
            </a:r>
            <a:r>
              <a:rPr lang="en-GB" b="0" i="0" dirty="0">
                <a:solidFill>
                  <a:schemeClr val="tx1">
                    <a:lumMod val="50000"/>
                    <a:lumOff val="50000"/>
                  </a:schemeClr>
                </a:solidFill>
                <a:effectLst/>
                <a:latin typeface="+mj-lt"/>
              </a:rPr>
              <a:t>Activity</a:t>
            </a:r>
            <a:endParaRPr lang="en-GB" dirty="0">
              <a:solidFill>
                <a:schemeClr val="tx1">
                  <a:lumMod val="50000"/>
                  <a:lumOff val="50000"/>
                </a:schemeClr>
              </a:solidFill>
              <a:latin typeface="+mj-lt"/>
            </a:endParaRPr>
          </a:p>
        </p:txBody>
      </p:sp>
      <p:grpSp>
        <p:nvGrpSpPr>
          <p:cNvPr id="15" name="Group 14">
            <a:extLst>
              <a:ext uri="{FF2B5EF4-FFF2-40B4-BE49-F238E27FC236}">
                <a16:creationId xmlns:a16="http://schemas.microsoft.com/office/drawing/2014/main" id="{C213EBD9-DED0-4D27-ABCC-108411D00689}"/>
              </a:ext>
            </a:extLst>
          </p:cNvPr>
          <p:cNvGrpSpPr/>
          <p:nvPr/>
        </p:nvGrpSpPr>
        <p:grpSpPr>
          <a:xfrm>
            <a:off x="10643616" y="1573051"/>
            <a:ext cx="907846" cy="1031527"/>
            <a:chOff x="3029153" y="4819557"/>
            <a:chExt cx="907846" cy="1031527"/>
          </a:xfrm>
        </p:grpSpPr>
        <p:grpSp>
          <p:nvGrpSpPr>
            <p:cNvPr id="8" name="Group 7">
              <a:extLst>
                <a:ext uri="{FF2B5EF4-FFF2-40B4-BE49-F238E27FC236}">
                  <a16:creationId xmlns:a16="http://schemas.microsoft.com/office/drawing/2014/main" id="{6076A42E-8F63-4D7A-8BAF-E9BD910DD650}"/>
                </a:ext>
              </a:extLst>
            </p:cNvPr>
            <p:cNvGrpSpPr/>
            <p:nvPr/>
          </p:nvGrpSpPr>
          <p:grpSpPr>
            <a:xfrm>
              <a:off x="3029153" y="4819557"/>
              <a:ext cx="907846" cy="569862"/>
              <a:chOff x="1431235" y="2859138"/>
              <a:chExt cx="907846" cy="569862"/>
            </a:xfrm>
          </p:grpSpPr>
          <p:sp>
            <p:nvSpPr>
              <p:cNvPr id="9" name="Rectangle: Rounded Corners 8">
                <a:extLst>
                  <a:ext uri="{FF2B5EF4-FFF2-40B4-BE49-F238E27FC236}">
                    <a16:creationId xmlns:a16="http://schemas.microsoft.com/office/drawing/2014/main" id="{AC3015CA-F42E-4CC2-BA74-A1313E1796F5}"/>
                  </a:ext>
                </a:extLst>
              </p:cNvPr>
              <p:cNvSpPr/>
              <p:nvPr/>
            </p:nvSpPr>
            <p:spPr>
              <a:xfrm>
                <a:off x="1626114" y="2859138"/>
                <a:ext cx="508520"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1431235" y="3429000"/>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4" name="TextBox 13">
              <a:extLst>
                <a:ext uri="{FF2B5EF4-FFF2-40B4-BE49-F238E27FC236}">
                  <a16:creationId xmlns:a16="http://schemas.microsoft.com/office/drawing/2014/main" id="{5775BE21-23FB-4DA4-80EC-0B6F8692B38D}"/>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17" name="TextBox 16">
            <a:extLst>
              <a:ext uri="{FF2B5EF4-FFF2-40B4-BE49-F238E27FC236}">
                <a16:creationId xmlns:a16="http://schemas.microsoft.com/office/drawing/2014/main" id="{2B343F83-85FE-4A44-96B9-330497AD7D06}"/>
              </a:ext>
            </a:extLst>
          </p:cNvPr>
          <p:cNvSpPr txBox="1"/>
          <p:nvPr/>
        </p:nvSpPr>
        <p:spPr>
          <a:xfrm>
            <a:off x="808950" y="4561868"/>
            <a:ext cx="10414966" cy="461665"/>
          </a:xfrm>
          <a:prstGeom prst="rect">
            <a:avLst/>
          </a:prstGeom>
          <a:noFill/>
        </p:spPr>
        <p:txBody>
          <a:bodyPr wrap="square">
            <a:spAutoFit/>
          </a:bodyPr>
          <a:lstStyle/>
          <a:p>
            <a:r>
              <a:rPr lang="en-US" sz="2400" dirty="0">
                <a:solidFill>
                  <a:schemeClr val="tx1">
                    <a:lumMod val="65000"/>
                    <a:lumOff val="35000"/>
                  </a:schemeClr>
                </a:solidFill>
                <a:latin typeface="+mn-lt"/>
              </a:rPr>
              <a:t>A number that represents</a:t>
            </a:r>
            <a:r>
              <a:rPr lang="en-US" dirty="0"/>
              <a:t> </a:t>
            </a:r>
            <a:r>
              <a:rPr lang="en-US" sz="2400" dirty="0">
                <a:solidFill>
                  <a:schemeClr val="tx1">
                    <a:lumMod val="65000"/>
                    <a:lumOff val="35000"/>
                  </a:schemeClr>
                </a:solidFill>
                <a:latin typeface="+mn-lt"/>
              </a:rPr>
              <a:t>the green part of the lower rectangle is       . </a:t>
            </a:r>
            <a:endParaRPr lang="fr-FR" sz="2400" dirty="0">
              <a:solidFill>
                <a:schemeClr val="tx1">
                  <a:lumMod val="65000"/>
                  <a:lumOff val="35000"/>
                </a:schemeClr>
              </a:solidFill>
              <a:latin typeface="+mn-lt"/>
            </a:endParaRPr>
          </a:p>
        </p:txBody>
      </p:sp>
      <p:sp>
        <p:nvSpPr>
          <p:cNvPr id="12" name="Rectangle: Rounded Corners 11">
            <a:extLst>
              <a:ext uri="{FF2B5EF4-FFF2-40B4-BE49-F238E27FC236}">
                <a16:creationId xmlns:a16="http://schemas.microsoft.com/office/drawing/2014/main" id="{F754CEBB-836B-43DA-8C44-D2A4297EB09C}"/>
              </a:ext>
            </a:extLst>
          </p:cNvPr>
          <p:cNvSpPr/>
          <p:nvPr/>
        </p:nvSpPr>
        <p:spPr>
          <a:xfrm>
            <a:off x="10420661" y="4561868"/>
            <a:ext cx="508520"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2" name="Rectangle 1">
            <a:extLst>
              <a:ext uri="{FF2B5EF4-FFF2-40B4-BE49-F238E27FC236}">
                <a16:creationId xmlns:a16="http://schemas.microsoft.com/office/drawing/2014/main" id="{5754596D-74FC-4E5D-ACD4-DAD9AB744331}"/>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B28115C-531D-4172-88B1-12BE71DE6AA3}"/>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AF80978-239D-4FB6-9D32-18F1193F8A35}"/>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00D7F97-C1F5-47CA-BC4C-16B893303420}"/>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43C5CE4-4F45-49CA-A8D1-27A87F93042C}"/>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C57BB47-8957-486A-BED2-361A54D54712}"/>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1CB9A10-3E71-428D-B76D-CC72A659925F}"/>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62E07CD-7E57-4530-ACB6-7F407DD4B88A}"/>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88452B8-762D-43AA-AD49-EC7537020CE8}"/>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9408ECB-A12E-4B06-B8D9-C6A4D2978C15}"/>
              </a:ext>
            </a:extLst>
          </p:cNvPr>
          <p:cNvSpPr/>
          <p:nvPr/>
        </p:nvSpPr>
        <p:spPr>
          <a:xfrm>
            <a:off x="2209800" y="3550976"/>
            <a:ext cx="7772400" cy="555459"/>
          </a:xfrm>
          <a:prstGeom prst="rect">
            <a:avLst/>
          </a:prstGeom>
          <a:solidFill>
            <a:srgbClr val="74C2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019287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Rounded Corners 28">
            <a:extLst>
              <a:ext uri="{FF2B5EF4-FFF2-40B4-BE49-F238E27FC236}">
                <a16:creationId xmlns:a16="http://schemas.microsoft.com/office/drawing/2014/main" id="{CC7FEFF6-F21E-507B-4456-2B08B6A2F312}"/>
              </a:ext>
            </a:extLst>
          </p:cNvPr>
          <p:cNvSpPr/>
          <p:nvPr/>
        </p:nvSpPr>
        <p:spPr>
          <a:xfrm>
            <a:off x="10838494" y="1573051"/>
            <a:ext cx="508520"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28" name="Rectangle: Rounded Corners 27">
            <a:extLst>
              <a:ext uri="{FF2B5EF4-FFF2-40B4-BE49-F238E27FC236}">
                <a16:creationId xmlns:a16="http://schemas.microsoft.com/office/drawing/2014/main" id="{37F60D08-1A44-C828-D24A-0CA236A4905C}"/>
              </a:ext>
            </a:extLst>
          </p:cNvPr>
          <p:cNvSpPr/>
          <p:nvPr/>
        </p:nvSpPr>
        <p:spPr>
          <a:xfrm>
            <a:off x="10420661" y="4561868"/>
            <a:ext cx="508520"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13" name="TextBox 12">
            <a:extLst>
              <a:ext uri="{FF2B5EF4-FFF2-40B4-BE49-F238E27FC236}">
                <a16:creationId xmlns:a16="http://schemas.microsoft.com/office/drawing/2014/main" id="{8AEEE29E-1262-4CC8-8591-B16721DFEA05}"/>
              </a:ext>
            </a:extLst>
          </p:cNvPr>
          <p:cNvSpPr txBox="1"/>
          <p:nvPr/>
        </p:nvSpPr>
        <p:spPr>
          <a:xfrm>
            <a:off x="808950" y="1572536"/>
            <a:ext cx="11014750" cy="723596"/>
          </a:xfrm>
          <a:prstGeom prst="rect">
            <a:avLst/>
          </a:prstGeom>
          <a:noFill/>
        </p:spPr>
        <p:txBody>
          <a:bodyPr wrap="square">
            <a:spAutoFit/>
          </a:bodyPr>
          <a:lstStyle/>
          <a:p>
            <a:pPr>
              <a:lnSpc>
                <a:spcPct val="200000"/>
              </a:lnSpc>
            </a:pPr>
            <a:r>
              <a:rPr lang="en-US" sz="2400" dirty="0">
                <a:solidFill>
                  <a:schemeClr val="tx1">
                    <a:lumMod val="65000"/>
                    <a:lumOff val="35000"/>
                  </a:schemeClr>
                </a:solidFill>
                <a:latin typeface="+mn-lt"/>
              </a:rPr>
              <a:t>A fraction that represents the green part of the upper rectangle is            . </a:t>
            </a:r>
            <a:endParaRPr lang="fr-FR" sz="2400" dirty="0">
              <a:solidFill>
                <a:schemeClr val="tx1">
                  <a:lumMod val="65000"/>
                  <a:lumOff val="35000"/>
                </a:schemeClr>
              </a:solidFill>
              <a:latin typeface="+mn-lt"/>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9" name="Rectangle: Rounded Corners 8">
            <a:extLst>
              <a:ext uri="{FF2B5EF4-FFF2-40B4-BE49-F238E27FC236}">
                <a16:creationId xmlns:a16="http://schemas.microsoft.com/office/drawing/2014/main" id="{AC3015CA-F42E-4CC2-BA74-A1313E1796F5}"/>
              </a:ext>
            </a:extLst>
          </p:cNvPr>
          <p:cNvSpPr/>
          <p:nvPr/>
        </p:nvSpPr>
        <p:spPr>
          <a:xfrm>
            <a:off x="10838495" y="1573051"/>
            <a:ext cx="508520" cy="461665"/>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a:t>
            </a:r>
          </a:p>
        </p:txBody>
      </p:sp>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10643616" y="2142913"/>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775BE21-23FB-4DA4-80EC-0B6F8692B38D}"/>
              </a:ext>
            </a:extLst>
          </p:cNvPr>
          <p:cNvSpPr txBox="1"/>
          <p:nvPr/>
        </p:nvSpPr>
        <p:spPr>
          <a:xfrm>
            <a:off x="10929181" y="2142913"/>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sp>
        <p:nvSpPr>
          <p:cNvPr id="17" name="TextBox 16">
            <a:extLst>
              <a:ext uri="{FF2B5EF4-FFF2-40B4-BE49-F238E27FC236}">
                <a16:creationId xmlns:a16="http://schemas.microsoft.com/office/drawing/2014/main" id="{2B343F83-85FE-4A44-96B9-330497AD7D06}"/>
              </a:ext>
            </a:extLst>
          </p:cNvPr>
          <p:cNvSpPr txBox="1"/>
          <p:nvPr/>
        </p:nvSpPr>
        <p:spPr>
          <a:xfrm>
            <a:off x="808950" y="4561868"/>
            <a:ext cx="10414966" cy="461665"/>
          </a:xfrm>
          <a:prstGeom prst="rect">
            <a:avLst/>
          </a:prstGeom>
          <a:noFill/>
        </p:spPr>
        <p:txBody>
          <a:bodyPr wrap="square">
            <a:spAutoFit/>
          </a:bodyPr>
          <a:lstStyle/>
          <a:p>
            <a:r>
              <a:rPr lang="en-US" sz="2400" dirty="0">
                <a:solidFill>
                  <a:schemeClr val="tx1">
                    <a:lumMod val="65000"/>
                    <a:lumOff val="35000"/>
                  </a:schemeClr>
                </a:solidFill>
                <a:latin typeface="+mn-lt"/>
              </a:rPr>
              <a:t>A number that represents</a:t>
            </a:r>
            <a:r>
              <a:rPr lang="en-US" dirty="0"/>
              <a:t> </a:t>
            </a:r>
            <a:r>
              <a:rPr lang="en-US" sz="2400" dirty="0">
                <a:solidFill>
                  <a:schemeClr val="tx1">
                    <a:lumMod val="65000"/>
                    <a:lumOff val="35000"/>
                  </a:schemeClr>
                </a:solidFill>
                <a:latin typeface="+mn-lt"/>
              </a:rPr>
              <a:t>the green part of the lower rectangle is       . </a:t>
            </a:r>
            <a:endParaRPr lang="fr-FR" sz="2400" dirty="0">
              <a:solidFill>
                <a:schemeClr val="tx1">
                  <a:lumMod val="65000"/>
                  <a:lumOff val="35000"/>
                </a:schemeClr>
              </a:solidFill>
              <a:latin typeface="+mn-lt"/>
            </a:endParaRPr>
          </a:p>
        </p:txBody>
      </p:sp>
      <p:sp>
        <p:nvSpPr>
          <p:cNvPr id="12" name="Rectangle: Rounded Corners 11">
            <a:extLst>
              <a:ext uri="{FF2B5EF4-FFF2-40B4-BE49-F238E27FC236}">
                <a16:creationId xmlns:a16="http://schemas.microsoft.com/office/drawing/2014/main" id="{F754CEBB-836B-43DA-8C44-D2A4297EB09C}"/>
              </a:ext>
            </a:extLst>
          </p:cNvPr>
          <p:cNvSpPr/>
          <p:nvPr/>
        </p:nvSpPr>
        <p:spPr>
          <a:xfrm>
            <a:off x="10420661" y="4561868"/>
            <a:ext cx="508520" cy="461665"/>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a:t>
            </a:r>
          </a:p>
        </p:txBody>
      </p:sp>
      <p:sp>
        <p:nvSpPr>
          <p:cNvPr id="18" name="Rectangle 17">
            <a:extLst>
              <a:ext uri="{FF2B5EF4-FFF2-40B4-BE49-F238E27FC236}">
                <a16:creationId xmlns:a16="http://schemas.microsoft.com/office/drawing/2014/main" id="{590C6854-16D8-4A63-AA18-DF8DAEEB05D8}"/>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88232A-D9B4-4D05-8A1F-C01826EB3510}"/>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CE6633A-31BE-41FF-8074-DADA72EE7B81}"/>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DDEF839-F963-4A4B-93AF-D24A9CDFF1F3}"/>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71996DE-14A7-4D58-8550-5016ABF4D772}"/>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D343614-CCF5-4B74-BF58-74692CF8619C}"/>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922479C-7E7C-47B8-B616-A1EBB518C50F}"/>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D01921-41EF-4143-BDFC-D7E9C4649389}"/>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47EF7EC-3BC4-463E-AE94-FBAC807AA5DE}"/>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1BA3501-D64C-4774-BA77-0C94088EE7C4}"/>
              </a:ext>
            </a:extLst>
          </p:cNvPr>
          <p:cNvSpPr/>
          <p:nvPr/>
        </p:nvSpPr>
        <p:spPr>
          <a:xfrm>
            <a:off x="2209800" y="3550976"/>
            <a:ext cx="7772400" cy="555459"/>
          </a:xfrm>
          <a:prstGeom prst="rect">
            <a:avLst/>
          </a:prstGeom>
          <a:solidFill>
            <a:srgbClr val="74C2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503613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AEEE29E-1262-4CC8-8591-B16721DFEA05}"/>
              </a:ext>
            </a:extLst>
          </p:cNvPr>
          <p:cNvSpPr txBox="1"/>
          <p:nvPr/>
        </p:nvSpPr>
        <p:spPr>
          <a:xfrm>
            <a:off x="808950" y="1572536"/>
            <a:ext cx="11014750" cy="723596"/>
          </a:xfrm>
          <a:prstGeom prst="rect">
            <a:avLst/>
          </a:prstGeom>
          <a:noFill/>
        </p:spPr>
        <p:txBody>
          <a:bodyPr wrap="square">
            <a:spAutoFit/>
          </a:bodyPr>
          <a:lstStyle/>
          <a:p>
            <a:pPr>
              <a:lnSpc>
                <a:spcPct val="200000"/>
              </a:lnSpc>
            </a:pPr>
            <a:r>
              <a:rPr lang="en-US" sz="2400" dirty="0">
                <a:solidFill>
                  <a:schemeClr val="tx1">
                    <a:lumMod val="65000"/>
                    <a:lumOff val="35000"/>
                  </a:schemeClr>
                </a:solidFill>
                <a:latin typeface="+mn-lt"/>
              </a:rPr>
              <a:t>A fraction that represents the green part of the upper rectangle is            . </a:t>
            </a:r>
            <a:endParaRPr lang="fr-FR" sz="2400" dirty="0">
              <a:solidFill>
                <a:schemeClr val="tx1">
                  <a:lumMod val="65000"/>
                  <a:lumOff val="35000"/>
                </a:schemeClr>
              </a:solidFill>
              <a:latin typeface="+mn-lt"/>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17" name="TextBox 16">
            <a:extLst>
              <a:ext uri="{FF2B5EF4-FFF2-40B4-BE49-F238E27FC236}">
                <a16:creationId xmlns:a16="http://schemas.microsoft.com/office/drawing/2014/main" id="{2B343F83-85FE-4A44-96B9-330497AD7D06}"/>
              </a:ext>
            </a:extLst>
          </p:cNvPr>
          <p:cNvSpPr txBox="1"/>
          <p:nvPr/>
        </p:nvSpPr>
        <p:spPr>
          <a:xfrm>
            <a:off x="808950" y="4561868"/>
            <a:ext cx="10925850" cy="461665"/>
          </a:xfrm>
          <a:prstGeom prst="rect">
            <a:avLst/>
          </a:prstGeom>
          <a:noFill/>
        </p:spPr>
        <p:txBody>
          <a:bodyPr wrap="square">
            <a:spAutoFit/>
          </a:bodyPr>
          <a:lstStyle/>
          <a:p>
            <a:r>
              <a:rPr lang="en-US" sz="2400" dirty="0">
                <a:solidFill>
                  <a:schemeClr val="tx1">
                    <a:lumMod val="65000"/>
                    <a:lumOff val="35000"/>
                  </a:schemeClr>
                </a:solidFill>
                <a:latin typeface="+mn-lt"/>
              </a:rPr>
              <a:t>A fraction that represents</a:t>
            </a:r>
            <a:r>
              <a:rPr lang="en-US" dirty="0"/>
              <a:t> </a:t>
            </a:r>
            <a:r>
              <a:rPr lang="en-US" sz="2400" dirty="0">
                <a:solidFill>
                  <a:schemeClr val="tx1">
                    <a:lumMod val="65000"/>
                    <a:lumOff val="35000"/>
                  </a:schemeClr>
                </a:solidFill>
                <a:latin typeface="+mn-lt"/>
              </a:rPr>
              <a:t>the green part of the lower rectangle is            . </a:t>
            </a:r>
            <a:endParaRPr lang="fr-FR" sz="2400" dirty="0">
              <a:solidFill>
                <a:schemeClr val="tx1">
                  <a:lumMod val="65000"/>
                  <a:lumOff val="35000"/>
                </a:schemeClr>
              </a:solidFill>
              <a:latin typeface="+mn-lt"/>
            </a:endParaRPr>
          </a:p>
        </p:txBody>
      </p:sp>
      <p:grpSp>
        <p:nvGrpSpPr>
          <p:cNvPr id="18" name="Group 17">
            <a:extLst>
              <a:ext uri="{FF2B5EF4-FFF2-40B4-BE49-F238E27FC236}">
                <a16:creationId xmlns:a16="http://schemas.microsoft.com/office/drawing/2014/main" id="{9CA2BA4C-F3A3-45FB-A0FF-A2DB78CC218C}"/>
              </a:ext>
            </a:extLst>
          </p:cNvPr>
          <p:cNvGrpSpPr/>
          <p:nvPr/>
        </p:nvGrpSpPr>
        <p:grpSpPr>
          <a:xfrm>
            <a:off x="10563421" y="4276936"/>
            <a:ext cx="907846" cy="1031527"/>
            <a:chOff x="3029153" y="4819557"/>
            <a:chExt cx="907846" cy="1031527"/>
          </a:xfrm>
        </p:grpSpPr>
        <p:grpSp>
          <p:nvGrpSpPr>
            <p:cNvPr id="19" name="Group 18">
              <a:extLst>
                <a:ext uri="{FF2B5EF4-FFF2-40B4-BE49-F238E27FC236}">
                  <a16:creationId xmlns:a16="http://schemas.microsoft.com/office/drawing/2014/main" id="{D8956532-BB59-4431-AAA4-2619B6A9D22D}"/>
                </a:ext>
              </a:extLst>
            </p:cNvPr>
            <p:cNvGrpSpPr/>
            <p:nvPr/>
          </p:nvGrpSpPr>
          <p:grpSpPr>
            <a:xfrm>
              <a:off x="3029153" y="4819557"/>
              <a:ext cx="907846" cy="569862"/>
              <a:chOff x="1431235" y="2859138"/>
              <a:chExt cx="907846" cy="569862"/>
            </a:xfrm>
          </p:grpSpPr>
          <p:sp>
            <p:nvSpPr>
              <p:cNvPr id="21" name="Rectangle: Rounded Corners 20">
                <a:extLst>
                  <a:ext uri="{FF2B5EF4-FFF2-40B4-BE49-F238E27FC236}">
                    <a16:creationId xmlns:a16="http://schemas.microsoft.com/office/drawing/2014/main" id="{8EC1D912-27EC-4AC1-990A-D3A1A27B57BB}"/>
                  </a:ext>
                </a:extLst>
              </p:cNvPr>
              <p:cNvSpPr/>
              <p:nvPr/>
            </p:nvSpPr>
            <p:spPr>
              <a:xfrm>
                <a:off x="1626114" y="2859138"/>
                <a:ext cx="508520"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22" name="Straight Connector 21">
                <a:extLst>
                  <a:ext uri="{FF2B5EF4-FFF2-40B4-BE49-F238E27FC236}">
                    <a16:creationId xmlns:a16="http://schemas.microsoft.com/office/drawing/2014/main" id="{9A8105E7-02FD-4F39-8D69-227C27CA7648}"/>
                  </a:ext>
                </a:extLst>
              </p:cNvPr>
              <p:cNvCxnSpPr>
                <a:cxnSpLocks/>
              </p:cNvCxnSpPr>
              <p:nvPr/>
            </p:nvCxnSpPr>
            <p:spPr>
              <a:xfrm>
                <a:off x="1431235" y="3429000"/>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3F05036B-B841-4C0C-ACC8-ED9D409C618F}"/>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grpSp>
        <p:nvGrpSpPr>
          <p:cNvPr id="2" name="Group 1">
            <a:extLst>
              <a:ext uri="{FF2B5EF4-FFF2-40B4-BE49-F238E27FC236}">
                <a16:creationId xmlns:a16="http://schemas.microsoft.com/office/drawing/2014/main" id="{23E5D081-B061-4000-902A-388394B595BD}"/>
              </a:ext>
            </a:extLst>
          </p:cNvPr>
          <p:cNvGrpSpPr/>
          <p:nvPr/>
        </p:nvGrpSpPr>
        <p:grpSpPr>
          <a:xfrm>
            <a:off x="10643616" y="1703501"/>
            <a:ext cx="907846" cy="901077"/>
            <a:chOff x="10643616" y="1703501"/>
            <a:chExt cx="907846" cy="901077"/>
          </a:xfrm>
        </p:grpSpPr>
        <p:grpSp>
          <p:nvGrpSpPr>
            <p:cNvPr id="15" name="Group 14">
              <a:extLst>
                <a:ext uri="{FF2B5EF4-FFF2-40B4-BE49-F238E27FC236}">
                  <a16:creationId xmlns:a16="http://schemas.microsoft.com/office/drawing/2014/main" id="{C213EBD9-DED0-4D27-ABCC-108411D00689}"/>
                </a:ext>
              </a:extLst>
            </p:cNvPr>
            <p:cNvGrpSpPr/>
            <p:nvPr/>
          </p:nvGrpSpPr>
          <p:grpSpPr>
            <a:xfrm>
              <a:off x="10643616" y="2142913"/>
              <a:ext cx="907846" cy="461665"/>
              <a:chOff x="3029153" y="5389419"/>
              <a:chExt cx="907846" cy="461665"/>
            </a:xfrm>
          </p:grpSpPr>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775BE21-23FB-4DA4-80EC-0B6F8692B38D}"/>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3" name="TextBox 22">
              <a:extLst>
                <a:ext uri="{FF2B5EF4-FFF2-40B4-BE49-F238E27FC236}">
                  <a16:creationId xmlns:a16="http://schemas.microsoft.com/office/drawing/2014/main" id="{BA461F7E-0130-43A7-9D11-335AF24C4F04}"/>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sp>
        <p:nvSpPr>
          <p:cNvPr id="16" name="Rectangle 15">
            <a:extLst>
              <a:ext uri="{FF2B5EF4-FFF2-40B4-BE49-F238E27FC236}">
                <a16:creationId xmlns:a16="http://schemas.microsoft.com/office/drawing/2014/main" id="{0E6FDD7D-97AA-4E10-A1DF-22383798BC52}"/>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6FEAF59-F5F3-43CD-872C-1709297CE401}"/>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67006935-93AC-40FC-9AC3-C6ADE41E6ECD}"/>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76C5C20-5361-48B9-A534-00940A2AFE6B}"/>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0358C0E-9A06-426A-9595-578D3EF81C58}"/>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3A6DFB4-DBF8-4325-AD9A-BBCA404DC2C6}"/>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B0A942F-0B61-492A-9A8E-AA666C141296}"/>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BC06029-6BC2-43E0-9A8C-8A4095AA5B7C}"/>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EA18B5D-D1BB-4C17-8219-FA4328838FCA}"/>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0B440E4E-8F9D-C725-2248-33594C60DE37}"/>
              </a:ext>
            </a:extLst>
          </p:cNvPr>
          <p:cNvSpPr/>
          <p:nvPr/>
        </p:nvSpPr>
        <p:spPr>
          <a:xfrm>
            <a:off x="2209800" y="356889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5BB4C09-D42E-1F40-DBEB-18FF03F0A284}"/>
              </a:ext>
            </a:extLst>
          </p:cNvPr>
          <p:cNvSpPr/>
          <p:nvPr/>
        </p:nvSpPr>
        <p:spPr>
          <a:xfrm>
            <a:off x="3073400" y="356889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87D755E-C50D-36E7-CA2D-C54C0605C6F1}"/>
              </a:ext>
            </a:extLst>
          </p:cNvPr>
          <p:cNvSpPr/>
          <p:nvPr/>
        </p:nvSpPr>
        <p:spPr>
          <a:xfrm>
            <a:off x="394716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ECB63AE-C1F7-0163-9480-03964B5C91DC}"/>
              </a:ext>
            </a:extLst>
          </p:cNvPr>
          <p:cNvSpPr/>
          <p:nvPr/>
        </p:nvSpPr>
        <p:spPr>
          <a:xfrm>
            <a:off x="482092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407F015-A0D4-A845-86FA-963E6E2A6420}"/>
              </a:ext>
            </a:extLst>
          </p:cNvPr>
          <p:cNvSpPr/>
          <p:nvPr/>
        </p:nvSpPr>
        <p:spPr>
          <a:xfrm>
            <a:off x="5684520" y="3568891"/>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700BC98-66EE-22CB-2D03-4F8693392386}"/>
              </a:ext>
            </a:extLst>
          </p:cNvPr>
          <p:cNvSpPr/>
          <p:nvPr/>
        </p:nvSpPr>
        <p:spPr>
          <a:xfrm>
            <a:off x="655828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A0E264B-BB22-52F2-6825-B5538984BA89}"/>
              </a:ext>
            </a:extLst>
          </p:cNvPr>
          <p:cNvSpPr/>
          <p:nvPr/>
        </p:nvSpPr>
        <p:spPr>
          <a:xfrm>
            <a:off x="741172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A28B284-2447-2FE7-3AFE-15A9E1F7E895}"/>
              </a:ext>
            </a:extLst>
          </p:cNvPr>
          <p:cNvSpPr/>
          <p:nvPr/>
        </p:nvSpPr>
        <p:spPr>
          <a:xfrm>
            <a:off x="826516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64B4BBE-7E29-3EAE-3714-3D84BA487351}"/>
              </a:ext>
            </a:extLst>
          </p:cNvPr>
          <p:cNvSpPr/>
          <p:nvPr/>
        </p:nvSpPr>
        <p:spPr>
          <a:xfrm>
            <a:off x="911860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444126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AEEE29E-1262-4CC8-8591-B16721DFEA05}"/>
              </a:ext>
            </a:extLst>
          </p:cNvPr>
          <p:cNvSpPr txBox="1"/>
          <p:nvPr/>
        </p:nvSpPr>
        <p:spPr>
          <a:xfrm>
            <a:off x="808950" y="1572536"/>
            <a:ext cx="11103650" cy="723596"/>
          </a:xfrm>
          <a:prstGeom prst="rect">
            <a:avLst/>
          </a:prstGeom>
          <a:noFill/>
        </p:spPr>
        <p:txBody>
          <a:bodyPr wrap="square">
            <a:spAutoFit/>
          </a:bodyPr>
          <a:lstStyle/>
          <a:p>
            <a:pPr>
              <a:lnSpc>
                <a:spcPct val="200000"/>
              </a:lnSpc>
            </a:pPr>
            <a:r>
              <a:rPr lang="en-US" sz="2400" dirty="0">
                <a:solidFill>
                  <a:schemeClr val="tx1">
                    <a:lumMod val="65000"/>
                    <a:lumOff val="35000"/>
                  </a:schemeClr>
                </a:solidFill>
                <a:latin typeface="+mn-lt"/>
              </a:rPr>
              <a:t>A fraction that represents the green part of the upper rectangle is            . </a:t>
            </a:r>
            <a:endParaRPr lang="fr-FR" sz="2400" dirty="0">
              <a:solidFill>
                <a:schemeClr val="tx1">
                  <a:lumMod val="65000"/>
                  <a:lumOff val="35000"/>
                </a:schemeClr>
              </a:solidFill>
              <a:latin typeface="+mn-lt"/>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17" name="TextBox 16">
            <a:extLst>
              <a:ext uri="{FF2B5EF4-FFF2-40B4-BE49-F238E27FC236}">
                <a16:creationId xmlns:a16="http://schemas.microsoft.com/office/drawing/2014/main" id="{2B343F83-85FE-4A44-96B9-330497AD7D06}"/>
              </a:ext>
            </a:extLst>
          </p:cNvPr>
          <p:cNvSpPr txBox="1"/>
          <p:nvPr/>
        </p:nvSpPr>
        <p:spPr>
          <a:xfrm>
            <a:off x="808950" y="4561868"/>
            <a:ext cx="10925850" cy="461665"/>
          </a:xfrm>
          <a:prstGeom prst="rect">
            <a:avLst/>
          </a:prstGeom>
          <a:noFill/>
        </p:spPr>
        <p:txBody>
          <a:bodyPr wrap="square">
            <a:spAutoFit/>
          </a:bodyPr>
          <a:lstStyle/>
          <a:p>
            <a:r>
              <a:rPr lang="en-US" sz="2400" dirty="0">
                <a:solidFill>
                  <a:schemeClr val="tx1">
                    <a:lumMod val="65000"/>
                    <a:lumOff val="35000"/>
                  </a:schemeClr>
                </a:solidFill>
                <a:latin typeface="+mn-lt"/>
              </a:rPr>
              <a:t>A fraction that represents</a:t>
            </a:r>
            <a:r>
              <a:rPr lang="en-US" dirty="0"/>
              <a:t> </a:t>
            </a:r>
            <a:r>
              <a:rPr lang="en-US" sz="2400" dirty="0">
                <a:solidFill>
                  <a:schemeClr val="tx1">
                    <a:lumMod val="65000"/>
                    <a:lumOff val="35000"/>
                  </a:schemeClr>
                </a:solidFill>
                <a:latin typeface="+mn-lt"/>
              </a:rPr>
              <a:t>the green part of the lower rectangle is            . </a:t>
            </a:r>
            <a:endParaRPr lang="fr-FR" sz="2400" dirty="0">
              <a:solidFill>
                <a:schemeClr val="tx1">
                  <a:lumMod val="65000"/>
                  <a:lumOff val="35000"/>
                </a:schemeClr>
              </a:solidFill>
              <a:latin typeface="+mn-lt"/>
            </a:endParaRPr>
          </a:p>
        </p:txBody>
      </p:sp>
      <p:sp>
        <p:nvSpPr>
          <p:cNvPr id="21" name="Rectangle: Rounded Corners 20">
            <a:extLst>
              <a:ext uri="{FF2B5EF4-FFF2-40B4-BE49-F238E27FC236}">
                <a16:creationId xmlns:a16="http://schemas.microsoft.com/office/drawing/2014/main" id="{8EC1D912-27EC-4AC1-990A-D3A1A27B57BB}"/>
              </a:ext>
            </a:extLst>
          </p:cNvPr>
          <p:cNvSpPr/>
          <p:nvPr/>
        </p:nvSpPr>
        <p:spPr>
          <a:xfrm>
            <a:off x="10758300" y="4276936"/>
            <a:ext cx="508520" cy="461665"/>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9</a:t>
            </a:r>
          </a:p>
        </p:txBody>
      </p:sp>
      <p:cxnSp>
        <p:nvCxnSpPr>
          <p:cNvPr id="22" name="Straight Connector 21">
            <a:extLst>
              <a:ext uri="{FF2B5EF4-FFF2-40B4-BE49-F238E27FC236}">
                <a16:creationId xmlns:a16="http://schemas.microsoft.com/office/drawing/2014/main" id="{9A8105E7-02FD-4F39-8D69-227C27CA7648}"/>
              </a:ext>
            </a:extLst>
          </p:cNvPr>
          <p:cNvCxnSpPr>
            <a:cxnSpLocks/>
          </p:cNvCxnSpPr>
          <p:nvPr/>
        </p:nvCxnSpPr>
        <p:spPr>
          <a:xfrm>
            <a:off x="10563421" y="4846798"/>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F05036B-B841-4C0C-ACC8-ED9D409C618F}"/>
              </a:ext>
            </a:extLst>
          </p:cNvPr>
          <p:cNvSpPr txBox="1"/>
          <p:nvPr/>
        </p:nvSpPr>
        <p:spPr>
          <a:xfrm>
            <a:off x="10848986" y="4846798"/>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nvGrpSpPr>
          <p:cNvPr id="2" name="Group 1">
            <a:extLst>
              <a:ext uri="{FF2B5EF4-FFF2-40B4-BE49-F238E27FC236}">
                <a16:creationId xmlns:a16="http://schemas.microsoft.com/office/drawing/2014/main" id="{23E5D081-B061-4000-902A-388394B595BD}"/>
              </a:ext>
            </a:extLst>
          </p:cNvPr>
          <p:cNvGrpSpPr/>
          <p:nvPr/>
        </p:nvGrpSpPr>
        <p:grpSpPr>
          <a:xfrm>
            <a:off x="10643616" y="1703501"/>
            <a:ext cx="907846" cy="901077"/>
            <a:chOff x="10643616" y="1703501"/>
            <a:chExt cx="907846" cy="901077"/>
          </a:xfrm>
        </p:grpSpPr>
        <p:grpSp>
          <p:nvGrpSpPr>
            <p:cNvPr id="15" name="Group 14">
              <a:extLst>
                <a:ext uri="{FF2B5EF4-FFF2-40B4-BE49-F238E27FC236}">
                  <a16:creationId xmlns:a16="http://schemas.microsoft.com/office/drawing/2014/main" id="{C213EBD9-DED0-4D27-ABCC-108411D00689}"/>
                </a:ext>
              </a:extLst>
            </p:cNvPr>
            <p:cNvGrpSpPr/>
            <p:nvPr/>
          </p:nvGrpSpPr>
          <p:grpSpPr>
            <a:xfrm>
              <a:off x="10643616" y="2142913"/>
              <a:ext cx="907846" cy="461665"/>
              <a:chOff x="3029153" y="5389419"/>
              <a:chExt cx="907846" cy="461665"/>
            </a:xfrm>
          </p:grpSpPr>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775BE21-23FB-4DA4-80EC-0B6F8692B38D}"/>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3" name="TextBox 22">
              <a:extLst>
                <a:ext uri="{FF2B5EF4-FFF2-40B4-BE49-F238E27FC236}">
                  <a16:creationId xmlns:a16="http://schemas.microsoft.com/office/drawing/2014/main" id="{BA461F7E-0130-43A7-9D11-335AF24C4F04}"/>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sp>
        <p:nvSpPr>
          <p:cNvPr id="16" name="Rectangle 15">
            <a:extLst>
              <a:ext uri="{FF2B5EF4-FFF2-40B4-BE49-F238E27FC236}">
                <a16:creationId xmlns:a16="http://schemas.microsoft.com/office/drawing/2014/main" id="{A304D599-BDE5-4FD5-ADF8-1DF0571492D6}"/>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127A34A-AF3B-444F-9030-7CDA998EDBA9}"/>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F4C95EC-FAEB-4B40-93F2-830B3FD64212}"/>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B6B98F11-4406-4BC5-BA2C-C64532302C2C}"/>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3E67230-7254-481D-8626-531A10E70C45}"/>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86196DE-7FD4-48DA-8E28-7140CB9AC2C2}"/>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1ADC1766-F44B-476C-B900-E7EB171FFAA0}"/>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5204529-2601-4477-A0F8-715F7855F944}"/>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B83A76D0-DC64-44B2-9DA9-D4DB8EAEBEEA}"/>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96E38D25-91F9-32E3-4C47-6783D12601C6}"/>
              </a:ext>
            </a:extLst>
          </p:cNvPr>
          <p:cNvSpPr/>
          <p:nvPr/>
        </p:nvSpPr>
        <p:spPr>
          <a:xfrm>
            <a:off x="2209800" y="356889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2CF3C9F-0C02-3C00-F2F6-F54EF871D517}"/>
              </a:ext>
            </a:extLst>
          </p:cNvPr>
          <p:cNvSpPr/>
          <p:nvPr/>
        </p:nvSpPr>
        <p:spPr>
          <a:xfrm>
            <a:off x="3073400" y="356889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71915BB-04FC-C320-6BF8-C4756E5A12FC}"/>
              </a:ext>
            </a:extLst>
          </p:cNvPr>
          <p:cNvSpPr/>
          <p:nvPr/>
        </p:nvSpPr>
        <p:spPr>
          <a:xfrm>
            <a:off x="394716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08CA997-AC2B-1AC8-BEE6-62747544A252}"/>
              </a:ext>
            </a:extLst>
          </p:cNvPr>
          <p:cNvSpPr/>
          <p:nvPr/>
        </p:nvSpPr>
        <p:spPr>
          <a:xfrm>
            <a:off x="482092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C687819-25CA-5B43-4CC9-C8D3700DF55C}"/>
              </a:ext>
            </a:extLst>
          </p:cNvPr>
          <p:cNvSpPr/>
          <p:nvPr/>
        </p:nvSpPr>
        <p:spPr>
          <a:xfrm>
            <a:off x="5684520" y="3568891"/>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75FC03F-DE2D-F007-6112-8C2EA0BE780C}"/>
              </a:ext>
            </a:extLst>
          </p:cNvPr>
          <p:cNvSpPr/>
          <p:nvPr/>
        </p:nvSpPr>
        <p:spPr>
          <a:xfrm>
            <a:off x="655828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F4B315D-BF0C-6ADF-CCBB-34777407102D}"/>
              </a:ext>
            </a:extLst>
          </p:cNvPr>
          <p:cNvSpPr/>
          <p:nvPr/>
        </p:nvSpPr>
        <p:spPr>
          <a:xfrm>
            <a:off x="741172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EB3A28E-89E4-8FF5-61EC-65C0EAAF289E}"/>
              </a:ext>
            </a:extLst>
          </p:cNvPr>
          <p:cNvSpPr/>
          <p:nvPr/>
        </p:nvSpPr>
        <p:spPr>
          <a:xfrm>
            <a:off x="826516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0BD4F3C-5616-C575-B911-A4997CA260A6}"/>
              </a:ext>
            </a:extLst>
          </p:cNvPr>
          <p:cNvSpPr/>
          <p:nvPr/>
        </p:nvSpPr>
        <p:spPr>
          <a:xfrm>
            <a:off x="911860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563908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AEEE29E-1262-4CC8-8591-B16721DFEA05}"/>
              </a:ext>
            </a:extLst>
          </p:cNvPr>
          <p:cNvSpPr txBox="1"/>
          <p:nvPr/>
        </p:nvSpPr>
        <p:spPr>
          <a:xfrm>
            <a:off x="808950" y="1572536"/>
            <a:ext cx="10989350" cy="723596"/>
          </a:xfrm>
          <a:prstGeom prst="rect">
            <a:avLst/>
          </a:prstGeom>
          <a:noFill/>
        </p:spPr>
        <p:txBody>
          <a:bodyPr wrap="square">
            <a:spAutoFit/>
          </a:bodyPr>
          <a:lstStyle/>
          <a:p>
            <a:pPr>
              <a:lnSpc>
                <a:spcPct val="200000"/>
              </a:lnSpc>
            </a:pPr>
            <a:r>
              <a:rPr lang="en-US" sz="2400" dirty="0">
                <a:solidFill>
                  <a:schemeClr val="tx1">
                    <a:lumMod val="65000"/>
                    <a:lumOff val="35000"/>
                  </a:schemeClr>
                </a:solidFill>
                <a:latin typeface="+mn-lt"/>
              </a:rPr>
              <a:t>A fraction that represents the green part of the upper rectangle is            . </a:t>
            </a:r>
            <a:endParaRPr lang="fr-FR" sz="2400" dirty="0">
              <a:solidFill>
                <a:schemeClr val="tx1">
                  <a:lumMod val="65000"/>
                  <a:lumOff val="35000"/>
                </a:schemeClr>
              </a:solidFill>
              <a:latin typeface="+mn-lt"/>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17" name="TextBox 16">
            <a:extLst>
              <a:ext uri="{FF2B5EF4-FFF2-40B4-BE49-F238E27FC236}">
                <a16:creationId xmlns:a16="http://schemas.microsoft.com/office/drawing/2014/main" id="{2B343F83-85FE-4A44-96B9-330497AD7D06}"/>
              </a:ext>
            </a:extLst>
          </p:cNvPr>
          <p:cNvSpPr txBox="1"/>
          <p:nvPr/>
        </p:nvSpPr>
        <p:spPr>
          <a:xfrm>
            <a:off x="808950" y="4561868"/>
            <a:ext cx="11014750" cy="461665"/>
          </a:xfrm>
          <a:prstGeom prst="rect">
            <a:avLst/>
          </a:prstGeom>
          <a:noFill/>
        </p:spPr>
        <p:txBody>
          <a:bodyPr wrap="square">
            <a:spAutoFit/>
          </a:bodyPr>
          <a:lstStyle/>
          <a:p>
            <a:r>
              <a:rPr lang="en-US" sz="2400" dirty="0">
                <a:solidFill>
                  <a:schemeClr val="tx1">
                    <a:lumMod val="65000"/>
                    <a:lumOff val="35000"/>
                  </a:schemeClr>
                </a:solidFill>
                <a:latin typeface="+mn-lt"/>
              </a:rPr>
              <a:t>A fraction that represents</a:t>
            </a:r>
            <a:r>
              <a:rPr lang="en-US" dirty="0"/>
              <a:t> </a:t>
            </a:r>
            <a:r>
              <a:rPr lang="en-US" sz="2400" dirty="0">
                <a:solidFill>
                  <a:schemeClr val="tx1">
                    <a:lumMod val="65000"/>
                    <a:lumOff val="35000"/>
                  </a:schemeClr>
                </a:solidFill>
                <a:latin typeface="+mn-lt"/>
              </a:rPr>
              <a:t>the green part of the lower rectangle is             . </a:t>
            </a:r>
            <a:endParaRPr lang="fr-FR" sz="2400" dirty="0">
              <a:solidFill>
                <a:schemeClr val="tx1">
                  <a:lumMod val="65000"/>
                  <a:lumOff val="35000"/>
                </a:schemeClr>
              </a:solidFill>
              <a:latin typeface="+mn-lt"/>
            </a:endParaRPr>
          </a:p>
        </p:txBody>
      </p:sp>
      <p:grpSp>
        <p:nvGrpSpPr>
          <p:cNvPr id="2" name="Group 1">
            <a:extLst>
              <a:ext uri="{FF2B5EF4-FFF2-40B4-BE49-F238E27FC236}">
                <a16:creationId xmlns:a16="http://schemas.microsoft.com/office/drawing/2014/main" id="{23E5D081-B061-4000-902A-388394B595BD}"/>
              </a:ext>
            </a:extLst>
          </p:cNvPr>
          <p:cNvGrpSpPr/>
          <p:nvPr/>
        </p:nvGrpSpPr>
        <p:grpSpPr>
          <a:xfrm>
            <a:off x="10643616" y="1703501"/>
            <a:ext cx="907846" cy="901077"/>
            <a:chOff x="10643616" y="1703501"/>
            <a:chExt cx="907846" cy="901077"/>
          </a:xfrm>
        </p:grpSpPr>
        <p:grpSp>
          <p:nvGrpSpPr>
            <p:cNvPr id="15" name="Group 14">
              <a:extLst>
                <a:ext uri="{FF2B5EF4-FFF2-40B4-BE49-F238E27FC236}">
                  <a16:creationId xmlns:a16="http://schemas.microsoft.com/office/drawing/2014/main" id="{C213EBD9-DED0-4D27-ABCC-108411D00689}"/>
                </a:ext>
              </a:extLst>
            </p:cNvPr>
            <p:cNvGrpSpPr/>
            <p:nvPr/>
          </p:nvGrpSpPr>
          <p:grpSpPr>
            <a:xfrm>
              <a:off x="10643616" y="2142913"/>
              <a:ext cx="907846" cy="461665"/>
              <a:chOff x="3029153" y="5389419"/>
              <a:chExt cx="907846" cy="461665"/>
            </a:xfrm>
          </p:grpSpPr>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775BE21-23FB-4DA4-80EC-0B6F8692B38D}"/>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3" name="TextBox 22">
              <a:extLst>
                <a:ext uri="{FF2B5EF4-FFF2-40B4-BE49-F238E27FC236}">
                  <a16:creationId xmlns:a16="http://schemas.microsoft.com/office/drawing/2014/main" id="{BA461F7E-0130-43A7-9D11-335AF24C4F04}"/>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grpSp>
        <p:nvGrpSpPr>
          <p:cNvPr id="16" name="Group 15">
            <a:extLst>
              <a:ext uri="{FF2B5EF4-FFF2-40B4-BE49-F238E27FC236}">
                <a16:creationId xmlns:a16="http://schemas.microsoft.com/office/drawing/2014/main" id="{A13F2AF4-9E09-463E-9BCF-DDCE5E1AE946}"/>
              </a:ext>
            </a:extLst>
          </p:cNvPr>
          <p:cNvGrpSpPr/>
          <p:nvPr/>
        </p:nvGrpSpPr>
        <p:grpSpPr>
          <a:xfrm>
            <a:off x="10624870" y="4403121"/>
            <a:ext cx="907846" cy="901077"/>
            <a:chOff x="10643616" y="1703501"/>
            <a:chExt cx="907846" cy="901077"/>
          </a:xfrm>
        </p:grpSpPr>
        <p:grpSp>
          <p:nvGrpSpPr>
            <p:cNvPr id="24" name="Group 23">
              <a:extLst>
                <a:ext uri="{FF2B5EF4-FFF2-40B4-BE49-F238E27FC236}">
                  <a16:creationId xmlns:a16="http://schemas.microsoft.com/office/drawing/2014/main" id="{9B3D86ED-AA51-431E-8F98-F5156F88E692}"/>
                </a:ext>
              </a:extLst>
            </p:cNvPr>
            <p:cNvGrpSpPr/>
            <p:nvPr/>
          </p:nvGrpSpPr>
          <p:grpSpPr>
            <a:xfrm>
              <a:off x="10643616" y="2142913"/>
              <a:ext cx="907846" cy="461665"/>
              <a:chOff x="3029153" y="5389419"/>
              <a:chExt cx="907846" cy="461665"/>
            </a:xfrm>
          </p:grpSpPr>
          <p:cxnSp>
            <p:nvCxnSpPr>
              <p:cNvPr id="27" name="Straight Connector 26">
                <a:extLst>
                  <a:ext uri="{FF2B5EF4-FFF2-40B4-BE49-F238E27FC236}">
                    <a16:creationId xmlns:a16="http://schemas.microsoft.com/office/drawing/2014/main" id="{E4F7EBDF-E624-4A60-87B0-F39BFBA18C25}"/>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D3FC08F-C904-4496-A0AF-693288A7A7F6}"/>
                  </a:ext>
                </a:extLst>
              </p:cNvPr>
              <p:cNvSpPr txBox="1"/>
              <p:nvPr/>
            </p:nvSpPr>
            <p:spPr>
              <a:xfrm>
                <a:off x="3297300"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6" name="TextBox 25">
              <a:extLst>
                <a:ext uri="{FF2B5EF4-FFF2-40B4-BE49-F238E27FC236}">
                  <a16:creationId xmlns:a16="http://schemas.microsoft.com/office/drawing/2014/main" id="{A399AD80-AA09-40F1-AAA1-8F997167DEFA}"/>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grpSp>
        <p:nvGrpSpPr>
          <p:cNvPr id="6" name="Group 5">
            <a:extLst>
              <a:ext uri="{FF2B5EF4-FFF2-40B4-BE49-F238E27FC236}">
                <a16:creationId xmlns:a16="http://schemas.microsoft.com/office/drawing/2014/main" id="{C96F370C-A53D-4F49-938D-27652226E506}"/>
              </a:ext>
            </a:extLst>
          </p:cNvPr>
          <p:cNvGrpSpPr/>
          <p:nvPr/>
        </p:nvGrpSpPr>
        <p:grpSpPr>
          <a:xfrm>
            <a:off x="1774345" y="5085156"/>
            <a:ext cx="5308022" cy="1028420"/>
            <a:chOff x="1774345" y="5085156"/>
            <a:chExt cx="5308022" cy="1028420"/>
          </a:xfrm>
        </p:grpSpPr>
        <p:grpSp>
          <p:nvGrpSpPr>
            <p:cNvPr id="34" name="Group 33">
              <a:extLst>
                <a:ext uri="{FF2B5EF4-FFF2-40B4-BE49-F238E27FC236}">
                  <a16:creationId xmlns:a16="http://schemas.microsoft.com/office/drawing/2014/main" id="{89B52C08-EB79-4D4F-BE92-6B0B9F5AF0A3}"/>
                </a:ext>
              </a:extLst>
            </p:cNvPr>
            <p:cNvGrpSpPr/>
            <p:nvPr/>
          </p:nvGrpSpPr>
          <p:grpSpPr>
            <a:xfrm>
              <a:off x="5025300" y="5164287"/>
              <a:ext cx="907846" cy="901077"/>
              <a:chOff x="10643616" y="1703501"/>
              <a:chExt cx="907846" cy="901077"/>
            </a:xfrm>
          </p:grpSpPr>
          <p:grpSp>
            <p:nvGrpSpPr>
              <p:cNvPr id="35" name="Group 34">
                <a:extLst>
                  <a:ext uri="{FF2B5EF4-FFF2-40B4-BE49-F238E27FC236}">
                    <a16:creationId xmlns:a16="http://schemas.microsoft.com/office/drawing/2014/main" id="{ADC0E920-D737-4209-81F0-F1ECDBAA4D99}"/>
                  </a:ext>
                </a:extLst>
              </p:cNvPr>
              <p:cNvGrpSpPr/>
              <p:nvPr/>
            </p:nvGrpSpPr>
            <p:grpSpPr>
              <a:xfrm>
                <a:off x="10643616" y="2142913"/>
                <a:ext cx="907846" cy="461665"/>
                <a:chOff x="3029153" y="5389419"/>
                <a:chExt cx="907846" cy="461665"/>
              </a:xfrm>
            </p:grpSpPr>
            <p:cxnSp>
              <p:nvCxnSpPr>
                <p:cNvPr id="37" name="Straight Connector 36">
                  <a:extLst>
                    <a:ext uri="{FF2B5EF4-FFF2-40B4-BE49-F238E27FC236}">
                      <a16:creationId xmlns:a16="http://schemas.microsoft.com/office/drawing/2014/main" id="{36C9359F-BE5E-4F2F-9FCA-A5B38FD6F2A2}"/>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20CD930-C404-47A8-AC28-344E015621D9}"/>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36" name="TextBox 35">
                <a:extLst>
                  <a:ext uri="{FF2B5EF4-FFF2-40B4-BE49-F238E27FC236}">
                    <a16:creationId xmlns:a16="http://schemas.microsoft.com/office/drawing/2014/main" id="{037B5062-ADD7-4029-8203-1904BC0A96B7}"/>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grpSp>
          <p:nvGrpSpPr>
            <p:cNvPr id="5" name="Group 4">
              <a:extLst>
                <a:ext uri="{FF2B5EF4-FFF2-40B4-BE49-F238E27FC236}">
                  <a16:creationId xmlns:a16="http://schemas.microsoft.com/office/drawing/2014/main" id="{94533ED2-CAE3-4287-8F08-634504F0511A}"/>
                </a:ext>
              </a:extLst>
            </p:cNvPr>
            <p:cNvGrpSpPr/>
            <p:nvPr/>
          </p:nvGrpSpPr>
          <p:grpSpPr>
            <a:xfrm>
              <a:off x="1774345" y="5085156"/>
              <a:ext cx="5308022" cy="1028420"/>
              <a:chOff x="1774345" y="5085156"/>
              <a:chExt cx="5308022" cy="1028420"/>
            </a:xfrm>
          </p:grpSpPr>
          <p:grpSp>
            <p:nvGrpSpPr>
              <p:cNvPr id="29" name="Group 28">
                <a:extLst>
                  <a:ext uri="{FF2B5EF4-FFF2-40B4-BE49-F238E27FC236}">
                    <a16:creationId xmlns:a16="http://schemas.microsoft.com/office/drawing/2014/main" id="{DECF3EE5-46E7-4FCF-9F23-6BAB648C5F5B}"/>
                  </a:ext>
                </a:extLst>
              </p:cNvPr>
              <p:cNvGrpSpPr/>
              <p:nvPr/>
            </p:nvGrpSpPr>
            <p:grpSpPr>
              <a:xfrm>
                <a:off x="2413558" y="5182280"/>
                <a:ext cx="907846" cy="901077"/>
                <a:chOff x="10643616" y="1703501"/>
                <a:chExt cx="907846" cy="901077"/>
              </a:xfrm>
            </p:grpSpPr>
            <p:grpSp>
              <p:nvGrpSpPr>
                <p:cNvPr id="30" name="Group 29">
                  <a:extLst>
                    <a:ext uri="{FF2B5EF4-FFF2-40B4-BE49-F238E27FC236}">
                      <a16:creationId xmlns:a16="http://schemas.microsoft.com/office/drawing/2014/main" id="{8C578045-B85C-4BF0-8D16-395D021A0A08}"/>
                    </a:ext>
                  </a:extLst>
                </p:cNvPr>
                <p:cNvGrpSpPr/>
                <p:nvPr/>
              </p:nvGrpSpPr>
              <p:grpSpPr>
                <a:xfrm>
                  <a:off x="10643616" y="2142913"/>
                  <a:ext cx="907846" cy="461665"/>
                  <a:chOff x="3029153" y="5389419"/>
                  <a:chExt cx="907846" cy="461665"/>
                </a:xfrm>
              </p:grpSpPr>
              <p:cxnSp>
                <p:nvCxnSpPr>
                  <p:cNvPr id="32" name="Straight Connector 31">
                    <a:extLst>
                      <a:ext uri="{FF2B5EF4-FFF2-40B4-BE49-F238E27FC236}">
                        <a16:creationId xmlns:a16="http://schemas.microsoft.com/office/drawing/2014/main" id="{94102412-8161-4A3D-BB19-6F7FF77D944D}"/>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E73CEBA-238B-4C69-98E3-A134C8857583}"/>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31" name="TextBox 30">
                  <a:extLst>
                    <a:ext uri="{FF2B5EF4-FFF2-40B4-BE49-F238E27FC236}">
                      <a16:creationId xmlns:a16="http://schemas.microsoft.com/office/drawing/2014/main" id="{DDD94892-1059-4609-88A3-834240280DC3}"/>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4</a:t>
                  </a:r>
                  <a:endParaRPr lang="fr-FR" sz="1200" dirty="0"/>
                </a:p>
              </p:txBody>
            </p:sp>
          </p:grpSp>
          <p:sp>
            <p:nvSpPr>
              <p:cNvPr id="4" name="TextBox 3">
                <a:extLst>
                  <a:ext uri="{FF2B5EF4-FFF2-40B4-BE49-F238E27FC236}">
                    <a16:creationId xmlns:a16="http://schemas.microsoft.com/office/drawing/2014/main" id="{A1163133-416C-43E4-870D-29C28FF5E97D}"/>
                  </a:ext>
                </a:extLst>
              </p:cNvPr>
              <p:cNvSpPr txBox="1"/>
              <p:nvPr/>
            </p:nvSpPr>
            <p:spPr>
              <a:xfrm>
                <a:off x="1774345" y="5341027"/>
                <a:ext cx="4769254" cy="461665"/>
              </a:xfrm>
              <a:prstGeom prst="rect">
                <a:avLst/>
              </a:prstGeom>
              <a:noFill/>
            </p:spPr>
            <p:txBody>
              <a:bodyPr wrap="none" rtlCol="0">
                <a:spAutoFit/>
              </a:bodyPr>
              <a:lstStyle/>
              <a:p>
                <a:r>
                  <a:rPr lang="en-US" sz="2400" dirty="0">
                    <a:solidFill>
                      <a:schemeClr val="tx1">
                        <a:lumMod val="65000"/>
                        <a:lumOff val="35000"/>
                      </a:schemeClr>
                    </a:solidFill>
                    <a:latin typeface="+mn-lt"/>
                  </a:rPr>
                  <a:t>1 +              =            +            =  </a:t>
                </a:r>
                <a:endParaRPr lang="fr-FR" sz="2400" dirty="0">
                  <a:solidFill>
                    <a:schemeClr val="tx1">
                      <a:lumMod val="65000"/>
                      <a:lumOff val="35000"/>
                    </a:schemeClr>
                  </a:solidFill>
                  <a:latin typeface="+mn-lt"/>
                </a:endParaRPr>
              </a:p>
            </p:txBody>
          </p:sp>
          <p:grpSp>
            <p:nvGrpSpPr>
              <p:cNvPr id="39" name="Group 38">
                <a:extLst>
                  <a:ext uri="{FF2B5EF4-FFF2-40B4-BE49-F238E27FC236}">
                    <a16:creationId xmlns:a16="http://schemas.microsoft.com/office/drawing/2014/main" id="{04EA603E-C9C4-400E-903E-72D784A9EEEC}"/>
                  </a:ext>
                </a:extLst>
              </p:cNvPr>
              <p:cNvGrpSpPr/>
              <p:nvPr/>
            </p:nvGrpSpPr>
            <p:grpSpPr>
              <a:xfrm>
                <a:off x="3843110" y="5085156"/>
                <a:ext cx="821397" cy="1021885"/>
                <a:chOff x="1491195" y="2736054"/>
                <a:chExt cx="1099920" cy="1368390"/>
              </a:xfrm>
            </p:grpSpPr>
            <p:sp>
              <p:nvSpPr>
                <p:cNvPr id="40" name="Rectangle: Rounded Corners 39">
                  <a:extLst>
                    <a:ext uri="{FF2B5EF4-FFF2-40B4-BE49-F238E27FC236}">
                      <a16:creationId xmlns:a16="http://schemas.microsoft.com/office/drawing/2014/main" id="{6326563E-0584-4C60-AE9E-4ABA41778359}"/>
                    </a:ext>
                  </a:extLst>
                </p:cNvPr>
                <p:cNvSpPr/>
                <p:nvPr/>
              </p:nvSpPr>
              <p:spPr>
                <a:xfrm>
                  <a:off x="1626113" y="2736054"/>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1" name="Straight Connector 40">
                  <a:extLst>
                    <a:ext uri="{FF2B5EF4-FFF2-40B4-BE49-F238E27FC236}">
                      <a16:creationId xmlns:a16="http://schemas.microsoft.com/office/drawing/2014/main" id="{4183098D-74F1-45C6-A738-DCC2868E228A}"/>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7AEEA619-A0D6-41D9-A22C-1FB7FE7FD617}"/>
                    </a:ext>
                  </a:extLst>
                </p:cNvPr>
                <p:cNvSpPr/>
                <p:nvPr/>
              </p:nvSpPr>
              <p:spPr>
                <a:xfrm>
                  <a:off x="1626113"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nvGrpSpPr>
              <p:cNvPr id="43" name="Group 42">
                <a:extLst>
                  <a:ext uri="{FF2B5EF4-FFF2-40B4-BE49-F238E27FC236}">
                    <a16:creationId xmlns:a16="http://schemas.microsoft.com/office/drawing/2014/main" id="{D76C730B-5A91-47A0-8678-5005E3BB705D}"/>
                  </a:ext>
                </a:extLst>
              </p:cNvPr>
              <p:cNvGrpSpPr/>
              <p:nvPr/>
            </p:nvGrpSpPr>
            <p:grpSpPr>
              <a:xfrm>
                <a:off x="6260970" y="5091691"/>
                <a:ext cx="821397" cy="1021885"/>
                <a:chOff x="1491195" y="2736054"/>
                <a:chExt cx="1099920" cy="1368390"/>
              </a:xfrm>
            </p:grpSpPr>
            <p:sp>
              <p:nvSpPr>
                <p:cNvPr id="44" name="Rectangle: Rounded Corners 43">
                  <a:extLst>
                    <a:ext uri="{FF2B5EF4-FFF2-40B4-BE49-F238E27FC236}">
                      <a16:creationId xmlns:a16="http://schemas.microsoft.com/office/drawing/2014/main" id="{89D4953A-F635-44DF-A2BC-8E09F70FF940}"/>
                    </a:ext>
                  </a:extLst>
                </p:cNvPr>
                <p:cNvSpPr/>
                <p:nvPr/>
              </p:nvSpPr>
              <p:spPr>
                <a:xfrm>
                  <a:off x="1577135" y="2736054"/>
                  <a:ext cx="965002"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5" name="Straight Connector 44">
                  <a:extLst>
                    <a:ext uri="{FF2B5EF4-FFF2-40B4-BE49-F238E27FC236}">
                      <a16:creationId xmlns:a16="http://schemas.microsoft.com/office/drawing/2014/main" id="{D16EB627-0806-4E70-AE04-010B30F3589A}"/>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Rectangle: Rounded Corners 45">
                  <a:extLst>
                    <a:ext uri="{FF2B5EF4-FFF2-40B4-BE49-F238E27FC236}">
                      <a16:creationId xmlns:a16="http://schemas.microsoft.com/office/drawing/2014/main" id="{FBE3F0ED-039B-42CA-849F-9ED42A16531B}"/>
                    </a:ext>
                  </a:extLst>
                </p:cNvPr>
                <p:cNvSpPr/>
                <p:nvPr/>
              </p:nvSpPr>
              <p:spPr>
                <a:xfrm>
                  <a:off x="1577135" y="3519709"/>
                  <a:ext cx="965002"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grpSp>
      <p:sp>
        <p:nvSpPr>
          <p:cNvPr id="47" name="Rectangle 46">
            <a:extLst>
              <a:ext uri="{FF2B5EF4-FFF2-40B4-BE49-F238E27FC236}">
                <a16:creationId xmlns:a16="http://schemas.microsoft.com/office/drawing/2014/main" id="{7C91B167-B8C6-42FC-870D-EF30DDE10498}"/>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139E7323-5BA2-40B7-BBCB-7D443F0AF019}"/>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A79A70B6-E1DE-4CFD-BAF5-C1684BE0CBC7}"/>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6570C172-84D8-42A0-BD30-9E3DD1C7B218}"/>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6159DBD4-4906-468F-BBCA-7A392098B3A2}"/>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0ADCDBAA-DD27-4C41-8F2A-BB6E92D5021F}"/>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816A9C7-4A15-4302-907A-014B97B9E594}"/>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13D13054-0CB0-483E-B8FC-A7561D0C56B8}"/>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8E5745E0-0C2E-4440-AEDF-92A2B1A5C935}"/>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F22F95D-BE13-DDB7-B99D-5210B35D838A}"/>
              </a:ext>
            </a:extLst>
          </p:cNvPr>
          <p:cNvSpPr/>
          <p:nvPr/>
        </p:nvSpPr>
        <p:spPr>
          <a:xfrm>
            <a:off x="2209800" y="356889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89F8EC6-5A84-15E9-78C6-65017834CF7C}"/>
              </a:ext>
            </a:extLst>
          </p:cNvPr>
          <p:cNvSpPr/>
          <p:nvPr/>
        </p:nvSpPr>
        <p:spPr>
          <a:xfrm>
            <a:off x="3073400" y="356889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F34C5A8-3873-9E51-7B97-A02C4B4A7EB4}"/>
              </a:ext>
            </a:extLst>
          </p:cNvPr>
          <p:cNvSpPr/>
          <p:nvPr/>
        </p:nvSpPr>
        <p:spPr>
          <a:xfrm>
            <a:off x="394716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906D04E-2109-6FF8-DEB1-0C6CF0A04C42}"/>
              </a:ext>
            </a:extLst>
          </p:cNvPr>
          <p:cNvSpPr/>
          <p:nvPr/>
        </p:nvSpPr>
        <p:spPr>
          <a:xfrm>
            <a:off x="482092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F44A6B4-87C5-ACF4-CDA7-17462E0D73D5}"/>
              </a:ext>
            </a:extLst>
          </p:cNvPr>
          <p:cNvSpPr/>
          <p:nvPr/>
        </p:nvSpPr>
        <p:spPr>
          <a:xfrm>
            <a:off x="5684520" y="3568891"/>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8DBEB426-CB50-6064-5DB2-5F6DCAEC8C4B}"/>
              </a:ext>
            </a:extLst>
          </p:cNvPr>
          <p:cNvSpPr/>
          <p:nvPr/>
        </p:nvSpPr>
        <p:spPr>
          <a:xfrm>
            <a:off x="655828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7399448-B6DE-C0C5-AA5D-CADD71064B6A}"/>
              </a:ext>
            </a:extLst>
          </p:cNvPr>
          <p:cNvSpPr/>
          <p:nvPr/>
        </p:nvSpPr>
        <p:spPr>
          <a:xfrm>
            <a:off x="741172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944DA08-E1A6-942D-A05B-9DDD304FB519}"/>
              </a:ext>
            </a:extLst>
          </p:cNvPr>
          <p:cNvSpPr/>
          <p:nvPr/>
        </p:nvSpPr>
        <p:spPr>
          <a:xfrm>
            <a:off x="826516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C93BEFE-910D-FF4F-A7E3-5D42E7C6B099}"/>
              </a:ext>
            </a:extLst>
          </p:cNvPr>
          <p:cNvSpPr/>
          <p:nvPr/>
        </p:nvSpPr>
        <p:spPr>
          <a:xfrm>
            <a:off x="911860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821498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Rounded Corners 56">
            <a:extLst>
              <a:ext uri="{FF2B5EF4-FFF2-40B4-BE49-F238E27FC236}">
                <a16:creationId xmlns:a16="http://schemas.microsoft.com/office/drawing/2014/main" id="{7EF24B93-7D39-F4F8-389F-49AD68CAFC62}"/>
              </a:ext>
            </a:extLst>
          </p:cNvPr>
          <p:cNvSpPr/>
          <p:nvPr/>
        </p:nvSpPr>
        <p:spPr>
          <a:xfrm>
            <a:off x="3943864" y="5085156"/>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8" name="Rectangle: Rounded Corners 57">
            <a:extLst>
              <a:ext uri="{FF2B5EF4-FFF2-40B4-BE49-F238E27FC236}">
                <a16:creationId xmlns:a16="http://schemas.microsoft.com/office/drawing/2014/main" id="{9AC8CB94-2D15-3032-348C-2E2381229FC3}"/>
              </a:ext>
            </a:extLst>
          </p:cNvPr>
          <p:cNvSpPr/>
          <p:nvPr/>
        </p:nvSpPr>
        <p:spPr>
          <a:xfrm>
            <a:off x="3943864" y="5670373"/>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9" name="Rectangle: Rounded Corners 58">
            <a:extLst>
              <a:ext uri="{FF2B5EF4-FFF2-40B4-BE49-F238E27FC236}">
                <a16:creationId xmlns:a16="http://schemas.microsoft.com/office/drawing/2014/main" id="{A1A4004B-EBC2-7D7E-74EE-9CA7B453C45C}"/>
              </a:ext>
            </a:extLst>
          </p:cNvPr>
          <p:cNvSpPr/>
          <p:nvPr/>
        </p:nvSpPr>
        <p:spPr>
          <a:xfrm>
            <a:off x="6325148" y="5091691"/>
            <a:ext cx="720643"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60" name="Rectangle: Rounded Corners 59">
            <a:extLst>
              <a:ext uri="{FF2B5EF4-FFF2-40B4-BE49-F238E27FC236}">
                <a16:creationId xmlns:a16="http://schemas.microsoft.com/office/drawing/2014/main" id="{06F18ECE-AB14-F589-E447-E98D4C762A66}"/>
              </a:ext>
            </a:extLst>
          </p:cNvPr>
          <p:cNvSpPr/>
          <p:nvPr/>
        </p:nvSpPr>
        <p:spPr>
          <a:xfrm>
            <a:off x="6325148" y="5676908"/>
            <a:ext cx="720643"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13" name="TextBox 12">
            <a:extLst>
              <a:ext uri="{FF2B5EF4-FFF2-40B4-BE49-F238E27FC236}">
                <a16:creationId xmlns:a16="http://schemas.microsoft.com/office/drawing/2014/main" id="{8AEEE29E-1262-4CC8-8591-B16721DFEA05}"/>
              </a:ext>
            </a:extLst>
          </p:cNvPr>
          <p:cNvSpPr txBox="1"/>
          <p:nvPr/>
        </p:nvSpPr>
        <p:spPr>
          <a:xfrm>
            <a:off x="808950" y="1572536"/>
            <a:ext cx="11103650" cy="723596"/>
          </a:xfrm>
          <a:prstGeom prst="rect">
            <a:avLst/>
          </a:prstGeom>
          <a:noFill/>
        </p:spPr>
        <p:txBody>
          <a:bodyPr wrap="square">
            <a:spAutoFit/>
          </a:bodyPr>
          <a:lstStyle/>
          <a:p>
            <a:pPr>
              <a:lnSpc>
                <a:spcPct val="200000"/>
              </a:lnSpc>
            </a:pPr>
            <a:r>
              <a:rPr lang="en-US" sz="2400" dirty="0">
                <a:solidFill>
                  <a:schemeClr val="tx1">
                    <a:lumMod val="65000"/>
                    <a:lumOff val="35000"/>
                  </a:schemeClr>
                </a:solidFill>
                <a:latin typeface="+mn-lt"/>
              </a:rPr>
              <a:t>A fraction that represents the green part of the upper rectangle is            . </a:t>
            </a:r>
            <a:endParaRPr lang="fr-FR" sz="2400" dirty="0">
              <a:solidFill>
                <a:schemeClr val="tx1">
                  <a:lumMod val="65000"/>
                  <a:lumOff val="35000"/>
                </a:schemeClr>
              </a:solidFill>
              <a:latin typeface="+mn-lt"/>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17" name="TextBox 16">
            <a:extLst>
              <a:ext uri="{FF2B5EF4-FFF2-40B4-BE49-F238E27FC236}">
                <a16:creationId xmlns:a16="http://schemas.microsoft.com/office/drawing/2014/main" id="{2B343F83-85FE-4A44-96B9-330497AD7D06}"/>
              </a:ext>
            </a:extLst>
          </p:cNvPr>
          <p:cNvSpPr txBox="1"/>
          <p:nvPr/>
        </p:nvSpPr>
        <p:spPr>
          <a:xfrm>
            <a:off x="808950" y="4561868"/>
            <a:ext cx="10989350" cy="461665"/>
          </a:xfrm>
          <a:prstGeom prst="rect">
            <a:avLst/>
          </a:prstGeom>
          <a:noFill/>
        </p:spPr>
        <p:txBody>
          <a:bodyPr wrap="square">
            <a:spAutoFit/>
          </a:bodyPr>
          <a:lstStyle/>
          <a:p>
            <a:r>
              <a:rPr lang="en-US" sz="2400" dirty="0">
                <a:solidFill>
                  <a:schemeClr val="tx1">
                    <a:lumMod val="65000"/>
                    <a:lumOff val="35000"/>
                  </a:schemeClr>
                </a:solidFill>
                <a:latin typeface="+mn-lt"/>
              </a:rPr>
              <a:t>A fraction that represents</a:t>
            </a:r>
            <a:r>
              <a:rPr lang="en-US" dirty="0"/>
              <a:t> </a:t>
            </a:r>
            <a:r>
              <a:rPr lang="en-US" sz="2400" dirty="0">
                <a:solidFill>
                  <a:schemeClr val="tx1">
                    <a:lumMod val="65000"/>
                    <a:lumOff val="35000"/>
                  </a:schemeClr>
                </a:solidFill>
                <a:latin typeface="+mn-lt"/>
              </a:rPr>
              <a:t>the green part of the lower rectangle is             . </a:t>
            </a:r>
            <a:endParaRPr lang="fr-FR" sz="2400" dirty="0">
              <a:solidFill>
                <a:schemeClr val="tx1">
                  <a:lumMod val="65000"/>
                  <a:lumOff val="35000"/>
                </a:schemeClr>
              </a:solidFill>
              <a:latin typeface="+mn-lt"/>
            </a:endParaRPr>
          </a:p>
        </p:txBody>
      </p:sp>
      <p:grpSp>
        <p:nvGrpSpPr>
          <p:cNvPr id="2" name="Group 1">
            <a:extLst>
              <a:ext uri="{FF2B5EF4-FFF2-40B4-BE49-F238E27FC236}">
                <a16:creationId xmlns:a16="http://schemas.microsoft.com/office/drawing/2014/main" id="{23E5D081-B061-4000-902A-388394B595BD}"/>
              </a:ext>
            </a:extLst>
          </p:cNvPr>
          <p:cNvGrpSpPr/>
          <p:nvPr/>
        </p:nvGrpSpPr>
        <p:grpSpPr>
          <a:xfrm>
            <a:off x="10643616" y="1703501"/>
            <a:ext cx="907846" cy="901077"/>
            <a:chOff x="10643616" y="1703501"/>
            <a:chExt cx="907846" cy="901077"/>
          </a:xfrm>
        </p:grpSpPr>
        <p:grpSp>
          <p:nvGrpSpPr>
            <p:cNvPr id="15" name="Group 14">
              <a:extLst>
                <a:ext uri="{FF2B5EF4-FFF2-40B4-BE49-F238E27FC236}">
                  <a16:creationId xmlns:a16="http://schemas.microsoft.com/office/drawing/2014/main" id="{C213EBD9-DED0-4D27-ABCC-108411D00689}"/>
                </a:ext>
              </a:extLst>
            </p:cNvPr>
            <p:cNvGrpSpPr/>
            <p:nvPr/>
          </p:nvGrpSpPr>
          <p:grpSpPr>
            <a:xfrm>
              <a:off x="10643616" y="2142913"/>
              <a:ext cx="907846" cy="461665"/>
              <a:chOff x="3029153" y="5389419"/>
              <a:chExt cx="907846" cy="461665"/>
            </a:xfrm>
          </p:grpSpPr>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775BE21-23FB-4DA4-80EC-0B6F8692B38D}"/>
                  </a:ext>
                </a:extLst>
              </p:cNvPr>
              <p:cNvSpPr txBox="1"/>
              <p:nvPr/>
            </p:nvSpPr>
            <p:spPr>
              <a:xfrm>
                <a:off x="3297300"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3" name="TextBox 22">
              <a:extLst>
                <a:ext uri="{FF2B5EF4-FFF2-40B4-BE49-F238E27FC236}">
                  <a16:creationId xmlns:a16="http://schemas.microsoft.com/office/drawing/2014/main" id="{BA461F7E-0130-43A7-9D11-335AF24C4F04}"/>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grpSp>
        <p:nvGrpSpPr>
          <p:cNvPr id="16" name="Group 15">
            <a:extLst>
              <a:ext uri="{FF2B5EF4-FFF2-40B4-BE49-F238E27FC236}">
                <a16:creationId xmlns:a16="http://schemas.microsoft.com/office/drawing/2014/main" id="{A13F2AF4-9E09-463E-9BCF-DDCE5E1AE946}"/>
              </a:ext>
            </a:extLst>
          </p:cNvPr>
          <p:cNvGrpSpPr/>
          <p:nvPr/>
        </p:nvGrpSpPr>
        <p:grpSpPr>
          <a:xfrm>
            <a:off x="10624870" y="4403121"/>
            <a:ext cx="907846" cy="901077"/>
            <a:chOff x="10643616" y="1703501"/>
            <a:chExt cx="907846" cy="901077"/>
          </a:xfrm>
        </p:grpSpPr>
        <p:grpSp>
          <p:nvGrpSpPr>
            <p:cNvPr id="24" name="Group 23">
              <a:extLst>
                <a:ext uri="{FF2B5EF4-FFF2-40B4-BE49-F238E27FC236}">
                  <a16:creationId xmlns:a16="http://schemas.microsoft.com/office/drawing/2014/main" id="{9B3D86ED-AA51-431E-8F98-F5156F88E692}"/>
                </a:ext>
              </a:extLst>
            </p:cNvPr>
            <p:cNvGrpSpPr/>
            <p:nvPr/>
          </p:nvGrpSpPr>
          <p:grpSpPr>
            <a:xfrm>
              <a:off x="10643616" y="2142913"/>
              <a:ext cx="907846" cy="461665"/>
              <a:chOff x="3029153" y="5389419"/>
              <a:chExt cx="907846" cy="461665"/>
            </a:xfrm>
          </p:grpSpPr>
          <p:cxnSp>
            <p:nvCxnSpPr>
              <p:cNvPr id="27" name="Straight Connector 26">
                <a:extLst>
                  <a:ext uri="{FF2B5EF4-FFF2-40B4-BE49-F238E27FC236}">
                    <a16:creationId xmlns:a16="http://schemas.microsoft.com/office/drawing/2014/main" id="{E4F7EBDF-E624-4A60-87B0-F39BFBA18C25}"/>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D3FC08F-C904-4496-A0AF-693288A7A7F6}"/>
                  </a:ext>
                </a:extLst>
              </p:cNvPr>
              <p:cNvSpPr txBox="1"/>
              <p:nvPr/>
            </p:nvSpPr>
            <p:spPr>
              <a:xfrm>
                <a:off x="3288591"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6" name="TextBox 25">
              <a:extLst>
                <a:ext uri="{FF2B5EF4-FFF2-40B4-BE49-F238E27FC236}">
                  <a16:creationId xmlns:a16="http://schemas.microsoft.com/office/drawing/2014/main" id="{A399AD80-AA09-40F1-AAA1-8F997167DEFA}"/>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grpSp>
        <p:nvGrpSpPr>
          <p:cNvPr id="35" name="Group 34">
            <a:extLst>
              <a:ext uri="{FF2B5EF4-FFF2-40B4-BE49-F238E27FC236}">
                <a16:creationId xmlns:a16="http://schemas.microsoft.com/office/drawing/2014/main" id="{ADC0E920-D737-4209-81F0-F1ECDBAA4D99}"/>
              </a:ext>
            </a:extLst>
          </p:cNvPr>
          <p:cNvGrpSpPr/>
          <p:nvPr/>
        </p:nvGrpSpPr>
        <p:grpSpPr>
          <a:xfrm>
            <a:off x="5025300" y="5603699"/>
            <a:ext cx="907846" cy="461665"/>
            <a:chOff x="3029153" y="5389419"/>
            <a:chExt cx="907846" cy="461665"/>
          </a:xfrm>
        </p:grpSpPr>
        <p:cxnSp>
          <p:nvCxnSpPr>
            <p:cNvPr id="37" name="Straight Connector 36">
              <a:extLst>
                <a:ext uri="{FF2B5EF4-FFF2-40B4-BE49-F238E27FC236}">
                  <a16:creationId xmlns:a16="http://schemas.microsoft.com/office/drawing/2014/main" id="{36C9359F-BE5E-4F2F-9FCA-A5B38FD6F2A2}"/>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20CD930-C404-47A8-AC28-344E015621D9}"/>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36" name="TextBox 35">
            <a:extLst>
              <a:ext uri="{FF2B5EF4-FFF2-40B4-BE49-F238E27FC236}">
                <a16:creationId xmlns:a16="http://schemas.microsoft.com/office/drawing/2014/main" id="{037B5062-ADD7-4029-8203-1904BC0A96B7}"/>
              </a:ext>
            </a:extLst>
          </p:cNvPr>
          <p:cNvSpPr txBox="1"/>
          <p:nvPr/>
        </p:nvSpPr>
        <p:spPr>
          <a:xfrm>
            <a:off x="5270306" y="5164287"/>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nvGrpSpPr>
          <p:cNvPr id="29" name="Group 28">
            <a:extLst>
              <a:ext uri="{FF2B5EF4-FFF2-40B4-BE49-F238E27FC236}">
                <a16:creationId xmlns:a16="http://schemas.microsoft.com/office/drawing/2014/main" id="{DECF3EE5-46E7-4FCF-9F23-6BAB648C5F5B}"/>
              </a:ext>
            </a:extLst>
          </p:cNvPr>
          <p:cNvGrpSpPr/>
          <p:nvPr/>
        </p:nvGrpSpPr>
        <p:grpSpPr>
          <a:xfrm>
            <a:off x="2413558" y="5182280"/>
            <a:ext cx="907846" cy="901077"/>
            <a:chOff x="10643616" y="1703501"/>
            <a:chExt cx="907846" cy="901077"/>
          </a:xfrm>
        </p:grpSpPr>
        <p:grpSp>
          <p:nvGrpSpPr>
            <p:cNvPr id="30" name="Group 29">
              <a:extLst>
                <a:ext uri="{FF2B5EF4-FFF2-40B4-BE49-F238E27FC236}">
                  <a16:creationId xmlns:a16="http://schemas.microsoft.com/office/drawing/2014/main" id="{8C578045-B85C-4BF0-8D16-395D021A0A08}"/>
                </a:ext>
              </a:extLst>
            </p:cNvPr>
            <p:cNvGrpSpPr/>
            <p:nvPr/>
          </p:nvGrpSpPr>
          <p:grpSpPr>
            <a:xfrm>
              <a:off x="10643616" y="2142913"/>
              <a:ext cx="907846" cy="461665"/>
              <a:chOff x="3029153" y="5389419"/>
              <a:chExt cx="907846" cy="461665"/>
            </a:xfrm>
          </p:grpSpPr>
          <p:cxnSp>
            <p:nvCxnSpPr>
              <p:cNvPr id="32" name="Straight Connector 31">
                <a:extLst>
                  <a:ext uri="{FF2B5EF4-FFF2-40B4-BE49-F238E27FC236}">
                    <a16:creationId xmlns:a16="http://schemas.microsoft.com/office/drawing/2014/main" id="{94102412-8161-4A3D-BB19-6F7FF77D944D}"/>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E73CEBA-238B-4C69-98E3-A134C8857583}"/>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31" name="TextBox 30">
              <a:extLst>
                <a:ext uri="{FF2B5EF4-FFF2-40B4-BE49-F238E27FC236}">
                  <a16:creationId xmlns:a16="http://schemas.microsoft.com/office/drawing/2014/main" id="{DDD94892-1059-4609-88A3-834240280DC3}"/>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4</a:t>
              </a:r>
              <a:endParaRPr lang="fr-FR" sz="1200" dirty="0"/>
            </a:p>
          </p:txBody>
        </p:sp>
      </p:grpSp>
      <p:sp>
        <p:nvSpPr>
          <p:cNvPr id="4" name="TextBox 3">
            <a:extLst>
              <a:ext uri="{FF2B5EF4-FFF2-40B4-BE49-F238E27FC236}">
                <a16:creationId xmlns:a16="http://schemas.microsoft.com/office/drawing/2014/main" id="{A1163133-416C-43E4-870D-29C28FF5E97D}"/>
              </a:ext>
            </a:extLst>
          </p:cNvPr>
          <p:cNvSpPr txBox="1"/>
          <p:nvPr/>
        </p:nvSpPr>
        <p:spPr>
          <a:xfrm>
            <a:off x="1774345" y="5341027"/>
            <a:ext cx="4769254" cy="461665"/>
          </a:xfrm>
          <a:prstGeom prst="rect">
            <a:avLst/>
          </a:prstGeom>
          <a:noFill/>
        </p:spPr>
        <p:txBody>
          <a:bodyPr wrap="none" rtlCol="0">
            <a:spAutoFit/>
          </a:bodyPr>
          <a:lstStyle/>
          <a:p>
            <a:r>
              <a:rPr lang="en-US" sz="2400" dirty="0">
                <a:solidFill>
                  <a:schemeClr val="tx1">
                    <a:lumMod val="65000"/>
                    <a:lumOff val="35000"/>
                  </a:schemeClr>
                </a:solidFill>
                <a:latin typeface="+mn-lt"/>
              </a:rPr>
              <a:t>1 +              =            +            =  </a:t>
            </a:r>
            <a:endParaRPr lang="fr-FR" sz="2400" dirty="0">
              <a:solidFill>
                <a:schemeClr val="tx1">
                  <a:lumMod val="65000"/>
                  <a:lumOff val="35000"/>
                </a:schemeClr>
              </a:solidFill>
              <a:latin typeface="+mn-lt"/>
            </a:endParaRPr>
          </a:p>
        </p:txBody>
      </p:sp>
      <p:sp>
        <p:nvSpPr>
          <p:cNvPr id="40" name="Rectangle: Rounded Corners 39">
            <a:extLst>
              <a:ext uri="{FF2B5EF4-FFF2-40B4-BE49-F238E27FC236}">
                <a16:creationId xmlns:a16="http://schemas.microsoft.com/office/drawing/2014/main" id="{6326563E-0584-4C60-AE9E-4ABA41778359}"/>
              </a:ext>
            </a:extLst>
          </p:cNvPr>
          <p:cNvSpPr/>
          <p:nvPr/>
        </p:nvSpPr>
        <p:spPr>
          <a:xfrm>
            <a:off x="3943864" y="5085156"/>
            <a:ext cx="587919"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cxnSp>
        <p:nvCxnSpPr>
          <p:cNvPr id="41" name="Straight Connector 40">
            <a:extLst>
              <a:ext uri="{FF2B5EF4-FFF2-40B4-BE49-F238E27FC236}">
                <a16:creationId xmlns:a16="http://schemas.microsoft.com/office/drawing/2014/main" id="{4183098D-74F1-45C6-A738-DCC2868E228A}"/>
              </a:ext>
            </a:extLst>
          </p:cNvPr>
          <p:cNvCxnSpPr/>
          <p:nvPr/>
        </p:nvCxnSpPr>
        <p:spPr>
          <a:xfrm>
            <a:off x="3843110" y="5602634"/>
            <a:ext cx="82139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7AEEA619-A0D6-41D9-A22C-1FB7FE7FD617}"/>
              </a:ext>
            </a:extLst>
          </p:cNvPr>
          <p:cNvSpPr/>
          <p:nvPr/>
        </p:nvSpPr>
        <p:spPr>
          <a:xfrm>
            <a:off x="3943864" y="5670373"/>
            <a:ext cx="587919"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44" name="Rectangle: Rounded Corners 43">
            <a:extLst>
              <a:ext uri="{FF2B5EF4-FFF2-40B4-BE49-F238E27FC236}">
                <a16:creationId xmlns:a16="http://schemas.microsoft.com/office/drawing/2014/main" id="{89D4953A-F635-44DF-A2BC-8E09F70FF940}"/>
              </a:ext>
            </a:extLst>
          </p:cNvPr>
          <p:cNvSpPr/>
          <p:nvPr/>
        </p:nvSpPr>
        <p:spPr>
          <a:xfrm>
            <a:off x="6337340" y="5091691"/>
            <a:ext cx="720643"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13</a:t>
            </a:r>
          </a:p>
        </p:txBody>
      </p:sp>
      <p:cxnSp>
        <p:nvCxnSpPr>
          <p:cNvPr id="45" name="Straight Connector 44">
            <a:extLst>
              <a:ext uri="{FF2B5EF4-FFF2-40B4-BE49-F238E27FC236}">
                <a16:creationId xmlns:a16="http://schemas.microsoft.com/office/drawing/2014/main" id="{D16EB627-0806-4E70-AE04-010B30F3589A}"/>
              </a:ext>
            </a:extLst>
          </p:cNvPr>
          <p:cNvCxnSpPr/>
          <p:nvPr/>
        </p:nvCxnSpPr>
        <p:spPr>
          <a:xfrm>
            <a:off x="6260970" y="5609169"/>
            <a:ext cx="82139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Rectangle: Rounded Corners 45">
            <a:extLst>
              <a:ext uri="{FF2B5EF4-FFF2-40B4-BE49-F238E27FC236}">
                <a16:creationId xmlns:a16="http://schemas.microsoft.com/office/drawing/2014/main" id="{FBE3F0ED-039B-42CA-849F-9ED42A16531B}"/>
              </a:ext>
            </a:extLst>
          </p:cNvPr>
          <p:cNvSpPr/>
          <p:nvPr/>
        </p:nvSpPr>
        <p:spPr>
          <a:xfrm>
            <a:off x="6337340" y="5676908"/>
            <a:ext cx="720643"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47" name="Rectangle 46">
            <a:extLst>
              <a:ext uri="{FF2B5EF4-FFF2-40B4-BE49-F238E27FC236}">
                <a16:creationId xmlns:a16="http://schemas.microsoft.com/office/drawing/2014/main" id="{42D06328-7179-4629-B32D-42D137F930C9}"/>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4A587316-A9D8-46E6-BEEC-D10E69D39B5B}"/>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21C113B1-5634-44F6-AC1A-8329D80D77CA}"/>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C82CD3DB-9069-414B-9386-5EF0DB40AA4D}"/>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384343E0-AEAA-4207-82F1-AC3771AEBAFA}"/>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70CB82FA-DA0C-4E55-B694-2F844397ACAD}"/>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4AC73659-67A1-447C-A525-D06BF2922D03}"/>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54AE4D6C-E8E3-454B-A5B6-FA93033D5202}"/>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CF5FBCB1-76FF-4CBE-AFF9-BB5BCB772CDA}"/>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1C2D82E-29E4-A688-F302-A77BAAF5BD37}"/>
              </a:ext>
            </a:extLst>
          </p:cNvPr>
          <p:cNvSpPr/>
          <p:nvPr/>
        </p:nvSpPr>
        <p:spPr>
          <a:xfrm>
            <a:off x="2209800" y="356889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5F9C56-FFEA-BF2C-D3BF-3914B872BA76}"/>
              </a:ext>
            </a:extLst>
          </p:cNvPr>
          <p:cNvSpPr/>
          <p:nvPr/>
        </p:nvSpPr>
        <p:spPr>
          <a:xfrm>
            <a:off x="3073400" y="356889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279AA56-962E-5986-4233-D730234A3036}"/>
              </a:ext>
            </a:extLst>
          </p:cNvPr>
          <p:cNvSpPr/>
          <p:nvPr/>
        </p:nvSpPr>
        <p:spPr>
          <a:xfrm>
            <a:off x="394716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E52A2A3-BF75-C7E2-3B41-4BACC982D879}"/>
              </a:ext>
            </a:extLst>
          </p:cNvPr>
          <p:cNvSpPr/>
          <p:nvPr/>
        </p:nvSpPr>
        <p:spPr>
          <a:xfrm>
            <a:off x="482092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C0652F0-4DE7-0AB0-799F-C77D78738742}"/>
              </a:ext>
            </a:extLst>
          </p:cNvPr>
          <p:cNvSpPr/>
          <p:nvPr/>
        </p:nvSpPr>
        <p:spPr>
          <a:xfrm>
            <a:off x="5684520" y="3568891"/>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A9A763B-E659-F769-F37B-1E8FEB691DF0}"/>
              </a:ext>
            </a:extLst>
          </p:cNvPr>
          <p:cNvSpPr/>
          <p:nvPr/>
        </p:nvSpPr>
        <p:spPr>
          <a:xfrm>
            <a:off x="655828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F37AF8C-6F8E-5C9D-99D7-2C3A60CCFC78}"/>
              </a:ext>
            </a:extLst>
          </p:cNvPr>
          <p:cNvSpPr/>
          <p:nvPr/>
        </p:nvSpPr>
        <p:spPr>
          <a:xfrm>
            <a:off x="741172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371D427-19FE-4F4F-4814-82B7241F0C3E}"/>
              </a:ext>
            </a:extLst>
          </p:cNvPr>
          <p:cNvSpPr/>
          <p:nvPr/>
        </p:nvSpPr>
        <p:spPr>
          <a:xfrm>
            <a:off x="826516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C1D0FB1-1D81-85CA-B0A7-3303E7C05C84}"/>
              </a:ext>
            </a:extLst>
          </p:cNvPr>
          <p:cNvSpPr/>
          <p:nvPr/>
        </p:nvSpPr>
        <p:spPr>
          <a:xfrm>
            <a:off x="911860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3678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2" grpId="0" animBg="1"/>
      <p:bldP spid="44" grpId="0" animBg="1"/>
      <p:bldP spid="4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2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F61A44A-4DA7-4445-8C82-8A1DB49ACC4C}"/>
</file>

<file path=customXml/itemProps2.xml><?xml version="1.0" encoding="utf-8"?>
<ds:datastoreItem xmlns:ds="http://schemas.openxmlformats.org/officeDocument/2006/customXml" ds:itemID="{B52C9AE0-2863-482C-91B6-D8A991EB5B04}">
  <ds:schemaRefs>
    <ds:schemaRef ds:uri="http://www.w3.org/XML/1998/namespace"/>
    <ds:schemaRef ds:uri="http://schemas.microsoft.com/office/2006/documentManagement/types"/>
    <ds:schemaRef ds:uri="http://purl.org/dc/elements/1.1/"/>
    <ds:schemaRef ds:uri="http://schemas.openxmlformats.org/package/2006/metadata/core-properties"/>
    <ds:schemaRef ds:uri="http://purl.org/dc/terms/"/>
    <ds:schemaRef ds:uri="d23d726e-30b8-4020-9bcc-ea20acae9033"/>
    <ds:schemaRef ds:uri="http://purl.org/dc/dcmitype/"/>
    <ds:schemaRef ds:uri="http://schemas.microsoft.com/office/infopath/2007/PartnerControls"/>
    <ds:schemaRef ds:uri="20540652-c8d4-4907-a72c-8ae251fa5497"/>
    <ds:schemaRef ds:uri="http://schemas.microsoft.com/office/2006/metadata/properties"/>
  </ds:schemaRefs>
</ds:datastoreItem>
</file>

<file path=customXml/itemProps3.xml><?xml version="1.0" encoding="utf-8"?>
<ds:datastoreItem xmlns:ds="http://schemas.openxmlformats.org/officeDocument/2006/customXml" ds:itemID="{EF8EDB57-09A0-4C29-BC94-3E9320684E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6557</TotalTime>
  <Words>1256</Words>
  <Application>Microsoft Office PowerPoint</Application>
  <PresentationFormat>Widescreen</PresentationFormat>
  <Paragraphs>266</Paragraphs>
  <Slides>25</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Cambria Math</vt:lpstr>
      <vt:lpstr>Comic Sans MS</vt:lpstr>
      <vt:lpstr>Neo Sans</vt:lpstr>
      <vt:lpstr>Noto Sans Symbols</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Roula Bayram</cp:lastModifiedBy>
  <cp:revision>1122</cp:revision>
  <dcterms:created xsi:type="dcterms:W3CDTF">2020-11-03T06:34:51Z</dcterms:created>
  <dcterms:modified xsi:type="dcterms:W3CDTF">2023-08-28T08:09:17Z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ies>
</file>