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notesSlides/notesSlide19.xml" ContentType="application/vnd.openxmlformats-officedocument.presentationml.notesSlide+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notesSlides/notesSlide22.xml" ContentType="application/vnd.openxmlformats-officedocument.presentationml.notesSlide+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notesSlides/notesSlide25.xml" ContentType="application/vnd.openxmlformats-officedocument.presentationml.notesSlide+xml"/>
  <Override PartName="/ppt/tags/tag36.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27.xml" ContentType="application/vnd.openxmlformats-officedocument.presentationml.notesSlide+xml"/>
  <Override PartName="/ppt/tags/tag38.xml" ContentType="application/vnd.openxmlformats-officedocument.presentationml.tags+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29.xml" ContentType="application/vnd.openxmlformats-officedocument.presentationml.notesSlide+xml"/>
  <Override PartName="/ppt/tags/tag40.xml" ContentType="application/vnd.openxmlformats-officedocument.presentationml.tags+xml"/>
  <Override PartName="/ppt/notesSlides/notesSlide30.xml" ContentType="application/vnd.openxmlformats-officedocument.presentationml.notesSlide+xml"/>
  <Override PartName="/ppt/tags/tag41.xml" ContentType="application/vnd.openxmlformats-officedocument.presentationml.tags+xml"/>
  <Override PartName="/ppt/notesSlides/notesSlide31.xml" ContentType="application/vnd.openxmlformats-officedocument.presentationml.notesSlide+xml"/>
  <Override PartName="/ppt/tags/tag42.xml" ContentType="application/vnd.openxmlformats-officedocument.presentationml.tags+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7"/>
  </p:notesMasterIdLst>
  <p:handoutMasterIdLst>
    <p:handoutMasterId r:id="rId38"/>
  </p:handoutMasterIdLst>
  <p:sldIdLst>
    <p:sldId id="256" r:id="rId5"/>
    <p:sldId id="867" r:id="rId6"/>
    <p:sldId id="719" r:id="rId7"/>
    <p:sldId id="1765" r:id="rId8"/>
    <p:sldId id="523" r:id="rId9"/>
    <p:sldId id="589" r:id="rId10"/>
    <p:sldId id="779" r:id="rId11"/>
    <p:sldId id="857" r:id="rId12"/>
    <p:sldId id="527" r:id="rId13"/>
    <p:sldId id="819" r:id="rId14"/>
    <p:sldId id="676" r:id="rId15"/>
    <p:sldId id="677" r:id="rId16"/>
    <p:sldId id="679" r:id="rId17"/>
    <p:sldId id="821" r:id="rId18"/>
    <p:sldId id="822" r:id="rId19"/>
    <p:sldId id="823" r:id="rId20"/>
    <p:sldId id="824" r:id="rId21"/>
    <p:sldId id="825" r:id="rId22"/>
    <p:sldId id="866" r:id="rId23"/>
    <p:sldId id="826" r:id="rId24"/>
    <p:sldId id="827" r:id="rId25"/>
    <p:sldId id="865" r:id="rId26"/>
    <p:sldId id="828" r:id="rId27"/>
    <p:sldId id="829" r:id="rId28"/>
    <p:sldId id="859" r:id="rId29"/>
    <p:sldId id="860" r:id="rId30"/>
    <p:sldId id="861" r:id="rId31"/>
    <p:sldId id="862" r:id="rId32"/>
    <p:sldId id="863" r:id="rId33"/>
    <p:sldId id="830" r:id="rId34"/>
    <p:sldId id="864" r:id="rId35"/>
    <p:sldId id="414" r:id="rId36"/>
  </p:sldIdLst>
  <p:sldSz cx="12192000" cy="6858000"/>
  <p:notesSz cx="6858000" cy="9144000"/>
  <p:custDataLst>
    <p:tags r:id="rId3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60" userDrawn="1">
          <p15:clr>
            <a:srgbClr val="A4A3A4"/>
          </p15:clr>
        </p15:guide>
        <p15:guide id="2" pos="336" userDrawn="1">
          <p15:clr>
            <a:srgbClr val="A4A3A4"/>
          </p15:clr>
        </p15:guide>
        <p15:guide id="3" pos="5064" userDrawn="1">
          <p15:clr>
            <a:srgbClr val="A4A3A4"/>
          </p15:clr>
        </p15:guide>
        <p15:guide id="4" orient="horz" pos="2016" userDrawn="1">
          <p15:clr>
            <a:srgbClr val="A4A3A4"/>
          </p15:clr>
        </p15:guide>
        <p15:guide id="5" orient="horz" pos="3576" userDrawn="1">
          <p15:clr>
            <a:srgbClr val="A4A3A4"/>
          </p15:clr>
        </p15:guide>
        <p15:guide id="6" orient="horz" pos="1656"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1415C3-71B6-95E7-2D01-CA9B6350B17C}" name="Araz Keoroghlian" initials="AK" userId="S::Araz.Keoroghlian@qitabi.org::a1a4266b-6ca5-4740-a844-176f53d2ba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Chams Haidar" initials="CH" lastIdx="41" clrIdx="13">
    <p:extLst>
      <p:ext uri="{19B8F6BF-5375-455C-9EA6-DF929625EA0E}">
        <p15:presenceInfo xmlns:p15="http://schemas.microsoft.com/office/powerpoint/2012/main" userId="S::Chams.Haidar@qitabi.org::06e4fcf4-f1e0-4aff-b2c6-5e481d282eb6" providerId="AD"/>
      </p:ext>
    </p:extLst>
  </p:cmAuthor>
  <p:cmAuthor id="14" name="Araz Keoroghlian" initials="AK" lastIdx="27" clrIdx="14">
    <p:extLst>
      <p:ext uri="{19B8F6BF-5375-455C-9EA6-DF929625EA0E}">
        <p15:presenceInfo xmlns:p15="http://schemas.microsoft.com/office/powerpoint/2012/main" userId="S::Araz.Keoroghlian@qitabi.org::a1a4266b-6ca5-4740-a844-176f53d2bad9" providerId="AD"/>
      </p:ext>
    </p:extLst>
  </p:cmAuthor>
  <p:cmAuthor id="15" name="Zeina Hijazi" initials="ZH" lastIdx="1" clrIdx="15">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FBD8"/>
    <a:srgbClr val="21D0FF"/>
    <a:srgbClr val="FFE000"/>
    <a:srgbClr val="7600FF"/>
    <a:srgbClr val="F6E709"/>
    <a:srgbClr val="E6E6E6"/>
    <a:srgbClr val="33991B"/>
    <a:srgbClr val="5CDD3E"/>
    <a:srgbClr val="74C274"/>
    <a:srgbClr val="FA71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09" autoAdjust="0"/>
    <p:restoredTop sz="57286" autoAdjust="0"/>
  </p:normalViewPr>
  <p:slideViewPr>
    <p:cSldViewPr snapToGrid="0">
      <p:cViewPr varScale="1">
        <p:scale>
          <a:sx n="49" d="100"/>
          <a:sy n="49" d="100"/>
        </p:scale>
        <p:origin x="1795" y="53"/>
      </p:cViewPr>
      <p:guideLst>
        <p:guide orient="horz" pos="960"/>
        <p:guide pos="336"/>
        <p:guide pos="5064"/>
        <p:guide orient="horz" pos="2016"/>
        <p:guide orient="horz" pos="3576"/>
        <p:guide orient="horz" pos="1656"/>
      </p:guideLst>
    </p:cSldViewPr>
  </p:slideViewPr>
  <p:outlineViewPr>
    <p:cViewPr>
      <p:scale>
        <a:sx n="33" d="100"/>
        <a:sy n="33" d="100"/>
      </p:scale>
      <p:origin x="0" y="-16704"/>
    </p:cViewPr>
    <p:sldLst>
      <p:sld r:id="rId1" collapse="1"/>
      <p:sld r:id="rId2" collapse="1"/>
      <p:sld r:id="rId3" collapse="1"/>
      <p:sld r:id="rId4" collapse="1"/>
    </p:sldLst>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850"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20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20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202" Type="http://schemas.openxmlformats.org/officeDocument/2006/relationships/commentAuthors" Target="commentAuthors.xml"/><Relationship Id="rId207" Type="http://schemas.microsoft.com/office/2018/10/relationships/authors" Target="authors.xml"/><Relationship Id="rId8" Type="http://schemas.openxmlformats.org/officeDocument/2006/relationships/slide" Target="slides/slide4.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s>
</file>

<file path=ppt/_rels/viewProps.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7.xml"/><Relationship Id="rId1" Type="http://schemas.openxmlformats.org/officeDocument/2006/relationships/slide" Target="slides/slide10.xml"/><Relationship Id="rId4" Type="http://schemas.openxmlformats.org/officeDocument/2006/relationships/slide" Target="slides/slide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7136E7-A376-43B0-AB94-EAA45EBFBC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EF3A4D-E52B-4CC8-8C9E-4C89DA143D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21CB70-A57B-405F-9AAB-9A34510485D0}" type="datetimeFigureOut">
              <a:rPr lang="en-US" smtClean="0"/>
              <a:t>8/11/2023</a:t>
            </a:fld>
            <a:endParaRPr lang="en-US"/>
          </a:p>
        </p:txBody>
      </p:sp>
      <p:sp>
        <p:nvSpPr>
          <p:cNvPr id="4" name="Footer Placeholder 3">
            <a:extLst>
              <a:ext uri="{FF2B5EF4-FFF2-40B4-BE49-F238E27FC236}">
                <a16:creationId xmlns:a16="http://schemas.microsoft.com/office/drawing/2014/main" id="{1E4AA7D1-4294-4CAE-9567-9CFCD74840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933949-6C88-4C24-8504-C0F763DFFB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865A23-3D0C-4652-AA4E-4E2899A13973}" type="slidenum">
              <a:rPr lang="en-US" smtClean="0"/>
              <a:t>‹#›</a:t>
            </a:fld>
            <a:endParaRPr lang="en-US"/>
          </a:p>
        </p:txBody>
      </p:sp>
    </p:spTree>
    <p:extLst>
      <p:ext uri="{BB962C8B-B14F-4D97-AF65-F5344CB8AC3E}">
        <p14:creationId xmlns:p14="http://schemas.microsoft.com/office/powerpoint/2010/main" val="128614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66446"/>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000" b="1" dirty="0">
                <a:solidFill>
                  <a:schemeClr val="tx1">
                    <a:lumMod val="65000"/>
                    <a:lumOff val="35000"/>
                  </a:schemeClr>
                </a:solidFill>
                <a:effectLst/>
                <a:latin typeface="+mj-lt"/>
                <a:ea typeface="Calibri" panose="020F0502020204030204" pitchFamily="34" charset="0"/>
                <a:cs typeface="Arial" panose="020B0604020202020204" pitchFamily="34" charset="0"/>
              </a:rPr>
              <a:t>Today, our lesson is about subtracting fractions! We already learned how to add fractions that have the same denominator, and fractions that have different denominators. The rules to subtract fractions are like the rules we follow when we add them. Ready to try?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solidFill>
                  <a:schemeClr val="tx1">
                    <a:lumMod val="65000"/>
                    <a:lumOff val="35000"/>
                  </a:schemeClr>
                </a:solidFill>
                <a:effectLst/>
                <a:latin typeface="+mj-lt"/>
                <a:ea typeface="Calibri" panose="020F0502020204030204" pitchFamily="34" charset="0"/>
                <a:cs typeface="Arial" panose="020B0604020202020204" pitchFamily="34" charset="0"/>
              </a:rPr>
              <a:t>Look at the rectangles and subtract.”</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4123015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14:m>
                  <m:oMath xmlns:m="http://schemas.openxmlformats.org/officeDocument/2006/math">
                    <m:f>
                      <m:fPr>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𝟒</m:t>
                        </m:r>
                      </m:num>
                      <m:den>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en-US" sz="12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oMath>
                </a14:m>
                <a:endParaRPr lang="en-US" sz="1200" b="1"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subtract two fractions that have the same denominator, subtract the numerators, and keep the same denominator.”</a:t>
                </a:r>
                <a:endParaRPr lang="en-US" sz="1200" b="1"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a:t>4/10−2/10=2/10</a:t>
                </a:r>
                <a:endParaRPr lang="en-US" sz="1200" b="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subtract two fractions that have the same denominator, subtract the numerators, and keep the same denominator.</a:t>
                </a:r>
                <a:endParaRPr lang="en-US" sz="12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36631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15000"/>
              </a:lnSpc>
              <a:spcBef>
                <a:spcPts val="0"/>
              </a:spcBef>
              <a:spcAft>
                <a:spcPts val="0"/>
              </a:spcAft>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12</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601213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latin typeface="Comic Sans MS"/>
                <a:sym typeface="Comic Sans MS"/>
              </a:rPr>
              <a:t>Calculate each difference.”</a:t>
            </a:r>
            <a:endParaRPr lang="en-GB" sz="1800" b="1" dirty="0">
              <a:solidFill>
                <a:schemeClr val="bg1"/>
              </a:solidFill>
              <a:sym typeface="Comic Sans MS"/>
            </a:endParaRPr>
          </a:p>
          <a:p>
            <a:endParaRPr lang="en-US"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242238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solidFill>
                      <a:schemeClr val="bg1"/>
                    </a:solidFill>
                    <a:highlight>
                      <a:srgbClr val="00FFFF"/>
                    </a:highlight>
                    <a:latin typeface="Comic Sans MS"/>
                    <a:sym typeface="Comic Sans MS"/>
                  </a:rPr>
                  <a:t>Solve the following problem.</a:t>
                </a:r>
              </a:p>
              <a:p>
                <a:pPr marL="228600" marR="0" indent="0">
                  <a:spcBef>
                    <a:spcPts val="0"/>
                  </a:spcBef>
                  <a:spcAft>
                    <a:spcPts val="800"/>
                  </a:spcAft>
                </a:pPr>
                <a14:m>
                  <m:oMath xmlns:m="http://schemas.openxmlformats.org/officeDocument/2006/math">
                    <m:f>
                      <m:fPr>
                        <m:ctrlPr>
                          <a:rPr lang="en-US" sz="18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oMath>
                </a14:m>
                <a:r>
                  <a:rPr lang="en-US" sz="1800" b="1" dirty="0">
                    <a:solidFill>
                      <a:schemeClr val="tx1">
                        <a:lumMod val="65000"/>
                        <a:lumOff val="35000"/>
                      </a:schemeClr>
                    </a:solidFill>
                    <a:effectLst/>
                    <a:latin typeface="+mj-lt"/>
                    <a:ea typeface="Times New Roman" panose="02020603050405020304" pitchFamily="18" charset="0"/>
                    <a:cs typeface="Arial" panose="020B0604020202020204" pitchFamily="34" charset="0"/>
                  </a:rPr>
                  <a:t> of all men in a town own at least one car and </a:t>
                </a:r>
                <a14:m>
                  <m:oMath xmlns:m="http://schemas.openxmlformats.org/officeDocument/2006/math">
                    <m:f>
                      <m:fPr>
                        <m:ctrlPr>
                          <a:rPr lang="en-US" sz="1800" b="1"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𝟓</m:t>
                        </m:r>
                      </m:num>
                      <m:den>
                        <m:r>
                          <a:rPr lang="en-US" sz="1800" b="1" i="1" smtClean="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𝟏𝟎</m:t>
                        </m:r>
                      </m:den>
                    </m:f>
                  </m:oMath>
                </a14:m>
                <a:r>
                  <a:rPr lang="en-US" sz="1800" b="1" dirty="0">
                    <a:solidFill>
                      <a:schemeClr val="tx1">
                        <a:lumMod val="65000"/>
                        <a:lumOff val="35000"/>
                      </a:schemeClr>
                    </a:solidFill>
                    <a:effectLst/>
                    <a:latin typeface="+mj-lt"/>
                    <a:ea typeface="Times New Roman" panose="02020603050405020304" pitchFamily="18" charset="0"/>
                    <a:cs typeface="Arial" panose="020B0604020202020204" pitchFamily="34" charset="0"/>
                  </a:rPr>
                  <a:t> own more than one car. </a:t>
                </a:r>
              </a:p>
              <a:p>
                <a:pPr marL="228600" marR="0" indent="0">
                  <a:spcBef>
                    <a:spcPts val="0"/>
                  </a:spcBef>
                  <a:spcAft>
                    <a:spcPts val="800"/>
                  </a:spcAft>
                </a:pPr>
                <a:r>
                  <a:rPr lang="en-US" sz="1800" b="1" dirty="0">
                    <a:solidFill>
                      <a:schemeClr val="tx1">
                        <a:lumMod val="65000"/>
                        <a:lumOff val="35000"/>
                      </a:schemeClr>
                    </a:solidFill>
                    <a:effectLst/>
                    <a:latin typeface="+mj-lt"/>
                    <a:ea typeface="Times New Roman" panose="02020603050405020304" pitchFamily="18" charset="0"/>
                    <a:cs typeface="Arial" panose="020B0604020202020204" pitchFamily="34" charset="0"/>
                  </a:rPr>
                  <a:t>The rest do not own cars.</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r>
                  <a:rPr lang="en-US" sz="1800" b="1" dirty="0">
                    <a:solidFill>
                      <a:schemeClr val="tx1">
                        <a:lumMod val="65000"/>
                        <a:lumOff val="35000"/>
                      </a:schemeClr>
                    </a:solidFill>
                    <a:effectLst/>
                    <a:latin typeface="+mj-lt"/>
                    <a:ea typeface="Times New Roman" panose="02020603050405020304" pitchFamily="18" charset="0"/>
                    <a:cs typeface="Arial" panose="020B0604020202020204" pitchFamily="34" charset="0"/>
                  </a:rPr>
                  <a:t>What fraction of the men in the town own exactly one car?</a:t>
                </a:r>
                <a:endParaRPr lang="en-US" sz="1800" b="1" dirty="0">
                  <a:solidFill>
                    <a:schemeClr val="tx1">
                      <a:lumMod val="65000"/>
                      <a:lumOff val="35000"/>
                    </a:schemeClr>
                  </a:solidFill>
                  <a:effectLst/>
                  <a:latin typeface="+mj-lt"/>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endParaRPr>
              </a:p>
              <a:p>
                <a:pPr marL="228600" marR="0" indent="0">
                  <a:lnSpc>
                    <a:spcPct val="107000"/>
                  </a:lnSpc>
                  <a:spcBef>
                    <a:spcPts val="0"/>
                  </a:spcBef>
                  <a:spcAft>
                    <a:spcPts val="800"/>
                  </a:spcAft>
                </a:pPr>
                <a: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𝟗</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𝟏𝟎</m:t>
                        </m:r>
                      </m:den>
                    </m:f>
                    <m:r>
                      <a:rPr lang="en-US" sz="1800" b="1" i="1" smtClean="0">
                        <a:effectLst/>
                        <a:latin typeface="Cambria Math" panose="02040503050406030204" pitchFamily="18" charset="0"/>
                        <a:ea typeface="Calibri" panose="020F0502020204030204" pitchFamily="34" charset="0"/>
                        <a:cs typeface="Arial" panose="020B0604020202020204" pitchFamily="34" charset="0"/>
                      </a:rPr>
                      <m:t>−</m:t>
                    </m:r>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𝟓</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𝟏𝟎</m:t>
                        </m:r>
                      </m:den>
                    </m:f>
                    <m:r>
                      <a:rPr lang="en-US" sz="1800" b="1" i="1" smtClean="0">
                        <a:effectLst/>
                        <a:latin typeface="Cambria Math" panose="02040503050406030204" pitchFamily="18" charset="0"/>
                        <a:ea typeface="Calibri" panose="020F0502020204030204" pitchFamily="34" charset="0"/>
                        <a:cs typeface="Arial" panose="020B0604020202020204" pitchFamily="34" charset="0"/>
                      </a:rPr>
                      <m:t>=</m:t>
                    </m:r>
                    <m:f>
                      <m:fPr>
                        <m:ctrlP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𝟒</m:t>
                        </m:r>
                      </m:num>
                      <m:den>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𝟏𝟎</m:t>
                        </m:r>
                      </m:den>
                    </m:f>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accept</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also</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f>
                      <m:fPr>
                        <m:ctrlPr>
                          <a:rPr lang="en-US" sz="1800" b="1"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𝟐</m:t>
                        </m:r>
                      </m:num>
                      <m:den>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𝟓</m:t>
                        </m:r>
                      </m:den>
                    </m:f>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as</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a</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correct</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answer</m:t>
                    </m:r>
                    <m:r>
                      <m:rPr>
                        <m:nor/>
                      </m:rP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m:t>
                    </m:r>
                  </m:oMath>
                </a14:m>
                <a:r>
                  <a:rPr lang="en-US" sz="1800" b="1" dirty="0">
                    <a:effectLst/>
                    <a:latin typeface="Calibri" panose="020F0502020204030204" pitchFamily="34" charset="0"/>
                    <a:ea typeface="Calibri" panose="020F0502020204030204" pitchFamily="34" charset="0"/>
                    <a:cs typeface="Arial" panose="020B0604020202020204" pitchFamily="34" charset="0"/>
                  </a:rPr>
                  <a:t>.”</a:t>
                </a: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2456350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i="0" u="none" strike="noStrike" cap="none" dirty="0" err="1">
                    <a:solidFill>
                      <a:schemeClr val="dk1"/>
                    </a:solidFill>
                    <a:highlight>
                      <a:srgbClr val="00FFFF"/>
                    </a:highlight>
                    <a:latin typeface="Calibri"/>
                    <a:ea typeface="Calibri"/>
                    <a:cs typeface="Calibri"/>
                    <a:sym typeface="Calibri"/>
                  </a:rPr>
                  <a:t>Raed</a:t>
                </a:r>
                <a:r>
                  <a:rPr lang="en-US" sz="1800" b="1" i="0" u="none" strike="noStrike" cap="none" dirty="0">
                    <a:solidFill>
                      <a:schemeClr val="dk1"/>
                    </a:solidFill>
                    <a:highlight>
                      <a:srgbClr val="00FFFF"/>
                    </a:highlight>
                    <a:latin typeface="Calibri"/>
                    <a:ea typeface="Calibri"/>
                    <a:cs typeface="Calibri"/>
                    <a:sym typeface="Calibri"/>
                  </a:rPr>
                  <a:t> walked </a:t>
                </a:r>
                <a14:m>
                  <m:oMath xmlns:m="http://schemas.openxmlformats.org/officeDocument/2006/math">
                    <m:f>
                      <m:fPr>
                        <m:ctrlPr>
                          <a:rPr lang="en-US" sz="1800" b="1" i="1">
                            <a:highlight>
                              <a:srgbClr val="00FFFF"/>
                            </a:highlight>
                            <a:latin typeface="Cambria Math" panose="02040503050406030204" pitchFamily="18" charset="0"/>
                          </a:rPr>
                        </m:ctrlPr>
                      </m:fPr>
                      <m:num>
                        <m:r>
                          <a:rPr lang="en-US" sz="1800" b="1" i="1">
                            <a:highlight>
                              <a:srgbClr val="00FFFF"/>
                            </a:highlight>
                            <a:latin typeface="Cambria Math" panose="02040503050406030204" pitchFamily="18" charset="0"/>
                          </a:rPr>
                          <m:t>𝟕</m:t>
                        </m:r>
                      </m:num>
                      <m:den>
                        <m:r>
                          <a:rPr lang="en-US" sz="1800" b="1" i="1">
                            <a:highlight>
                              <a:srgbClr val="00FFFF"/>
                            </a:highlight>
                            <a:latin typeface="Cambria Math" panose="02040503050406030204" pitchFamily="18" charset="0"/>
                          </a:rPr>
                          <m:t>𝟑</m:t>
                        </m:r>
                      </m:den>
                    </m:f>
                  </m:oMath>
                </a14:m>
                <a:r>
                  <a:rPr lang="en-US" sz="1800" b="1" i="0" u="none" strike="noStrike" cap="none" dirty="0">
                    <a:solidFill>
                      <a:schemeClr val="dk1"/>
                    </a:solidFill>
                    <a:highlight>
                      <a:srgbClr val="00FFFF"/>
                    </a:highlight>
                    <a:latin typeface="Calibri"/>
                    <a:ea typeface="Calibri"/>
                    <a:cs typeface="Calibri"/>
                    <a:sym typeface="Calibri"/>
                  </a:rPr>
                  <a:t> km on Tuesday and  </a:t>
                </a:r>
                <a14:m>
                  <m:oMath xmlns:m="http://schemas.openxmlformats.org/officeDocument/2006/math">
                    <m:f>
                      <m:fPr>
                        <m:ctrlPr>
                          <a:rPr lang="en-US" sz="1800" b="1" i="1">
                            <a:highlight>
                              <a:srgbClr val="00FFFF"/>
                            </a:highlight>
                            <a:latin typeface="Cambria Math" panose="02040503050406030204" pitchFamily="18" charset="0"/>
                          </a:rPr>
                        </m:ctrlPr>
                      </m:fPr>
                      <m:num>
                        <m:r>
                          <a:rPr lang="en-US" sz="1800" b="1" i="1">
                            <a:highlight>
                              <a:srgbClr val="00FFFF"/>
                            </a:highlight>
                            <a:latin typeface="Cambria Math" panose="02040503050406030204" pitchFamily="18" charset="0"/>
                          </a:rPr>
                          <m:t>𝟏𝟎</m:t>
                        </m:r>
                      </m:num>
                      <m:den>
                        <m:r>
                          <a:rPr lang="en-US" sz="1800" b="1" i="1">
                            <a:highlight>
                              <a:srgbClr val="00FFFF"/>
                            </a:highlight>
                            <a:latin typeface="Cambria Math" panose="02040503050406030204" pitchFamily="18" charset="0"/>
                          </a:rPr>
                          <m:t>𝟑</m:t>
                        </m:r>
                      </m:den>
                    </m:f>
                  </m:oMath>
                </a14:m>
                <a:r>
                  <a:rPr lang="en-US" sz="1800" b="1" i="0" u="none" strike="noStrike" cap="none" dirty="0">
                    <a:solidFill>
                      <a:schemeClr val="dk1"/>
                    </a:solidFill>
                    <a:highlight>
                      <a:srgbClr val="00FFFF"/>
                    </a:highlight>
                    <a:latin typeface="Calibri"/>
                    <a:ea typeface="Calibri"/>
                    <a:cs typeface="Calibri"/>
                    <a:sym typeface="Calibri"/>
                  </a:rPr>
                  <a:t> km on Thursday.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dirty="0">
                    <a:solidFill>
                      <a:schemeClr val="tx1">
                        <a:lumMod val="65000"/>
                        <a:lumOff val="35000"/>
                      </a:schemeClr>
                    </a:solidFill>
                    <a:effectLst/>
                    <a:latin typeface="+mj-lt"/>
                    <a:ea typeface="Times New Roman" panose="02020603050405020304" pitchFamily="18" charset="0"/>
                    <a:cs typeface="Arial" panose="020B0604020202020204" pitchFamily="34" charset="0"/>
                  </a:rPr>
                  <a:t>How much farther did he walk on Thursday?</a:t>
                </a:r>
                <a:endParaRPr lang="en-US" sz="1800" b="1" dirty="0">
                  <a:solidFill>
                    <a:schemeClr val="tx1">
                      <a:lumMod val="65000"/>
                      <a:lumOff val="35000"/>
                    </a:schemeClr>
                  </a:solidFill>
                  <a:effectLst/>
                  <a:latin typeface="+mj-lt"/>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b="1" i="1"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228600" marR="0" indent="0">
                  <a:lnSpc>
                    <a:spcPct val="107000"/>
                  </a:lnSpc>
                  <a:spcBef>
                    <a:spcPts val="0"/>
                  </a:spcBef>
                  <a:spcAft>
                    <a:spcPts val="800"/>
                  </a:spcAft>
                </a:pPr>
                <a:endParaRPr lang="en-US" sz="1800" b="1" i="1"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228600" marR="0" indent="0">
                  <a:lnSpc>
                    <a:spcPct val="107000"/>
                  </a:lnSpc>
                  <a:spcBef>
                    <a:spcPts val="0"/>
                  </a:spcBef>
                  <a:spcAft>
                    <a:spcPts val="800"/>
                  </a:spcAft>
                </a:pPr>
                <a:r>
                  <a:rPr lang="en-US" sz="1800" b="1"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how much farther he walked on Thursday, we subtract the distance he walked on Tuesday from the distance he walked on Thursday.</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14:m>
                  <m:oMath xmlns:m="http://schemas.openxmlformats.org/officeDocument/2006/math">
                    <m:f>
                      <m:fPr>
                        <m:ctrlP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𝟏𝟎</m:t>
                        </m:r>
                      </m:num>
                      <m:den>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𝟕</m:t>
                        </m:r>
                      </m:num>
                      <m:den>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num>
                      <m:den>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m:t>
                    </m:r>
                  </m:oMath>
                </a14:m>
                <a:r>
                  <a:rPr lang="en-US" sz="1800" b="1" dirty="0">
                    <a:effectLst/>
                    <a:latin typeface="Calibri" panose="020F0502020204030204" pitchFamily="34" charset="0"/>
                    <a:ea typeface="Calibri" panose="020F0502020204030204" pitchFamily="34" charset="0"/>
                    <a:cs typeface="Arial" panose="020B0604020202020204" pitchFamily="34" charset="0"/>
                  </a:rPr>
                  <a:t>.”</a:t>
                </a:r>
              </a:p>
              <a:p>
                <a:endParaRPr lang="en-US" sz="180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2223177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228947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r>
              <a:rPr lang="en-US" sz="10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000" b="1" i="0" u="none" kern="1200" dirty="0">
                <a:solidFill>
                  <a:schemeClr val="tx1"/>
                </a:solidFill>
                <a:effectLst/>
                <a:latin typeface="+mn-lt"/>
                <a:ea typeface="+mn-ea"/>
                <a:cs typeface="+mn-cs"/>
              </a:rPr>
              <a:t>Look at the rectangles and subtract.”</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39640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000" b="1" dirty="0">
                <a:solidFill>
                  <a:schemeClr val="tx1">
                    <a:lumMod val="65000"/>
                    <a:lumOff val="35000"/>
                  </a:schemeClr>
                </a:solidFill>
                <a:effectLst/>
                <a:latin typeface="+mj-lt"/>
                <a:ea typeface="Calibri" panose="020F0502020204030204" pitchFamily="34" charset="0"/>
                <a:cs typeface="Arial" panose="020B0604020202020204" pitchFamily="34" charset="0"/>
              </a:rPr>
              <a:t>Look at the rectangles and subtract.”</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1539649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0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000" b="1" dirty="0">
                <a:solidFill>
                  <a:schemeClr val="tx1">
                    <a:lumMod val="65000"/>
                    <a:lumOff val="35000"/>
                  </a:schemeClr>
                </a:solidFill>
                <a:effectLst/>
                <a:latin typeface="+mj-lt"/>
                <a:ea typeface="Calibri" panose="020F0502020204030204" pitchFamily="34" charset="0"/>
                <a:cs typeface="Arial" panose="020B0604020202020204" pitchFamily="34" charset="0"/>
              </a:rPr>
              <a:t>Look at the rectangles and subtract.”</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1476208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table shows the plan of the chapter.</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chapter begins with the diagnostic assessment which aims to provide an overview of the students’ previous knowledge. The diagnostic assessment, which takes place at the start of learning, enables the teacher to learn about the students' existing knowledge and the skills they have mastered well, and to identify their difficulties.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Each chapter includes activities (which can be explicit or implicit) that promote the development of one skill (or several skills) of social and emotional learning (SEL). Social and emotional learning promotes the development of 5 fundamental skills in students: self-awareness, self-control, social awareness, interpersonal relationships, and decision-making. The role of the teacher is to integrate the objectives related to social and emotional learning in his/her teaching (activities and discussions) in class.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flow of the session is as follows: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An introduction which includes a preparatory question answered at the end of the chapter.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preparatory activity that aims to activate the prerequisites.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learning activity which includes a real-life situation that can lead students to discover new concepts while trying to solve it. </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result of the learning activity related to the objective.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Applications which can be exercises or problems.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Calibri" panose="020F0502020204030204" pitchFamily="34" charset="0"/>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 A formative assessment is carried out at the end of each session to verify students' understanding of the objectives.</a:t>
            </a:r>
          </a:p>
          <a:p>
            <a:pPr marL="0" marR="0" lvl="0" indent="0">
              <a:lnSpc>
                <a:spcPct val="107000"/>
              </a:lnSpc>
              <a:spcBef>
                <a:spcPts val="0"/>
              </a:spcBef>
              <a:spcAft>
                <a:spcPts val="800"/>
              </a:spcAft>
              <a:buFont typeface="Calibri" panose="020F0502020204030204" pitchFamily="34" charset="0"/>
              <a:buNone/>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 wrap-up activity is given at the end; it can be a game based on the chapter’s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summative assessment is given at the end of the chapter to verify students' understanding of the chapter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Note: For students, the formative assessment is found under the title "check your understanding" and the summative assessment is found under the title "test your knowledge".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685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have the same denominator, subtract the numerators, and keep the same denominator.”</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endParaRPr lang="en-US" sz="1200" b="1"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20</a:t>
            </a:fld>
            <a:endParaRPr lang="en-US">
              <a:latin typeface="Comic Sans MS" panose="030F0702030302020204" pitchFamily="66" charset="0"/>
            </a:endParaRPr>
          </a:p>
        </p:txBody>
      </p:sp>
    </p:spTree>
    <p:extLst>
      <p:ext uri="{BB962C8B-B14F-4D97-AF65-F5344CB8AC3E}">
        <p14:creationId xmlns:p14="http://schemas.microsoft.com/office/powerpoint/2010/main" val="374072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then we subtract the numerators and keep the same denominator.”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endParaRPr lang="en-US" sz="1200" b="1"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21</a:t>
            </a:fld>
            <a:endParaRPr lang="en-US">
              <a:latin typeface="Comic Sans MS" panose="030F0702030302020204" pitchFamily="66" charset="0"/>
            </a:endParaRPr>
          </a:p>
        </p:txBody>
      </p:sp>
    </p:spTree>
    <p:extLst>
      <p:ext uri="{BB962C8B-B14F-4D97-AF65-F5344CB8AC3E}">
        <p14:creationId xmlns:p14="http://schemas.microsoft.com/office/powerpoint/2010/main" val="1050022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then we subtract the numerators and keep the same denominator.”</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endParaRPr lang="en-US" sz="1200" b="1"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22</a:t>
            </a:fld>
            <a:endParaRPr lang="en-US">
              <a:latin typeface="Comic Sans MS" panose="030F0702030302020204" pitchFamily="66" charset="0"/>
            </a:endParaRPr>
          </a:p>
        </p:txBody>
      </p:sp>
    </p:spTree>
    <p:extLst>
      <p:ext uri="{BB962C8B-B14F-4D97-AF65-F5344CB8AC3E}">
        <p14:creationId xmlns:p14="http://schemas.microsoft.com/office/powerpoint/2010/main" val="1486755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15000"/>
              </a:lnSpc>
              <a:spcBef>
                <a:spcPts val="0"/>
              </a:spcBef>
              <a:spcAft>
                <a:spcPts val="0"/>
              </a:spcAft>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4056604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rPr>
              <a:t>Complete to find the difference.”</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1719248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then we subtract the numerators and keep the same denominator. </a:t>
                </a:r>
              </a:p>
              <a:p>
                <a:pPr marL="228600" marR="0" indent="0">
                  <a:lnSpc>
                    <a:spcPct val="107000"/>
                  </a:lnSpc>
                  <a:spcBef>
                    <a:spcPts val="0"/>
                  </a:spcBef>
                  <a:spcAft>
                    <a:spcPts val="800"/>
                  </a:spcAft>
                </a:pP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So, to subtract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𝟑</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from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𝟏𝟕</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𝟏𝟖</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we find a fraction equivalent to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𝟑</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𝟗</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of denominator 18, then we subtract.</a:t>
                </a:r>
              </a:p>
              <a:p>
                <a:pPr marL="228600" marR="0" indent="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Para xmlns:m="http://schemas.openxmlformats.org/officeDocument/2006/math">
                    <m:oMathParaPr>
                      <m:jc m:val="left"/>
                    </m:oMathParaPr>
                    <m:oMath xmlns:m="http://schemas.openxmlformats.org/officeDocument/2006/math">
                      <m:f>
                        <m:fPr>
                          <m:ctrlPr>
                            <a:rPr lang="fr-FR" sz="1800" b="1"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𝟑</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𝟑</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𝟔</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en-US" sz="1800" b="1" i="0" smtClean="0">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b="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3/9</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17/18</a:t>
                </a:r>
                <a:r>
                  <a:rPr lang="en-US" sz="1800" b="0" dirty="0">
                    <a:effectLst/>
                    <a:latin typeface="Calibri" panose="020F0502020204030204" pitchFamily="34" charset="0"/>
                    <a:ea typeface="Calibri" panose="020F0502020204030204" pitchFamily="34" charset="0"/>
                    <a:cs typeface="Arial" panose="020B0604020202020204" pitchFamily="34" charset="0"/>
                  </a:rPr>
                  <a:t>, we find a fraction equivalent to </a:t>
                </a:r>
                <a:r>
                  <a:rPr lang="en-US" sz="1800" b="0" i="0">
                    <a:effectLst/>
                    <a:latin typeface="Cambria Math" panose="02040503050406030204" pitchFamily="18" charset="0"/>
                    <a:ea typeface="Calibri" panose="020F0502020204030204" pitchFamily="34" charset="0"/>
                    <a:cs typeface="Arial" panose="020B0604020202020204" pitchFamily="34" charset="0"/>
                  </a:rPr>
                  <a:t>3/9</a:t>
                </a:r>
                <a:r>
                  <a:rPr lang="en-US" sz="1800" b="0" dirty="0">
                    <a:effectLst/>
                    <a:latin typeface="Calibri" panose="020F0502020204030204" pitchFamily="34" charset="0"/>
                    <a:ea typeface="Calibri" panose="020F0502020204030204" pitchFamily="34" charset="0"/>
                    <a:cs typeface="Arial" panose="020B0604020202020204" pitchFamily="34" charset="0"/>
                  </a:rPr>
                  <a:t> of denominator 18, and then we subtract.</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i="0">
                    <a:effectLst/>
                    <a:latin typeface="Cambria Math" panose="02040503050406030204" pitchFamily="18" charset="0"/>
                    <a:ea typeface="Calibri" panose="020F0502020204030204" pitchFamily="34" charset="0"/>
                    <a:cs typeface="Times New Roman" panose="02020603050405020304" pitchFamily="18" charset="0"/>
                  </a:rPr>
                  <a:t>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18−3</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3×</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6</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b="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3782624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rPr>
              <a:t>Complete to find the difference.”</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3108739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then we subtract the numerators and keep the same denominator. </a:t>
                </a:r>
              </a:p>
              <a:p>
                <a:pPr marL="228600" marR="0" indent="0">
                  <a:lnSpc>
                    <a:spcPct val="107000"/>
                  </a:lnSpc>
                  <a:spcBef>
                    <a:spcPts val="0"/>
                  </a:spcBef>
                  <a:spcAft>
                    <a:spcPts val="800"/>
                  </a:spcAft>
                </a:pP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So, to subtract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𝟏𝟏</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from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𝟓</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𝟑</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1"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14:m>
                  <m:oMath xmlns:m="http://schemas.openxmlformats.org/officeDocument/2006/math">
                    <m:f>
                      <m:fPr>
                        <m:ctrlP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t>𝟓</m:t>
                        </m:r>
                      </m:num>
                      <m:den>
                        <m: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t>𝟑</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and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𝟗</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𝟏𝟏</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1"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33.</a:t>
                </a:r>
              </a:p>
              <a:p>
                <a:pPr marL="228600" marR="0" indent="0">
                  <a:lnSpc>
                    <a:spcPct val="107000"/>
                  </a:lnSpc>
                  <a:spcBef>
                    <a:spcPts val="0"/>
                  </a:spcBef>
                  <a:spcAft>
                    <a:spcPts val="800"/>
                  </a:spcAft>
                </a:pPr>
                <a:endParaRPr lang="en-US" sz="1800" b="1" baseline="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Para xmlns:m="http://schemas.openxmlformats.org/officeDocument/2006/math">
                    <m:oMathParaPr>
                      <m:jc m:val="left"/>
                    </m:oMathParaPr>
                    <m:oMath xmlns:m="http://schemas.openxmlformats.org/officeDocument/2006/math">
                      <m:f>
                        <m:fPr>
                          <m:ctrlPr>
                            <a:rPr lang="fr-FR" sz="1800" b="1" i="1" smtClean="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1" i="1" smtClean="0">
                              <a:effectLst/>
                              <a:latin typeface="Cambria Math" panose="02040503050406030204" pitchFamily="18" charset="0"/>
                              <a:ea typeface="Times New Roman" panose="02020603050405020304" pitchFamily="18" charset="0"/>
                              <a:cs typeface="Times New Roman" panose="02020603050405020304" pitchFamily="18" charset="0"/>
                            </a:rPr>
                            <m:t>𝟓</m:t>
                          </m:r>
                        </m:num>
                        <m:den>
                          <m:r>
                            <a:rPr lang="en-US" sz="1800" b="1" i="1" smtClean="0">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en-US" sz="1800" b="1" i="1" smtClean="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𝟏𝟏</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𝟓</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𝟑</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𝟗</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𝟏𝟏</m:t>
                          </m:r>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𝟓𝟓</m:t>
                          </m:r>
                        </m:num>
                        <m:den>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𝟐𝟕</m:t>
                          </m:r>
                        </m:num>
                        <m:den>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𝟐𝟖</m:t>
                          </m:r>
                        </m:num>
                        <m:den>
                          <m:r>
                            <a:rPr lang="en-US" sz="1800" b="1" i="1"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r>
                        <a:rPr lang="en-US" sz="1800" b="1" i="0"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9/11</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5/3</a:t>
                </a:r>
                <a:r>
                  <a:rPr lang="en-US" sz="1800" b="0"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r>
                  <a:rPr lang="en-US" sz="1800" b="0" i="0" baseline="0">
                    <a:effectLst/>
                    <a:latin typeface="Cambria Math" panose="02040503050406030204" pitchFamily="18" charset="0"/>
                    <a:ea typeface="Calibri" panose="020F0502020204030204" pitchFamily="34" charset="0"/>
                    <a:cs typeface="Arial" panose="020B0604020202020204" pitchFamily="34" charset="0"/>
                  </a:rPr>
                  <a:t>5/3</a:t>
                </a:r>
                <a:r>
                  <a:rPr lang="en-US" sz="1800" b="0" dirty="0">
                    <a:effectLst/>
                    <a:latin typeface="Calibri" panose="020F0502020204030204" pitchFamily="34" charset="0"/>
                    <a:ea typeface="Calibri" panose="020F0502020204030204" pitchFamily="34" charset="0"/>
                    <a:cs typeface="Arial" panose="020B0604020202020204" pitchFamily="34" charset="0"/>
                  </a:rPr>
                  <a:t> and </a:t>
                </a:r>
                <a:r>
                  <a:rPr lang="en-US" sz="1800" b="0" i="0">
                    <a:effectLst/>
                    <a:latin typeface="Cambria Math" panose="02040503050406030204" pitchFamily="18" charset="0"/>
                    <a:ea typeface="Calibri" panose="020F0502020204030204" pitchFamily="34" charset="0"/>
                    <a:cs typeface="Arial" panose="020B0604020202020204" pitchFamily="34" charset="0"/>
                  </a:rPr>
                  <a:t>9/11</a:t>
                </a:r>
                <a:r>
                  <a:rPr lang="en-US" sz="1800" b="0"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33.</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5</a:t>
                </a:r>
                <a:r>
                  <a:rPr lang="fr-FR" sz="1800" i="0">
                    <a:effectLst/>
                    <a:latin typeface="Cambria Math" panose="02040503050406030204" pitchFamily="18" charset="0"/>
                    <a:ea typeface="Times New Roman" panose="02020603050405020304" pitchFamily="18" charset="0"/>
                    <a:cs typeface="Times New Roman" panose="020206030504050203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3−</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5×</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3×</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11×</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55</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27</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28</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493434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rPr>
              <a:t>Complete to find the difference.”</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558050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then we subtract the numerators and keep the same denominator. </a:t>
                </a:r>
              </a:p>
              <a:p>
                <a:pPr marL="228600" marR="0" indent="0">
                  <a:lnSpc>
                    <a:spcPct val="107000"/>
                  </a:lnSpc>
                  <a:spcBef>
                    <a:spcPts val="0"/>
                  </a:spcBef>
                  <a:spcAft>
                    <a:spcPts val="800"/>
                  </a:spcAft>
                </a:pPr>
                <a:r>
                  <a:rPr lang="en-US" sz="1800" b="1" dirty="0">
                    <a:effectLst/>
                    <a:latin typeface="Comic Sans MS" panose="030F0702030302020204" pitchFamily="66" charset="0"/>
                    <a:ea typeface="Calibri" panose="020F0502020204030204" pitchFamily="34" charset="0"/>
                    <a:cs typeface="Times New Roman" panose="02020603050405020304" pitchFamily="18" charset="0"/>
                  </a:rPr>
                  <a:t>So, to subtract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𝟏</m:t>
                        </m:r>
                      </m:num>
                      <m:den>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𝟕</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from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𝟏</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𝟔</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1"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14:m>
                  <m:oMath xmlns:m="http://schemas.openxmlformats.org/officeDocument/2006/math">
                    <m:f>
                      <m:fPr>
                        <m:ctrlP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t>𝟏</m:t>
                        </m:r>
                      </m:num>
                      <m:den>
                        <m:r>
                          <a:rPr lang="en-US" sz="1800" b="1" i="1" baseline="0" smtClean="0">
                            <a:effectLst/>
                            <a:latin typeface="Cambria Math" panose="02040503050406030204" pitchFamily="18" charset="0"/>
                            <a:ea typeface="Calibri" panose="020F0502020204030204" pitchFamily="34" charset="0"/>
                            <a:cs typeface="Arial" panose="020B0604020202020204" pitchFamily="34" charset="0"/>
                          </a:rPr>
                          <m:t>𝟔</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and </a:t>
                </a:r>
                <a14:m>
                  <m:oMath xmlns:m="http://schemas.openxmlformats.org/officeDocument/2006/math">
                    <m:f>
                      <m:fPr>
                        <m:ctrlPr>
                          <a:rPr lang="en-US" sz="1800" b="1" i="1" smtClean="0">
                            <a:effectLst/>
                            <a:latin typeface="Cambria Math" panose="02040503050406030204" pitchFamily="18" charset="0"/>
                            <a:ea typeface="Calibri" panose="020F0502020204030204" pitchFamily="34" charset="0"/>
                            <a:cs typeface="Arial" panose="020B0604020202020204" pitchFamily="34" charset="0"/>
                          </a:rPr>
                        </m:ctrlPr>
                      </m:fPr>
                      <m:num>
                        <m:r>
                          <a:rPr lang="en-US" sz="1800" b="1" i="1" smtClean="0">
                            <a:effectLst/>
                            <a:latin typeface="Cambria Math" panose="02040503050406030204" pitchFamily="18" charset="0"/>
                            <a:ea typeface="Calibri" panose="020F0502020204030204" pitchFamily="34" charset="0"/>
                            <a:cs typeface="Arial" panose="020B0604020202020204" pitchFamily="34" charset="0"/>
                          </a:rPr>
                          <m:t>𝟏</m:t>
                        </m:r>
                      </m:num>
                      <m:den>
                        <m:r>
                          <a:rPr lang="en-US" sz="1800" b="1" i="1" smtClean="0">
                            <a:effectLst/>
                            <a:latin typeface="Cambria Math" panose="02040503050406030204" pitchFamily="18" charset="0"/>
                            <a:ea typeface="Calibri" panose="020F0502020204030204" pitchFamily="34" charset="0"/>
                            <a:cs typeface="Arial" panose="020B0604020202020204" pitchFamily="34" charset="0"/>
                          </a:rPr>
                          <m:t>𝟕</m:t>
                        </m:r>
                      </m:den>
                    </m:f>
                  </m:oMath>
                </a14:m>
                <a:r>
                  <a:rPr lang="en-US" sz="1800" b="1"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1"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42.</a:t>
                </a:r>
              </a:p>
              <a:p>
                <a:pPr marL="228600" marR="0" indent="0">
                  <a:lnSpc>
                    <a:spcPct val="107000"/>
                  </a:lnSpc>
                  <a:spcBef>
                    <a:spcPts val="0"/>
                  </a:spcBef>
                  <a:spcAft>
                    <a:spcPts val="800"/>
                  </a:spcAft>
                </a:pPr>
                <a:endParaRPr lang="en-US" sz="1800" b="1" baseline="0" dirty="0">
                  <a:effectLst/>
                  <a:latin typeface="Calibri" panose="020F0502020204030204" pitchFamily="34" charset="0"/>
                  <a:ea typeface="Calibri" panose="020F0502020204030204" pitchFamily="34" charset="0"/>
                  <a:cs typeface="Arial" panose="020B0604020202020204" pitchFamily="34" charset="0"/>
                </a:endParaRPr>
              </a:p>
              <a:p>
                <a:pPr marL="228600" indent="0"/>
                <a14:m>
                  <m:oMath xmlns:m="http://schemas.openxmlformats.org/officeDocument/2006/math">
                    <m:f>
                      <m:fPr>
                        <m:ctrlPr>
                          <a:rPr lang="fr-FR" sz="1200" b="1" i="1" u="none" strike="noStrike" cap="none" smtClean="0">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𝟏</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𝟔</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𝟏</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𝟕</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𝟏</m:t>
                        </m:r>
                        <m:r>
                          <a:rPr lang="en-US" sz="1200" b="1" i="1" u="none" strike="noStrike" cap="none" smtClean="0">
                            <a:solidFill>
                              <a:schemeClr val="dk1"/>
                            </a:solidFill>
                            <a:effectLst/>
                            <a:latin typeface="Cambria Math" panose="02040503050406030204" pitchFamily="18" charset="0"/>
                            <a:ea typeface="Calibri"/>
                            <a:cs typeface="Calibri"/>
                            <a:sym typeface="Calibri"/>
                          </a:rPr>
                          <m:t>×</m:t>
                        </m:r>
                        <m:r>
                          <a:rPr lang="en-US" sz="1200" b="1" i="1" u="none" strike="noStrike" cap="none" smtClean="0">
                            <a:solidFill>
                              <a:schemeClr val="dk1"/>
                            </a:solidFill>
                            <a:effectLst/>
                            <a:latin typeface="Cambria Math" panose="02040503050406030204" pitchFamily="18" charset="0"/>
                            <a:ea typeface="Calibri"/>
                            <a:cs typeface="Calibri"/>
                            <a:sym typeface="Calibri"/>
                          </a:rPr>
                          <m:t>𝟕</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𝟔</m:t>
                        </m:r>
                        <m:r>
                          <a:rPr lang="en-US" sz="1200" b="1" i="1" u="none" strike="noStrike" cap="none" smtClean="0">
                            <a:solidFill>
                              <a:schemeClr val="dk1"/>
                            </a:solidFill>
                            <a:effectLst/>
                            <a:latin typeface="Cambria Math" panose="02040503050406030204" pitchFamily="18" charset="0"/>
                            <a:ea typeface="Calibri"/>
                            <a:cs typeface="Calibri"/>
                            <a:sym typeface="Calibri"/>
                          </a:rPr>
                          <m:t>×</m:t>
                        </m:r>
                        <m:r>
                          <a:rPr lang="en-US" sz="1200" b="1" i="1" u="none" strike="noStrike" cap="none" smtClean="0">
                            <a:solidFill>
                              <a:schemeClr val="dk1"/>
                            </a:solidFill>
                            <a:effectLst/>
                            <a:latin typeface="Cambria Math" panose="02040503050406030204" pitchFamily="18" charset="0"/>
                            <a:ea typeface="Calibri"/>
                            <a:cs typeface="Calibri"/>
                            <a:sym typeface="Calibri"/>
                          </a:rPr>
                          <m:t>𝟕</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𝟏</m:t>
                        </m:r>
                        <m:r>
                          <a:rPr lang="en-US" sz="1200" b="1" i="1" u="none" strike="noStrike" cap="none" smtClean="0">
                            <a:solidFill>
                              <a:schemeClr val="dk1"/>
                            </a:solidFill>
                            <a:effectLst/>
                            <a:latin typeface="Cambria Math" panose="02040503050406030204" pitchFamily="18" charset="0"/>
                            <a:ea typeface="Calibri"/>
                            <a:cs typeface="Calibri"/>
                            <a:sym typeface="Calibri"/>
                          </a:rPr>
                          <m:t>×</m:t>
                        </m:r>
                        <m:r>
                          <a:rPr lang="en-US" sz="1200" b="1" i="1" u="none" strike="noStrike" cap="none" smtClean="0">
                            <a:solidFill>
                              <a:schemeClr val="dk1"/>
                            </a:solidFill>
                            <a:effectLst/>
                            <a:latin typeface="Cambria Math" panose="02040503050406030204" pitchFamily="18" charset="0"/>
                            <a:ea typeface="Calibri"/>
                            <a:cs typeface="Calibri"/>
                            <a:sym typeface="Calibri"/>
                          </a:rPr>
                          <m:t>𝟔</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𝟕</m:t>
                        </m:r>
                        <m:r>
                          <a:rPr lang="en-US" sz="1200" b="1" i="1" u="none" strike="noStrike" cap="none" smtClean="0">
                            <a:solidFill>
                              <a:schemeClr val="dk1"/>
                            </a:solidFill>
                            <a:effectLst/>
                            <a:latin typeface="Cambria Math" panose="02040503050406030204" pitchFamily="18" charset="0"/>
                            <a:ea typeface="Calibri"/>
                            <a:cs typeface="Calibri"/>
                            <a:sym typeface="Calibri"/>
                          </a:rPr>
                          <m:t>×</m:t>
                        </m:r>
                        <m:r>
                          <a:rPr lang="en-US" sz="1200" b="1" i="1" u="none" strike="noStrike" cap="none" smtClean="0">
                            <a:solidFill>
                              <a:schemeClr val="dk1"/>
                            </a:solidFill>
                            <a:effectLst/>
                            <a:latin typeface="Cambria Math" panose="02040503050406030204" pitchFamily="18" charset="0"/>
                            <a:ea typeface="Calibri"/>
                            <a:cs typeface="Calibri"/>
                            <a:sym typeface="Calibri"/>
                          </a:rPr>
                          <m:t>𝟔</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𝟕</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𝟒𝟐</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𝟔</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𝟒𝟐</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𝟏</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𝟒𝟐</m:t>
                        </m:r>
                      </m:den>
                    </m:f>
                  </m:oMath>
                </a14:m>
                <a:r>
                  <a:rPr lang="en-US" sz="1200" b="1" i="0" u="none" strike="noStrike" cap="none" noProof="0" dirty="0">
                    <a:solidFill>
                      <a:schemeClr val="dk1"/>
                    </a:solidFill>
                    <a:effectLst/>
                    <a:latin typeface="Calibri"/>
                    <a:ea typeface="Calibri"/>
                    <a:cs typeface="Calibri"/>
                    <a:sym typeface="Calibri"/>
                  </a:rPr>
                  <a:t>”</a:t>
                </a:r>
                <a:r>
                  <a:rPr lang="fr-FR" sz="1200" b="1" i="0" u="none" strike="noStrike" cap="none" dirty="0">
                    <a:solidFill>
                      <a:schemeClr val="dk1"/>
                    </a:solidFill>
                    <a:effectLst/>
                    <a:latin typeface="Calibri"/>
                    <a:ea typeface="Calibri"/>
                    <a:cs typeface="Calibri"/>
                    <a:sym typeface="Calibri"/>
                  </a:rPr>
                  <a:t> </a:t>
                </a: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r>
                  <a:rPr lang="en-US" sz="1800" b="0" i="0" baseline="0">
                    <a:effectLst/>
                    <a:latin typeface="Cambria Math" panose="02040503050406030204" pitchFamily="18" charset="0"/>
                    <a:ea typeface="Calibri" panose="020F0502020204030204" pitchFamily="34" charset="0"/>
                    <a:cs typeface="Arial" panose="020B0604020202020204" pitchFamily="34" charset="0"/>
                  </a:rPr>
                  <a:t>1/6</a:t>
                </a:r>
                <a:r>
                  <a:rPr lang="en-US" sz="1800" b="0" dirty="0">
                    <a:effectLst/>
                    <a:latin typeface="Calibri" panose="020F0502020204030204" pitchFamily="34" charset="0"/>
                    <a:ea typeface="Calibri" panose="020F0502020204030204" pitchFamily="34" charset="0"/>
                    <a:cs typeface="Arial" panose="020B0604020202020204" pitchFamily="34" charset="0"/>
                  </a:rPr>
                  <a:t> and </a:t>
                </a:r>
                <a:r>
                  <a:rPr lang="en-US" sz="1800" b="0" i="0">
                    <a:effectLst/>
                    <a:latin typeface="Cambria Math" panose="02040503050406030204" pitchFamily="18" charset="0"/>
                    <a:ea typeface="Calibri" panose="020F0502020204030204" pitchFamily="34" charset="0"/>
                    <a:cs typeface="Arial" panose="020B0604020202020204" pitchFamily="34"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42.</a:t>
                </a:r>
              </a:p>
              <a:p>
                <a:pPr/>
                <a:r>
                  <a:rPr lang="en-US" sz="1200" b="0" i="0" u="none" strike="noStrike" cap="none">
                    <a:solidFill>
                      <a:schemeClr val="dk1"/>
                    </a:solidFill>
                    <a:effectLst/>
                    <a:latin typeface="Calibri"/>
                    <a:ea typeface="Calibri"/>
                    <a:cs typeface="Calibri"/>
                    <a:sym typeface="Calibri"/>
                  </a:rPr>
                  <a:t>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6−1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a:t>
                </a:r>
                <a:r>
                  <a:rPr lang="fr-FR" sz="1200" b="0" i="0" u="none" strike="noStrike" cap="none">
                    <a:solidFill>
                      <a:schemeClr val="dk1"/>
                    </a:solidFill>
                    <a:effectLst/>
                    <a:latin typeface="Calibri"/>
                    <a:cs typeface="Calibri"/>
                    <a:sym typeface="Calibri"/>
                  </a:rPr>
                  <a:t>(</a:t>
                </a:r>
                <a:r>
                  <a:rPr lang="en-US" sz="1200" b="0" i="0" u="none" strike="noStrike" cap="none">
                    <a:solidFill>
                      <a:schemeClr val="dk1"/>
                    </a:solidFill>
                    <a:effectLst/>
                    <a:latin typeface="Calibri"/>
                    <a:ea typeface="Calibri"/>
                    <a:cs typeface="Calibri"/>
                    <a:sym typeface="Calibri"/>
                  </a:rPr>
                  <a:t>1×7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6×7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r>
                  <a:rPr lang="fr-FR" sz="1200" b="0" i="0" u="none" strike="noStrike" cap="none">
                    <a:solidFill>
                      <a:schemeClr val="dk1"/>
                    </a:solidFill>
                    <a:effectLst/>
                    <a:latin typeface="Calibri"/>
                    <a:cs typeface="Calibri"/>
                    <a:sym typeface="Calibri"/>
                  </a:rPr>
                  <a:t>(</a:t>
                </a:r>
                <a:r>
                  <a:rPr lang="en-US" sz="1200" b="0" i="0" u="none" strike="noStrike" cap="none">
                    <a:solidFill>
                      <a:schemeClr val="dk1"/>
                    </a:solidFill>
                    <a:effectLst/>
                    <a:latin typeface="Calibri"/>
                    <a:ea typeface="Calibri"/>
                    <a:cs typeface="Calibri"/>
                    <a:sym typeface="Calibri"/>
                  </a:rPr>
                  <a:t>1×6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a:t>
                </a:r>
                <a:endParaRPr lang="fr-FR" sz="1200" b="0" i="0" u="none" strike="noStrike" cap="none" dirty="0">
                  <a:solidFill>
                    <a:schemeClr val="dk1"/>
                  </a:solidFill>
                  <a:effectLst/>
                  <a:latin typeface="Calibri"/>
                  <a:ea typeface="Calibri"/>
                  <a:cs typeface="Calibri"/>
                  <a:sym typeface="Calibri"/>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2945123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 and the teacher’s guide</a:t>
                </a:r>
              </a:p>
              <a:p>
                <a:pPr marL="0" indent="0">
                  <a:lnSpc>
                    <a:spcPct val="150000"/>
                  </a:lnSpc>
                  <a:buClr>
                    <a:srgbClr val="0076A3"/>
                  </a:buClr>
                  <a:buSzPts val="1100"/>
                </a:pPr>
                <a:r>
                  <a:rPr lang="en-US" sz="1600" dirty="0">
                    <a:solidFill>
                      <a:schemeClr val="tx1">
                        <a:lumMod val="65000"/>
                        <a:lumOff val="35000"/>
                      </a:schemeClr>
                    </a:solidFill>
                    <a:latin typeface="Comic Sans MS"/>
                  </a:rPr>
                  <a:t>Subtract fractions.</a:t>
                </a:r>
                <a:endParaRPr lang="en-US" sz="1400" dirty="0">
                  <a:solidFill>
                    <a:schemeClr val="tx1">
                      <a:lumMod val="65000"/>
                      <a:lumOff val="35000"/>
                    </a:schemeClr>
                  </a:solidFill>
                  <a:latin typeface="Comic Sans MS"/>
                </a:endParaRPr>
              </a:p>
              <a:p>
                <a:pPr marL="0" marR="0">
                  <a:lnSpc>
                    <a:spcPct val="107000"/>
                  </a:lnSpc>
                  <a:spcBef>
                    <a:spcPts val="0"/>
                  </a:spcBef>
                  <a:spcAft>
                    <a:spcPts val="800"/>
                  </a:spcAft>
                </a:pPr>
                <a:endParaRPr kumimoji="0" lang="en-US" sz="1800" b="0"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Arial" panose="020B0604020202020204" pitchFamily="34" charset="0"/>
                  <a:sym typeface="Calibri"/>
                </a:endParaRPr>
              </a:p>
              <a:p>
                <a:pPr marL="0" marR="0">
                  <a:lnSpc>
                    <a:spcPct val="107000"/>
                  </a:lnSpc>
                  <a:spcBef>
                    <a:spcPts val="0"/>
                  </a:spcBef>
                  <a:spcAft>
                    <a:spcPts val="800"/>
                  </a:spcAft>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2400" dirty="0">
                    <a:solidFill>
                      <a:schemeClr val="tx1">
                        <a:lumMod val="65000"/>
                        <a:lumOff val="35000"/>
                      </a:schemeClr>
                    </a:solidFill>
                    <a:latin typeface="Comic Sans MS"/>
                  </a:rPr>
                  <a:t>Subtract two fractions.</a:t>
                </a:r>
              </a:p>
              <a:p>
                <a:pPr marL="0" marR="0">
                  <a:lnSpc>
                    <a:spcPct val="107000"/>
                  </a:lnSpc>
                  <a:spcBef>
                    <a:spcPts val="0"/>
                  </a:spcBef>
                  <a:spcAft>
                    <a:spcPts val="800"/>
                  </a:spcAft>
                </a:pPr>
                <a:r>
                  <a:rPr lang="en-US" sz="2400" dirty="0">
                    <a:solidFill>
                      <a:schemeClr val="tx1">
                        <a:lumMod val="65000"/>
                        <a:lumOff val="35000"/>
                      </a:schemeClr>
                    </a:solidFill>
                    <a:latin typeface="Comic Sans MS"/>
                  </a:rPr>
                  <a:t>Subtract a number from a fraction and vice versa.</a:t>
                </a:r>
              </a:p>
              <a:p>
                <a:pPr marL="0" marR="0">
                  <a:lnSpc>
                    <a:spcPct val="107000"/>
                  </a:lnSpc>
                  <a:spcBef>
                    <a:spcPts val="0"/>
                  </a:spcBef>
                  <a:spcAft>
                    <a:spcPts val="800"/>
                  </a:spcAft>
                </a:pPr>
                <a:r>
                  <a:rPr lang="en-US" sz="2400" dirty="0">
                    <a:solidFill>
                      <a:schemeClr val="tx1">
                        <a:lumMod val="65000"/>
                        <a:lumOff val="35000"/>
                      </a:schemeClr>
                    </a:solidFill>
                    <a:latin typeface="Comic Sans MS"/>
                  </a:rPr>
                  <a:t>Complete a fraction to the nearest whole number.</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a fraction of type</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 &gt;b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and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Find fractions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Compare two fractions on the number line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that for every integer </a:t>
                </a:r>
                <a:r>
                  <a:rPr lang="en-US" sz="1800" i="1" dirty="0">
                    <a:effectLst/>
                    <a:latin typeface="Times New Roman" panose="02020603050405020304" pitchFamily="18" charset="0"/>
                    <a:ea typeface="Calibri" panose="020F0502020204030204" pitchFamily="34" charset="0"/>
                    <a:cs typeface="Arial" panose="020B0604020202020204" pitchFamily="34" charset="0"/>
                  </a:rPr>
                  <a:t>a</a:t>
                </a:r>
                <a:r>
                  <a:rPr lang="en-US" sz="1800" dirty="0">
                    <a:effectLst/>
                    <a:latin typeface="Times New Roman" panose="02020603050405020304" pitchFamily="18" charset="0"/>
                    <a:ea typeface="Calibri" panose="020F0502020204030204" pitchFamily="34" charset="0"/>
                    <a:cs typeface="Arial" panose="020B0604020202020204" pitchFamily="34"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Arial" panose="020B0604020202020204" pitchFamily="34" charset="0"/>
                  </a:rPr>
                  <a:t>means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a:t>
                </a:r>
                <a:r>
                  <a:rPr lang="en-US" sz="1800" dirty="0">
                    <a:effectLst/>
                    <a:latin typeface="Times New Roman" panose="02020603050405020304" pitchFamily="18" charset="0"/>
                    <a:ea typeface="Calibri" panose="020F0502020204030204" pitchFamily="34" charset="0"/>
                    <a:cs typeface="Arial" panose="020B0604020202020204" pitchFamily="34" charset="0"/>
                  </a:rPr>
                  <a:t> times </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1/𝑏</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Calculate the fraction</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number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n</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using the result of two successive operations “divide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“multiply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Recognize two equal fractions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Construct a fraction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Write a fraction equivalent to a given number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Reduce two fractions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Compare two fractions after reduction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r>
                  <a:rPr lang="en-US" sz="12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200" b="1" i="0" u="none" strike="noStrike" cap="none" dirty="0">
                    <a:solidFill>
                      <a:schemeClr val="dk1"/>
                    </a:solidFill>
                    <a:effectLst/>
                    <a:latin typeface="Calibri"/>
                    <a:ea typeface="Calibri"/>
                    <a:cs typeface="Calibri"/>
                    <a:sym typeface="Calibri"/>
                  </a:rPr>
                  <a:t>Samantha had </a:t>
                </a:r>
                <a14:m>
                  <m:oMath xmlns:m="http://schemas.openxmlformats.org/officeDocument/2006/math">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a:solidFill>
                              <a:schemeClr val="dk1"/>
                            </a:solidFill>
                            <a:effectLst/>
                            <a:latin typeface="Cambria Math" panose="02040503050406030204" pitchFamily="18" charset="0"/>
                            <a:ea typeface="Calibri"/>
                            <a:cs typeface="Calibri"/>
                            <a:sym typeface="Calibri"/>
                          </a:rPr>
                          <m:t>𝟏𝟏</m:t>
                        </m:r>
                      </m:num>
                      <m:den>
                        <m:r>
                          <a:rPr lang="en-US" sz="1200" b="1" i="1" u="none" strike="noStrike" cap="none">
                            <a:solidFill>
                              <a:schemeClr val="dk1"/>
                            </a:solidFill>
                            <a:effectLst/>
                            <a:latin typeface="Cambria Math" panose="02040503050406030204" pitchFamily="18" charset="0"/>
                            <a:ea typeface="Calibri"/>
                            <a:cs typeface="Calibri"/>
                            <a:sym typeface="Calibri"/>
                          </a:rPr>
                          <m:t>𝟏𝟐</m:t>
                        </m:r>
                      </m:den>
                    </m:f>
                    <m:r>
                      <a:rPr lang="en-US" sz="1200" b="1" i="1" u="none" strike="noStrike" cap="none">
                        <a:solidFill>
                          <a:schemeClr val="dk1"/>
                        </a:solidFill>
                        <a:effectLst/>
                        <a:latin typeface="Cambria Math" panose="02040503050406030204" pitchFamily="18" charset="0"/>
                        <a:ea typeface="Calibri"/>
                        <a:cs typeface="Calibri"/>
                        <a:sym typeface="Calibri"/>
                      </a:rPr>
                      <m:t> </m:t>
                    </m:r>
                  </m:oMath>
                </a14:m>
                <a:r>
                  <a:rPr lang="en-US" sz="1200" b="1" i="0" u="none" strike="noStrike" cap="none" dirty="0">
                    <a:solidFill>
                      <a:schemeClr val="dk1"/>
                    </a:solidFill>
                    <a:effectLst/>
                    <a:latin typeface="Calibri"/>
                    <a:ea typeface="Calibri"/>
                    <a:cs typeface="Calibri"/>
                    <a:sym typeface="Calibri"/>
                  </a:rPr>
                  <a:t>of a pack of cookies. </a:t>
                </a:r>
              </a:p>
              <a:p>
                <a:r>
                  <a:rPr lang="en-US" sz="1200" b="1" i="0" u="none" strike="noStrike" cap="none" dirty="0">
                    <a:solidFill>
                      <a:schemeClr val="dk1"/>
                    </a:solidFill>
                    <a:effectLst/>
                    <a:latin typeface="Calibri"/>
                    <a:ea typeface="Calibri"/>
                    <a:cs typeface="Calibri"/>
                    <a:sym typeface="Calibri"/>
                  </a:rPr>
                  <a:t>She gave </a:t>
                </a:r>
                <a14:m>
                  <m:oMath xmlns:m="http://schemas.openxmlformats.org/officeDocument/2006/math">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a:solidFill>
                              <a:schemeClr val="dk1"/>
                            </a:solidFill>
                            <a:effectLst/>
                            <a:latin typeface="Cambria Math" panose="02040503050406030204" pitchFamily="18" charset="0"/>
                            <a:ea typeface="Calibri"/>
                            <a:cs typeface="Calibri"/>
                            <a:sym typeface="Calibri"/>
                          </a:rPr>
                          <m:t>𝟏</m:t>
                        </m:r>
                      </m:num>
                      <m:den>
                        <m:r>
                          <a:rPr lang="en-US" sz="1200" b="1" i="1" u="none" strike="noStrike" cap="none">
                            <a:solidFill>
                              <a:schemeClr val="dk1"/>
                            </a:solidFill>
                            <a:effectLst/>
                            <a:latin typeface="Cambria Math" panose="02040503050406030204" pitchFamily="18" charset="0"/>
                            <a:ea typeface="Calibri"/>
                            <a:cs typeface="Calibri"/>
                            <a:sym typeface="Calibri"/>
                          </a:rPr>
                          <m:t>𝟔</m:t>
                        </m:r>
                      </m:den>
                    </m:f>
                  </m:oMath>
                </a14:m>
                <a:r>
                  <a:rPr lang="en-US" sz="1200" b="1" i="0" u="none" strike="noStrike" cap="none" dirty="0">
                    <a:solidFill>
                      <a:schemeClr val="dk1"/>
                    </a:solidFill>
                    <a:effectLst/>
                    <a:latin typeface="Calibri"/>
                    <a:ea typeface="Calibri"/>
                    <a:cs typeface="Calibri"/>
                    <a:sym typeface="Calibri"/>
                  </a:rPr>
                  <a:t> of the pack of cookies to Reem and </a:t>
                </a:r>
                <a14:m>
                  <m:oMath xmlns:m="http://schemas.openxmlformats.org/officeDocument/2006/math">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a:solidFill>
                              <a:schemeClr val="dk1"/>
                            </a:solidFill>
                            <a:effectLst/>
                            <a:latin typeface="Cambria Math" panose="02040503050406030204" pitchFamily="18" charset="0"/>
                            <a:ea typeface="Calibri"/>
                            <a:cs typeface="Calibri"/>
                            <a:sym typeface="Calibri"/>
                          </a:rPr>
                          <m:t>𝟏</m:t>
                        </m:r>
                      </m:num>
                      <m:den>
                        <m:r>
                          <a:rPr lang="en-US" sz="1200" b="1" i="1" u="none" strike="noStrike" cap="none">
                            <a:solidFill>
                              <a:schemeClr val="dk1"/>
                            </a:solidFill>
                            <a:effectLst/>
                            <a:latin typeface="Cambria Math" panose="02040503050406030204" pitchFamily="18" charset="0"/>
                            <a:ea typeface="Calibri"/>
                            <a:cs typeface="Calibri"/>
                            <a:sym typeface="Calibri"/>
                          </a:rPr>
                          <m:t>𝟒</m:t>
                        </m:r>
                      </m:den>
                    </m:f>
                  </m:oMath>
                </a14:m>
                <a:r>
                  <a:rPr lang="en-US" sz="1200" b="1" i="0" u="none" strike="noStrike" cap="none" dirty="0">
                    <a:solidFill>
                      <a:schemeClr val="dk1"/>
                    </a:solidFill>
                    <a:effectLst/>
                    <a:latin typeface="Calibri"/>
                    <a:ea typeface="Calibri"/>
                    <a:cs typeface="Calibri"/>
                    <a:sym typeface="Calibri"/>
                  </a:rPr>
                  <a:t> of the pack to Lana. </a:t>
                </a:r>
              </a:p>
              <a:p>
                <a:r>
                  <a:rPr lang="en-US" sz="1200" b="1" i="0" u="none" strike="noStrike" cap="none" dirty="0">
                    <a:solidFill>
                      <a:schemeClr val="dk1"/>
                    </a:solidFill>
                    <a:effectLst/>
                    <a:latin typeface="Calibri"/>
                    <a:ea typeface="Calibri"/>
                    <a:cs typeface="Calibri"/>
                    <a:sym typeface="Calibri"/>
                  </a:rPr>
                  <a:t>What fraction of the pack of cookies does she have left?”</a:t>
                </a:r>
                <a:endParaRPr lang="en-US" sz="1800" b="1"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2720212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indent="0"/>
                <a:r>
                  <a:rPr lang="en-US" sz="120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200" b="1">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200" b="1" i="0" u="none" strike="noStrike" cap="none">
                    <a:solidFill>
                      <a:schemeClr val="dk1"/>
                    </a:solidFill>
                    <a:effectLst/>
                    <a:highlight>
                      <a:srgbClr val="00FFFF"/>
                    </a:highlight>
                    <a:latin typeface="Calibri"/>
                    <a:ea typeface="Calibri"/>
                    <a:cs typeface="Calibri"/>
                    <a:sym typeface="Calibri"/>
                  </a:rPr>
                  <a:t>To </a:t>
                </a:r>
                <a:r>
                  <a:rPr lang="en-US" sz="1200" b="1" i="0" u="none" strike="noStrike" cap="none" dirty="0">
                    <a:solidFill>
                      <a:schemeClr val="dk1"/>
                    </a:solidFill>
                    <a:effectLst/>
                    <a:highlight>
                      <a:srgbClr val="00FFFF"/>
                    </a:highlight>
                    <a:latin typeface="Calibri"/>
                    <a:ea typeface="Calibri"/>
                    <a:cs typeface="Calibri"/>
                    <a:sym typeface="Calibri"/>
                  </a:rPr>
                  <a:t>find the fraction of</a:t>
                </a:r>
                <a:r>
                  <a:rPr lang="en-US" sz="1200" b="1" i="0" u="none" strike="noStrike" cap="none" baseline="0" dirty="0">
                    <a:solidFill>
                      <a:schemeClr val="dk1"/>
                    </a:solidFill>
                    <a:effectLst/>
                    <a:highlight>
                      <a:srgbClr val="00FFFF"/>
                    </a:highlight>
                    <a:latin typeface="Calibri"/>
                    <a:ea typeface="Calibri"/>
                    <a:cs typeface="Calibri"/>
                    <a:sym typeface="Calibri"/>
                  </a:rPr>
                  <a:t> the cookies that </a:t>
                </a:r>
                <a:r>
                  <a:rPr lang="en-US" sz="1200" b="1" i="0" u="none" strike="noStrike" cap="none" dirty="0">
                    <a:solidFill>
                      <a:schemeClr val="dk1"/>
                    </a:solidFill>
                    <a:effectLst/>
                    <a:highlight>
                      <a:srgbClr val="00FFFF"/>
                    </a:highlight>
                    <a:latin typeface="Calibri"/>
                    <a:ea typeface="Calibri"/>
                    <a:cs typeface="Calibri"/>
                    <a:sym typeface="Calibri"/>
                  </a:rPr>
                  <a:t>Samantha had left, we subtract </a:t>
                </a:r>
                <a14:m>
                  <m:oMath xmlns:m="http://schemas.openxmlformats.org/officeDocument/2006/math">
                    <m:f>
                      <m:fPr>
                        <m:ctrlPr>
                          <a:rPr lang="en-US" sz="1200" b="1" i="1" u="none" strike="noStrike" cap="none" smtClean="0">
                            <a:solidFill>
                              <a:schemeClr val="dk1"/>
                            </a:solidFill>
                            <a:effectLst/>
                            <a:highlight>
                              <a:srgbClr val="00FFFF"/>
                            </a:highligh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highlight>
                              <a:srgbClr val="00FFFF"/>
                            </a:highlight>
                            <a:latin typeface="Cambria Math" panose="02040503050406030204" pitchFamily="18" charset="0"/>
                            <a:ea typeface="Calibri"/>
                            <a:cs typeface="Calibri"/>
                            <a:sym typeface="Calibri"/>
                          </a:rPr>
                          <m:t>𝟏</m:t>
                        </m:r>
                      </m:num>
                      <m:den>
                        <m:r>
                          <a:rPr lang="en-US" sz="1200" b="1" i="1" u="none" strike="noStrike" cap="none" smtClean="0">
                            <a:solidFill>
                              <a:schemeClr val="dk1"/>
                            </a:solidFill>
                            <a:effectLst/>
                            <a:highlight>
                              <a:srgbClr val="00FFFF"/>
                            </a:highlight>
                            <a:latin typeface="Cambria Math" panose="02040503050406030204" pitchFamily="18" charset="0"/>
                            <a:ea typeface="Calibri"/>
                            <a:cs typeface="Calibri"/>
                            <a:sym typeface="Calibri"/>
                          </a:rPr>
                          <m:t>𝟒</m:t>
                        </m:r>
                      </m:den>
                    </m:f>
                  </m:oMath>
                </a14:m>
                <a:r>
                  <a:rPr lang="en-US" sz="1200" b="1" i="0" u="none" strike="noStrike" cap="none" dirty="0">
                    <a:solidFill>
                      <a:schemeClr val="dk1"/>
                    </a:solidFill>
                    <a:effectLst/>
                    <a:highlight>
                      <a:srgbClr val="00FFFF"/>
                    </a:highlight>
                    <a:latin typeface="Calibri"/>
                    <a:ea typeface="Calibri"/>
                    <a:cs typeface="Calibri"/>
                    <a:sym typeface="Calibri"/>
                  </a:rPr>
                  <a:t> and </a:t>
                </a:r>
                <a14:m>
                  <m:oMath xmlns:m="http://schemas.openxmlformats.org/officeDocument/2006/math">
                    <m:f>
                      <m:fPr>
                        <m:ctrlPr>
                          <a:rPr lang="en-US" sz="1200" b="1" i="1" u="none" strike="noStrike" cap="none" dirty="0" smtClean="0">
                            <a:solidFill>
                              <a:schemeClr val="dk1"/>
                            </a:solidFill>
                            <a:effectLst/>
                            <a:highlight>
                              <a:srgbClr val="00FFFF"/>
                            </a:highlight>
                            <a:latin typeface="Cambria Math" panose="02040503050406030204" pitchFamily="18" charset="0"/>
                            <a:ea typeface="Calibri"/>
                            <a:cs typeface="Calibri"/>
                            <a:sym typeface="Calibri"/>
                          </a:rPr>
                        </m:ctrlPr>
                      </m:fPr>
                      <m:num>
                        <m:r>
                          <a:rPr lang="en-US" sz="1200" b="1" i="1" u="none" strike="noStrike" cap="none" dirty="0" smtClean="0">
                            <a:solidFill>
                              <a:schemeClr val="dk1"/>
                            </a:solidFill>
                            <a:effectLst/>
                            <a:highlight>
                              <a:srgbClr val="00FFFF"/>
                            </a:highlight>
                            <a:latin typeface="Cambria Math" panose="02040503050406030204" pitchFamily="18" charset="0"/>
                            <a:ea typeface="Calibri"/>
                            <a:cs typeface="Calibri"/>
                            <a:sym typeface="Calibri"/>
                          </a:rPr>
                          <m:t>𝟏</m:t>
                        </m:r>
                      </m:num>
                      <m:den>
                        <m:r>
                          <a:rPr lang="en-US" sz="1200" b="1" i="1" u="none" strike="noStrike" cap="none" dirty="0" smtClean="0">
                            <a:solidFill>
                              <a:schemeClr val="dk1"/>
                            </a:solidFill>
                            <a:effectLst/>
                            <a:highlight>
                              <a:srgbClr val="00FFFF"/>
                            </a:highlight>
                            <a:latin typeface="Cambria Math" panose="02040503050406030204" pitchFamily="18" charset="0"/>
                            <a:ea typeface="Calibri"/>
                            <a:cs typeface="Calibri"/>
                            <a:sym typeface="Calibri"/>
                          </a:rPr>
                          <m:t>𝟔</m:t>
                        </m:r>
                      </m:den>
                    </m:f>
                  </m:oMath>
                </a14:m>
                <a:r>
                  <a:rPr lang="en-US" sz="1200" b="1" i="0" u="none" strike="noStrike" cap="none" dirty="0">
                    <a:solidFill>
                      <a:schemeClr val="dk1"/>
                    </a:solidFill>
                    <a:effectLst/>
                    <a:highlight>
                      <a:srgbClr val="00FFFF"/>
                    </a:highlight>
                    <a:latin typeface="Calibri"/>
                    <a:ea typeface="Calibri"/>
                    <a:cs typeface="Calibri"/>
                    <a:sym typeface="Calibri"/>
                  </a:rPr>
                  <a:t> from </a:t>
                </a:r>
                <a14:m>
                  <m:oMath xmlns:m="http://schemas.openxmlformats.org/officeDocument/2006/math">
                    <m:f>
                      <m:fPr>
                        <m:ctrlPr>
                          <a:rPr lang="fr-FR" sz="1200" b="1" i="1" u="none" strike="noStrike" cap="none">
                            <a:solidFill>
                              <a:schemeClr val="dk1"/>
                            </a:solidFill>
                            <a:effectLst/>
                            <a:highlight>
                              <a:srgbClr val="00FFFF"/>
                            </a:highlight>
                            <a:latin typeface="Cambria Math" panose="02040503050406030204" pitchFamily="18" charset="0"/>
                            <a:ea typeface="Calibri"/>
                            <a:cs typeface="Calibri"/>
                            <a:sym typeface="Calibri"/>
                          </a:rPr>
                        </m:ctrlPr>
                      </m:fPr>
                      <m:num>
                        <m:r>
                          <a:rPr lang="en-US" sz="1200" b="1" i="1" u="none" strike="noStrike" cap="none">
                            <a:solidFill>
                              <a:schemeClr val="dk1"/>
                            </a:solidFill>
                            <a:effectLst/>
                            <a:highlight>
                              <a:srgbClr val="00FFFF"/>
                            </a:highlight>
                            <a:latin typeface="Cambria Math" panose="02040503050406030204" pitchFamily="18" charset="0"/>
                            <a:ea typeface="Calibri"/>
                            <a:cs typeface="Calibri"/>
                            <a:sym typeface="Calibri"/>
                          </a:rPr>
                          <m:t>𝟏𝟏</m:t>
                        </m:r>
                      </m:num>
                      <m:den>
                        <m:r>
                          <a:rPr lang="en-US" sz="1200" b="1" i="1" u="none" strike="noStrike" cap="none">
                            <a:solidFill>
                              <a:schemeClr val="dk1"/>
                            </a:solidFill>
                            <a:effectLst/>
                            <a:highlight>
                              <a:srgbClr val="00FFFF"/>
                            </a:highlight>
                            <a:latin typeface="Cambria Math" panose="02040503050406030204" pitchFamily="18" charset="0"/>
                            <a:ea typeface="Calibri"/>
                            <a:cs typeface="Calibri"/>
                            <a:sym typeface="Calibri"/>
                          </a:rPr>
                          <m:t>𝟏𝟐</m:t>
                        </m:r>
                      </m:den>
                    </m:f>
                  </m:oMath>
                </a14:m>
                <a:r>
                  <a:rPr lang="en-US" sz="1200" b="1" i="0" u="none" strike="noStrike" cap="none" dirty="0">
                    <a:solidFill>
                      <a:schemeClr val="dk1"/>
                    </a:solidFill>
                    <a:effectLst/>
                    <a:highlight>
                      <a:srgbClr val="00FFFF"/>
                    </a:highlight>
                    <a:latin typeface="Calibri"/>
                    <a:ea typeface="Calibri"/>
                    <a:cs typeface="Calibri"/>
                    <a:sym typeface="Calibri"/>
                  </a:rPr>
                  <a:t>. </a:t>
                </a: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f>
                        <m:fPr>
                          <m:ctrlPr>
                            <a:rPr lang="fr-FR" sz="1800" b="1" i="1" smtClean="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𝟒</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𝟒</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oMath>
                  </m:oMathPara>
                </a14:m>
                <a:endParaRPr lang="fr-FR"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b="1" i="1"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den>
                    </m:f>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en-US" sz="1800" b="1" i="1">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oMath>
                </a14:m>
                <a:r>
                  <a:rPr lang="fr-FR" sz="1800" b="1" dirty="0">
                    <a:effectLst/>
                    <a:latin typeface="Calibri" panose="020F0502020204030204" pitchFamily="34" charset="0"/>
                    <a:ea typeface="Calibri" panose="020F0502020204030204" pitchFamily="34" charset="0"/>
                    <a:cs typeface="Arial" panose="020B0604020202020204" pitchFamily="34" charset="0"/>
                  </a:rPr>
                  <a:t> </a:t>
                </a:r>
                <a:r>
                  <a:rPr lang="en-US" sz="1200" b="1" i="0" u="none" strike="noStrike" cap="none" dirty="0">
                    <a:solidFill>
                      <a:schemeClr val="dk1"/>
                    </a:solidFill>
                    <a:effectLst/>
                    <a:latin typeface="Calibri"/>
                    <a:ea typeface="Calibri"/>
                    <a:cs typeface="Calibri"/>
                    <a:sym typeface="Calibri"/>
                  </a:rPr>
                  <a:t>(also accept </a:t>
                </a:r>
                <a14:m>
                  <m:oMath xmlns:m="http://schemas.openxmlformats.org/officeDocument/2006/math">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a:solidFill>
                              <a:schemeClr val="dk1"/>
                            </a:solidFill>
                            <a:effectLst/>
                            <a:latin typeface="Cambria Math" panose="02040503050406030204" pitchFamily="18" charset="0"/>
                            <a:ea typeface="Calibri"/>
                            <a:cs typeface="Calibri"/>
                            <a:sym typeface="Calibri"/>
                          </a:rPr>
                          <m:t>𝟑</m:t>
                        </m:r>
                      </m:num>
                      <m:den>
                        <m:r>
                          <a:rPr lang="en-US" sz="1200" b="1" i="1" u="none" strike="noStrike" cap="none">
                            <a:solidFill>
                              <a:schemeClr val="dk1"/>
                            </a:solidFill>
                            <a:effectLst/>
                            <a:latin typeface="Cambria Math" panose="02040503050406030204" pitchFamily="18" charset="0"/>
                            <a:ea typeface="Calibri"/>
                            <a:cs typeface="Calibri"/>
                            <a:sym typeface="Calibri"/>
                          </a:rPr>
                          <m:t>𝟔</m:t>
                        </m:r>
                      </m:den>
                    </m:f>
                  </m:oMath>
                </a14:m>
                <a:r>
                  <a:rPr lang="en-US" sz="1200" b="1" i="0" u="none" strike="noStrike" cap="none" dirty="0">
                    <a:solidFill>
                      <a:schemeClr val="dk1"/>
                    </a:solidFill>
                    <a:effectLst/>
                    <a:latin typeface="Calibri"/>
                    <a:ea typeface="Calibri"/>
                    <a:cs typeface="Calibri"/>
                    <a:sym typeface="Calibri"/>
                  </a:rPr>
                  <a:t> and </a:t>
                </a:r>
                <a14:m>
                  <m:oMath xmlns:m="http://schemas.openxmlformats.org/officeDocument/2006/math">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a:solidFill>
                              <a:schemeClr val="dk1"/>
                            </a:solidFill>
                            <a:effectLst/>
                            <a:latin typeface="Cambria Math" panose="02040503050406030204" pitchFamily="18" charset="0"/>
                            <a:ea typeface="Calibri"/>
                            <a:cs typeface="Calibri"/>
                            <a:sym typeface="Calibri"/>
                          </a:rPr>
                          <m:t>𝟏</m:t>
                        </m:r>
                      </m:num>
                      <m:den>
                        <m:r>
                          <a:rPr lang="en-US" sz="1200" b="1" i="1" u="none" strike="noStrike" cap="none">
                            <a:solidFill>
                              <a:schemeClr val="dk1"/>
                            </a:solidFill>
                            <a:effectLst/>
                            <a:latin typeface="Cambria Math" panose="02040503050406030204" pitchFamily="18" charset="0"/>
                            <a:ea typeface="Calibri"/>
                            <a:cs typeface="Calibri"/>
                            <a:sym typeface="Calibri"/>
                          </a:rPr>
                          <m:t>𝟐</m:t>
                        </m:r>
                      </m:den>
                    </m:f>
                  </m:oMath>
                </a14:m>
                <a:r>
                  <a:rPr lang="en-US" sz="1200" b="1" i="0" u="none" strike="noStrike" cap="none" dirty="0">
                    <a:solidFill>
                      <a:schemeClr val="dk1"/>
                    </a:solidFill>
                    <a:effectLst/>
                    <a:latin typeface="Calibri"/>
                    <a:ea typeface="Calibri"/>
                    <a:cs typeface="Calibri"/>
                    <a:sym typeface="Calibri"/>
                  </a:rPr>
                  <a:t> as correct answers).”</a:t>
                </a:r>
                <a:endParaRPr lang="fr-FR" sz="1200" b="1"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32659949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b12e75e382_2_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scolaCursive_New" panose="00000400000000000000" pitchFamily="50" charset="0"/>
            </a:endParaRPr>
          </a:p>
        </p:txBody>
      </p:sp>
      <p:sp>
        <p:nvSpPr>
          <p:cNvPr id="1184" name="Google Shape;1184;gb12e75e382_2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1387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2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b="0" u="none" dirty="0">
                <a:solidFill>
                  <a:schemeClr val="tx1">
                    <a:lumMod val="65000"/>
                    <a:lumOff val="35000"/>
                  </a:schemeClr>
                </a:solidFill>
                <a:latin typeface="Comic Sans MS" panose="030F0702030302020204" pitchFamily="66" charset="0"/>
              </a:rPr>
              <a:t>In this lesson, students will identify physical signs of frustration. You can take some time during the sessions to allow students to talk about what they experience as physical symptoms whenever they feel frustrated. </a:t>
            </a: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indent="0">
              <a:lnSpc>
                <a:spcPct val="107000"/>
              </a:lnSpc>
              <a:spcBef>
                <a:spcPts val="0"/>
              </a:spcBef>
              <a:spcAft>
                <a:spcPts val="800"/>
              </a:spcAft>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“We already practiced how to identify and name our emotions.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r>
              <a:rPr lang="en-US" sz="1800" b="1" dirty="0">
                <a:solidFill>
                  <a:srgbClr val="000000"/>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We often group our emotions into two categories: Good emotions and bad emotions. </a:t>
            </a:r>
          </a:p>
          <a:p>
            <a:pPr marL="228600" marR="0" indent="0"/>
            <a:r>
              <a:rPr lang="en-US" sz="1800" b="1" dirty="0">
                <a:solidFill>
                  <a:srgbClr val="000000"/>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But the truth is, there is no such thing as a bad emotion. </a:t>
            </a:r>
          </a:p>
          <a:p>
            <a:pPr marL="228600" marR="0" indent="0"/>
            <a:r>
              <a:rPr lang="en-US" sz="1800" b="1" dirty="0">
                <a:solidFill>
                  <a:srgbClr val="000000"/>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All emotions are valid, and all can be useful in various situations. But it is the way we express our emotions that can sometimes get us into trouble.</a:t>
            </a:r>
            <a:endParaRPr lang="en-US" sz="1800" b="1" dirty="0">
              <a:effectLst/>
              <a:latin typeface="Times New Roman" panose="02020603050405020304" pitchFamily="18" charset="0"/>
              <a:ea typeface="Times New Roman" panose="02020603050405020304" pitchFamily="18" charset="0"/>
            </a:endParaRPr>
          </a:p>
          <a:p>
            <a:pPr marL="228600" marR="0" indent="0">
              <a:lnSpc>
                <a:spcPct val="107000"/>
              </a:lnSpc>
              <a:spcBef>
                <a:spcPts val="0"/>
              </a:spcBef>
              <a:spcAft>
                <a:spcPts val="800"/>
              </a:spcAft>
            </a:pPr>
            <a:endPar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One emotion that we might experience is frustration.</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We might feel frustrated when for example we do not understand a lesson in class, when we keep losing in a game no matter how hard we try to win, etc. </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And remember there are many physical signs that we might experience when we feel different emotions. </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With frustration, we might lose our temper, tap our fingers, we might feel sad or anxious, we might give up, we might have trouble sleeping. </a:t>
            </a: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When you are more aware of the signs in your body, it is a clue for you to change that.</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Here is a little exercise you can do identify your bodies’ signs of frustration. You will need a piece of paper, pencil, and some coloring pencils/markers.</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nSpc>
                <a:spcPct val="107000"/>
              </a:lnSpc>
              <a:spcBef>
                <a:spcPts val="0"/>
              </a:spcBef>
              <a:spcAft>
                <a:spcPts val="0"/>
              </a:spcAft>
              <a:buFont typeface="+mj-lt"/>
              <a:buAutoNum type="arabicPeriod"/>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First, draw a picture of your body.</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nSpc>
                <a:spcPct val="107000"/>
              </a:lnSpc>
              <a:spcBef>
                <a:spcPts val="0"/>
              </a:spcBef>
              <a:spcAft>
                <a:spcPts val="0"/>
              </a:spcAft>
              <a:buFont typeface="+mj-lt"/>
              <a:buAutoNum type="arabicPeriod"/>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Color where frustration shows up, where it lives in your body.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nSpc>
                <a:spcPct val="107000"/>
              </a:lnSpc>
              <a:spcBef>
                <a:spcPts val="0"/>
              </a:spcBef>
              <a:spcAft>
                <a:spcPts val="800"/>
              </a:spcAft>
              <a:buFont typeface="+mj-lt"/>
              <a:buAutoNum type="arabicPeriod"/>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Think about how frustration might look like when you draw it.</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b="1"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Identifying the signs of frustration can help us deal with the things that frustrate us, with patience.”</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b="1" i="1" dirty="0"/>
          </a:p>
          <a:p>
            <a:pPr marL="228600" indent="0"/>
            <a:endParaRPr lang="en-US" b="1" i="1" dirty="0"/>
          </a:p>
          <a:p>
            <a:endParaRPr lang="en-US" b="1" i="1"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246914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Teacher says: </a:t>
            </a: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a:t>
            </a:r>
            <a:r>
              <a:rPr lang="en-US" sz="1800" b="1" dirty="0">
                <a:effectLst/>
                <a:latin typeface="Times New Roman" panose="02020603050405020304" pitchFamily="18" charset="0"/>
                <a:ea typeface="Calibri" panose="020F0502020204030204" pitchFamily="34" charset="0"/>
                <a:cs typeface="Arial" panose="020B0604020202020204" pitchFamily="34" charset="0"/>
              </a:rPr>
              <a:t>In a science experiment, students wanted to find how long it would take a bean seed to grow. They placed a seed in a jar on a moist paper towel, and marked the jar as shown.</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nSpc>
                <a:spcPct val="107000"/>
              </a:lnSpc>
              <a:spcBef>
                <a:spcPts val="0"/>
              </a:spcBef>
              <a:spcAft>
                <a:spcPts val="800"/>
              </a:spcAft>
              <a:buFont typeface="+mj-lt"/>
              <a:buNone/>
            </a:pPr>
            <a:r>
              <a:rPr lang="en-US" sz="1800" b="1" dirty="0">
                <a:effectLst/>
                <a:latin typeface="Times New Roman" panose="02020603050405020304" pitchFamily="18" charset="0"/>
                <a:ea typeface="Calibri" panose="020F0502020204030204" pitchFamily="34" charset="0"/>
                <a:cs typeface="Arial" panose="020B0604020202020204" pitchFamily="34" charset="0"/>
              </a:rPr>
              <a:t>How many centimeters did the seed grow from day 6 to day 10?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nSpc>
                <a:spcPct val="107000"/>
              </a:lnSpc>
              <a:spcBef>
                <a:spcPts val="0"/>
              </a:spcBef>
              <a:spcAft>
                <a:spcPts val="0"/>
              </a:spcAft>
              <a:buFont typeface="+mj-lt"/>
              <a:buNone/>
            </a:pPr>
            <a:r>
              <a:rPr lang="en-US" sz="1800" b="1" dirty="0">
                <a:effectLst/>
                <a:latin typeface="Times New Roman" panose="02020603050405020304" pitchFamily="18" charset="0"/>
                <a:ea typeface="Calibri" panose="020F0502020204030204" pitchFamily="34" charset="0"/>
                <a:cs typeface="Arial" panose="020B0604020202020204" pitchFamily="34" charset="0"/>
              </a:rPr>
              <a:t>How many centimeters did the seed grow from day 9 to day 10?</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GB" b="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Can you try to solve the problem?</a:t>
            </a:r>
            <a:r>
              <a:rPr lang="en-US" sz="1800" b="1" dirty="0">
                <a:effectLst/>
                <a:latin typeface="Times New Roman" panose="02020603050405020304" pitchFamily="18" charset="0"/>
                <a:ea typeface="Calibri" panose="020F0502020204030204" pitchFamily="34" charset="0"/>
                <a:cs typeface="Arial" panose="020B0604020202020204" pitchFamily="34"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dirty="0">
              <a:effectLs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If you feel like you cannot solve these questions just yet, do not worry.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You will be able to solve them by the end of our lesson. So, pay close attention!</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Our lesson is about subtracting fractions. Ready?”</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46452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 and the teacher’s guide</a:t>
                </a:r>
              </a:p>
              <a:p>
                <a:pPr marL="0" indent="0">
                  <a:lnSpc>
                    <a:spcPct val="150000"/>
                  </a:lnSpc>
                  <a:buClr>
                    <a:srgbClr val="0076A3"/>
                  </a:buClr>
                  <a:buSzPts val="1100"/>
                </a:pPr>
                <a:r>
                  <a:rPr lang="en-US" sz="1600" dirty="0">
                    <a:solidFill>
                      <a:schemeClr val="tx1">
                        <a:lumMod val="65000"/>
                        <a:lumOff val="35000"/>
                      </a:schemeClr>
                    </a:solidFill>
                    <a:latin typeface="Comic Sans MS"/>
                  </a:rPr>
                  <a:t>Subtract fractions.</a:t>
                </a:r>
                <a:endParaRPr lang="en-US" sz="1400" dirty="0">
                  <a:solidFill>
                    <a:schemeClr val="tx1">
                      <a:lumMod val="65000"/>
                      <a:lumOff val="35000"/>
                    </a:schemeClr>
                  </a:solidFill>
                  <a:latin typeface="Comic Sans MS"/>
                </a:endParaRPr>
              </a:p>
              <a:p>
                <a:pPr marL="0" marR="0">
                  <a:lnSpc>
                    <a:spcPct val="107000"/>
                  </a:lnSpc>
                  <a:spcBef>
                    <a:spcPts val="0"/>
                  </a:spcBef>
                  <a:spcAft>
                    <a:spcPts val="800"/>
                  </a:spcAft>
                </a:pPr>
                <a:endParaRPr kumimoji="0" lang="en-US" sz="1800" b="0"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Arial" panose="020B0604020202020204" pitchFamily="34" charset="0"/>
                  <a:sym typeface="Calibri"/>
                </a:endParaRPr>
              </a:p>
              <a:p>
                <a:pPr marL="0" marR="0">
                  <a:lnSpc>
                    <a:spcPct val="107000"/>
                  </a:lnSpc>
                  <a:spcBef>
                    <a:spcPts val="0"/>
                  </a:spcBef>
                  <a:spcAft>
                    <a:spcPts val="800"/>
                  </a:spcAft>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2400" dirty="0">
                    <a:solidFill>
                      <a:schemeClr val="tx1">
                        <a:lumMod val="65000"/>
                        <a:lumOff val="35000"/>
                      </a:schemeClr>
                    </a:solidFill>
                    <a:latin typeface="Comic Sans MS"/>
                  </a:rPr>
                  <a:t>Subtract two fractions.</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a fraction of type</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 &gt;b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and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Find fractions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Compare two fractions on the number line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that for every integer </a:t>
                </a:r>
                <a:r>
                  <a:rPr lang="en-US" sz="1800" i="1" dirty="0">
                    <a:effectLst/>
                    <a:latin typeface="Times New Roman" panose="02020603050405020304" pitchFamily="18" charset="0"/>
                    <a:ea typeface="Calibri" panose="020F0502020204030204" pitchFamily="34" charset="0"/>
                    <a:cs typeface="Arial" panose="020B0604020202020204" pitchFamily="34" charset="0"/>
                  </a:rPr>
                  <a:t>a</a:t>
                </a:r>
                <a:r>
                  <a:rPr lang="en-US" sz="1800" dirty="0">
                    <a:effectLst/>
                    <a:latin typeface="Times New Roman" panose="02020603050405020304" pitchFamily="18" charset="0"/>
                    <a:ea typeface="Calibri" panose="020F0502020204030204" pitchFamily="34" charset="0"/>
                    <a:cs typeface="Arial" panose="020B0604020202020204" pitchFamily="34"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Arial" panose="020B0604020202020204" pitchFamily="34" charset="0"/>
                  </a:rPr>
                  <a:t>means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a:t>
                </a:r>
                <a:r>
                  <a:rPr lang="en-US" sz="1800" dirty="0">
                    <a:effectLst/>
                    <a:latin typeface="Times New Roman" panose="02020603050405020304" pitchFamily="18" charset="0"/>
                    <a:ea typeface="Calibri" panose="020F0502020204030204" pitchFamily="34" charset="0"/>
                    <a:cs typeface="Arial" panose="020B0604020202020204" pitchFamily="34" charset="0"/>
                  </a:rPr>
                  <a:t> times </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1/𝑏</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Calculate the fraction</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number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n</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using the result of two successive operations “divide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“multiply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Recognize two equal fractions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Construct a fraction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Write a fraction equivalent to a given number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Reduce two fractions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Compare two fractions after reduction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44607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9</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32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1"/>
    </p:custDataLst>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0.xml"/><Relationship Id="rId7" Type="http://schemas.openxmlformats.org/officeDocument/2006/relationships/image" Target="../media/image200.png"/><Relationship Id="rId2" Type="http://schemas.openxmlformats.org/officeDocument/2006/relationships/slideLayout" Target="../slideLayouts/slideLayout1.xml"/><Relationship Id="rId1" Type="http://schemas.openxmlformats.org/officeDocument/2006/relationships/tags" Target="../tags/tag20.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1.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8.png"/><Relationship Id="rId5" Type="http://schemas.openxmlformats.org/officeDocument/2006/relationships/image" Target="../media/image170.png"/><Relationship Id="rId4" Type="http://schemas.openxmlformats.org/officeDocument/2006/relationships/image" Target="../media/image16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3.xml"/><Relationship Id="rId7" Type="http://schemas.openxmlformats.org/officeDocument/2006/relationships/image" Target="../media/image260.pn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5.sv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6.xml"/><Relationship Id="rId5" Type="http://schemas.openxmlformats.org/officeDocument/2006/relationships/image" Target="../media/image18.sv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9.png"/><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40.png"/><Relationship Id="rId5"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notesSlide" Target="../notesSlides/notesSlide19.xml"/><Relationship Id="rId7" Type="http://schemas.openxmlformats.org/officeDocument/2006/relationships/image" Target="../media/image45.png"/><Relationship Id="rId2" Type="http://schemas.openxmlformats.org/officeDocument/2006/relationships/slideLayout" Target="../slideLayouts/slideLayout1.xml"/><Relationship Id="rId1" Type="http://schemas.openxmlformats.org/officeDocument/2006/relationships/tags" Target="../tags/tag2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50.png"/><Relationship Id="rId3" Type="http://schemas.openxmlformats.org/officeDocument/2006/relationships/notesSlide" Target="../notesSlides/notesSlide20.xml"/><Relationship Id="rId7" Type="http://schemas.openxmlformats.org/officeDocument/2006/relationships/image" Target="../media/image440.pn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48.png"/><Relationship Id="rId5" Type="http://schemas.microsoft.com/office/2007/relationships/hdphoto" Target="../media/hdphoto2.wdp"/><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460.png"/></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21.xml"/><Relationship Id="rId7" Type="http://schemas.openxmlformats.org/officeDocument/2006/relationships/image" Target="../media/image51.png"/><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501.png"/><Relationship Id="rId11" Type="http://schemas.openxmlformats.org/officeDocument/2006/relationships/image" Target="../media/image55.png"/><Relationship Id="rId5" Type="http://schemas.openxmlformats.org/officeDocument/2006/relationships/image" Target="../media/image491.png"/><Relationship Id="rId10"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24.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4.xml"/><Relationship Id="rId5" Type="http://schemas.openxmlformats.org/officeDocument/2006/relationships/image" Target="../media/image480.png"/><Relationship Id="rId4" Type="http://schemas.openxmlformats.org/officeDocument/2006/relationships/image" Target="../media/image47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58.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20.png"/><Relationship Id="rId2" Type="http://schemas.openxmlformats.org/officeDocument/2006/relationships/slideLayout" Target="../slideLayouts/slideLayout1.xml"/><Relationship Id="rId1" Type="http://schemas.openxmlformats.org/officeDocument/2006/relationships/tags" Target="../tags/tag36.xml"/><Relationship Id="rId6" Type="http://schemas.openxmlformats.org/officeDocument/2006/relationships/image" Target="../media/image511.png"/><Relationship Id="rId5" Type="http://schemas.openxmlformats.org/officeDocument/2006/relationships/image" Target="../media/image500.png"/><Relationship Id="rId4" Type="http://schemas.openxmlformats.org/officeDocument/2006/relationships/image" Target="../media/image49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20.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510.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520.png"/><Relationship Id="rId2" Type="http://schemas.openxmlformats.org/officeDocument/2006/relationships/slideLayout" Target="../slideLayouts/slideLayout1.xml"/><Relationship Id="rId1" Type="http://schemas.openxmlformats.org/officeDocument/2006/relationships/tags" Target="../tags/tag38.xml"/><Relationship Id="rId6" Type="http://schemas.openxmlformats.org/officeDocument/2006/relationships/image" Target="../media/image511.png"/><Relationship Id="rId5" Type="http://schemas.openxmlformats.org/officeDocument/2006/relationships/image" Target="../media/image60.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520.png"/><Relationship Id="rId2" Type="http://schemas.openxmlformats.org/officeDocument/2006/relationships/slideLayout" Target="../slideLayouts/slideLayout1.xml"/><Relationship Id="rId1" Type="http://schemas.openxmlformats.org/officeDocument/2006/relationships/tags" Target="../tags/tag39.xml"/><Relationship Id="rId6" Type="http://schemas.openxmlformats.org/officeDocument/2006/relationships/image" Target="../media/image510.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40.xml"/><Relationship Id="rId5" Type="http://schemas.openxmlformats.org/officeDocument/2006/relationships/image" Target="../media/image62.png"/><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8" Type="http://schemas.openxmlformats.org/officeDocument/2006/relationships/image" Target="../media/image630.png"/><Relationship Id="rId13" Type="http://schemas.openxmlformats.org/officeDocument/2006/relationships/image" Target="../media/image570.png"/><Relationship Id="rId3" Type="http://schemas.openxmlformats.org/officeDocument/2006/relationships/notesSlide" Target="../notesSlides/notesSlide31.xml"/><Relationship Id="rId7" Type="http://schemas.openxmlformats.org/officeDocument/2006/relationships/image" Target="../media/image540.png"/><Relationship Id="rId12" Type="http://schemas.openxmlformats.org/officeDocument/2006/relationships/image" Target="../media/image560.png"/><Relationship Id="rId2" Type="http://schemas.openxmlformats.org/officeDocument/2006/relationships/slideLayout" Target="../slideLayouts/slideLayout1.xml"/><Relationship Id="rId1" Type="http://schemas.openxmlformats.org/officeDocument/2006/relationships/tags" Target="../tags/tag41.xml"/><Relationship Id="rId11" Type="http://schemas.openxmlformats.org/officeDocument/2006/relationships/image" Target="../media/image561.png"/><Relationship Id="rId5" Type="http://schemas.openxmlformats.org/officeDocument/2006/relationships/image" Target="../media/image600.png"/><Relationship Id="rId10" Type="http://schemas.openxmlformats.org/officeDocument/2006/relationships/image" Target="../media/image65.png"/><Relationship Id="rId4" Type="http://schemas.openxmlformats.org/officeDocument/2006/relationships/image" Target="../media/image63.png"/><Relationship Id="rId9" Type="http://schemas.openxmlformats.org/officeDocument/2006/relationships/image" Target="../media/image55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42.xml"/><Relationship Id="rId4" Type="http://schemas.openxmlformats.org/officeDocument/2006/relationships/image" Target="../media/image6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10.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4" name="Picture 3">
            <a:extLst>
              <a:ext uri="{FF2B5EF4-FFF2-40B4-BE49-F238E27FC236}">
                <a16:creationId xmlns:a16="http://schemas.microsoft.com/office/drawing/2014/main" id="{12894DB3-5632-4915-91BD-9587A68088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11" name="TextBox 10">
            <a:extLst>
              <a:ext uri="{FF2B5EF4-FFF2-40B4-BE49-F238E27FC236}">
                <a16:creationId xmlns:a16="http://schemas.microsoft.com/office/drawing/2014/main" id="{C983E7D6-7A8A-4B59-AB8D-F0583A4B1FA8}"/>
              </a:ext>
            </a:extLst>
          </p:cNvPr>
          <p:cNvSpPr txBox="1"/>
          <p:nvPr/>
        </p:nvSpPr>
        <p:spPr>
          <a:xfrm>
            <a:off x="-8659" y="3094574"/>
            <a:ext cx="7171460" cy="707886"/>
          </a:xfrm>
          <a:prstGeom prst="rect">
            <a:avLst/>
          </a:prstGeom>
          <a:solidFill>
            <a:schemeClr val="accent5">
              <a:lumMod val="40000"/>
              <a:lumOff val="60000"/>
            </a:schemeClr>
          </a:solidFill>
        </p:spPr>
        <p:txBody>
          <a:bodyPr wrap="square" lIns="91440" tIns="45720" rIns="91440" bIns="45720" rtlCol="0" anchor="t">
            <a:spAutoFit/>
          </a:bodyPr>
          <a:lstStyle/>
          <a:p>
            <a:pPr marL="457200" lvl="3">
              <a:buSzPts val="2000"/>
            </a:pPr>
            <a:r>
              <a:rPr lang="en-US" sz="4000" b="1" dirty="0">
                <a:solidFill>
                  <a:schemeClr val="accent2">
                    <a:lumMod val="75000"/>
                  </a:schemeClr>
                </a:solidFill>
                <a:latin typeface="Comic Sans MS"/>
              </a:rPr>
              <a:t>Grade 5 – Chapter 15</a:t>
            </a:r>
            <a:endParaRPr lang="en-US" sz="40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8661" y="2390229"/>
            <a:ext cx="7171461" cy="707886"/>
          </a:xfrm>
          <a:prstGeom prst="rect">
            <a:avLst/>
          </a:prstGeom>
          <a:solidFill>
            <a:schemeClr val="accent2">
              <a:lumMod val="75000"/>
            </a:schemeClr>
          </a:solidFill>
        </p:spPr>
        <p:txBody>
          <a:bodyPr wrap="square" lIns="91440" tIns="45720" rIns="91440" bIns="45720" rtlCol="0" anchor="t">
            <a:spAutoFit/>
          </a:bodyPr>
          <a:lstStyle/>
          <a:p>
            <a:pPr marL="457200" lvl="1">
              <a:buSzPts val="2000"/>
            </a:pPr>
            <a:r>
              <a:rPr lang="en-US" sz="4000" b="1" dirty="0">
                <a:solidFill>
                  <a:schemeClr val="bg1"/>
                </a:solidFill>
                <a:latin typeface="Comic Sans MS"/>
              </a:rPr>
              <a:t>Subtraction of Fractions</a:t>
            </a:r>
            <a:endParaRPr lang="en-US" sz="1050" b="1" dirty="0">
              <a:solidFill>
                <a:schemeClr val="bg1"/>
              </a:solidFill>
              <a:latin typeface="Comic Sans MS" panose="030F0702030302020204" pitchFamily="66" charset="0"/>
            </a:endParaRPr>
          </a:p>
        </p:txBody>
      </p:sp>
      <p:sp>
        <p:nvSpPr>
          <p:cNvPr id="6" name="Rectangle 5">
            <a:extLst>
              <a:ext uri="{FF2B5EF4-FFF2-40B4-BE49-F238E27FC236}">
                <a16:creationId xmlns:a16="http://schemas.microsoft.com/office/drawing/2014/main" id="{DD08EA65-DEF4-4537-B049-135AD618D250}"/>
              </a:ext>
            </a:extLst>
          </p:cNvPr>
          <p:cNvSpPr/>
          <p:nvPr/>
        </p:nvSpPr>
        <p:spPr>
          <a:xfrm>
            <a:off x="418009" y="6166705"/>
            <a:ext cx="11355977" cy="392095"/>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Centre of Educational Research and Development (CRDP)  experts with the support of USAID-funded QITABI 2 project.</a:t>
            </a:r>
          </a:p>
        </p:txBody>
      </p:sp>
      <p:grpSp>
        <p:nvGrpSpPr>
          <p:cNvPr id="5" name="Group 4">
            <a:extLst>
              <a:ext uri="{FF2B5EF4-FFF2-40B4-BE49-F238E27FC236}">
                <a16:creationId xmlns:a16="http://schemas.microsoft.com/office/drawing/2014/main" id="{649B9B68-C9A4-5E4E-5438-2184A0F55F31}"/>
              </a:ext>
            </a:extLst>
          </p:cNvPr>
          <p:cNvGrpSpPr/>
          <p:nvPr/>
        </p:nvGrpSpPr>
        <p:grpSpPr>
          <a:xfrm>
            <a:off x="7396061" y="1914633"/>
            <a:ext cx="4377925" cy="2321609"/>
            <a:chOff x="7396061" y="2478834"/>
            <a:chExt cx="4377925" cy="2321609"/>
          </a:xfrm>
        </p:grpSpPr>
        <p:pic>
          <p:nvPicPr>
            <p:cNvPr id="1026" name="Picture 2" descr="Right click to save me!">
              <a:extLst>
                <a:ext uri="{FF2B5EF4-FFF2-40B4-BE49-F238E27FC236}">
                  <a16:creationId xmlns:a16="http://schemas.microsoft.com/office/drawing/2014/main" id="{13678726-9825-9619-2EB5-5A11B9C6B3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7396061" y="2489198"/>
              <a:ext cx="1210751" cy="12107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ght click to save me!">
              <a:extLst>
                <a:ext uri="{FF2B5EF4-FFF2-40B4-BE49-F238E27FC236}">
                  <a16:creationId xmlns:a16="http://schemas.microsoft.com/office/drawing/2014/main" id="{5533290A-5F26-A679-8757-5C4E7EBA40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7040" y="2478834"/>
              <a:ext cx="1210751" cy="12107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ght click to save me!">
              <a:extLst>
                <a:ext uri="{FF2B5EF4-FFF2-40B4-BE49-F238E27FC236}">
                  <a16:creationId xmlns:a16="http://schemas.microsoft.com/office/drawing/2014/main" id="{77376591-E08F-509B-F1D5-68E244BAC8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10563235" y="2489198"/>
              <a:ext cx="1210751" cy="12107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B7C369E-36CA-BEE2-81A4-9DBCB55A8B02}"/>
                </a:ext>
              </a:extLst>
            </p:cNvPr>
            <p:cNvSpPr txBox="1"/>
            <p:nvPr/>
          </p:nvSpPr>
          <p:spPr>
            <a:xfrm>
              <a:off x="8553549" y="2741587"/>
              <a:ext cx="377026" cy="646331"/>
            </a:xfrm>
            <a:prstGeom prst="rect">
              <a:avLst/>
            </a:prstGeom>
            <a:noFill/>
          </p:spPr>
          <p:txBody>
            <a:bodyPr wrap="none" rtlCol="0">
              <a:spAutoFit/>
            </a:bodyPr>
            <a:lstStyle/>
            <a:p>
              <a:r>
                <a:rPr lang="en-US" sz="3600" dirty="0">
                  <a:latin typeface="+mj-lt"/>
                </a:rPr>
                <a:t>-</a:t>
              </a:r>
            </a:p>
          </p:txBody>
        </p:sp>
        <p:sp>
          <p:nvSpPr>
            <p:cNvPr id="10" name="TextBox 9">
              <a:extLst>
                <a:ext uri="{FF2B5EF4-FFF2-40B4-BE49-F238E27FC236}">
                  <a16:creationId xmlns:a16="http://schemas.microsoft.com/office/drawing/2014/main" id="{AC16F5C8-5097-CED3-8AA6-DDC20E9AA6C0}"/>
                </a:ext>
              </a:extLst>
            </p:cNvPr>
            <p:cNvSpPr txBox="1"/>
            <p:nvPr/>
          </p:nvSpPr>
          <p:spPr>
            <a:xfrm>
              <a:off x="10116178" y="2741586"/>
              <a:ext cx="420308" cy="646331"/>
            </a:xfrm>
            <a:prstGeom prst="rect">
              <a:avLst/>
            </a:prstGeom>
            <a:noFill/>
          </p:spPr>
          <p:txBody>
            <a:bodyPr wrap="none" rtlCol="0">
              <a:spAutoFit/>
            </a:bodyPr>
            <a:lstStyle/>
            <a:p>
              <a:r>
                <a:rPr lang="en-US" sz="3600" dirty="0">
                  <a:latin typeface="+mj-lt"/>
                </a:rPr>
                <a: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0101E45-DBA9-E4C8-8E49-39718C92BBDE}"/>
                    </a:ext>
                  </a:extLst>
                </p:cNvPr>
                <p:cNvSpPr txBox="1"/>
                <p:nvPr/>
              </p:nvSpPr>
              <p:spPr>
                <a:xfrm>
                  <a:off x="7490298" y="3910519"/>
                  <a:ext cx="4143983" cy="889924"/>
                </a:xfrm>
                <a:prstGeom prst="rect">
                  <a:avLst/>
                </a:prstGeom>
                <a:noFill/>
              </p:spPr>
              <p:txBody>
                <a:bodyPr wrap="square" rtlCol="0">
                  <a:spAutoFit/>
                </a:bodyPr>
                <a:lstStyle/>
                <a:p>
                  <a14:m>
                    <m:oMath xmlns:m="http://schemas.openxmlformats.org/officeDocument/2006/math">
                      <m:r>
                        <a:rPr lang="en-US" sz="3600" b="0" i="1" smtClean="0">
                          <a:solidFill>
                            <a:srgbClr val="33991B"/>
                          </a:solidFill>
                          <a:latin typeface="Cambria Math" panose="02040503050406030204" pitchFamily="18" charset="0"/>
                        </a:rPr>
                        <m:t>    </m:t>
                      </m:r>
                      <m:f>
                        <m:fPr>
                          <m:ctrlPr>
                            <a:rPr lang="en-US" sz="3600" i="1" smtClean="0">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3</m:t>
                          </m:r>
                        </m:num>
                        <m:den>
                          <m:r>
                            <a:rPr lang="en-US" sz="3600" b="0" i="1" smtClean="0">
                              <a:solidFill>
                                <a:srgbClr val="33991B"/>
                              </a:solidFill>
                              <a:latin typeface="Cambria Math" panose="02040503050406030204" pitchFamily="18" charset="0"/>
                            </a:rPr>
                            <m:t>4</m:t>
                          </m:r>
                        </m:den>
                      </m:f>
                      <m:r>
                        <a:rPr lang="en-US" sz="3600" b="0" i="1" smtClean="0">
                          <a:solidFill>
                            <a:srgbClr val="33991B"/>
                          </a:solidFill>
                          <a:latin typeface="Cambria Math" panose="02040503050406030204" pitchFamily="18" charset="0"/>
                        </a:rPr>
                        <m:t>    </m:t>
                      </m:r>
                      <m:r>
                        <a:rPr lang="en-US" sz="3600" b="0" i="1" smtClean="0">
                          <a:solidFill>
                            <a:schemeClr val="tx1"/>
                          </a:solidFill>
                          <a:latin typeface="Cambria Math" panose="02040503050406030204" pitchFamily="18" charset="0"/>
                        </a:rPr>
                        <m:t>−</m:t>
                      </m:r>
                      <m:r>
                        <a:rPr lang="en-US" sz="3600" b="0" i="1" smtClean="0">
                          <a:solidFill>
                            <a:srgbClr val="33991B"/>
                          </a:solidFill>
                          <a:latin typeface="Cambria Math" panose="02040503050406030204" pitchFamily="18" charset="0"/>
                        </a:rPr>
                        <m:t>   </m:t>
                      </m:r>
                      <m:f>
                        <m:fPr>
                          <m:ctrlPr>
                            <a:rPr lang="en-US" sz="3600" b="0" i="1" smtClean="0">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2</m:t>
                          </m:r>
                        </m:num>
                        <m:den>
                          <m:r>
                            <a:rPr lang="en-US" sz="3600" b="0" i="1" smtClean="0">
                              <a:solidFill>
                                <a:srgbClr val="33991B"/>
                              </a:solidFill>
                              <a:latin typeface="Cambria Math" panose="02040503050406030204" pitchFamily="18" charset="0"/>
                            </a:rPr>
                            <m:t>4</m:t>
                          </m:r>
                        </m:den>
                      </m:f>
                    </m:oMath>
                  </a14:m>
                  <a:r>
                    <a:rPr lang="en-US" sz="3600" dirty="0">
                      <a:solidFill>
                        <a:srgbClr val="33991B"/>
                      </a:solidFill>
                      <a:latin typeface="Arial" panose="020B0604020202020204" pitchFamily="34" charset="0"/>
                      <a:cs typeface="Arial" panose="020B0604020202020204" pitchFamily="34" charset="0"/>
                    </a:rPr>
                    <a:t>      </a:t>
                  </a:r>
                  <a:r>
                    <a:rPr lang="en-US" sz="3600" dirty="0">
                      <a:solidFill>
                        <a:schemeClr val="tx1"/>
                      </a:solidFill>
                      <a:latin typeface="Arial" panose="020B0604020202020204" pitchFamily="34" charset="0"/>
                      <a:cs typeface="Arial" panose="020B0604020202020204" pitchFamily="34" charset="0"/>
                    </a:rPr>
                    <a:t>=</a:t>
                  </a:r>
                  <a:r>
                    <a:rPr lang="en-US" sz="3600" dirty="0">
                      <a:solidFill>
                        <a:srgbClr val="33991B"/>
                      </a:solidFill>
                      <a:latin typeface="Arial" panose="020B0604020202020204" pitchFamily="34" charset="0"/>
                      <a:cs typeface="Arial" panose="020B0604020202020204" pitchFamily="34" charset="0"/>
                    </a:rPr>
                    <a:t>    </a:t>
                  </a:r>
                  <a14:m>
                    <m:oMath xmlns:m="http://schemas.openxmlformats.org/officeDocument/2006/math">
                      <m:f>
                        <m:fPr>
                          <m:ctrlPr>
                            <a:rPr lang="en-US" sz="3600" i="1">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1</m:t>
                          </m:r>
                        </m:num>
                        <m:den>
                          <m:r>
                            <a:rPr lang="en-US" sz="3600" i="1">
                              <a:solidFill>
                                <a:srgbClr val="33991B"/>
                              </a:solidFill>
                              <a:latin typeface="Cambria Math" panose="02040503050406030204" pitchFamily="18" charset="0"/>
                            </a:rPr>
                            <m:t>4</m:t>
                          </m:r>
                        </m:den>
                      </m:f>
                    </m:oMath>
                  </a14:m>
                  <a:endParaRPr lang="en-US" sz="3600" dirty="0">
                    <a:solidFill>
                      <a:srgbClr val="33991B"/>
                    </a:solidFill>
                    <a:latin typeface="Arial" panose="020B0604020202020204" pitchFamily="34" charset="0"/>
                    <a:cs typeface="Arial" panose="020B0604020202020204" pitchFamily="34" charset="0"/>
                  </a:endParaRPr>
                </a:p>
              </p:txBody>
            </p:sp>
          </mc:Choice>
          <mc:Fallback xmlns="">
            <p:sp>
              <p:nvSpPr>
                <p:cNvPr id="3" name="TextBox 2">
                  <a:extLst>
                    <a:ext uri="{FF2B5EF4-FFF2-40B4-BE49-F238E27FC236}">
                      <a16:creationId xmlns:a16="http://schemas.microsoft.com/office/drawing/2014/main" id="{70101E45-DBA9-E4C8-8E49-39718C92BBDE}"/>
                    </a:ext>
                  </a:extLst>
                </p:cNvPr>
                <p:cNvSpPr txBox="1">
                  <a:spLocks noRot="1" noChangeAspect="1" noMove="1" noResize="1" noEditPoints="1" noAdjustHandles="1" noChangeArrowheads="1" noChangeShapeType="1" noTextEdit="1"/>
                </p:cNvSpPr>
                <p:nvPr/>
              </p:nvSpPr>
              <p:spPr>
                <a:xfrm>
                  <a:off x="7490298" y="3910519"/>
                  <a:ext cx="4143983" cy="889924"/>
                </a:xfrm>
                <a:prstGeom prst="rect">
                  <a:avLst/>
                </a:prstGeom>
                <a:blipFill>
                  <a:blip r:embed="rId8"/>
                  <a:stretch>
                    <a:fillRect b="-10959"/>
                  </a:stretch>
                </a:blipFill>
              </p:spPr>
              <p:txBody>
                <a:bodyPr/>
                <a:lstStyle/>
                <a:p>
                  <a:r>
                    <a:rPr lang="en-US">
                      <a:noFill/>
                    </a:rPr>
                    <a:t> </a:t>
                  </a:r>
                </a:p>
              </p:txBody>
            </p:sp>
          </mc:Fallback>
        </mc:AlternateContent>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Subtracting fractions</a:t>
            </a:r>
          </a:p>
        </p:txBody>
      </p:sp>
      <p:sp>
        <p:nvSpPr>
          <p:cNvPr id="24" name="TextBox 23">
            <a:extLst>
              <a:ext uri="{FF2B5EF4-FFF2-40B4-BE49-F238E27FC236}">
                <a16:creationId xmlns:a16="http://schemas.microsoft.com/office/drawing/2014/main" id="{BB27E459-18E8-41A0-B2CD-E04EFEF27ED3}"/>
              </a:ext>
            </a:extLst>
          </p:cNvPr>
          <p:cNvSpPr txBox="1"/>
          <p:nvPr/>
        </p:nvSpPr>
        <p:spPr>
          <a:xfrm>
            <a:off x="9529482" y="99497"/>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en-GB" b="0" i="0" dirty="0">
                <a:solidFill>
                  <a:schemeClr val="tx1">
                    <a:lumMod val="50000"/>
                    <a:lumOff val="50000"/>
                  </a:schemeClr>
                </a:solidFill>
                <a:effectLst/>
                <a:latin typeface="+mj-lt"/>
              </a:rPr>
              <a:t>Learning </a:t>
            </a:r>
            <a:r>
              <a:rPr lang="en-GB" dirty="0">
                <a:solidFill>
                  <a:schemeClr val="tx1">
                    <a:lumMod val="50000"/>
                    <a:lumOff val="50000"/>
                  </a:schemeClr>
                </a:solidFill>
                <a:latin typeface="+mj-lt"/>
              </a:rPr>
              <a:t>Activity</a:t>
            </a:r>
          </a:p>
        </p:txBody>
      </p:sp>
      <p:pic>
        <p:nvPicPr>
          <p:cNvPr id="2049" name="Picture 3">
            <a:extLst>
              <a:ext uri="{FF2B5EF4-FFF2-40B4-BE49-F238E27FC236}">
                <a16:creationId xmlns:a16="http://schemas.microsoft.com/office/drawing/2014/main" id="{AE03DC74-0886-9FFA-DBF9-AB8C20AC6F5D}"/>
              </a:ext>
            </a:extLst>
          </p:cNvPr>
          <p:cNvPicPr>
            <a:picLocks noChangeAspect="1" noChangeArrowheads="1"/>
          </p:cNvPicPr>
          <p:nvPr/>
        </p:nvPicPr>
        <p:blipFill>
          <a:blip r:embed="rId4"/>
          <a:srcRect/>
          <a:stretch/>
        </p:blipFill>
        <p:spPr bwMode="auto">
          <a:xfrm>
            <a:off x="439387" y="1790999"/>
            <a:ext cx="1610591" cy="2028530"/>
          </a:xfrm>
          <a:prstGeom prst="rect">
            <a:avLst/>
          </a:prstGeom>
          <a:noFill/>
          <a:extLst>
            <a:ext uri="{909E8E84-426E-40DD-AFC4-6F175D3DCCD1}">
              <a14:hiddenFill xmlns:a14="http://schemas.microsoft.com/office/drawing/2010/main">
                <a:solidFill>
                  <a:srgbClr val="FFFFFF"/>
                </a:solidFill>
              </a14:hiddenFill>
            </a:ext>
          </a:extLst>
        </p:spPr>
      </p:pic>
      <p:sp>
        <p:nvSpPr>
          <p:cNvPr id="111" name="Oval Callout 4">
            <a:extLst>
              <a:ext uri="{FF2B5EF4-FFF2-40B4-BE49-F238E27FC236}">
                <a16:creationId xmlns:a16="http://schemas.microsoft.com/office/drawing/2014/main" id="{37906B42-1C8E-D739-648A-9902A37F9221}"/>
              </a:ext>
            </a:extLst>
          </p:cNvPr>
          <p:cNvSpPr/>
          <p:nvPr/>
        </p:nvSpPr>
        <p:spPr>
          <a:xfrm>
            <a:off x="2534465" y="1215569"/>
            <a:ext cx="8817158" cy="2134894"/>
          </a:xfrm>
          <a:prstGeom prst="wedgeRoundRectCallout">
            <a:avLst>
              <a:gd name="adj1" fmla="val -55972"/>
              <a:gd name="adj2" fmla="val -7520"/>
              <a:gd name="adj3" fmla="val 16667"/>
            </a:avLst>
          </a:prstGeom>
          <a:solidFill>
            <a:sysClr val="window" lastClr="FFFFFF"/>
          </a:solidFill>
          <a:ln w="12700" cap="flat" cmpd="sng" algn="ctr">
            <a:solidFill>
              <a:schemeClr val="tx1">
                <a:lumMod val="65000"/>
                <a:lumOff val="35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400" dirty="0">
                <a:solidFill>
                  <a:schemeClr val="tx1">
                    <a:lumMod val="65000"/>
                    <a:lumOff val="35000"/>
                  </a:schemeClr>
                </a:solidFill>
                <a:effectLst/>
                <a:latin typeface="+mj-lt"/>
                <a:ea typeface="Calibri" panose="020F0502020204030204" pitchFamily="34" charset="0"/>
                <a:cs typeface="Arial" panose="020B0604020202020204" pitchFamily="34" charset="0"/>
              </a:rPr>
              <a:t>Today, our lesson is about subtracting fractions! We already learned how to add fractions that have the same denominator, and fractions that have different denominators. The rules to subtract fractions are like the rules we follow when we add them. Ready to try?</a:t>
            </a:r>
          </a:p>
        </p:txBody>
      </p:sp>
      <p:sp>
        <p:nvSpPr>
          <p:cNvPr id="113" name="TextBox 112">
            <a:extLst>
              <a:ext uri="{FF2B5EF4-FFF2-40B4-BE49-F238E27FC236}">
                <a16:creationId xmlns:a16="http://schemas.microsoft.com/office/drawing/2014/main" id="{28AFB218-1842-EA3C-489C-965098939299}"/>
              </a:ext>
            </a:extLst>
          </p:cNvPr>
          <p:cNvSpPr txBox="1"/>
          <p:nvPr/>
        </p:nvSpPr>
        <p:spPr>
          <a:xfrm>
            <a:off x="2771965" y="3429000"/>
            <a:ext cx="7203307" cy="466025"/>
          </a:xfrm>
          <a:prstGeom prst="rect">
            <a:avLst/>
          </a:prstGeom>
          <a:noFill/>
        </p:spPr>
        <p:txBody>
          <a:bodyPr wrap="square">
            <a:spAutoFit/>
          </a:bodyPr>
          <a:lstStyle/>
          <a:p>
            <a:pPr marL="0" marR="0">
              <a:lnSpc>
                <a:spcPct val="107000"/>
              </a:lnSpc>
              <a:spcBef>
                <a:spcPts val="0"/>
              </a:spcBef>
              <a:spcAft>
                <a:spcPts val="800"/>
              </a:spcAft>
            </a:pPr>
            <a:r>
              <a:rPr lang="en-US" sz="2400" dirty="0">
                <a:solidFill>
                  <a:schemeClr val="tx1">
                    <a:lumMod val="65000"/>
                    <a:lumOff val="35000"/>
                  </a:schemeClr>
                </a:solidFill>
                <a:effectLst/>
                <a:latin typeface="+mj-lt"/>
                <a:ea typeface="Calibri" panose="020F0502020204030204" pitchFamily="34" charset="0"/>
                <a:cs typeface="Arial" panose="020B0604020202020204" pitchFamily="34" charset="0"/>
              </a:rPr>
              <a:t>Look at the rectangles below and subtract.</a:t>
            </a:r>
          </a:p>
        </p:txBody>
      </p:sp>
      <p:pic>
        <p:nvPicPr>
          <p:cNvPr id="114" name="Picture 113">
            <a:extLst>
              <a:ext uri="{FF2B5EF4-FFF2-40B4-BE49-F238E27FC236}">
                <a16:creationId xmlns:a16="http://schemas.microsoft.com/office/drawing/2014/main" id="{55BBB4DF-7007-FA9B-E538-5EF62EB74F3A}"/>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826633" y="3898066"/>
            <a:ext cx="10732496" cy="1549254"/>
          </a:xfrm>
          <a:prstGeom prst="rect">
            <a:avLst/>
          </a:prstGeom>
        </p:spPr>
      </p:pic>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2866209" y="5525857"/>
                <a:ext cx="6093822"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7</m:t>
                          </m:r>
                        </m:num>
                        <m:den>
                          <m:r>
                            <a:rPr lang="en-US" sz="2800" i="0">
                              <a:solidFill>
                                <a:schemeClr val="tx1">
                                  <a:lumMod val="65000"/>
                                  <a:lumOff val="35000"/>
                                </a:schemeClr>
                              </a:solidFill>
                              <a:latin typeface="Cambria Math" panose="02040503050406030204" pitchFamily="18" charset="0"/>
                            </a:rPr>
                            <m:t>10</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i="0">
                              <a:solidFill>
                                <a:schemeClr val="tx1">
                                  <a:lumMod val="65000"/>
                                  <a:lumOff val="35000"/>
                                </a:schemeClr>
                              </a:solidFill>
                              <a:latin typeface="Cambria Math" panose="02040503050406030204" pitchFamily="18" charset="0"/>
                            </a:rPr>
                            <m:t>4</m:t>
                          </m:r>
                        </m:num>
                        <m:den>
                          <m:r>
                            <a:rPr lang="en-US" sz="2800" i="0">
                              <a:solidFill>
                                <a:schemeClr val="tx1">
                                  <a:lumMod val="65000"/>
                                  <a:lumOff val="35000"/>
                                </a:schemeClr>
                              </a:solidFill>
                              <a:latin typeface="Cambria Math" panose="02040503050406030204" pitchFamily="18" charset="0"/>
                            </a:rPr>
                            <m:t>10</m:t>
                          </m:r>
                        </m:den>
                      </m:f>
                      <m:r>
                        <a:rPr lang="en-US" sz="2800" i="0">
                          <a:solidFill>
                            <a:schemeClr val="tx1">
                              <a:lumMod val="65000"/>
                              <a:lumOff val="35000"/>
                            </a:schemeClr>
                          </a:solidFill>
                          <a:latin typeface="Cambria Math" panose="02040503050406030204" pitchFamily="18" charset="0"/>
                        </a:rPr>
                        <m:t>=</m:t>
                      </m:r>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2866209" y="5525857"/>
                <a:ext cx="6093822" cy="901785"/>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A9BC6466-498C-4C16-60D3-23F74E3CC4AC}"/>
                  </a:ext>
                </a:extLst>
              </p:cNvPr>
              <p:cNvSpPr txBox="1"/>
              <p:nvPr/>
            </p:nvSpPr>
            <p:spPr>
              <a:xfrm>
                <a:off x="5639000" y="5525857"/>
                <a:ext cx="2660340"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i="0">
                              <a:solidFill>
                                <a:schemeClr val="bg1"/>
                              </a:solidFill>
                              <a:latin typeface="Cambria Math" panose="02040503050406030204" pitchFamily="18" charset="0"/>
                            </a:rPr>
                            <m:t>3</m:t>
                          </m:r>
                        </m:num>
                        <m:den>
                          <m:r>
                            <a:rPr lang="en-US" sz="2800" i="0">
                              <a:solidFill>
                                <a:schemeClr val="bg1"/>
                              </a:solidFill>
                              <a:latin typeface="Cambria Math" panose="02040503050406030204" pitchFamily="18" charset="0"/>
                            </a:rPr>
                            <m:t>10</m:t>
                          </m:r>
                        </m:den>
                      </m:f>
                    </m:oMath>
                  </m:oMathPara>
                </a14:m>
                <a:endParaRPr lang="en-US" sz="2800" dirty="0">
                  <a:solidFill>
                    <a:schemeClr val="bg1"/>
                  </a:solidFill>
                  <a:latin typeface="+mj-lt"/>
                </a:endParaRPr>
              </a:p>
            </p:txBody>
          </p:sp>
        </mc:Choice>
        <mc:Fallback xmlns="">
          <p:sp>
            <p:nvSpPr>
              <p:cNvPr id="117" name="TextBox 116">
                <a:extLst>
                  <a:ext uri="{FF2B5EF4-FFF2-40B4-BE49-F238E27FC236}">
                    <a16:creationId xmlns:a16="http://schemas.microsoft.com/office/drawing/2014/main" id="{A9BC6466-498C-4C16-60D3-23F74E3CC4AC}"/>
                  </a:ext>
                </a:extLst>
              </p:cNvPr>
              <p:cNvSpPr txBox="1">
                <a:spLocks noRot="1" noChangeAspect="1" noMove="1" noResize="1" noEditPoints="1" noAdjustHandles="1" noChangeArrowheads="1" noChangeShapeType="1" noTextEdit="1"/>
              </p:cNvSpPr>
              <p:nvPr/>
            </p:nvSpPr>
            <p:spPr>
              <a:xfrm>
                <a:off x="5639000" y="5525857"/>
                <a:ext cx="2660340" cy="901785"/>
              </a:xfrm>
              <a:prstGeom prst="rect">
                <a:avLst/>
              </a:prstGeom>
              <a:blipFill>
                <a:blip r:embed="rId8"/>
                <a:stretch>
                  <a:fillRect/>
                </a:stretch>
              </a:blipFill>
            </p:spPr>
            <p:txBody>
              <a:bodyPr/>
              <a:lstStyle/>
              <a:p>
                <a:r>
                  <a:rPr lang="fr-FR">
                    <a:noFill/>
                  </a:rPr>
                  <a:t> </a:t>
                </a:r>
              </a:p>
            </p:txBody>
          </p:sp>
        </mc:Fallback>
      </mc:AlternateContent>
      <p:cxnSp>
        <p:nvCxnSpPr>
          <p:cNvPr id="118" name="Straight Connector 117">
            <a:extLst>
              <a:ext uri="{FF2B5EF4-FFF2-40B4-BE49-F238E27FC236}">
                <a16:creationId xmlns:a16="http://schemas.microsoft.com/office/drawing/2014/main" id="{3291119C-0A16-5F76-2B51-2950963E9D06}"/>
              </a:ext>
            </a:extLst>
          </p:cNvPr>
          <p:cNvCxnSpPr/>
          <p:nvPr/>
        </p:nvCxnSpPr>
        <p:spPr>
          <a:xfrm>
            <a:off x="4898571" y="4568189"/>
            <a:ext cx="3017520" cy="0"/>
          </a:xfrm>
          <a:prstGeom prst="line">
            <a:avLst/>
          </a:prstGeom>
          <a:ln w="28575">
            <a:solidFill>
              <a:srgbClr val="FF0000"/>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9625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1">
                                            <p:bg/>
                                          </p:spTgt>
                                        </p:tgtEl>
                                        <p:attrNameLst>
                                          <p:attrName>style.visibility</p:attrName>
                                        </p:attrNameLst>
                                      </p:cBhvr>
                                      <p:to>
                                        <p:strVal val="visible"/>
                                      </p:to>
                                    </p:set>
                                    <p:animEffect transition="in" filter="wipe(left)">
                                      <p:cBhvr>
                                        <p:cTn id="7" dur="500"/>
                                        <p:tgtEl>
                                          <p:spTgt spid="111">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1">
                                            <p:txEl>
                                              <p:pRg st="0" end="0"/>
                                            </p:txEl>
                                          </p:spTgt>
                                        </p:tgtEl>
                                        <p:attrNameLst>
                                          <p:attrName>style.visibility</p:attrName>
                                        </p:attrNameLst>
                                      </p:cBhvr>
                                      <p:to>
                                        <p:strVal val="visible"/>
                                      </p:to>
                                    </p:set>
                                    <p:animEffect transition="in" filter="wipe(left)">
                                      <p:cBhvr>
                                        <p:cTn id="12" dur="500"/>
                                        <p:tgtEl>
                                          <p:spTgt spid="1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0"/>
                                        <p:tgtEl>
                                          <p:spTgt spid="113"/>
                                        </p:tgtEl>
                                      </p:cBhvr>
                                    </p:animEffect>
                                    <p:anim calcmode="lin" valueType="num">
                                      <p:cBhvr>
                                        <p:cTn id="18" dur="1000" fill="hold"/>
                                        <p:tgtEl>
                                          <p:spTgt spid="113"/>
                                        </p:tgtEl>
                                        <p:attrNameLst>
                                          <p:attrName>ppt_x</p:attrName>
                                        </p:attrNameLst>
                                      </p:cBhvr>
                                      <p:tavLst>
                                        <p:tav tm="0">
                                          <p:val>
                                            <p:strVal val="#ppt_x"/>
                                          </p:val>
                                        </p:tav>
                                        <p:tav tm="100000">
                                          <p:val>
                                            <p:strVal val="#ppt_x"/>
                                          </p:val>
                                        </p:tav>
                                      </p:tavLst>
                                    </p:anim>
                                    <p:anim calcmode="lin" valueType="num">
                                      <p:cBhvr>
                                        <p:cTn id="19"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32" fill="hold" nodeType="clickEffect">
                                  <p:stCondLst>
                                    <p:cond delay="0"/>
                                  </p:stCondLst>
                                  <p:childTnLst>
                                    <p:set>
                                      <p:cBhvr>
                                        <p:cTn id="34" dur="1" fill="hold">
                                          <p:stCondLst>
                                            <p:cond delay="0"/>
                                          </p:stCondLst>
                                        </p:cTn>
                                        <p:tgtEl>
                                          <p:spTgt spid="118"/>
                                        </p:tgtEl>
                                        <p:attrNameLst>
                                          <p:attrName>style.visibility</p:attrName>
                                        </p:attrNameLst>
                                      </p:cBhvr>
                                      <p:to>
                                        <p:strVal val="visible"/>
                                      </p:to>
                                    </p:set>
                                    <p:animEffect transition="in" filter="circle(out)">
                                      <p:cBhvr>
                                        <p:cTn id="35" dur="750"/>
                                        <p:tgtEl>
                                          <p:spTgt spid="118"/>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nodeType="clickEffect">
                                  <p:stCondLst>
                                    <p:cond delay="0"/>
                                  </p:stCondLst>
                                  <p:childTnLst>
                                    <p:animMotion origin="layout" path="M -8.33333E-7 -3.7037E-6 L 0.00156 0.07292 " pathEditMode="relative" rAng="0" ptsTypes="AA">
                                      <p:cBhvr>
                                        <p:cTn id="39" dur="500" fill="hold"/>
                                        <p:tgtEl>
                                          <p:spTgt spid="118"/>
                                        </p:tgtEl>
                                        <p:attrNameLst>
                                          <p:attrName>ppt_x</p:attrName>
                                          <p:attrName>ppt_y</p:attrName>
                                        </p:attrNameLst>
                                      </p:cBhvr>
                                      <p:rCtr x="78" y="3634"/>
                                    </p:animMotion>
                                  </p:childTnLst>
                                </p:cTn>
                              </p:par>
                            </p:childTnLst>
                          </p:cTn>
                        </p:par>
                        <p:par>
                          <p:cTn id="40" fill="hold">
                            <p:stCondLst>
                              <p:cond delay="500"/>
                            </p:stCondLst>
                            <p:childTnLst>
                              <p:par>
                                <p:cTn id="41" presetID="3" presetClass="emph" presetSubtype="2" fill="hold" nodeType="afterEffect">
                                  <p:stCondLst>
                                    <p:cond delay="0"/>
                                  </p:stCondLst>
                                  <p:childTnLst>
                                    <p:animClr clrSpc="rgb" dir="cw">
                                      <p:cBhvr override="childStyle">
                                        <p:cTn id="42" dur="500" fill="hold"/>
                                        <p:tgtEl>
                                          <p:spTgt spid="117">
                                            <p:txEl>
                                              <p:pRg st="0" end="0"/>
                                            </p:txEl>
                                          </p:spTgt>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uiExpand="1" build="p" animBg="1"/>
      <p:bldP spid="113" grpId="0"/>
      <p:bldP spid="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6D2923A4-923D-49DA-8D43-14CA03E9F1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Subtracting Fractions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sp>
        <p:nvSpPr>
          <p:cNvPr id="8" name="TextBox 7">
            <a:extLst>
              <a:ext uri="{FF2B5EF4-FFF2-40B4-BE49-F238E27FC236}">
                <a16:creationId xmlns:a16="http://schemas.microsoft.com/office/drawing/2014/main" id="{FC495A3C-682C-0D17-8E8E-0B3B48AA0243}"/>
              </a:ext>
            </a:extLst>
          </p:cNvPr>
          <p:cNvSpPr txBox="1"/>
          <p:nvPr/>
        </p:nvSpPr>
        <p:spPr>
          <a:xfrm>
            <a:off x="7546090" y="1338539"/>
            <a:ext cx="4064567" cy="5141279"/>
          </a:xfrm>
          <a:custGeom>
            <a:avLst/>
            <a:gdLst>
              <a:gd name="connsiteX0" fmla="*/ 0 w 4064567"/>
              <a:gd name="connsiteY0" fmla="*/ 0 h 5141279"/>
              <a:gd name="connsiteX1" fmla="*/ 458715 w 4064567"/>
              <a:gd name="connsiteY1" fmla="*/ 0 h 5141279"/>
              <a:gd name="connsiteX2" fmla="*/ 1039368 w 4064567"/>
              <a:gd name="connsiteY2" fmla="*/ 0 h 5141279"/>
              <a:gd name="connsiteX3" fmla="*/ 1579375 w 4064567"/>
              <a:gd name="connsiteY3" fmla="*/ 0 h 5141279"/>
              <a:gd name="connsiteX4" fmla="*/ 2160027 w 4064567"/>
              <a:gd name="connsiteY4" fmla="*/ 0 h 5141279"/>
              <a:gd name="connsiteX5" fmla="*/ 2659388 w 4064567"/>
              <a:gd name="connsiteY5" fmla="*/ 0 h 5141279"/>
              <a:gd name="connsiteX6" fmla="*/ 3240041 w 4064567"/>
              <a:gd name="connsiteY6" fmla="*/ 0 h 5141279"/>
              <a:gd name="connsiteX7" fmla="*/ 4064567 w 4064567"/>
              <a:gd name="connsiteY7" fmla="*/ 0 h 5141279"/>
              <a:gd name="connsiteX8" fmla="*/ 4064567 w 4064567"/>
              <a:gd name="connsiteY8" fmla="*/ 674079 h 5141279"/>
              <a:gd name="connsiteX9" fmla="*/ 4064567 w 4064567"/>
              <a:gd name="connsiteY9" fmla="*/ 1296745 h 5141279"/>
              <a:gd name="connsiteX10" fmla="*/ 4064567 w 4064567"/>
              <a:gd name="connsiteY10" fmla="*/ 1970824 h 5141279"/>
              <a:gd name="connsiteX11" fmla="*/ 4064567 w 4064567"/>
              <a:gd name="connsiteY11" fmla="*/ 2644902 h 5141279"/>
              <a:gd name="connsiteX12" fmla="*/ 4064567 w 4064567"/>
              <a:gd name="connsiteY12" fmla="*/ 3113330 h 5141279"/>
              <a:gd name="connsiteX13" fmla="*/ 4064567 w 4064567"/>
              <a:gd name="connsiteY13" fmla="*/ 3684583 h 5141279"/>
              <a:gd name="connsiteX14" fmla="*/ 4064567 w 4064567"/>
              <a:gd name="connsiteY14" fmla="*/ 4307249 h 5141279"/>
              <a:gd name="connsiteX15" fmla="*/ 4064567 w 4064567"/>
              <a:gd name="connsiteY15" fmla="*/ 5141279 h 5141279"/>
              <a:gd name="connsiteX16" fmla="*/ 3402623 w 4064567"/>
              <a:gd name="connsiteY16" fmla="*/ 5141279 h 5141279"/>
              <a:gd name="connsiteX17" fmla="*/ 2821971 w 4064567"/>
              <a:gd name="connsiteY17" fmla="*/ 5141279 h 5141279"/>
              <a:gd name="connsiteX18" fmla="*/ 2363255 w 4064567"/>
              <a:gd name="connsiteY18" fmla="*/ 5141279 h 5141279"/>
              <a:gd name="connsiteX19" fmla="*/ 1741957 w 4064567"/>
              <a:gd name="connsiteY19" fmla="*/ 5141279 h 5141279"/>
              <a:gd name="connsiteX20" fmla="*/ 1080014 w 4064567"/>
              <a:gd name="connsiteY20" fmla="*/ 5141279 h 5141279"/>
              <a:gd name="connsiteX21" fmla="*/ 580652 w 4064567"/>
              <a:gd name="connsiteY21" fmla="*/ 5141279 h 5141279"/>
              <a:gd name="connsiteX22" fmla="*/ 0 w 4064567"/>
              <a:gd name="connsiteY22" fmla="*/ 5141279 h 5141279"/>
              <a:gd name="connsiteX23" fmla="*/ 0 w 4064567"/>
              <a:gd name="connsiteY23" fmla="*/ 4570026 h 5141279"/>
              <a:gd name="connsiteX24" fmla="*/ 0 w 4064567"/>
              <a:gd name="connsiteY24" fmla="*/ 3895947 h 5141279"/>
              <a:gd name="connsiteX25" fmla="*/ 0 w 4064567"/>
              <a:gd name="connsiteY25" fmla="*/ 3324694 h 5141279"/>
              <a:gd name="connsiteX26" fmla="*/ 0 w 4064567"/>
              <a:gd name="connsiteY26" fmla="*/ 2907679 h 5141279"/>
              <a:gd name="connsiteX27" fmla="*/ 0 w 4064567"/>
              <a:gd name="connsiteY27" fmla="*/ 2490664 h 5141279"/>
              <a:gd name="connsiteX28" fmla="*/ 0 w 4064567"/>
              <a:gd name="connsiteY28" fmla="*/ 1970824 h 5141279"/>
              <a:gd name="connsiteX29" fmla="*/ 0 w 4064567"/>
              <a:gd name="connsiteY29" fmla="*/ 1348158 h 5141279"/>
              <a:gd name="connsiteX30" fmla="*/ 0 w 4064567"/>
              <a:gd name="connsiteY30" fmla="*/ 776904 h 5141279"/>
              <a:gd name="connsiteX31" fmla="*/ 0 w 4064567"/>
              <a:gd name="connsiteY31" fmla="*/ 0 h 5141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4567" h="5141279" fill="none" extrusionOk="0">
                <a:moveTo>
                  <a:pt x="0" y="0"/>
                </a:moveTo>
                <a:cubicBezTo>
                  <a:pt x="165860" y="-42418"/>
                  <a:pt x="352889" y="17101"/>
                  <a:pt x="458715" y="0"/>
                </a:cubicBezTo>
                <a:cubicBezTo>
                  <a:pt x="564541" y="-17101"/>
                  <a:pt x="800870" y="57464"/>
                  <a:pt x="1039368" y="0"/>
                </a:cubicBezTo>
                <a:cubicBezTo>
                  <a:pt x="1277866" y="-57464"/>
                  <a:pt x="1424569" y="15631"/>
                  <a:pt x="1579375" y="0"/>
                </a:cubicBezTo>
                <a:cubicBezTo>
                  <a:pt x="1734181" y="-15631"/>
                  <a:pt x="2034042" y="46938"/>
                  <a:pt x="2160027" y="0"/>
                </a:cubicBezTo>
                <a:cubicBezTo>
                  <a:pt x="2286012" y="-46938"/>
                  <a:pt x="2534872" y="36344"/>
                  <a:pt x="2659388" y="0"/>
                </a:cubicBezTo>
                <a:cubicBezTo>
                  <a:pt x="2783904" y="-36344"/>
                  <a:pt x="3105191" y="51149"/>
                  <a:pt x="3240041" y="0"/>
                </a:cubicBezTo>
                <a:cubicBezTo>
                  <a:pt x="3374891" y="-51149"/>
                  <a:pt x="3728041" y="36592"/>
                  <a:pt x="4064567" y="0"/>
                </a:cubicBezTo>
                <a:cubicBezTo>
                  <a:pt x="4066028" y="187838"/>
                  <a:pt x="4057287" y="471747"/>
                  <a:pt x="4064567" y="674079"/>
                </a:cubicBezTo>
                <a:cubicBezTo>
                  <a:pt x="4071847" y="876411"/>
                  <a:pt x="4012793" y="1040464"/>
                  <a:pt x="4064567" y="1296745"/>
                </a:cubicBezTo>
                <a:cubicBezTo>
                  <a:pt x="4116341" y="1553026"/>
                  <a:pt x="4015108" y="1653341"/>
                  <a:pt x="4064567" y="1970824"/>
                </a:cubicBezTo>
                <a:cubicBezTo>
                  <a:pt x="4114026" y="2288307"/>
                  <a:pt x="4011888" y="2379363"/>
                  <a:pt x="4064567" y="2644902"/>
                </a:cubicBezTo>
                <a:cubicBezTo>
                  <a:pt x="4117246" y="2910441"/>
                  <a:pt x="4035841" y="2901536"/>
                  <a:pt x="4064567" y="3113330"/>
                </a:cubicBezTo>
                <a:cubicBezTo>
                  <a:pt x="4093293" y="3325124"/>
                  <a:pt x="4037948" y="3550780"/>
                  <a:pt x="4064567" y="3684583"/>
                </a:cubicBezTo>
                <a:cubicBezTo>
                  <a:pt x="4091186" y="3818386"/>
                  <a:pt x="4044623" y="4040301"/>
                  <a:pt x="4064567" y="4307249"/>
                </a:cubicBezTo>
                <a:cubicBezTo>
                  <a:pt x="4084511" y="4574197"/>
                  <a:pt x="3975696" y="4822509"/>
                  <a:pt x="4064567" y="5141279"/>
                </a:cubicBezTo>
                <a:cubicBezTo>
                  <a:pt x="3755945" y="5197264"/>
                  <a:pt x="3662793" y="5063429"/>
                  <a:pt x="3402623" y="5141279"/>
                </a:cubicBezTo>
                <a:cubicBezTo>
                  <a:pt x="3142453" y="5219129"/>
                  <a:pt x="3097416" y="5094211"/>
                  <a:pt x="2821971" y="5141279"/>
                </a:cubicBezTo>
                <a:cubicBezTo>
                  <a:pt x="2546526" y="5188347"/>
                  <a:pt x="2552545" y="5118718"/>
                  <a:pt x="2363255" y="5141279"/>
                </a:cubicBezTo>
                <a:cubicBezTo>
                  <a:pt x="2173965" y="5163840"/>
                  <a:pt x="2016328" y="5100204"/>
                  <a:pt x="1741957" y="5141279"/>
                </a:cubicBezTo>
                <a:cubicBezTo>
                  <a:pt x="1467586" y="5182354"/>
                  <a:pt x="1262699" y="5093033"/>
                  <a:pt x="1080014" y="5141279"/>
                </a:cubicBezTo>
                <a:cubicBezTo>
                  <a:pt x="897329" y="5189525"/>
                  <a:pt x="683592" y="5086109"/>
                  <a:pt x="580652" y="5141279"/>
                </a:cubicBezTo>
                <a:cubicBezTo>
                  <a:pt x="477712" y="5196449"/>
                  <a:pt x="180662" y="5088649"/>
                  <a:pt x="0" y="5141279"/>
                </a:cubicBezTo>
                <a:cubicBezTo>
                  <a:pt x="-11972" y="4865195"/>
                  <a:pt x="56864" y="4710134"/>
                  <a:pt x="0" y="4570026"/>
                </a:cubicBezTo>
                <a:cubicBezTo>
                  <a:pt x="-56864" y="4429918"/>
                  <a:pt x="13192" y="4070363"/>
                  <a:pt x="0" y="3895947"/>
                </a:cubicBezTo>
                <a:cubicBezTo>
                  <a:pt x="-13192" y="3721531"/>
                  <a:pt x="44204" y="3452336"/>
                  <a:pt x="0" y="3324694"/>
                </a:cubicBezTo>
                <a:cubicBezTo>
                  <a:pt x="-44204" y="3197052"/>
                  <a:pt x="6102" y="3094632"/>
                  <a:pt x="0" y="2907679"/>
                </a:cubicBezTo>
                <a:cubicBezTo>
                  <a:pt x="-6102" y="2720727"/>
                  <a:pt x="28289" y="2622161"/>
                  <a:pt x="0" y="2490664"/>
                </a:cubicBezTo>
                <a:cubicBezTo>
                  <a:pt x="-28289" y="2359168"/>
                  <a:pt x="2087" y="2161044"/>
                  <a:pt x="0" y="1970824"/>
                </a:cubicBezTo>
                <a:cubicBezTo>
                  <a:pt x="-2087" y="1780604"/>
                  <a:pt x="40191" y="1651040"/>
                  <a:pt x="0" y="1348158"/>
                </a:cubicBezTo>
                <a:cubicBezTo>
                  <a:pt x="-40191" y="1045276"/>
                  <a:pt x="26621" y="1000978"/>
                  <a:pt x="0" y="776904"/>
                </a:cubicBezTo>
                <a:cubicBezTo>
                  <a:pt x="-26621" y="552830"/>
                  <a:pt x="68050" y="218512"/>
                  <a:pt x="0" y="0"/>
                </a:cubicBezTo>
                <a:close/>
              </a:path>
              <a:path w="4064567" h="5141279" stroke="0" extrusionOk="0">
                <a:moveTo>
                  <a:pt x="0" y="0"/>
                </a:moveTo>
                <a:cubicBezTo>
                  <a:pt x="103728" y="-18918"/>
                  <a:pt x="234590" y="18272"/>
                  <a:pt x="458715" y="0"/>
                </a:cubicBezTo>
                <a:cubicBezTo>
                  <a:pt x="682840" y="-18272"/>
                  <a:pt x="862239" y="41644"/>
                  <a:pt x="1039368" y="0"/>
                </a:cubicBezTo>
                <a:cubicBezTo>
                  <a:pt x="1216497" y="-41644"/>
                  <a:pt x="1385832" y="2326"/>
                  <a:pt x="1620020" y="0"/>
                </a:cubicBezTo>
                <a:cubicBezTo>
                  <a:pt x="1854208" y="-2326"/>
                  <a:pt x="1954545" y="37268"/>
                  <a:pt x="2160027" y="0"/>
                </a:cubicBezTo>
                <a:cubicBezTo>
                  <a:pt x="2365509" y="-37268"/>
                  <a:pt x="2445063" y="28324"/>
                  <a:pt x="2659388" y="0"/>
                </a:cubicBezTo>
                <a:cubicBezTo>
                  <a:pt x="2873713" y="-28324"/>
                  <a:pt x="2890034" y="4163"/>
                  <a:pt x="3118104" y="0"/>
                </a:cubicBezTo>
                <a:cubicBezTo>
                  <a:pt x="3346174" y="-4163"/>
                  <a:pt x="3714415" y="54994"/>
                  <a:pt x="4064567" y="0"/>
                </a:cubicBezTo>
                <a:cubicBezTo>
                  <a:pt x="4099966" y="202222"/>
                  <a:pt x="4049345" y="465933"/>
                  <a:pt x="4064567" y="622666"/>
                </a:cubicBezTo>
                <a:cubicBezTo>
                  <a:pt x="4079789" y="779399"/>
                  <a:pt x="3993997" y="1111649"/>
                  <a:pt x="4064567" y="1245332"/>
                </a:cubicBezTo>
                <a:cubicBezTo>
                  <a:pt x="4135137" y="1379015"/>
                  <a:pt x="4013560" y="1595791"/>
                  <a:pt x="4064567" y="1919411"/>
                </a:cubicBezTo>
                <a:cubicBezTo>
                  <a:pt x="4115574" y="2243031"/>
                  <a:pt x="4001603" y="2235188"/>
                  <a:pt x="4064567" y="2490664"/>
                </a:cubicBezTo>
                <a:cubicBezTo>
                  <a:pt x="4127531" y="2746140"/>
                  <a:pt x="4047819" y="2837224"/>
                  <a:pt x="4064567" y="3061917"/>
                </a:cubicBezTo>
                <a:cubicBezTo>
                  <a:pt x="4081315" y="3286610"/>
                  <a:pt x="4025336" y="3330397"/>
                  <a:pt x="4064567" y="3478932"/>
                </a:cubicBezTo>
                <a:cubicBezTo>
                  <a:pt x="4103798" y="3627467"/>
                  <a:pt x="4027741" y="3851701"/>
                  <a:pt x="4064567" y="4050185"/>
                </a:cubicBezTo>
                <a:cubicBezTo>
                  <a:pt x="4101393" y="4248669"/>
                  <a:pt x="4013013" y="4338063"/>
                  <a:pt x="4064567" y="4518613"/>
                </a:cubicBezTo>
                <a:cubicBezTo>
                  <a:pt x="4116121" y="4699163"/>
                  <a:pt x="4014573" y="4888476"/>
                  <a:pt x="4064567" y="5141279"/>
                </a:cubicBezTo>
                <a:cubicBezTo>
                  <a:pt x="3958933" y="5151797"/>
                  <a:pt x="3769147" y="5096991"/>
                  <a:pt x="3605852" y="5141279"/>
                </a:cubicBezTo>
                <a:cubicBezTo>
                  <a:pt x="3442557" y="5185567"/>
                  <a:pt x="3123072" y="5131866"/>
                  <a:pt x="2943908" y="5141279"/>
                </a:cubicBezTo>
                <a:cubicBezTo>
                  <a:pt x="2764744" y="5150692"/>
                  <a:pt x="2626954" y="5099118"/>
                  <a:pt x="2403901" y="5141279"/>
                </a:cubicBezTo>
                <a:cubicBezTo>
                  <a:pt x="2180848" y="5183440"/>
                  <a:pt x="1909100" y="5089745"/>
                  <a:pt x="1782603" y="5141279"/>
                </a:cubicBezTo>
                <a:cubicBezTo>
                  <a:pt x="1656106" y="5192813"/>
                  <a:pt x="1456056" y="5123581"/>
                  <a:pt x="1283242" y="5141279"/>
                </a:cubicBezTo>
                <a:cubicBezTo>
                  <a:pt x="1110428" y="5158977"/>
                  <a:pt x="928398" y="5108761"/>
                  <a:pt x="824526" y="5141279"/>
                </a:cubicBezTo>
                <a:cubicBezTo>
                  <a:pt x="720654" y="5173797"/>
                  <a:pt x="351047" y="5043875"/>
                  <a:pt x="0" y="5141279"/>
                </a:cubicBezTo>
                <a:cubicBezTo>
                  <a:pt x="-51083" y="5032041"/>
                  <a:pt x="4914" y="4797428"/>
                  <a:pt x="0" y="4672851"/>
                </a:cubicBezTo>
                <a:cubicBezTo>
                  <a:pt x="-4914" y="4548274"/>
                  <a:pt x="14718" y="4409071"/>
                  <a:pt x="0" y="4255837"/>
                </a:cubicBezTo>
                <a:cubicBezTo>
                  <a:pt x="-14718" y="4102603"/>
                  <a:pt x="56894" y="3905998"/>
                  <a:pt x="0" y="3581758"/>
                </a:cubicBezTo>
                <a:cubicBezTo>
                  <a:pt x="-56894" y="3257518"/>
                  <a:pt x="48758" y="3261864"/>
                  <a:pt x="0" y="3113330"/>
                </a:cubicBezTo>
                <a:cubicBezTo>
                  <a:pt x="-48758" y="2964796"/>
                  <a:pt x="27957" y="2791546"/>
                  <a:pt x="0" y="2593490"/>
                </a:cubicBezTo>
                <a:cubicBezTo>
                  <a:pt x="-27957" y="2395434"/>
                  <a:pt x="45425" y="2275713"/>
                  <a:pt x="0" y="2022236"/>
                </a:cubicBezTo>
                <a:cubicBezTo>
                  <a:pt x="-45425" y="1768759"/>
                  <a:pt x="52257" y="1584418"/>
                  <a:pt x="0" y="1450983"/>
                </a:cubicBezTo>
                <a:cubicBezTo>
                  <a:pt x="-52257" y="1317548"/>
                  <a:pt x="43352" y="1106053"/>
                  <a:pt x="0" y="982556"/>
                </a:cubicBezTo>
                <a:cubicBezTo>
                  <a:pt x="-43352" y="859059"/>
                  <a:pt x="85758" y="442400"/>
                  <a:pt x="0" y="0"/>
                </a:cubicBezTo>
                <a:close/>
              </a:path>
            </a:pathLst>
          </a:custGeom>
          <a:solidFill>
            <a:srgbClr val="E4FBD8"/>
          </a:solidFill>
          <a:ln w="12700">
            <a:solidFill>
              <a:schemeClr val="bg1">
                <a:lumMod val="50000"/>
              </a:schemeClr>
            </a:solidFill>
            <a:extLst>
              <a:ext uri="{C807C97D-BFC1-408E-A445-0C87EB9F89A2}">
                <ask:lineSketchStyleProps xmlns:ask="http://schemas.microsoft.com/office/drawing/2018/sketchyshapes" sd="3421470231">
                  <a:prstGeom prst="rect">
                    <a:avLst/>
                  </a:prstGeom>
                  <ask:type>
                    <ask:lineSketchScribble/>
                  </ask:type>
                </ask:lineSketchStyleProps>
              </a:ext>
            </a:extLst>
          </a:ln>
          <a:effectLst>
            <a:outerShdw blurRad="63500" sx="102000" sy="102000" algn="ctr" rotWithShape="0">
              <a:schemeClr val="bg1">
                <a:lumMod val="75000"/>
                <a:alpha val="40000"/>
              </a:schemeClr>
            </a:outerShdw>
          </a:effectLst>
        </p:spPr>
        <p:txBody>
          <a:bodyPr wrap="square">
            <a:spAutoFit/>
          </a:bodyPr>
          <a:lstStyle/>
          <a:p>
            <a:pPr marL="119063" marR="0">
              <a:lnSpc>
                <a:spcPct val="200000"/>
              </a:lnSpc>
              <a:spcBef>
                <a:spcPts val="0"/>
              </a:spcBef>
              <a:spcAft>
                <a:spcPts val="800"/>
              </a:spcAft>
            </a:pPr>
            <a:r>
              <a:rPr lang="en-US" sz="28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subtract two fractions that have the same denominator, subtract the numerators, and keep the same denominator.</a:t>
            </a:r>
            <a:endParaRPr lang="en-US" sz="2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2C1281B-C3C3-98CB-3D5E-A91DB90188A8}"/>
                  </a:ext>
                </a:extLst>
              </p:cNvPr>
              <p:cNvSpPr txBox="1"/>
              <p:nvPr/>
            </p:nvSpPr>
            <p:spPr>
              <a:xfrm>
                <a:off x="523975" y="455283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1"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7" name="TextBox 6">
                <a:extLst>
                  <a:ext uri="{FF2B5EF4-FFF2-40B4-BE49-F238E27FC236}">
                    <a16:creationId xmlns:a16="http://schemas.microsoft.com/office/drawing/2014/main" id="{E2C1281B-C3C3-98CB-3D5E-A91DB90188A8}"/>
                  </a:ext>
                </a:extLst>
              </p:cNvPr>
              <p:cNvSpPr txBox="1">
                <a:spLocks noRot="1" noChangeAspect="1" noMove="1" noResize="1" noEditPoints="1" noAdjustHandles="1" noChangeArrowheads="1" noChangeShapeType="1" noTextEdit="1"/>
              </p:cNvSpPr>
              <p:nvPr/>
            </p:nvSpPr>
            <p:spPr>
              <a:xfrm>
                <a:off x="523975" y="4552837"/>
                <a:ext cx="2376357" cy="90178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671F6F7-C2CB-AC90-C503-3943E21457C3}"/>
                  </a:ext>
                </a:extLst>
              </p:cNvPr>
              <p:cNvSpPr txBox="1"/>
              <p:nvPr/>
            </p:nvSpPr>
            <p:spPr>
              <a:xfrm>
                <a:off x="4255840" y="4496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9" name="TextBox 8">
                <a:extLst>
                  <a:ext uri="{FF2B5EF4-FFF2-40B4-BE49-F238E27FC236}">
                    <a16:creationId xmlns:a16="http://schemas.microsoft.com/office/drawing/2014/main" id="{0671F6F7-C2CB-AC90-C503-3943E21457C3}"/>
                  </a:ext>
                </a:extLst>
              </p:cNvPr>
              <p:cNvSpPr txBox="1">
                <a:spLocks noRot="1" noChangeAspect="1" noMove="1" noResize="1" noEditPoints="1" noAdjustHandles="1" noChangeArrowheads="1" noChangeShapeType="1" noTextEdit="1"/>
              </p:cNvSpPr>
              <p:nvPr/>
            </p:nvSpPr>
            <p:spPr>
              <a:xfrm>
                <a:off x="4255840" y="4496799"/>
                <a:ext cx="2376357" cy="901785"/>
              </a:xfrm>
              <a:prstGeom prst="rect">
                <a:avLst/>
              </a:prstGeom>
              <a:blipFill>
                <a:blip r:embed="rId5"/>
                <a:stretch>
                  <a:fillRect/>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9997A460-5129-A259-C5EA-D37958BB0039}"/>
              </a:ext>
            </a:extLst>
          </p:cNvPr>
          <p:cNvSpPr txBox="1"/>
          <p:nvPr/>
        </p:nvSpPr>
        <p:spPr>
          <a:xfrm>
            <a:off x="1840676" y="3959795"/>
            <a:ext cx="3752602" cy="461665"/>
          </a:xfrm>
          <a:prstGeom prst="rect">
            <a:avLst/>
          </a:prstGeom>
          <a:noFill/>
        </p:spPr>
        <p:txBody>
          <a:bodyPr wrap="square" rtlCol="0">
            <a:spAutoFit/>
          </a:bodyPr>
          <a:lstStyle/>
          <a:p>
            <a:r>
              <a:rPr lang="en-US" sz="2400" dirty="0">
                <a:solidFill>
                  <a:schemeClr val="tx1">
                    <a:lumMod val="65000"/>
                    <a:lumOff val="35000"/>
                  </a:schemeClr>
                </a:solidFill>
                <a:latin typeface="+mj-lt"/>
              </a:rPr>
              <a:t>Number of shaded parts </a:t>
            </a:r>
          </a:p>
        </p:txBody>
      </p:sp>
      <p:sp>
        <p:nvSpPr>
          <p:cNvPr id="11" name="TextBox 10">
            <a:extLst>
              <a:ext uri="{FF2B5EF4-FFF2-40B4-BE49-F238E27FC236}">
                <a16:creationId xmlns:a16="http://schemas.microsoft.com/office/drawing/2014/main" id="{608A963B-26A4-DAEB-6F91-DC968ED51802}"/>
              </a:ext>
            </a:extLst>
          </p:cNvPr>
          <p:cNvSpPr txBox="1"/>
          <p:nvPr/>
        </p:nvSpPr>
        <p:spPr>
          <a:xfrm>
            <a:off x="1258784" y="5853388"/>
            <a:ext cx="5419674" cy="461665"/>
          </a:xfrm>
          <a:prstGeom prst="rect">
            <a:avLst/>
          </a:prstGeom>
          <a:noFill/>
        </p:spPr>
        <p:txBody>
          <a:bodyPr wrap="square" rtlCol="0">
            <a:spAutoFit/>
          </a:bodyPr>
          <a:lstStyle/>
          <a:p>
            <a:r>
              <a:rPr lang="en-US" sz="2400" dirty="0">
                <a:solidFill>
                  <a:schemeClr val="tx1">
                    <a:lumMod val="65000"/>
                    <a:lumOff val="35000"/>
                  </a:schemeClr>
                </a:solidFill>
                <a:latin typeface="+mj-lt"/>
              </a:rPr>
              <a:t>Number of equal parts in each whole  </a:t>
            </a:r>
          </a:p>
        </p:txBody>
      </p:sp>
      <p:cxnSp>
        <p:nvCxnSpPr>
          <p:cNvPr id="12" name="Straight Arrow Connector 11">
            <a:extLst>
              <a:ext uri="{FF2B5EF4-FFF2-40B4-BE49-F238E27FC236}">
                <a16:creationId xmlns:a16="http://schemas.microsoft.com/office/drawing/2014/main" id="{F5565D2F-9BF2-DAAC-DBFB-32569BDCA098}"/>
              </a:ext>
            </a:extLst>
          </p:cNvPr>
          <p:cNvCxnSpPr>
            <a:cxnSpLocks/>
            <a:stCxn id="10" idx="2"/>
            <a:endCxn id="7" idx="0"/>
          </p:cNvCxnSpPr>
          <p:nvPr/>
        </p:nvCxnSpPr>
        <p:spPr>
          <a:xfrm flipH="1">
            <a:off x="1712154" y="4421460"/>
            <a:ext cx="2004823" cy="1313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D9452FF-9405-1908-393F-9BBC92AFB776}"/>
              </a:ext>
            </a:extLst>
          </p:cNvPr>
          <p:cNvCxnSpPr>
            <a:cxnSpLocks/>
            <a:stCxn id="10" idx="2"/>
            <a:endCxn id="9" idx="0"/>
          </p:cNvCxnSpPr>
          <p:nvPr/>
        </p:nvCxnSpPr>
        <p:spPr>
          <a:xfrm>
            <a:off x="3716977" y="4421460"/>
            <a:ext cx="1727042" cy="753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C84CC87-F69C-26A8-83D3-AABC717B0BB0}"/>
              </a:ext>
            </a:extLst>
          </p:cNvPr>
          <p:cNvCxnSpPr>
            <a:cxnSpLocks/>
            <a:stCxn id="11" idx="0"/>
            <a:endCxn id="9" idx="2"/>
          </p:cNvCxnSpPr>
          <p:nvPr/>
        </p:nvCxnSpPr>
        <p:spPr>
          <a:xfrm flipV="1">
            <a:off x="3968621" y="5398584"/>
            <a:ext cx="1475398" cy="4548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D7E0A71-B252-11EA-544C-6A600B3A81E9}"/>
              </a:ext>
            </a:extLst>
          </p:cNvPr>
          <p:cNvCxnSpPr>
            <a:cxnSpLocks/>
            <a:stCxn id="11" idx="0"/>
            <a:endCxn id="7" idx="2"/>
          </p:cNvCxnSpPr>
          <p:nvPr/>
        </p:nvCxnSpPr>
        <p:spPr>
          <a:xfrm flipH="1" flipV="1">
            <a:off x="1712154" y="5454622"/>
            <a:ext cx="2256467" cy="3987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4CD2E79-E0A8-820E-E7FF-AB2B68C83B62}"/>
              </a:ext>
            </a:extLst>
          </p:cNvPr>
          <p:cNvSpPr txBox="1"/>
          <p:nvPr/>
        </p:nvSpPr>
        <p:spPr>
          <a:xfrm>
            <a:off x="3362832" y="4421460"/>
            <a:ext cx="1270488" cy="707886"/>
          </a:xfrm>
          <a:prstGeom prst="rect">
            <a:avLst/>
          </a:prstGeom>
          <a:noFill/>
        </p:spPr>
        <p:txBody>
          <a:bodyPr wrap="square" rtlCol="0">
            <a:spAutoFit/>
          </a:bodyPr>
          <a:lstStyle/>
          <a:p>
            <a:r>
              <a:rPr lang="en-US" sz="4000" dirty="0">
                <a:solidFill>
                  <a:schemeClr val="tx1">
                    <a:lumMod val="65000"/>
                    <a:lumOff val="35000"/>
                  </a:schemeClr>
                </a:solidFill>
              </a:rPr>
              <a:t>_</a:t>
            </a:r>
          </a:p>
        </p:txBody>
      </p:sp>
      <p:sp>
        <p:nvSpPr>
          <p:cNvPr id="17" name="TextBox 16">
            <a:extLst>
              <a:ext uri="{FF2B5EF4-FFF2-40B4-BE49-F238E27FC236}">
                <a16:creationId xmlns:a16="http://schemas.microsoft.com/office/drawing/2014/main" id="{AEFC4CA8-03FC-FA94-8F3A-2DCE1E8BF41A}"/>
              </a:ext>
            </a:extLst>
          </p:cNvPr>
          <p:cNvSpPr txBox="1"/>
          <p:nvPr/>
        </p:nvSpPr>
        <p:spPr>
          <a:xfrm>
            <a:off x="5972649" y="4649786"/>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A6B1247A-8ADD-9F81-BDC7-08AE3A633B45}"/>
                  </a:ext>
                </a:extLst>
              </p:cNvPr>
              <p:cNvSpPr txBox="1"/>
              <p:nvPr/>
            </p:nvSpPr>
            <p:spPr>
              <a:xfrm>
                <a:off x="6112411" y="4496799"/>
                <a:ext cx="122132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A6B1247A-8ADD-9F81-BDC7-08AE3A633B45}"/>
                  </a:ext>
                </a:extLst>
              </p:cNvPr>
              <p:cNvSpPr txBox="1">
                <a:spLocks noRot="1" noChangeAspect="1" noMove="1" noResize="1" noEditPoints="1" noAdjustHandles="1" noChangeArrowheads="1" noChangeShapeType="1" noTextEdit="1"/>
              </p:cNvSpPr>
              <p:nvPr/>
            </p:nvSpPr>
            <p:spPr>
              <a:xfrm>
                <a:off x="6112411" y="4496799"/>
                <a:ext cx="1221327" cy="901785"/>
              </a:xfrm>
              <a:prstGeom prst="rect">
                <a:avLst/>
              </a:prstGeom>
              <a:blipFill>
                <a:blip r:embed="rId6"/>
                <a:stretch>
                  <a:fillRect/>
                </a:stretch>
              </a:blipFill>
            </p:spPr>
            <p:txBody>
              <a:bodyPr/>
              <a:lstStyle/>
              <a:p>
                <a:r>
                  <a:rPr lang="en-US">
                    <a:noFill/>
                  </a:rPr>
                  <a:t> </a:t>
                </a:r>
              </a:p>
            </p:txBody>
          </p:sp>
        </mc:Fallback>
      </mc:AlternateContent>
      <p:pic>
        <p:nvPicPr>
          <p:cNvPr id="4" name="Picture 3" descr="Chart, pie chart&#10;&#10;Description automatically generated">
            <a:extLst>
              <a:ext uri="{FF2B5EF4-FFF2-40B4-BE49-F238E27FC236}">
                <a16:creationId xmlns:a16="http://schemas.microsoft.com/office/drawing/2014/main" id="{3428253B-9769-C73E-0DF7-C84CBC97AA39}"/>
              </a:ext>
            </a:extLst>
          </p:cNvPr>
          <p:cNvPicPr>
            <a:picLocks noChangeAspect="1"/>
          </p:cNvPicPr>
          <p:nvPr/>
        </p:nvPicPr>
        <p:blipFill>
          <a:blip r:embed="rId7"/>
          <a:stretch>
            <a:fillRect/>
          </a:stretch>
        </p:blipFill>
        <p:spPr>
          <a:xfrm flipH="1">
            <a:off x="550812" y="1440299"/>
            <a:ext cx="2468880" cy="2468880"/>
          </a:xfrm>
          <a:prstGeom prst="rect">
            <a:avLst/>
          </a:prstGeom>
        </p:spPr>
      </p:pic>
      <p:pic>
        <p:nvPicPr>
          <p:cNvPr id="20" name="Picture 19" descr="Chart, pie chart&#10;&#10;Description automatically generated">
            <a:extLst>
              <a:ext uri="{FF2B5EF4-FFF2-40B4-BE49-F238E27FC236}">
                <a16:creationId xmlns:a16="http://schemas.microsoft.com/office/drawing/2014/main" id="{B3547EE9-B2B1-E76A-A302-8ECFD3AEFBEA}"/>
              </a:ext>
            </a:extLst>
          </p:cNvPr>
          <p:cNvPicPr>
            <a:picLocks noChangeAspect="1"/>
          </p:cNvPicPr>
          <p:nvPr/>
        </p:nvPicPr>
        <p:blipFill>
          <a:blip r:embed="rId8"/>
          <a:stretch>
            <a:fillRect/>
          </a:stretch>
        </p:blipFill>
        <p:spPr>
          <a:xfrm flipH="1">
            <a:off x="4209578" y="1440299"/>
            <a:ext cx="2468880" cy="2468880"/>
          </a:xfrm>
          <a:prstGeom prst="rect">
            <a:avLst/>
          </a:prstGeom>
        </p:spPr>
      </p:pic>
    </p:spTree>
    <p:custDataLst>
      <p:tags r:id="rId1"/>
    </p:custDataLst>
    <p:extLst>
      <p:ext uri="{BB962C8B-B14F-4D97-AF65-F5344CB8AC3E}">
        <p14:creationId xmlns:p14="http://schemas.microsoft.com/office/powerpoint/2010/main" val="106726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22" presetClass="entr" presetSubtype="1"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p:bldP spid="10" grpId="0"/>
      <p:bldP spid="11"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295272"/>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 </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381500" y="837144"/>
            <a:ext cx="2733118" cy="3299987"/>
          </a:xfrm>
          <a:prstGeom prst="rect">
            <a:avLst/>
          </a:prstGeom>
        </p:spPr>
      </p:pic>
    </p:spTree>
    <p:custDataLst>
      <p:tags r:id="rId1"/>
    </p:custDataLst>
    <p:extLst>
      <p:ext uri="{BB962C8B-B14F-4D97-AF65-F5344CB8AC3E}">
        <p14:creationId xmlns:p14="http://schemas.microsoft.com/office/powerpoint/2010/main" val="935203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DB229C6A-B6A8-45C9-8855-FD760A36360E}"/>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en-GB">
                <a:solidFill>
                  <a:schemeClr val="tx1">
                    <a:lumMod val="50000"/>
                    <a:lumOff val="50000"/>
                  </a:schemeClr>
                </a:solidFill>
                <a:latin typeface="+mj-lt"/>
              </a:rPr>
              <a:t>Applications</a:t>
            </a:r>
            <a:endParaRPr lang="en-US"/>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Calculate each difference.</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1587883F-5925-BC22-DE49-D7843F7CFD7D}"/>
                  </a:ext>
                </a:extLst>
              </p:cNvPr>
              <p:cNvSpPr txBox="1"/>
              <p:nvPr/>
            </p:nvSpPr>
            <p:spPr>
              <a:xfrm>
                <a:off x="499655" y="1508426"/>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8</m:t>
                          </m:r>
                        </m:num>
                        <m:den>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i="0">
                              <a:solidFill>
                                <a:schemeClr val="tx1">
                                  <a:lumMod val="65000"/>
                                  <a:lumOff val="35000"/>
                                </a:schemeClr>
                              </a:solidFill>
                              <a:latin typeface="Cambria Math" panose="02040503050406030204" pitchFamily="18" charset="0"/>
                            </a:rPr>
                            <m:t>6</m:t>
                          </m:r>
                        </m:num>
                        <m:den>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0" name="TextBox 49">
                <a:extLst>
                  <a:ext uri="{FF2B5EF4-FFF2-40B4-BE49-F238E27FC236}">
                    <a16:creationId xmlns:a16="http://schemas.microsoft.com/office/drawing/2014/main" id="{1587883F-5925-BC22-DE49-D7843F7CFD7D}"/>
                  </a:ext>
                </a:extLst>
              </p:cNvPr>
              <p:cNvSpPr txBox="1">
                <a:spLocks noRot="1" noChangeAspect="1" noMove="1" noResize="1" noEditPoints="1" noAdjustHandles="1" noChangeArrowheads="1" noChangeShapeType="1" noTextEdit="1"/>
              </p:cNvSpPr>
              <p:nvPr/>
            </p:nvSpPr>
            <p:spPr>
              <a:xfrm>
                <a:off x="499655" y="1508426"/>
                <a:ext cx="6093822" cy="901785"/>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C1F832F3-1328-26FC-47CE-51826137C07A}"/>
                  </a:ext>
                </a:extLst>
              </p:cNvPr>
              <p:cNvSpPr txBox="1"/>
              <p:nvPr/>
            </p:nvSpPr>
            <p:spPr>
              <a:xfrm>
                <a:off x="499655" y="2968576"/>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16</m:t>
                          </m:r>
                        </m:num>
                        <m:den>
                          <m:r>
                            <a:rPr lang="en-US" sz="2800" b="0" i="0" smtClean="0">
                              <a:solidFill>
                                <a:schemeClr val="tx1">
                                  <a:lumMod val="65000"/>
                                  <a:lumOff val="35000"/>
                                </a:schemeClr>
                              </a:solidFill>
                              <a:latin typeface="Cambria Math" panose="02040503050406030204" pitchFamily="18" charset="0"/>
                            </a:rPr>
                            <m:t>1</m:t>
                          </m:r>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7</m:t>
                          </m:r>
                        </m:num>
                        <m:den>
                          <m:r>
                            <a:rPr lang="en-US" sz="2800" b="0" i="0" smtClean="0">
                              <a:solidFill>
                                <a:schemeClr val="tx1">
                                  <a:lumMod val="65000"/>
                                  <a:lumOff val="35000"/>
                                </a:schemeClr>
                              </a:solidFill>
                              <a:latin typeface="Cambria Math" panose="02040503050406030204" pitchFamily="18" charset="0"/>
                            </a:rPr>
                            <m:t>1</m:t>
                          </m:r>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1" name="TextBox 50">
                <a:extLst>
                  <a:ext uri="{FF2B5EF4-FFF2-40B4-BE49-F238E27FC236}">
                    <a16:creationId xmlns:a16="http://schemas.microsoft.com/office/drawing/2014/main" id="{C1F832F3-1328-26FC-47CE-51826137C07A}"/>
                  </a:ext>
                </a:extLst>
              </p:cNvPr>
              <p:cNvSpPr txBox="1">
                <a:spLocks noRot="1" noChangeAspect="1" noMove="1" noResize="1" noEditPoints="1" noAdjustHandles="1" noChangeArrowheads="1" noChangeShapeType="1" noTextEdit="1"/>
              </p:cNvSpPr>
              <p:nvPr/>
            </p:nvSpPr>
            <p:spPr>
              <a:xfrm>
                <a:off x="499655" y="2968576"/>
                <a:ext cx="6093822" cy="901785"/>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319C045F-2208-5C68-F084-C3EA9EE02373}"/>
                  </a:ext>
                </a:extLst>
              </p:cNvPr>
              <p:cNvSpPr txBox="1"/>
              <p:nvPr/>
            </p:nvSpPr>
            <p:spPr>
              <a:xfrm>
                <a:off x="499655" y="4447789"/>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17</m:t>
                          </m:r>
                        </m:num>
                        <m:den>
                          <m:r>
                            <a:rPr lang="en-US" sz="2800" b="0" i="0" smtClean="0">
                              <a:solidFill>
                                <a:schemeClr val="tx1">
                                  <a:lumMod val="65000"/>
                                  <a:lumOff val="35000"/>
                                </a:schemeClr>
                              </a:solidFill>
                              <a:latin typeface="Cambria Math" panose="02040503050406030204" pitchFamily="18" charset="0"/>
                            </a:rPr>
                            <m:t>30</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0" smtClean="0">
                              <a:solidFill>
                                <a:schemeClr val="tx1">
                                  <a:lumMod val="65000"/>
                                  <a:lumOff val="35000"/>
                                </a:schemeClr>
                              </a:solidFill>
                              <a:latin typeface="Cambria Math" panose="02040503050406030204" pitchFamily="18" charset="0"/>
                            </a:rPr>
                            <m:t>30</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2" name="TextBox 51">
                <a:extLst>
                  <a:ext uri="{FF2B5EF4-FFF2-40B4-BE49-F238E27FC236}">
                    <a16:creationId xmlns:a16="http://schemas.microsoft.com/office/drawing/2014/main" id="{319C045F-2208-5C68-F084-C3EA9EE02373}"/>
                  </a:ext>
                </a:extLst>
              </p:cNvPr>
              <p:cNvSpPr txBox="1">
                <a:spLocks noRot="1" noChangeAspect="1" noMove="1" noResize="1" noEditPoints="1" noAdjustHandles="1" noChangeArrowheads="1" noChangeShapeType="1" noTextEdit="1"/>
              </p:cNvSpPr>
              <p:nvPr/>
            </p:nvSpPr>
            <p:spPr>
              <a:xfrm>
                <a:off x="499655" y="4447789"/>
                <a:ext cx="6093822" cy="901785"/>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493301B9-1D94-1134-72F3-F7652411FED4}"/>
                  </a:ext>
                </a:extLst>
              </p:cNvPr>
              <p:cNvSpPr txBox="1"/>
              <p:nvPr/>
            </p:nvSpPr>
            <p:spPr>
              <a:xfrm>
                <a:off x="1805935" y="1508426"/>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𝟗</m:t>
                          </m:r>
                        </m:den>
                      </m:f>
                    </m:oMath>
                  </m:oMathPara>
                </a14:m>
                <a:endParaRPr lang="en-US" sz="2800" b="1" dirty="0">
                  <a:solidFill>
                    <a:srgbClr val="74C274"/>
                  </a:solidFill>
                  <a:latin typeface="+mj-lt"/>
                </a:endParaRPr>
              </a:p>
            </p:txBody>
          </p:sp>
        </mc:Choice>
        <mc:Fallback xmlns="">
          <p:sp>
            <p:nvSpPr>
              <p:cNvPr id="53" name="TextBox 52">
                <a:extLst>
                  <a:ext uri="{FF2B5EF4-FFF2-40B4-BE49-F238E27FC236}">
                    <a16:creationId xmlns:a16="http://schemas.microsoft.com/office/drawing/2014/main" id="{493301B9-1D94-1134-72F3-F7652411FED4}"/>
                  </a:ext>
                </a:extLst>
              </p:cNvPr>
              <p:cNvSpPr txBox="1">
                <a:spLocks noRot="1" noChangeAspect="1" noMove="1" noResize="1" noEditPoints="1" noAdjustHandles="1" noChangeArrowheads="1" noChangeShapeType="1" noTextEdit="1"/>
              </p:cNvSpPr>
              <p:nvPr/>
            </p:nvSpPr>
            <p:spPr>
              <a:xfrm>
                <a:off x="1805935" y="1508426"/>
                <a:ext cx="871946" cy="90178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1FC41E0B-51DE-090F-58FC-6FB21874A2BF}"/>
                  </a:ext>
                </a:extLst>
              </p:cNvPr>
              <p:cNvSpPr txBox="1"/>
              <p:nvPr/>
            </p:nvSpPr>
            <p:spPr>
              <a:xfrm>
                <a:off x="2184759" y="2978107"/>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𝟗</m:t>
                          </m:r>
                        </m:num>
                        <m:den>
                          <m:r>
                            <a:rPr lang="en-US" sz="2800" b="1" i="0" smtClean="0">
                              <a:solidFill>
                                <a:srgbClr val="74C274"/>
                              </a:solidFill>
                              <a:latin typeface="Cambria Math" panose="02040503050406030204" pitchFamily="18" charset="0"/>
                            </a:rPr>
                            <m:t>𝟏</m:t>
                          </m:r>
                          <m:r>
                            <a:rPr lang="en-US" sz="2800" b="1" i="0">
                              <a:solidFill>
                                <a:srgbClr val="74C274"/>
                              </a:solidFill>
                              <a:latin typeface="Cambria Math" panose="02040503050406030204" pitchFamily="18" charset="0"/>
                            </a:rPr>
                            <m:t>𝟗</m:t>
                          </m:r>
                        </m:den>
                      </m:f>
                    </m:oMath>
                  </m:oMathPara>
                </a14:m>
                <a:endParaRPr lang="en-US" sz="2800" b="1" dirty="0">
                  <a:solidFill>
                    <a:srgbClr val="74C274"/>
                  </a:solidFill>
                  <a:latin typeface="+mj-lt"/>
                </a:endParaRPr>
              </a:p>
            </p:txBody>
          </p:sp>
        </mc:Choice>
        <mc:Fallback xmlns="">
          <p:sp>
            <p:nvSpPr>
              <p:cNvPr id="54" name="TextBox 53">
                <a:extLst>
                  <a:ext uri="{FF2B5EF4-FFF2-40B4-BE49-F238E27FC236}">
                    <a16:creationId xmlns:a16="http://schemas.microsoft.com/office/drawing/2014/main" id="{1FC41E0B-51DE-090F-58FC-6FB21874A2BF}"/>
                  </a:ext>
                </a:extLst>
              </p:cNvPr>
              <p:cNvSpPr txBox="1">
                <a:spLocks noRot="1" noChangeAspect="1" noMove="1" noResize="1" noEditPoints="1" noAdjustHandles="1" noChangeArrowheads="1" noChangeShapeType="1" noTextEdit="1"/>
              </p:cNvSpPr>
              <p:nvPr/>
            </p:nvSpPr>
            <p:spPr>
              <a:xfrm>
                <a:off x="2184759" y="2978107"/>
                <a:ext cx="871946"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0D62A83D-455B-350F-E7A5-47A16917A2B4}"/>
                  </a:ext>
                </a:extLst>
              </p:cNvPr>
              <p:cNvSpPr txBox="1"/>
              <p:nvPr/>
            </p:nvSpPr>
            <p:spPr>
              <a:xfrm>
                <a:off x="2184759" y="4447789"/>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𝟏𝟑</m:t>
                          </m:r>
                        </m:num>
                        <m:den>
                          <m:r>
                            <a:rPr lang="en-US" sz="2800" b="1" i="0" smtClean="0">
                              <a:solidFill>
                                <a:srgbClr val="74C274"/>
                              </a:solidFill>
                              <a:latin typeface="Cambria Math" panose="02040503050406030204" pitchFamily="18" charset="0"/>
                            </a:rPr>
                            <m:t>𝟑𝟎</m:t>
                          </m:r>
                        </m:den>
                      </m:f>
                    </m:oMath>
                  </m:oMathPara>
                </a14:m>
                <a:endParaRPr lang="en-US" sz="2800" b="1" dirty="0">
                  <a:solidFill>
                    <a:srgbClr val="74C274"/>
                  </a:solidFill>
                  <a:latin typeface="+mj-lt"/>
                </a:endParaRPr>
              </a:p>
            </p:txBody>
          </p:sp>
        </mc:Choice>
        <mc:Fallback xmlns="">
          <p:sp>
            <p:nvSpPr>
              <p:cNvPr id="55" name="TextBox 54">
                <a:extLst>
                  <a:ext uri="{FF2B5EF4-FFF2-40B4-BE49-F238E27FC236}">
                    <a16:creationId xmlns:a16="http://schemas.microsoft.com/office/drawing/2014/main" id="{0D62A83D-455B-350F-E7A5-47A16917A2B4}"/>
                  </a:ext>
                </a:extLst>
              </p:cNvPr>
              <p:cNvSpPr txBox="1">
                <a:spLocks noRot="1" noChangeAspect="1" noMove="1" noResize="1" noEditPoints="1" noAdjustHandles="1" noChangeArrowheads="1" noChangeShapeType="1" noTextEdit="1"/>
              </p:cNvSpPr>
              <p:nvPr/>
            </p:nvSpPr>
            <p:spPr>
              <a:xfrm>
                <a:off x="2184759" y="4447789"/>
                <a:ext cx="871946" cy="901785"/>
              </a:xfrm>
              <a:prstGeom prst="rect">
                <a:avLst/>
              </a:prstGeom>
              <a:blipFill>
                <a:blip r:embed="rId9"/>
                <a:stretch>
                  <a:fillRect/>
                </a:stretch>
              </a:blipFill>
            </p:spPr>
            <p:txBody>
              <a:bodyPr/>
              <a:lstStyle/>
              <a:p>
                <a:r>
                  <a:rPr lang="en-US">
                    <a:noFill/>
                  </a:rPr>
                  <a:t> </a:t>
                </a:r>
              </a:p>
            </p:txBody>
          </p:sp>
        </mc:Fallback>
      </mc:AlternateContent>
      <p:graphicFrame>
        <p:nvGraphicFramePr>
          <p:cNvPr id="6" name="Table 6">
            <a:extLst>
              <a:ext uri="{FF2B5EF4-FFF2-40B4-BE49-F238E27FC236}">
                <a16:creationId xmlns:a16="http://schemas.microsoft.com/office/drawing/2014/main" id="{A0BF2BB7-0EAA-5BBF-6467-5ED687392FA8}"/>
              </a:ext>
            </a:extLst>
          </p:cNvPr>
          <p:cNvGraphicFramePr>
            <a:graphicFrameLocks noGrp="1"/>
          </p:cNvGraphicFramePr>
          <p:nvPr>
            <p:extLst>
              <p:ext uri="{D42A27DB-BD31-4B8C-83A1-F6EECF244321}">
                <p14:modId xmlns:p14="http://schemas.microsoft.com/office/powerpoint/2010/main" val="2323018996"/>
              </p:ext>
            </p:extLst>
          </p:nvPr>
        </p:nvGraphicFramePr>
        <p:xfrm>
          <a:off x="3056705" y="1791342"/>
          <a:ext cx="8127999" cy="370840"/>
        </p:xfrm>
        <a:graphic>
          <a:graphicData uri="http://schemas.openxmlformats.org/drawingml/2006/table">
            <a:tbl>
              <a:tblPr firstRow="1" bandRow="1">
                <a:tableStyleId>{4CE2D9AB-6080-4C24-9549-F0847BFA2F4B}</a:tableStyleId>
              </a:tblPr>
              <a:tblGrid>
                <a:gridCol w="903111">
                  <a:extLst>
                    <a:ext uri="{9D8B030D-6E8A-4147-A177-3AD203B41FA5}">
                      <a16:colId xmlns:a16="http://schemas.microsoft.com/office/drawing/2014/main" val="1958512774"/>
                    </a:ext>
                  </a:extLst>
                </a:gridCol>
                <a:gridCol w="903111">
                  <a:extLst>
                    <a:ext uri="{9D8B030D-6E8A-4147-A177-3AD203B41FA5}">
                      <a16:colId xmlns:a16="http://schemas.microsoft.com/office/drawing/2014/main" val="3229175942"/>
                    </a:ext>
                  </a:extLst>
                </a:gridCol>
                <a:gridCol w="903111">
                  <a:extLst>
                    <a:ext uri="{9D8B030D-6E8A-4147-A177-3AD203B41FA5}">
                      <a16:colId xmlns:a16="http://schemas.microsoft.com/office/drawing/2014/main" val="2148542055"/>
                    </a:ext>
                  </a:extLst>
                </a:gridCol>
                <a:gridCol w="903111">
                  <a:extLst>
                    <a:ext uri="{9D8B030D-6E8A-4147-A177-3AD203B41FA5}">
                      <a16:colId xmlns:a16="http://schemas.microsoft.com/office/drawing/2014/main" val="827714551"/>
                    </a:ext>
                  </a:extLst>
                </a:gridCol>
                <a:gridCol w="903111">
                  <a:extLst>
                    <a:ext uri="{9D8B030D-6E8A-4147-A177-3AD203B41FA5}">
                      <a16:colId xmlns:a16="http://schemas.microsoft.com/office/drawing/2014/main" val="1836414041"/>
                    </a:ext>
                  </a:extLst>
                </a:gridCol>
                <a:gridCol w="903111">
                  <a:extLst>
                    <a:ext uri="{9D8B030D-6E8A-4147-A177-3AD203B41FA5}">
                      <a16:colId xmlns:a16="http://schemas.microsoft.com/office/drawing/2014/main" val="3191096977"/>
                    </a:ext>
                  </a:extLst>
                </a:gridCol>
                <a:gridCol w="903111">
                  <a:extLst>
                    <a:ext uri="{9D8B030D-6E8A-4147-A177-3AD203B41FA5}">
                      <a16:colId xmlns:a16="http://schemas.microsoft.com/office/drawing/2014/main" val="1171537692"/>
                    </a:ext>
                  </a:extLst>
                </a:gridCol>
                <a:gridCol w="903111">
                  <a:extLst>
                    <a:ext uri="{9D8B030D-6E8A-4147-A177-3AD203B41FA5}">
                      <a16:colId xmlns:a16="http://schemas.microsoft.com/office/drawing/2014/main" val="372255773"/>
                    </a:ext>
                  </a:extLst>
                </a:gridCol>
                <a:gridCol w="903111">
                  <a:extLst>
                    <a:ext uri="{9D8B030D-6E8A-4147-A177-3AD203B41FA5}">
                      <a16:colId xmlns:a16="http://schemas.microsoft.com/office/drawing/2014/main" val="1900324359"/>
                    </a:ext>
                  </a:extLst>
                </a:gridCol>
              </a:tblGrid>
              <a:tr h="370840">
                <a:tc>
                  <a:txBody>
                    <a:bodyPr/>
                    <a:lstStyle/>
                    <a:p>
                      <a:endParaRPr lang="en-US" dirty="0"/>
                    </a:p>
                  </a:txBody>
                  <a:tcPr>
                    <a:no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extLst>
                  <a:ext uri="{0D108BD9-81ED-4DB2-BD59-A6C34878D82A}">
                    <a16:rowId xmlns:a16="http://schemas.microsoft.com/office/drawing/2014/main" val="1529127954"/>
                  </a:ext>
                </a:extLst>
              </a:tr>
            </a:tbl>
          </a:graphicData>
        </a:graphic>
      </p:graphicFrame>
      <p:grpSp>
        <p:nvGrpSpPr>
          <p:cNvPr id="86" name="Group 85">
            <a:extLst>
              <a:ext uri="{FF2B5EF4-FFF2-40B4-BE49-F238E27FC236}">
                <a16:creationId xmlns:a16="http://schemas.microsoft.com/office/drawing/2014/main" id="{1E584156-54DA-73F6-0341-D2519DBA839B}"/>
              </a:ext>
            </a:extLst>
          </p:cNvPr>
          <p:cNvGrpSpPr/>
          <p:nvPr/>
        </p:nvGrpSpPr>
        <p:grpSpPr>
          <a:xfrm>
            <a:off x="6678654" y="1785136"/>
            <a:ext cx="904514" cy="380672"/>
            <a:chOff x="3955277" y="1768982"/>
            <a:chExt cx="904514" cy="380672"/>
          </a:xfrm>
        </p:grpSpPr>
        <p:cxnSp>
          <p:nvCxnSpPr>
            <p:cNvPr id="8" name="Straight Connector 7">
              <a:extLst>
                <a:ext uri="{FF2B5EF4-FFF2-40B4-BE49-F238E27FC236}">
                  <a16:creationId xmlns:a16="http://schemas.microsoft.com/office/drawing/2014/main" id="{F9AC2963-1CD6-F291-9337-997A77D9BE02}"/>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90C55F0-9F08-7393-5FF7-70ED1E69171B}"/>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FB28191-E66D-85CF-6AC2-DA22D1AD1D4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92D065AD-C6C4-8898-2654-64FB0B9AFC9F}"/>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E750710-7368-0CD6-66CC-C28F5FD8700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FEADD86-CE27-F5B3-45EF-602BCF185559}"/>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3ACD10B-1270-9F38-2788-1445A37246A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5C74DBE-0EB2-88A7-A6C8-417A6E1A6E02}"/>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A7FD27CF-FD8B-945B-0F81-68BFEE6E2891}"/>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E7893F7-3C31-8E99-1459-970B81021C9C}"/>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88CE0684-C73C-136F-5DB4-DA33995D4E8E}"/>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EDE626B-CF38-02F8-D068-BC087EC40305}"/>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4E36163-69D1-8C81-414E-1240079ACF2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7B9E5E7-8933-119D-6D51-BA38DFC78B4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0E007938-4745-1307-9A11-A730EF474431}"/>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B3A8C3DA-80CE-78E4-EFB1-93B9B6D35C9A}"/>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5B49468-9E90-827B-725F-6613B463702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5" name="Group 104">
            <a:extLst>
              <a:ext uri="{FF2B5EF4-FFF2-40B4-BE49-F238E27FC236}">
                <a16:creationId xmlns:a16="http://schemas.microsoft.com/office/drawing/2014/main" id="{A2F12D6A-9F25-FE21-1296-37CEDB5C908F}"/>
              </a:ext>
            </a:extLst>
          </p:cNvPr>
          <p:cNvGrpSpPr/>
          <p:nvPr/>
        </p:nvGrpSpPr>
        <p:grpSpPr>
          <a:xfrm>
            <a:off x="5763457" y="1785136"/>
            <a:ext cx="904514" cy="380672"/>
            <a:chOff x="3955277" y="1768982"/>
            <a:chExt cx="904514" cy="380672"/>
          </a:xfrm>
        </p:grpSpPr>
        <p:cxnSp>
          <p:nvCxnSpPr>
            <p:cNvPr id="106" name="Straight Connector 105">
              <a:extLst>
                <a:ext uri="{FF2B5EF4-FFF2-40B4-BE49-F238E27FC236}">
                  <a16:creationId xmlns:a16="http://schemas.microsoft.com/office/drawing/2014/main" id="{1AC2984D-3B83-98B2-2FAB-B6F7BCD79B3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AF306EB8-CC7E-6B63-6ACA-0F5D951B74CB}"/>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F7B9FB2C-5BC2-404B-F6B1-7C8FD7B2FF65}"/>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3BDB2D8-D9D3-76FB-D456-B3633E419762}"/>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E364F025-318C-4A1F-B288-7A6D83550C7D}"/>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75AE625-47AA-7126-EFF9-79122A3A64C9}"/>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9C93EAB3-B479-D2B3-BCF3-8FD1F776E3DD}"/>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B7DADE9-B3D8-AB3C-704A-81AE764A3A6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4BB8D39B-BF13-F386-8C4C-3ADC23704973}"/>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DBDA046D-9CFC-1B32-95BE-D483E43A451D}"/>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41D3237E-7EBB-1704-66BF-2BD1A3035205}"/>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79E188B-74E5-76B0-4A9E-F12B9CCFA77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4A5ED1D-8F12-742B-AC36-00EF0021AB22}"/>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0D055416-5055-88B7-7D98-307E24A9E0C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6CB3EB11-23C1-BCB8-B235-36F76A9A6260}"/>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CCB7D6E-1DDC-DEB9-647B-10870E71F75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7E305EB-2F09-F56E-A795-DA7D7BF6E1E9}"/>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3" name="Group 122">
            <a:extLst>
              <a:ext uri="{FF2B5EF4-FFF2-40B4-BE49-F238E27FC236}">
                <a16:creationId xmlns:a16="http://schemas.microsoft.com/office/drawing/2014/main" id="{A778F573-3F24-3511-210A-2ABA529515C9}"/>
              </a:ext>
            </a:extLst>
          </p:cNvPr>
          <p:cNvGrpSpPr/>
          <p:nvPr/>
        </p:nvGrpSpPr>
        <p:grpSpPr>
          <a:xfrm>
            <a:off x="8496661" y="1785136"/>
            <a:ext cx="904514" cy="380672"/>
            <a:chOff x="3955277" y="1768982"/>
            <a:chExt cx="904514" cy="380672"/>
          </a:xfrm>
        </p:grpSpPr>
        <p:cxnSp>
          <p:nvCxnSpPr>
            <p:cNvPr id="124" name="Straight Connector 123">
              <a:extLst>
                <a:ext uri="{FF2B5EF4-FFF2-40B4-BE49-F238E27FC236}">
                  <a16:creationId xmlns:a16="http://schemas.microsoft.com/office/drawing/2014/main" id="{0CACB487-25FE-242F-F335-73B2BACEE1D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EBEBE2A-8322-B37E-79F3-4C74A49442B5}"/>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2476F929-57E8-B8DA-6D11-9C4ECAAECAC6}"/>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DE34AB28-51FD-1F14-E71D-2C1B691ED13D}"/>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E929083A-9EFE-05A3-78C5-5C320A08FC05}"/>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7176F90-4601-9158-400D-412A92551BA7}"/>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D2846DE5-CECD-51A7-29E3-578146C3157C}"/>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7ED68529-C1AC-EF83-04B2-A7BA507EE3E9}"/>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25858020-2F71-942C-1B03-D6974AFD4592}"/>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EB476596-6DFC-4593-2C68-76251D368883}"/>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8BB051E-50B5-640F-76B6-0EFBC9B14E49}"/>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727E24D8-36C2-713A-0790-919AB18DEAD6}"/>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B9C14DF6-507C-693C-ECCC-47CD4D05B99E}"/>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A1AA7CE4-35D7-FE30-1C80-2EA9374AFDBE}"/>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993B3BC-6F0F-AF45-013D-C70CF31FF2B9}"/>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194FB978-7D93-D129-01E9-E91E883FCE4D}"/>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0A0C0DA4-C3FB-41B4-F67A-53AE83506A3F}"/>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1" name="Group 140">
            <a:extLst>
              <a:ext uri="{FF2B5EF4-FFF2-40B4-BE49-F238E27FC236}">
                <a16:creationId xmlns:a16="http://schemas.microsoft.com/office/drawing/2014/main" id="{B57EE562-0AE8-E6CD-031B-9D67B9E03EA0}"/>
              </a:ext>
            </a:extLst>
          </p:cNvPr>
          <p:cNvGrpSpPr/>
          <p:nvPr/>
        </p:nvGrpSpPr>
        <p:grpSpPr>
          <a:xfrm>
            <a:off x="7581464" y="1785136"/>
            <a:ext cx="904514" cy="380672"/>
            <a:chOff x="3955277" y="1768982"/>
            <a:chExt cx="904514" cy="380672"/>
          </a:xfrm>
        </p:grpSpPr>
        <p:cxnSp>
          <p:nvCxnSpPr>
            <p:cNvPr id="142" name="Straight Connector 141">
              <a:extLst>
                <a:ext uri="{FF2B5EF4-FFF2-40B4-BE49-F238E27FC236}">
                  <a16:creationId xmlns:a16="http://schemas.microsoft.com/office/drawing/2014/main" id="{0BB9391B-9438-FA9D-5F0B-1446526C3737}"/>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3A039C12-D160-8B3D-70A4-28D575D555AA}"/>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8E39E4D4-5D0B-9A52-7875-BE72907D65E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F1B48963-2629-EAF4-6BC3-02664114DF2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0055AA03-563F-8927-FE7B-BC526ADFB311}"/>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38F82F14-CF54-B0D6-21ED-F4983B3530C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F9A5826C-13A9-724D-42DC-8DDD4769EB77}"/>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AAE6616F-E5EF-947E-D73D-38FB1B0213BA}"/>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1C82FA67-DB5F-465E-3573-47A67C641A9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DAE7D9F2-BF7A-6991-9EA0-D320E7F900BE}"/>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4CFC5794-E8E5-E536-E2E0-C514E04FC15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5F4E014B-25C7-DD6E-5D07-26B89D05F8EF}"/>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BB1A7EB3-3110-3F73-3662-E72058910AE0}"/>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EA21BFB-7971-23D7-8069-CD93DAAB881A}"/>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56EA0824-D3B2-0FCE-DFAB-17A74ABB2ABD}"/>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A4EAAAF7-D569-662A-CF03-D223315B9E19}"/>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7696CB26-3A2F-755F-B847-C44022644A06}"/>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9" name="Group 158">
            <a:extLst>
              <a:ext uri="{FF2B5EF4-FFF2-40B4-BE49-F238E27FC236}">
                <a16:creationId xmlns:a16="http://schemas.microsoft.com/office/drawing/2014/main" id="{F22B6CB6-C15F-02D2-8B11-A87EC23B7CAA}"/>
              </a:ext>
            </a:extLst>
          </p:cNvPr>
          <p:cNvGrpSpPr/>
          <p:nvPr/>
        </p:nvGrpSpPr>
        <p:grpSpPr>
          <a:xfrm>
            <a:off x="10280094" y="1785136"/>
            <a:ext cx="904514" cy="380672"/>
            <a:chOff x="3955277" y="1768982"/>
            <a:chExt cx="904514" cy="380672"/>
          </a:xfrm>
        </p:grpSpPr>
        <p:cxnSp>
          <p:nvCxnSpPr>
            <p:cNvPr id="160" name="Straight Connector 159">
              <a:extLst>
                <a:ext uri="{FF2B5EF4-FFF2-40B4-BE49-F238E27FC236}">
                  <a16:creationId xmlns:a16="http://schemas.microsoft.com/office/drawing/2014/main" id="{48801444-696F-AFEA-7C6F-8733A34ADA60}"/>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C05FD01F-0765-A152-3CCA-B3059C7B51A0}"/>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87564C14-907E-603B-795D-BC7CB55807B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EFD60257-FB82-BDF9-52A0-261199EA13EF}"/>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F6ABDC07-5D30-19DF-0D79-EED25FD1152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61045A3E-712D-35DA-7319-EA968CBD8ED6}"/>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79019DDC-9E90-11C7-6F07-FA1459BA8572}"/>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5C9583B2-D71C-C22C-F12D-8459C5072C91}"/>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9E4A0E4B-CB04-4240-9A4E-7D5BE38FF43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82DECC68-36EE-D119-7ADF-8F40294641D7}"/>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CB9E6A67-D8F7-93B8-8134-362B9BFC6C4A}"/>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763E5B69-A0F2-9CE4-F19A-19744BFE6F28}"/>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200D7713-E6A5-2D48-3A15-6C2BD4CBA276}"/>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587CAD3F-A128-FC8B-F965-6FD9530112C1}"/>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1972C840-E0A4-AC22-76EE-52DBF6398AB3}"/>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5C87F4D5-AA8E-CC45-9232-3E3880CBAC96}"/>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D402B00A-C068-6900-137C-C336FE5A01B9}"/>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7" name="Group 176">
            <a:extLst>
              <a:ext uri="{FF2B5EF4-FFF2-40B4-BE49-F238E27FC236}">
                <a16:creationId xmlns:a16="http://schemas.microsoft.com/office/drawing/2014/main" id="{8407D7E1-3F63-1872-A5FA-569CD92802AB}"/>
              </a:ext>
            </a:extLst>
          </p:cNvPr>
          <p:cNvGrpSpPr/>
          <p:nvPr/>
        </p:nvGrpSpPr>
        <p:grpSpPr>
          <a:xfrm>
            <a:off x="9364897" y="1785136"/>
            <a:ext cx="904514" cy="380672"/>
            <a:chOff x="3955277" y="1768982"/>
            <a:chExt cx="904514" cy="380672"/>
          </a:xfrm>
        </p:grpSpPr>
        <p:cxnSp>
          <p:nvCxnSpPr>
            <p:cNvPr id="178" name="Straight Connector 177">
              <a:extLst>
                <a:ext uri="{FF2B5EF4-FFF2-40B4-BE49-F238E27FC236}">
                  <a16:creationId xmlns:a16="http://schemas.microsoft.com/office/drawing/2014/main" id="{EF7A8221-AFF8-D4BF-0E57-57F5EE024089}"/>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D16538F6-82B3-44D4-D638-735144B93E88}"/>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5A1E8CBA-B9F6-9D9B-5478-5FF9D28AA791}"/>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69A720A5-B7D0-3DE8-C210-BF978691CFD7}"/>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AE89FA3F-A6F6-2D9B-D760-0048DAF6F97B}"/>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F41A59E3-A703-B136-DC10-D2904E29A7DB}"/>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95A8FDFD-6A3F-A60C-1092-425FB66BDE2F}"/>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DDF7697B-B091-E67F-A8B6-A5811B52E61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A8D564AE-2B57-92C5-75A2-BDF260E6EF85}"/>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4B394B87-CD16-7937-0C45-FCB604241AE0}"/>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CEEB3B8D-0D80-5DEA-939C-79EF2939B33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52CC561A-851B-14F5-FD9D-E1B12816B235}"/>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1A5DE629-FF14-F23E-475B-97D4BE5CBD77}"/>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E67896A7-BFE4-6528-D021-40588A1E2C36}"/>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81CF94BF-6B36-F4AE-A262-4C41F117CEC0}"/>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E6B86C9B-33A8-9ECD-9041-E0CF1F0B2C1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5591AF42-578C-A022-D759-96FDDE37D62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95" name="Table 195">
            <a:extLst>
              <a:ext uri="{FF2B5EF4-FFF2-40B4-BE49-F238E27FC236}">
                <a16:creationId xmlns:a16="http://schemas.microsoft.com/office/drawing/2014/main" id="{52D70494-F203-6B48-C1B2-6574ADD4C166}"/>
              </a:ext>
            </a:extLst>
          </p:cNvPr>
          <p:cNvGraphicFramePr>
            <a:graphicFrameLocks noGrp="1"/>
          </p:cNvGraphicFramePr>
          <p:nvPr>
            <p:extLst>
              <p:ext uri="{D42A27DB-BD31-4B8C-83A1-F6EECF244321}">
                <p14:modId xmlns:p14="http://schemas.microsoft.com/office/powerpoint/2010/main" val="3627898145"/>
              </p:ext>
            </p:extLst>
          </p:nvPr>
        </p:nvGraphicFramePr>
        <p:xfrm>
          <a:off x="3056713" y="3308790"/>
          <a:ext cx="8127991" cy="370840"/>
        </p:xfrm>
        <a:graphic>
          <a:graphicData uri="http://schemas.openxmlformats.org/drawingml/2006/table">
            <a:tbl>
              <a:tblPr firstRow="1" bandRow="1">
                <a:tableStyleId>{4CE2D9AB-6080-4C24-9549-F0847BFA2F4B}</a:tableStyleId>
              </a:tblPr>
              <a:tblGrid>
                <a:gridCol w="427789">
                  <a:extLst>
                    <a:ext uri="{9D8B030D-6E8A-4147-A177-3AD203B41FA5}">
                      <a16:colId xmlns:a16="http://schemas.microsoft.com/office/drawing/2014/main" val="3333884028"/>
                    </a:ext>
                  </a:extLst>
                </a:gridCol>
                <a:gridCol w="427789">
                  <a:extLst>
                    <a:ext uri="{9D8B030D-6E8A-4147-A177-3AD203B41FA5}">
                      <a16:colId xmlns:a16="http://schemas.microsoft.com/office/drawing/2014/main" val="3684925801"/>
                    </a:ext>
                  </a:extLst>
                </a:gridCol>
                <a:gridCol w="427789">
                  <a:extLst>
                    <a:ext uri="{9D8B030D-6E8A-4147-A177-3AD203B41FA5}">
                      <a16:colId xmlns:a16="http://schemas.microsoft.com/office/drawing/2014/main" val="77517851"/>
                    </a:ext>
                  </a:extLst>
                </a:gridCol>
                <a:gridCol w="427789">
                  <a:extLst>
                    <a:ext uri="{9D8B030D-6E8A-4147-A177-3AD203B41FA5}">
                      <a16:colId xmlns:a16="http://schemas.microsoft.com/office/drawing/2014/main" val="983970927"/>
                    </a:ext>
                  </a:extLst>
                </a:gridCol>
                <a:gridCol w="427789">
                  <a:extLst>
                    <a:ext uri="{9D8B030D-6E8A-4147-A177-3AD203B41FA5}">
                      <a16:colId xmlns:a16="http://schemas.microsoft.com/office/drawing/2014/main" val="3846862395"/>
                    </a:ext>
                  </a:extLst>
                </a:gridCol>
                <a:gridCol w="427789">
                  <a:extLst>
                    <a:ext uri="{9D8B030D-6E8A-4147-A177-3AD203B41FA5}">
                      <a16:colId xmlns:a16="http://schemas.microsoft.com/office/drawing/2014/main" val="3900531259"/>
                    </a:ext>
                  </a:extLst>
                </a:gridCol>
                <a:gridCol w="427789">
                  <a:extLst>
                    <a:ext uri="{9D8B030D-6E8A-4147-A177-3AD203B41FA5}">
                      <a16:colId xmlns:a16="http://schemas.microsoft.com/office/drawing/2014/main" val="3923322682"/>
                    </a:ext>
                  </a:extLst>
                </a:gridCol>
                <a:gridCol w="427789">
                  <a:extLst>
                    <a:ext uri="{9D8B030D-6E8A-4147-A177-3AD203B41FA5}">
                      <a16:colId xmlns:a16="http://schemas.microsoft.com/office/drawing/2014/main" val="592339024"/>
                    </a:ext>
                  </a:extLst>
                </a:gridCol>
                <a:gridCol w="427789">
                  <a:extLst>
                    <a:ext uri="{9D8B030D-6E8A-4147-A177-3AD203B41FA5}">
                      <a16:colId xmlns:a16="http://schemas.microsoft.com/office/drawing/2014/main" val="2648546241"/>
                    </a:ext>
                  </a:extLst>
                </a:gridCol>
                <a:gridCol w="427789">
                  <a:extLst>
                    <a:ext uri="{9D8B030D-6E8A-4147-A177-3AD203B41FA5}">
                      <a16:colId xmlns:a16="http://schemas.microsoft.com/office/drawing/2014/main" val="3613046465"/>
                    </a:ext>
                  </a:extLst>
                </a:gridCol>
                <a:gridCol w="427789">
                  <a:extLst>
                    <a:ext uri="{9D8B030D-6E8A-4147-A177-3AD203B41FA5}">
                      <a16:colId xmlns:a16="http://schemas.microsoft.com/office/drawing/2014/main" val="2661524573"/>
                    </a:ext>
                  </a:extLst>
                </a:gridCol>
                <a:gridCol w="427789">
                  <a:extLst>
                    <a:ext uri="{9D8B030D-6E8A-4147-A177-3AD203B41FA5}">
                      <a16:colId xmlns:a16="http://schemas.microsoft.com/office/drawing/2014/main" val="3975830624"/>
                    </a:ext>
                  </a:extLst>
                </a:gridCol>
                <a:gridCol w="427789">
                  <a:extLst>
                    <a:ext uri="{9D8B030D-6E8A-4147-A177-3AD203B41FA5}">
                      <a16:colId xmlns:a16="http://schemas.microsoft.com/office/drawing/2014/main" val="2194111076"/>
                    </a:ext>
                  </a:extLst>
                </a:gridCol>
                <a:gridCol w="427789">
                  <a:extLst>
                    <a:ext uri="{9D8B030D-6E8A-4147-A177-3AD203B41FA5}">
                      <a16:colId xmlns:a16="http://schemas.microsoft.com/office/drawing/2014/main" val="2516078924"/>
                    </a:ext>
                  </a:extLst>
                </a:gridCol>
                <a:gridCol w="427789">
                  <a:extLst>
                    <a:ext uri="{9D8B030D-6E8A-4147-A177-3AD203B41FA5}">
                      <a16:colId xmlns:a16="http://schemas.microsoft.com/office/drawing/2014/main" val="515900144"/>
                    </a:ext>
                  </a:extLst>
                </a:gridCol>
                <a:gridCol w="427789">
                  <a:extLst>
                    <a:ext uri="{9D8B030D-6E8A-4147-A177-3AD203B41FA5}">
                      <a16:colId xmlns:a16="http://schemas.microsoft.com/office/drawing/2014/main" val="1384245908"/>
                    </a:ext>
                  </a:extLst>
                </a:gridCol>
                <a:gridCol w="427789">
                  <a:extLst>
                    <a:ext uri="{9D8B030D-6E8A-4147-A177-3AD203B41FA5}">
                      <a16:colId xmlns:a16="http://schemas.microsoft.com/office/drawing/2014/main" val="2546526857"/>
                    </a:ext>
                  </a:extLst>
                </a:gridCol>
                <a:gridCol w="427789">
                  <a:extLst>
                    <a:ext uri="{9D8B030D-6E8A-4147-A177-3AD203B41FA5}">
                      <a16:colId xmlns:a16="http://schemas.microsoft.com/office/drawing/2014/main" val="2112228010"/>
                    </a:ext>
                  </a:extLst>
                </a:gridCol>
                <a:gridCol w="427789">
                  <a:extLst>
                    <a:ext uri="{9D8B030D-6E8A-4147-A177-3AD203B41FA5}">
                      <a16:colId xmlns:a16="http://schemas.microsoft.com/office/drawing/2014/main" val="1870698447"/>
                    </a:ext>
                  </a:extLst>
                </a:gridCol>
              </a:tblGrid>
              <a:tr h="370840">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884251733"/>
                  </a:ext>
                </a:extLst>
              </a:tr>
            </a:tbl>
          </a:graphicData>
        </a:graphic>
      </p:graphicFrame>
      <p:grpSp>
        <p:nvGrpSpPr>
          <p:cNvPr id="196" name="Group 195">
            <a:extLst>
              <a:ext uri="{FF2B5EF4-FFF2-40B4-BE49-F238E27FC236}">
                <a16:creationId xmlns:a16="http://schemas.microsoft.com/office/drawing/2014/main" id="{14AE8B8A-9E5D-B0F6-F08D-45FF562D6F58}"/>
              </a:ext>
            </a:extLst>
          </p:cNvPr>
          <p:cNvGrpSpPr/>
          <p:nvPr/>
        </p:nvGrpSpPr>
        <p:grpSpPr>
          <a:xfrm>
            <a:off x="7741340" y="3295426"/>
            <a:ext cx="904514" cy="380672"/>
            <a:chOff x="3955277" y="1768982"/>
            <a:chExt cx="904514" cy="380672"/>
          </a:xfrm>
        </p:grpSpPr>
        <p:cxnSp>
          <p:nvCxnSpPr>
            <p:cNvPr id="197" name="Straight Connector 196">
              <a:extLst>
                <a:ext uri="{FF2B5EF4-FFF2-40B4-BE49-F238E27FC236}">
                  <a16:creationId xmlns:a16="http://schemas.microsoft.com/office/drawing/2014/main" id="{B6F808D5-BA99-DF54-6556-A9DD4D5C5A4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85F6518D-2ACC-732A-BA80-E2401C813780}"/>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00B26F6A-D737-C8C8-B3C4-D03103812C1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A2967F71-D7C7-2F57-7B7F-1202A298F0C9}"/>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08E0E1C1-BA89-D64A-1ACA-78B6DFA6CA4C}"/>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3657AEBA-7190-5BE7-67E3-9C28FD0821DE}"/>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2D208E68-74B5-EC0D-77A9-BC0E067FF808}"/>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4A599C5D-A7B9-1511-5F54-7E476DF21CFE}"/>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04F1FF8A-9CAC-7F96-3A71-96C9A557823E}"/>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A2A733E2-049C-FD90-ADAB-729288D7221F}"/>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B8DB68DE-DE0A-F5A8-CE3B-ACB0C7968AF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D754E2C-B1FB-D21C-47A1-3CCA2C61856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78E58362-057C-4B42-DF25-C47CBD743293}"/>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99DFB34E-0DA4-AA19-B7A5-33EB07752F7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32882CFB-0858-6DA1-CA6F-33F0C1484F56}"/>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5376D7E2-F2C9-0377-0B14-80C35D33C5E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39E617E1-DD09-A0D8-0F2B-C3D677A55A05}"/>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4" name="Group 213">
            <a:extLst>
              <a:ext uri="{FF2B5EF4-FFF2-40B4-BE49-F238E27FC236}">
                <a16:creationId xmlns:a16="http://schemas.microsoft.com/office/drawing/2014/main" id="{2201333E-E9F8-8109-F9FE-0AF7CC2BA2BA}"/>
              </a:ext>
            </a:extLst>
          </p:cNvPr>
          <p:cNvGrpSpPr/>
          <p:nvPr/>
        </p:nvGrpSpPr>
        <p:grpSpPr>
          <a:xfrm>
            <a:off x="6877782" y="3288688"/>
            <a:ext cx="904514" cy="380672"/>
            <a:chOff x="3955277" y="1768982"/>
            <a:chExt cx="904514" cy="380672"/>
          </a:xfrm>
        </p:grpSpPr>
        <p:cxnSp>
          <p:nvCxnSpPr>
            <p:cNvPr id="215" name="Straight Connector 214">
              <a:extLst>
                <a:ext uri="{FF2B5EF4-FFF2-40B4-BE49-F238E27FC236}">
                  <a16:creationId xmlns:a16="http://schemas.microsoft.com/office/drawing/2014/main" id="{FAF41E17-BA79-A10B-A249-36BF4DF206AF}"/>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A510B1EF-F760-E40E-299D-5785304EAC96}"/>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0672A270-5B1C-FCC8-CEFB-982D71E0B32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CE40BCEB-736B-1B64-3AB9-7D2683364B5C}"/>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078B7A21-7DB6-DE75-B637-A683BC2EB86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77A1B704-5C25-A3AB-7366-509FADC7981D}"/>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857A4344-C0BC-9283-384A-2BD9E05C0782}"/>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D4C90FA2-0CB7-C1C9-320A-D519DE3CAFFC}"/>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BEA919A7-7EB2-FCFF-B701-0C83723ED4E5}"/>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39282280-CC8F-C699-E326-A613C23762F9}"/>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9D56D366-7E27-DAE5-C320-F322D87329A6}"/>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5C86D66B-51F0-C652-84AB-451EF91D2C72}"/>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0C8873BF-F939-A6C0-D52E-C716B89DE230}"/>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B2F745C5-B46B-76F1-631D-C8D20B88E186}"/>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7F679902-6488-4DE6-70B2-8975E07457B4}"/>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3001EA11-4537-FE9B-39AD-783FE60D3B63}"/>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14DA2914-A182-121E-D21F-32ECA454D4D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2" name="Group 231">
            <a:extLst>
              <a:ext uri="{FF2B5EF4-FFF2-40B4-BE49-F238E27FC236}">
                <a16:creationId xmlns:a16="http://schemas.microsoft.com/office/drawing/2014/main" id="{9C6EEA19-1DB3-C961-CC6F-34C2A543E99C}"/>
              </a:ext>
            </a:extLst>
          </p:cNvPr>
          <p:cNvGrpSpPr/>
          <p:nvPr/>
        </p:nvGrpSpPr>
        <p:grpSpPr>
          <a:xfrm>
            <a:off x="9469100" y="3288688"/>
            <a:ext cx="429087" cy="380672"/>
            <a:chOff x="3955277" y="1768982"/>
            <a:chExt cx="429087" cy="380672"/>
          </a:xfrm>
        </p:grpSpPr>
        <p:cxnSp>
          <p:nvCxnSpPr>
            <p:cNvPr id="233" name="Straight Connector 232">
              <a:extLst>
                <a:ext uri="{FF2B5EF4-FFF2-40B4-BE49-F238E27FC236}">
                  <a16:creationId xmlns:a16="http://schemas.microsoft.com/office/drawing/2014/main" id="{9D58D5AD-72F6-4B26-0C51-CB0E40CEFEC4}"/>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F184D414-138E-52A2-5761-6129980EF3DA}"/>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0CC8C46A-69EF-F7D3-FE33-68971F79827B}"/>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A51D52E1-CD27-2344-B78D-16CDEB089257}"/>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BA0C0820-6BC3-E40B-E72C-006D0970C6B3}"/>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8630986C-7800-19D7-FB65-27E9C7B8C37B}"/>
                </a:ext>
              </a:extLst>
            </p:cNvPr>
            <p:cNvCxnSpPr>
              <a:cxnSpLocks/>
            </p:cNvCxnSpPr>
            <p:nvPr/>
          </p:nvCxnSpPr>
          <p:spPr>
            <a:xfrm flipH="1">
              <a:off x="4068959" y="1842245"/>
              <a:ext cx="307409" cy="3074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63E3D458-F1BA-0D78-B084-EC8585624DCC}"/>
                </a:ext>
              </a:extLst>
            </p:cNvPr>
            <p:cNvCxnSpPr>
              <a:cxnSpLocks/>
            </p:cNvCxnSpPr>
            <p:nvPr/>
          </p:nvCxnSpPr>
          <p:spPr>
            <a:xfrm flipH="1">
              <a:off x="4144628" y="1919053"/>
              <a:ext cx="230601" cy="2306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a16="http://schemas.microsoft.com/office/drawing/2014/main" id="{26C913BD-C19D-701F-16D2-2FAEB8FA7B39}"/>
                </a:ext>
              </a:extLst>
            </p:cNvPr>
            <p:cNvCxnSpPr>
              <a:cxnSpLocks/>
            </p:cNvCxnSpPr>
            <p:nvPr/>
          </p:nvCxnSpPr>
          <p:spPr>
            <a:xfrm flipH="1">
              <a:off x="4220297" y="1985587"/>
              <a:ext cx="164067" cy="1640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922F1EC8-5915-5A4A-E352-2DED4ADC7E98}"/>
                </a:ext>
              </a:extLst>
            </p:cNvPr>
            <p:cNvCxnSpPr>
              <a:cxnSpLocks/>
            </p:cNvCxnSpPr>
            <p:nvPr/>
          </p:nvCxnSpPr>
          <p:spPr>
            <a:xfrm flipH="1">
              <a:off x="4295496" y="2075455"/>
              <a:ext cx="74199" cy="74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F75AF82D-F29E-BDFC-0B9F-1AC8CCCE59EA}"/>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0" name="Group 249">
            <a:extLst>
              <a:ext uri="{FF2B5EF4-FFF2-40B4-BE49-F238E27FC236}">
                <a16:creationId xmlns:a16="http://schemas.microsoft.com/office/drawing/2014/main" id="{8A8A3F04-68D9-C362-BB81-AF6A4F25EACA}"/>
              </a:ext>
            </a:extLst>
          </p:cNvPr>
          <p:cNvGrpSpPr/>
          <p:nvPr/>
        </p:nvGrpSpPr>
        <p:grpSpPr>
          <a:xfrm>
            <a:off x="8605659" y="3288688"/>
            <a:ext cx="904514" cy="380672"/>
            <a:chOff x="3955277" y="1768982"/>
            <a:chExt cx="904514" cy="380672"/>
          </a:xfrm>
        </p:grpSpPr>
        <p:cxnSp>
          <p:nvCxnSpPr>
            <p:cNvPr id="251" name="Straight Connector 250">
              <a:extLst>
                <a:ext uri="{FF2B5EF4-FFF2-40B4-BE49-F238E27FC236}">
                  <a16:creationId xmlns:a16="http://schemas.microsoft.com/office/drawing/2014/main" id="{B5154B87-2602-F906-B70B-097818DBF917}"/>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9567DDD1-2FAC-3C32-B753-931D1883BC98}"/>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530D4EA3-D7B6-14FD-BD66-B1C002A1835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A5E55DEE-03DD-9A62-BFB6-4DF03A9B3B55}"/>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46FCF997-995B-0D25-8058-7083DB99909D}"/>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2AF1F655-5F19-E186-B520-7CE8D08A4FBD}"/>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C2F68AC6-4C1C-066F-7680-78A63F6796EF}"/>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ACC98BCF-B791-D60F-B20F-8C15AF373574}"/>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FB1DA0BD-7468-E2EB-0EFC-31037AA86E61}"/>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39A81807-9840-EB24-5867-780F9ADACE55}"/>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1337A8C-9544-8555-0E25-1BDC01521E2B}"/>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0B73B241-D761-BBC2-D4AF-7167A9C04871}"/>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EA8F96C6-48CE-897C-C4EF-B3608CE2A91F}"/>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BA5E073A-D84E-85D3-659C-F62C22AA18C7}"/>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8229305-C214-F9D8-A401-A0CF218E79CE}"/>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D06A43F0-9816-4B4E-0086-80A5F12B4ECC}"/>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8EA831E7-95D3-F49C-C879-6808150274BA}"/>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72" name="Table 272">
            <a:extLst>
              <a:ext uri="{FF2B5EF4-FFF2-40B4-BE49-F238E27FC236}">
                <a16:creationId xmlns:a16="http://schemas.microsoft.com/office/drawing/2014/main" id="{980989C4-9E27-9AD3-2EB3-01DE9ADAB9F4}"/>
              </a:ext>
            </a:extLst>
          </p:cNvPr>
          <p:cNvGraphicFramePr>
            <a:graphicFrameLocks noGrp="1"/>
          </p:cNvGraphicFramePr>
          <p:nvPr>
            <p:extLst>
              <p:ext uri="{D42A27DB-BD31-4B8C-83A1-F6EECF244321}">
                <p14:modId xmlns:p14="http://schemas.microsoft.com/office/powerpoint/2010/main" val="1305100592"/>
              </p:ext>
            </p:extLst>
          </p:nvPr>
        </p:nvGraphicFramePr>
        <p:xfrm>
          <a:off x="3056705" y="4739143"/>
          <a:ext cx="8127990" cy="370840"/>
        </p:xfrm>
        <a:graphic>
          <a:graphicData uri="http://schemas.openxmlformats.org/drawingml/2006/table">
            <a:tbl>
              <a:tblPr firstRow="1" bandRow="1">
                <a:tableStyleId>{4CE2D9AB-6080-4C24-9549-F0847BFA2F4B}</a:tableStyleId>
              </a:tblPr>
              <a:tblGrid>
                <a:gridCol w="270933">
                  <a:extLst>
                    <a:ext uri="{9D8B030D-6E8A-4147-A177-3AD203B41FA5}">
                      <a16:colId xmlns:a16="http://schemas.microsoft.com/office/drawing/2014/main" val="711438904"/>
                    </a:ext>
                  </a:extLst>
                </a:gridCol>
                <a:gridCol w="270933">
                  <a:extLst>
                    <a:ext uri="{9D8B030D-6E8A-4147-A177-3AD203B41FA5}">
                      <a16:colId xmlns:a16="http://schemas.microsoft.com/office/drawing/2014/main" val="2190994782"/>
                    </a:ext>
                  </a:extLst>
                </a:gridCol>
                <a:gridCol w="270933">
                  <a:extLst>
                    <a:ext uri="{9D8B030D-6E8A-4147-A177-3AD203B41FA5}">
                      <a16:colId xmlns:a16="http://schemas.microsoft.com/office/drawing/2014/main" val="128675025"/>
                    </a:ext>
                  </a:extLst>
                </a:gridCol>
                <a:gridCol w="270933">
                  <a:extLst>
                    <a:ext uri="{9D8B030D-6E8A-4147-A177-3AD203B41FA5}">
                      <a16:colId xmlns:a16="http://schemas.microsoft.com/office/drawing/2014/main" val="2164504089"/>
                    </a:ext>
                  </a:extLst>
                </a:gridCol>
                <a:gridCol w="270933">
                  <a:extLst>
                    <a:ext uri="{9D8B030D-6E8A-4147-A177-3AD203B41FA5}">
                      <a16:colId xmlns:a16="http://schemas.microsoft.com/office/drawing/2014/main" val="1673378205"/>
                    </a:ext>
                  </a:extLst>
                </a:gridCol>
                <a:gridCol w="270933">
                  <a:extLst>
                    <a:ext uri="{9D8B030D-6E8A-4147-A177-3AD203B41FA5}">
                      <a16:colId xmlns:a16="http://schemas.microsoft.com/office/drawing/2014/main" val="1534723448"/>
                    </a:ext>
                  </a:extLst>
                </a:gridCol>
                <a:gridCol w="270933">
                  <a:extLst>
                    <a:ext uri="{9D8B030D-6E8A-4147-A177-3AD203B41FA5}">
                      <a16:colId xmlns:a16="http://schemas.microsoft.com/office/drawing/2014/main" val="3080741243"/>
                    </a:ext>
                  </a:extLst>
                </a:gridCol>
                <a:gridCol w="270933">
                  <a:extLst>
                    <a:ext uri="{9D8B030D-6E8A-4147-A177-3AD203B41FA5}">
                      <a16:colId xmlns:a16="http://schemas.microsoft.com/office/drawing/2014/main" val="2351917594"/>
                    </a:ext>
                  </a:extLst>
                </a:gridCol>
                <a:gridCol w="270933">
                  <a:extLst>
                    <a:ext uri="{9D8B030D-6E8A-4147-A177-3AD203B41FA5}">
                      <a16:colId xmlns:a16="http://schemas.microsoft.com/office/drawing/2014/main" val="2872224635"/>
                    </a:ext>
                  </a:extLst>
                </a:gridCol>
                <a:gridCol w="270933">
                  <a:extLst>
                    <a:ext uri="{9D8B030D-6E8A-4147-A177-3AD203B41FA5}">
                      <a16:colId xmlns:a16="http://schemas.microsoft.com/office/drawing/2014/main" val="3902971342"/>
                    </a:ext>
                  </a:extLst>
                </a:gridCol>
                <a:gridCol w="270933">
                  <a:extLst>
                    <a:ext uri="{9D8B030D-6E8A-4147-A177-3AD203B41FA5}">
                      <a16:colId xmlns:a16="http://schemas.microsoft.com/office/drawing/2014/main" val="2864828418"/>
                    </a:ext>
                  </a:extLst>
                </a:gridCol>
                <a:gridCol w="270933">
                  <a:extLst>
                    <a:ext uri="{9D8B030D-6E8A-4147-A177-3AD203B41FA5}">
                      <a16:colId xmlns:a16="http://schemas.microsoft.com/office/drawing/2014/main" val="3171104554"/>
                    </a:ext>
                  </a:extLst>
                </a:gridCol>
                <a:gridCol w="270933">
                  <a:extLst>
                    <a:ext uri="{9D8B030D-6E8A-4147-A177-3AD203B41FA5}">
                      <a16:colId xmlns:a16="http://schemas.microsoft.com/office/drawing/2014/main" val="758579934"/>
                    </a:ext>
                  </a:extLst>
                </a:gridCol>
                <a:gridCol w="270933">
                  <a:extLst>
                    <a:ext uri="{9D8B030D-6E8A-4147-A177-3AD203B41FA5}">
                      <a16:colId xmlns:a16="http://schemas.microsoft.com/office/drawing/2014/main" val="158453330"/>
                    </a:ext>
                  </a:extLst>
                </a:gridCol>
                <a:gridCol w="270933">
                  <a:extLst>
                    <a:ext uri="{9D8B030D-6E8A-4147-A177-3AD203B41FA5}">
                      <a16:colId xmlns:a16="http://schemas.microsoft.com/office/drawing/2014/main" val="726514376"/>
                    </a:ext>
                  </a:extLst>
                </a:gridCol>
                <a:gridCol w="270933">
                  <a:extLst>
                    <a:ext uri="{9D8B030D-6E8A-4147-A177-3AD203B41FA5}">
                      <a16:colId xmlns:a16="http://schemas.microsoft.com/office/drawing/2014/main" val="2264115164"/>
                    </a:ext>
                  </a:extLst>
                </a:gridCol>
                <a:gridCol w="270933">
                  <a:extLst>
                    <a:ext uri="{9D8B030D-6E8A-4147-A177-3AD203B41FA5}">
                      <a16:colId xmlns:a16="http://schemas.microsoft.com/office/drawing/2014/main" val="2900146125"/>
                    </a:ext>
                  </a:extLst>
                </a:gridCol>
                <a:gridCol w="270933">
                  <a:extLst>
                    <a:ext uri="{9D8B030D-6E8A-4147-A177-3AD203B41FA5}">
                      <a16:colId xmlns:a16="http://schemas.microsoft.com/office/drawing/2014/main" val="3478392308"/>
                    </a:ext>
                  </a:extLst>
                </a:gridCol>
                <a:gridCol w="270933">
                  <a:extLst>
                    <a:ext uri="{9D8B030D-6E8A-4147-A177-3AD203B41FA5}">
                      <a16:colId xmlns:a16="http://schemas.microsoft.com/office/drawing/2014/main" val="1515983507"/>
                    </a:ext>
                  </a:extLst>
                </a:gridCol>
                <a:gridCol w="270933">
                  <a:extLst>
                    <a:ext uri="{9D8B030D-6E8A-4147-A177-3AD203B41FA5}">
                      <a16:colId xmlns:a16="http://schemas.microsoft.com/office/drawing/2014/main" val="988486314"/>
                    </a:ext>
                  </a:extLst>
                </a:gridCol>
                <a:gridCol w="270933">
                  <a:extLst>
                    <a:ext uri="{9D8B030D-6E8A-4147-A177-3AD203B41FA5}">
                      <a16:colId xmlns:a16="http://schemas.microsoft.com/office/drawing/2014/main" val="2832630658"/>
                    </a:ext>
                  </a:extLst>
                </a:gridCol>
                <a:gridCol w="270933">
                  <a:extLst>
                    <a:ext uri="{9D8B030D-6E8A-4147-A177-3AD203B41FA5}">
                      <a16:colId xmlns:a16="http://schemas.microsoft.com/office/drawing/2014/main" val="58804702"/>
                    </a:ext>
                  </a:extLst>
                </a:gridCol>
                <a:gridCol w="270933">
                  <a:extLst>
                    <a:ext uri="{9D8B030D-6E8A-4147-A177-3AD203B41FA5}">
                      <a16:colId xmlns:a16="http://schemas.microsoft.com/office/drawing/2014/main" val="481611354"/>
                    </a:ext>
                  </a:extLst>
                </a:gridCol>
                <a:gridCol w="270933">
                  <a:extLst>
                    <a:ext uri="{9D8B030D-6E8A-4147-A177-3AD203B41FA5}">
                      <a16:colId xmlns:a16="http://schemas.microsoft.com/office/drawing/2014/main" val="2968265871"/>
                    </a:ext>
                  </a:extLst>
                </a:gridCol>
                <a:gridCol w="270933">
                  <a:extLst>
                    <a:ext uri="{9D8B030D-6E8A-4147-A177-3AD203B41FA5}">
                      <a16:colId xmlns:a16="http://schemas.microsoft.com/office/drawing/2014/main" val="3949258232"/>
                    </a:ext>
                  </a:extLst>
                </a:gridCol>
                <a:gridCol w="270933">
                  <a:extLst>
                    <a:ext uri="{9D8B030D-6E8A-4147-A177-3AD203B41FA5}">
                      <a16:colId xmlns:a16="http://schemas.microsoft.com/office/drawing/2014/main" val="2329582787"/>
                    </a:ext>
                  </a:extLst>
                </a:gridCol>
                <a:gridCol w="270933">
                  <a:extLst>
                    <a:ext uri="{9D8B030D-6E8A-4147-A177-3AD203B41FA5}">
                      <a16:colId xmlns:a16="http://schemas.microsoft.com/office/drawing/2014/main" val="1711741848"/>
                    </a:ext>
                  </a:extLst>
                </a:gridCol>
                <a:gridCol w="270933">
                  <a:extLst>
                    <a:ext uri="{9D8B030D-6E8A-4147-A177-3AD203B41FA5}">
                      <a16:colId xmlns:a16="http://schemas.microsoft.com/office/drawing/2014/main" val="875278345"/>
                    </a:ext>
                  </a:extLst>
                </a:gridCol>
                <a:gridCol w="270933">
                  <a:extLst>
                    <a:ext uri="{9D8B030D-6E8A-4147-A177-3AD203B41FA5}">
                      <a16:colId xmlns:a16="http://schemas.microsoft.com/office/drawing/2014/main" val="962989688"/>
                    </a:ext>
                  </a:extLst>
                </a:gridCol>
                <a:gridCol w="270933">
                  <a:extLst>
                    <a:ext uri="{9D8B030D-6E8A-4147-A177-3AD203B41FA5}">
                      <a16:colId xmlns:a16="http://schemas.microsoft.com/office/drawing/2014/main" val="1433694260"/>
                    </a:ext>
                  </a:extLst>
                </a:gridCol>
              </a:tblGrid>
              <a:tr h="370840">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2620789"/>
                  </a:ext>
                </a:extLst>
              </a:tr>
            </a:tbl>
          </a:graphicData>
        </a:graphic>
      </p:graphicFrame>
      <p:grpSp>
        <p:nvGrpSpPr>
          <p:cNvPr id="273" name="Group 272">
            <a:extLst>
              <a:ext uri="{FF2B5EF4-FFF2-40B4-BE49-F238E27FC236}">
                <a16:creationId xmlns:a16="http://schemas.microsoft.com/office/drawing/2014/main" id="{FB084D1C-A7B4-66D8-95F8-DE8300AF903E}"/>
              </a:ext>
            </a:extLst>
          </p:cNvPr>
          <p:cNvGrpSpPr/>
          <p:nvPr/>
        </p:nvGrpSpPr>
        <p:grpSpPr>
          <a:xfrm>
            <a:off x="6565114" y="4734227"/>
            <a:ext cx="1092684"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6471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childTnLst>
                                </p:cTn>
                              </p:par>
                              <p:par>
                                <p:cTn id="17" presetID="53" presetClass="entr" presetSubtype="16"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p:cTn id="19" dur="500" fill="hold"/>
                                        <p:tgtEl>
                                          <p:spTgt spid="105"/>
                                        </p:tgtEl>
                                        <p:attrNameLst>
                                          <p:attrName>ppt_w</p:attrName>
                                        </p:attrNameLst>
                                      </p:cBhvr>
                                      <p:tavLst>
                                        <p:tav tm="0">
                                          <p:val>
                                            <p:fltVal val="0"/>
                                          </p:val>
                                        </p:tav>
                                        <p:tav tm="100000">
                                          <p:val>
                                            <p:strVal val="#ppt_w"/>
                                          </p:val>
                                        </p:tav>
                                      </p:tavLst>
                                    </p:anim>
                                    <p:anim calcmode="lin" valueType="num">
                                      <p:cBhvr>
                                        <p:cTn id="20" dur="500" fill="hold"/>
                                        <p:tgtEl>
                                          <p:spTgt spid="105"/>
                                        </p:tgtEl>
                                        <p:attrNameLst>
                                          <p:attrName>ppt_h</p:attrName>
                                        </p:attrNameLst>
                                      </p:cBhvr>
                                      <p:tavLst>
                                        <p:tav tm="0">
                                          <p:val>
                                            <p:fltVal val="0"/>
                                          </p:val>
                                        </p:tav>
                                        <p:tav tm="100000">
                                          <p:val>
                                            <p:strVal val="#ppt_h"/>
                                          </p:val>
                                        </p:tav>
                                      </p:tavLst>
                                    </p:anim>
                                    <p:animEffect transition="in" filter="fade">
                                      <p:cBhvr>
                                        <p:cTn id="21" dur="500"/>
                                        <p:tgtEl>
                                          <p:spTgt spid="105"/>
                                        </p:tgtEl>
                                      </p:cBhvr>
                                    </p:animEffect>
                                  </p:childTnLst>
                                </p:cTn>
                              </p:par>
                              <p:par>
                                <p:cTn id="22" presetID="53" presetClass="entr" presetSubtype="16" fill="hold" nodeType="withEffect">
                                  <p:stCondLst>
                                    <p:cond delay="0"/>
                                  </p:stCondLst>
                                  <p:childTnLst>
                                    <p:set>
                                      <p:cBhvr>
                                        <p:cTn id="23" dur="1" fill="hold">
                                          <p:stCondLst>
                                            <p:cond delay="0"/>
                                          </p:stCondLst>
                                        </p:cTn>
                                        <p:tgtEl>
                                          <p:spTgt spid="123"/>
                                        </p:tgtEl>
                                        <p:attrNameLst>
                                          <p:attrName>style.visibility</p:attrName>
                                        </p:attrNameLst>
                                      </p:cBhvr>
                                      <p:to>
                                        <p:strVal val="visible"/>
                                      </p:to>
                                    </p:set>
                                    <p:anim calcmode="lin" valueType="num">
                                      <p:cBhvr>
                                        <p:cTn id="24" dur="500" fill="hold"/>
                                        <p:tgtEl>
                                          <p:spTgt spid="123"/>
                                        </p:tgtEl>
                                        <p:attrNameLst>
                                          <p:attrName>ppt_w</p:attrName>
                                        </p:attrNameLst>
                                      </p:cBhvr>
                                      <p:tavLst>
                                        <p:tav tm="0">
                                          <p:val>
                                            <p:fltVal val="0"/>
                                          </p:val>
                                        </p:tav>
                                        <p:tav tm="100000">
                                          <p:val>
                                            <p:strVal val="#ppt_w"/>
                                          </p:val>
                                        </p:tav>
                                      </p:tavLst>
                                    </p:anim>
                                    <p:anim calcmode="lin" valueType="num">
                                      <p:cBhvr>
                                        <p:cTn id="25" dur="500" fill="hold"/>
                                        <p:tgtEl>
                                          <p:spTgt spid="123"/>
                                        </p:tgtEl>
                                        <p:attrNameLst>
                                          <p:attrName>ppt_h</p:attrName>
                                        </p:attrNameLst>
                                      </p:cBhvr>
                                      <p:tavLst>
                                        <p:tav tm="0">
                                          <p:val>
                                            <p:fltVal val="0"/>
                                          </p:val>
                                        </p:tav>
                                        <p:tav tm="100000">
                                          <p:val>
                                            <p:strVal val="#ppt_h"/>
                                          </p:val>
                                        </p:tav>
                                      </p:tavLst>
                                    </p:anim>
                                    <p:animEffect transition="in" filter="fade">
                                      <p:cBhvr>
                                        <p:cTn id="26" dur="500"/>
                                        <p:tgtEl>
                                          <p:spTgt spid="123"/>
                                        </p:tgtEl>
                                      </p:cBhvr>
                                    </p:animEffect>
                                  </p:childTnLst>
                                </p:cTn>
                              </p:par>
                              <p:par>
                                <p:cTn id="27" presetID="53" presetClass="entr" presetSubtype="16"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 calcmode="lin" valueType="num">
                                      <p:cBhvr>
                                        <p:cTn id="29" dur="500" fill="hold"/>
                                        <p:tgtEl>
                                          <p:spTgt spid="141"/>
                                        </p:tgtEl>
                                        <p:attrNameLst>
                                          <p:attrName>ppt_w</p:attrName>
                                        </p:attrNameLst>
                                      </p:cBhvr>
                                      <p:tavLst>
                                        <p:tav tm="0">
                                          <p:val>
                                            <p:fltVal val="0"/>
                                          </p:val>
                                        </p:tav>
                                        <p:tav tm="100000">
                                          <p:val>
                                            <p:strVal val="#ppt_w"/>
                                          </p:val>
                                        </p:tav>
                                      </p:tavLst>
                                    </p:anim>
                                    <p:anim calcmode="lin" valueType="num">
                                      <p:cBhvr>
                                        <p:cTn id="30" dur="500" fill="hold"/>
                                        <p:tgtEl>
                                          <p:spTgt spid="141"/>
                                        </p:tgtEl>
                                        <p:attrNameLst>
                                          <p:attrName>ppt_h</p:attrName>
                                        </p:attrNameLst>
                                      </p:cBhvr>
                                      <p:tavLst>
                                        <p:tav tm="0">
                                          <p:val>
                                            <p:fltVal val="0"/>
                                          </p:val>
                                        </p:tav>
                                        <p:tav tm="100000">
                                          <p:val>
                                            <p:strVal val="#ppt_h"/>
                                          </p:val>
                                        </p:tav>
                                      </p:tavLst>
                                    </p:anim>
                                    <p:animEffect transition="in" filter="fade">
                                      <p:cBhvr>
                                        <p:cTn id="31" dur="500"/>
                                        <p:tgtEl>
                                          <p:spTgt spid="141"/>
                                        </p:tgtEl>
                                      </p:cBhvr>
                                    </p:animEffect>
                                  </p:childTnLst>
                                </p:cTn>
                              </p:par>
                              <p:par>
                                <p:cTn id="32" presetID="53" presetClass="entr" presetSubtype="16" fill="hold" nodeType="withEffect">
                                  <p:stCondLst>
                                    <p:cond delay="0"/>
                                  </p:stCondLst>
                                  <p:childTnLst>
                                    <p:set>
                                      <p:cBhvr>
                                        <p:cTn id="33" dur="1" fill="hold">
                                          <p:stCondLst>
                                            <p:cond delay="0"/>
                                          </p:stCondLst>
                                        </p:cTn>
                                        <p:tgtEl>
                                          <p:spTgt spid="159"/>
                                        </p:tgtEl>
                                        <p:attrNameLst>
                                          <p:attrName>style.visibility</p:attrName>
                                        </p:attrNameLst>
                                      </p:cBhvr>
                                      <p:to>
                                        <p:strVal val="visible"/>
                                      </p:to>
                                    </p:set>
                                    <p:anim calcmode="lin" valueType="num">
                                      <p:cBhvr>
                                        <p:cTn id="34" dur="500" fill="hold"/>
                                        <p:tgtEl>
                                          <p:spTgt spid="159"/>
                                        </p:tgtEl>
                                        <p:attrNameLst>
                                          <p:attrName>ppt_w</p:attrName>
                                        </p:attrNameLst>
                                      </p:cBhvr>
                                      <p:tavLst>
                                        <p:tav tm="0">
                                          <p:val>
                                            <p:fltVal val="0"/>
                                          </p:val>
                                        </p:tav>
                                        <p:tav tm="100000">
                                          <p:val>
                                            <p:strVal val="#ppt_w"/>
                                          </p:val>
                                        </p:tav>
                                      </p:tavLst>
                                    </p:anim>
                                    <p:anim calcmode="lin" valueType="num">
                                      <p:cBhvr>
                                        <p:cTn id="35" dur="500" fill="hold"/>
                                        <p:tgtEl>
                                          <p:spTgt spid="159"/>
                                        </p:tgtEl>
                                        <p:attrNameLst>
                                          <p:attrName>ppt_h</p:attrName>
                                        </p:attrNameLst>
                                      </p:cBhvr>
                                      <p:tavLst>
                                        <p:tav tm="0">
                                          <p:val>
                                            <p:fltVal val="0"/>
                                          </p:val>
                                        </p:tav>
                                        <p:tav tm="100000">
                                          <p:val>
                                            <p:strVal val="#ppt_h"/>
                                          </p:val>
                                        </p:tav>
                                      </p:tavLst>
                                    </p:anim>
                                    <p:animEffect transition="in" filter="fade">
                                      <p:cBhvr>
                                        <p:cTn id="36" dur="500"/>
                                        <p:tgtEl>
                                          <p:spTgt spid="159"/>
                                        </p:tgtEl>
                                      </p:cBhvr>
                                    </p:animEffect>
                                  </p:childTnLst>
                                </p:cTn>
                              </p:par>
                              <p:par>
                                <p:cTn id="37" presetID="53" presetClass="entr" presetSubtype="16" fill="hold" nodeType="with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p:cTn id="39" dur="500" fill="hold"/>
                                        <p:tgtEl>
                                          <p:spTgt spid="177"/>
                                        </p:tgtEl>
                                        <p:attrNameLst>
                                          <p:attrName>ppt_w</p:attrName>
                                        </p:attrNameLst>
                                      </p:cBhvr>
                                      <p:tavLst>
                                        <p:tav tm="0">
                                          <p:val>
                                            <p:fltVal val="0"/>
                                          </p:val>
                                        </p:tav>
                                        <p:tav tm="100000">
                                          <p:val>
                                            <p:strVal val="#ppt_w"/>
                                          </p:val>
                                        </p:tav>
                                      </p:tavLst>
                                    </p:anim>
                                    <p:anim calcmode="lin" valueType="num">
                                      <p:cBhvr>
                                        <p:cTn id="40" dur="500" fill="hold"/>
                                        <p:tgtEl>
                                          <p:spTgt spid="177"/>
                                        </p:tgtEl>
                                        <p:attrNameLst>
                                          <p:attrName>ppt_h</p:attrName>
                                        </p:attrNameLst>
                                      </p:cBhvr>
                                      <p:tavLst>
                                        <p:tav tm="0">
                                          <p:val>
                                            <p:fltVal val="0"/>
                                          </p:val>
                                        </p:tav>
                                        <p:tav tm="100000">
                                          <p:val>
                                            <p:strVal val="#ppt_h"/>
                                          </p:val>
                                        </p:tav>
                                      </p:tavLst>
                                    </p:anim>
                                    <p:animEffect transition="in" filter="fade">
                                      <p:cBhvr>
                                        <p:cTn id="41" dur="500"/>
                                        <p:tgtEl>
                                          <p:spTgt spid="17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195"/>
                                        </p:tgtEl>
                                        <p:attrNameLst>
                                          <p:attrName>style.visibility</p:attrName>
                                        </p:attrNameLst>
                                      </p:cBhvr>
                                      <p:to>
                                        <p:strVal val="visible"/>
                                      </p:to>
                                    </p:set>
                                    <p:anim calcmode="lin" valueType="num">
                                      <p:cBhvr>
                                        <p:cTn id="51" dur="500" fill="hold"/>
                                        <p:tgtEl>
                                          <p:spTgt spid="195"/>
                                        </p:tgtEl>
                                        <p:attrNameLst>
                                          <p:attrName>ppt_w</p:attrName>
                                        </p:attrNameLst>
                                      </p:cBhvr>
                                      <p:tavLst>
                                        <p:tav tm="0">
                                          <p:val>
                                            <p:fltVal val="0"/>
                                          </p:val>
                                        </p:tav>
                                        <p:tav tm="100000">
                                          <p:val>
                                            <p:strVal val="#ppt_w"/>
                                          </p:val>
                                        </p:tav>
                                      </p:tavLst>
                                    </p:anim>
                                    <p:anim calcmode="lin" valueType="num">
                                      <p:cBhvr>
                                        <p:cTn id="52" dur="500" fill="hold"/>
                                        <p:tgtEl>
                                          <p:spTgt spid="195"/>
                                        </p:tgtEl>
                                        <p:attrNameLst>
                                          <p:attrName>ppt_h</p:attrName>
                                        </p:attrNameLst>
                                      </p:cBhvr>
                                      <p:tavLst>
                                        <p:tav tm="0">
                                          <p:val>
                                            <p:fltVal val="0"/>
                                          </p:val>
                                        </p:tav>
                                        <p:tav tm="100000">
                                          <p:val>
                                            <p:strVal val="#ppt_h"/>
                                          </p:val>
                                        </p:tav>
                                      </p:tavLst>
                                    </p:anim>
                                    <p:animEffect transition="in" filter="fade">
                                      <p:cBhvr>
                                        <p:cTn id="53" dur="500"/>
                                        <p:tgtEl>
                                          <p:spTgt spid="195"/>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196"/>
                                        </p:tgtEl>
                                        <p:attrNameLst>
                                          <p:attrName>style.visibility</p:attrName>
                                        </p:attrNameLst>
                                      </p:cBhvr>
                                      <p:to>
                                        <p:strVal val="visible"/>
                                      </p:to>
                                    </p:set>
                                    <p:anim calcmode="lin" valueType="num">
                                      <p:cBhvr>
                                        <p:cTn id="58" dur="500" fill="hold"/>
                                        <p:tgtEl>
                                          <p:spTgt spid="196"/>
                                        </p:tgtEl>
                                        <p:attrNameLst>
                                          <p:attrName>ppt_w</p:attrName>
                                        </p:attrNameLst>
                                      </p:cBhvr>
                                      <p:tavLst>
                                        <p:tav tm="0">
                                          <p:val>
                                            <p:fltVal val="0"/>
                                          </p:val>
                                        </p:tav>
                                        <p:tav tm="100000">
                                          <p:val>
                                            <p:strVal val="#ppt_w"/>
                                          </p:val>
                                        </p:tav>
                                      </p:tavLst>
                                    </p:anim>
                                    <p:anim calcmode="lin" valueType="num">
                                      <p:cBhvr>
                                        <p:cTn id="59" dur="500" fill="hold"/>
                                        <p:tgtEl>
                                          <p:spTgt spid="196"/>
                                        </p:tgtEl>
                                        <p:attrNameLst>
                                          <p:attrName>ppt_h</p:attrName>
                                        </p:attrNameLst>
                                      </p:cBhvr>
                                      <p:tavLst>
                                        <p:tav tm="0">
                                          <p:val>
                                            <p:fltVal val="0"/>
                                          </p:val>
                                        </p:tav>
                                        <p:tav tm="100000">
                                          <p:val>
                                            <p:strVal val="#ppt_h"/>
                                          </p:val>
                                        </p:tav>
                                      </p:tavLst>
                                    </p:anim>
                                    <p:animEffect transition="in" filter="fade">
                                      <p:cBhvr>
                                        <p:cTn id="60" dur="500"/>
                                        <p:tgtEl>
                                          <p:spTgt spid="196"/>
                                        </p:tgtEl>
                                      </p:cBhvr>
                                    </p:animEffect>
                                  </p:childTnLst>
                                </p:cTn>
                              </p:par>
                              <p:par>
                                <p:cTn id="61" presetID="53" presetClass="entr" presetSubtype="16" fill="hold" nodeType="withEffect">
                                  <p:stCondLst>
                                    <p:cond delay="0"/>
                                  </p:stCondLst>
                                  <p:childTnLst>
                                    <p:set>
                                      <p:cBhvr>
                                        <p:cTn id="62" dur="1" fill="hold">
                                          <p:stCondLst>
                                            <p:cond delay="0"/>
                                          </p:stCondLst>
                                        </p:cTn>
                                        <p:tgtEl>
                                          <p:spTgt spid="214"/>
                                        </p:tgtEl>
                                        <p:attrNameLst>
                                          <p:attrName>style.visibility</p:attrName>
                                        </p:attrNameLst>
                                      </p:cBhvr>
                                      <p:to>
                                        <p:strVal val="visible"/>
                                      </p:to>
                                    </p:set>
                                    <p:anim calcmode="lin" valueType="num">
                                      <p:cBhvr>
                                        <p:cTn id="63" dur="500" fill="hold"/>
                                        <p:tgtEl>
                                          <p:spTgt spid="214"/>
                                        </p:tgtEl>
                                        <p:attrNameLst>
                                          <p:attrName>ppt_w</p:attrName>
                                        </p:attrNameLst>
                                      </p:cBhvr>
                                      <p:tavLst>
                                        <p:tav tm="0">
                                          <p:val>
                                            <p:fltVal val="0"/>
                                          </p:val>
                                        </p:tav>
                                        <p:tav tm="100000">
                                          <p:val>
                                            <p:strVal val="#ppt_w"/>
                                          </p:val>
                                        </p:tav>
                                      </p:tavLst>
                                    </p:anim>
                                    <p:anim calcmode="lin" valueType="num">
                                      <p:cBhvr>
                                        <p:cTn id="64" dur="500" fill="hold"/>
                                        <p:tgtEl>
                                          <p:spTgt spid="214"/>
                                        </p:tgtEl>
                                        <p:attrNameLst>
                                          <p:attrName>ppt_h</p:attrName>
                                        </p:attrNameLst>
                                      </p:cBhvr>
                                      <p:tavLst>
                                        <p:tav tm="0">
                                          <p:val>
                                            <p:fltVal val="0"/>
                                          </p:val>
                                        </p:tav>
                                        <p:tav tm="100000">
                                          <p:val>
                                            <p:strVal val="#ppt_h"/>
                                          </p:val>
                                        </p:tav>
                                      </p:tavLst>
                                    </p:anim>
                                    <p:animEffect transition="in" filter="fade">
                                      <p:cBhvr>
                                        <p:cTn id="65" dur="500"/>
                                        <p:tgtEl>
                                          <p:spTgt spid="214"/>
                                        </p:tgtEl>
                                      </p:cBhvr>
                                    </p:animEffect>
                                  </p:childTnLst>
                                </p:cTn>
                              </p:par>
                              <p:par>
                                <p:cTn id="66" presetID="53" presetClass="entr" presetSubtype="16" fill="hold" nodeType="withEffect">
                                  <p:stCondLst>
                                    <p:cond delay="0"/>
                                  </p:stCondLst>
                                  <p:childTnLst>
                                    <p:set>
                                      <p:cBhvr>
                                        <p:cTn id="67" dur="1" fill="hold">
                                          <p:stCondLst>
                                            <p:cond delay="0"/>
                                          </p:stCondLst>
                                        </p:cTn>
                                        <p:tgtEl>
                                          <p:spTgt spid="232"/>
                                        </p:tgtEl>
                                        <p:attrNameLst>
                                          <p:attrName>style.visibility</p:attrName>
                                        </p:attrNameLst>
                                      </p:cBhvr>
                                      <p:to>
                                        <p:strVal val="visible"/>
                                      </p:to>
                                    </p:set>
                                    <p:anim calcmode="lin" valueType="num">
                                      <p:cBhvr>
                                        <p:cTn id="68" dur="500" fill="hold"/>
                                        <p:tgtEl>
                                          <p:spTgt spid="232"/>
                                        </p:tgtEl>
                                        <p:attrNameLst>
                                          <p:attrName>ppt_w</p:attrName>
                                        </p:attrNameLst>
                                      </p:cBhvr>
                                      <p:tavLst>
                                        <p:tav tm="0">
                                          <p:val>
                                            <p:fltVal val="0"/>
                                          </p:val>
                                        </p:tav>
                                        <p:tav tm="100000">
                                          <p:val>
                                            <p:strVal val="#ppt_w"/>
                                          </p:val>
                                        </p:tav>
                                      </p:tavLst>
                                    </p:anim>
                                    <p:anim calcmode="lin" valueType="num">
                                      <p:cBhvr>
                                        <p:cTn id="69" dur="500" fill="hold"/>
                                        <p:tgtEl>
                                          <p:spTgt spid="232"/>
                                        </p:tgtEl>
                                        <p:attrNameLst>
                                          <p:attrName>ppt_h</p:attrName>
                                        </p:attrNameLst>
                                      </p:cBhvr>
                                      <p:tavLst>
                                        <p:tav tm="0">
                                          <p:val>
                                            <p:fltVal val="0"/>
                                          </p:val>
                                        </p:tav>
                                        <p:tav tm="100000">
                                          <p:val>
                                            <p:strVal val="#ppt_h"/>
                                          </p:val>
                                        </p:tav>
                                      </p:tavLst>
                                    </p:anim>
                                    <p:animEffect transition="in" filter="fade">
                                      <p:cBhvr>
                                        <p:cTn id="70" dur="500"/>
                                        <p:tgtEl>
                                          <p:spTgt spid="232"/>
                                        </p:tgtEl>
                                      </p:cBhvr>
                                    </p:animEffect>
                                  </p:childTnLst>
                                </p:cTn>
                              </p:par>
                              <p:par>
                                <p:cTn id="71" presetID="53" presetClass="entr" presetSubtype="16" fill="hold" nodeType="withEffect">
                                  <p:stCondLst>
                                    <p:cond delay="0"/>
                                  </p:stCondLst>
                                  <p:childTnLst>
                                    <p:set>
                                      <p:cBhvr>
                                        <p:cTn id="72" dur="1" fill="hold">
                                          <p:stCondLst>
                                            <p:cond delay="0"/>
                                          </p:stCondLst>
                                        </p:cTn>
                                        <p:tgtEl>
                                          <p:spTgt spid="250"/>
                                        </p:tgtEl>
                                        <p:attrNameLst>
                                          <p:attrName>style.visibility</p:attrName>
                                        </p:attrNameLst>
                                      </p:cBhvr>
                                      <p:to>
                                        <p:strVal val="visible"/>
                                      </p:to>
                                    </p:set>
                                    <p:anim calcmode="lin" valueType="num">
                                      <p:cBhvr>
                                        <p:cTn id="73" dur="500" fill="hold"/>
                                        <p:tgtEl>
                                          <p:spTgt spid="250"/>
                                        </p:tgtEl>
                                        <p:attrNameLst>
                                          <p:attrName>ppt_w</p:attrName>
                                        </p:attrNameLst>
                                      </p:cBhvr>
                                      <p:tavLst>
                                        <p:tav tm="0">
                                          <p:val>
                                            <p:fltVal val="0"/>
                                          </p:val>
                                        </p:tav>
                                        <p:tav tm="100000">
                                          <p:val>
                                            <p:strVal val="#ppt_w"/>
                                          </p:val>
                                        </p:tav>
                                      </p:tavLst>
                                    </p:anim>
                                    <p:anim calcmode="lin" valueType="num">
                                      <p:cBhvr>
                                        <p:cTn id="74" dur="500" fill="hold"/>
                                        <p:tgtEl>
                                          <p:spTgt spid="250"/>
                                        </p:tgtEl>
                                        <p:attrNameLst>
                                          <p:attrName>ppt_h</p:attrName>
                                        </p:attrNameLst>
                                      </p:cBhvr>
                                      <p:tavLst>
                                        <p:tav tm="0">
                                          <p:val>
                                            <p:fltVal val="0"/>
                                          </p:val>
                                        </p:tav>
                                        <p:tav tm="100000">
                                          <p:val>
                                            <p:strVal val="#ppt_h"/>
                                          </p:val>
                                        </p:tav>
                                      </p:tavLst>
                                    </p:anim>
                                    <p:animEffect transition="in" filter="fade">
                                      <p:cBhvr>
                                        <p:cTn id="75" dur="500"/>
                                        <p:tgtEl>
                                          <p:spTgt spid="25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500"/>
                                        <p:tgtEl>
                                          <p:spTgt spid="54"/>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272"/>
                                        </p:tgtEl>
                                        <p:attrNameLst>
                                          <p:attrName>style.visibility</p:attrName>
                                        </p:attrNameLst>
                                      </p:cBhvr>
                                      <p:to>
                                        <p:strVal val="visible"/>
                                      </p:to>
                                    </p:set>
                                    <p:anim calcmode="lin" valueType="num">
                                      <p:cBhvr>
                                        <p:cTn id="85" dur="500" fill="hold"/>
                                        <p:tgtEl>
                                          <p:spTgt spid="272"/>
                                        </p:tgtEl>
                                        <p:attrNameLst>
                                          <p:attrName>ppt_w</p:attrName>
                                        </p:attrNameLst>
                                      </p:cBhvr>
                                      <p:tavLst>
                                        <p:tav tm="0">
                                          <p:val>
                                            <p:fltVal val="0"/>
                                          </p:val>
                                        </p:tav>
                                        <p:tav tm="100000">
                                          <p:val>
                                            <p:strVal val="#ppt_w"/>
                                          </p:val>
                                        </p:tav>
                                      </p:tavLst>
                                    </p:anim>
                                    <p:anim calcmode="lin" valueType="num">
                                      <p:cBhvr>
                                        <p:cTn id="86" dur="500" fill="hold"/>
                                        <p:tgtEl>
                                          <p:spTgt spid="272"/>
                                        </p:tgtEl>
                                        <p:attrNameLst>
                                          <p:attrName>ppt_h</p:attrName>
                                        </p:attrNameLst>
                                      </p:cBhvr>
                                      <p:tavLst>
                                        <p:tav tm="0">
                                          <p:val>
                                            <p:fltVal val="0"/>
                                          </p:val>
                                        </p:tav>
                                        <p:tav tm="100000">
                                          <p:val>
                                            <p:strVal val="#ppt_h"/>
                                          </p:val>
                                        </p:tav>
                                      </p:tavLst>
                                    </p:anim>
                                    <p:animEffect transition="in" filter="fade">
                                      <p:cBhvr>
                                        <p:cTn id="87" dur="500"/>
                                        <p:tgtEl>
                                          <p:spTgt spid="272"/>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273"/>
                                        </p:tgtEl>
                                        <p:attrNameLst>
                                          <p:attrName>style.visibility</p:attrName>
                                        </p:attrNameLst>
                                      </p:cBhvr>
                                      <p:to>
                                        <p:strVal val="visible"/>
                                      </p:to>
                                    </p:set>
                                    <p:anim calcmode="lin" valueType="num">
                                      <p:cBhvr>
                                        <p:cTn id="92" dur="500" fill="hold"/>
                                        <p:tgtEl>
                                          <p:spTgt spid="273"/>
                                        </p:tgtEl>
                                        <p:attrNameLst>
                                          <p:attrName>ppt_w</p:attrName>
                                        </p:attrNameLst>
                                      </p:cBhvr>
                                      <p:tavLst>
                                        <p:tav tm="0">
                                          <p:val>
                                            <p:fltVal val="0"/>
                                          </p:val>
                                        </p:tav>
                                        <p:tav tm="100000">
                                          <p:val>
                                            <p:strVal val="#ppt_w"/>
                                          </p:val>
                                        </p:tav>
                                      </p:tavLst>
                                    </p:anim>
                                    <p:anim calcmode="lin" valueType="num">
                                      <p:cBhvr>
                                        <p:cTn id="93" dur="500" fill="hold"/>
                                        <p:tgtEl>
                                          <p:spTgt spid="273"/>
                                        </p:tgtEl>
                                        <p:attrNameLst>
                                          <p:attrName>ppt_h</p:attrName>
                                        </p:attrNameLst>
                                      </p:cBhvr>
                                      <p:tavLst>
                                        <p:tav tm="0">
                                          <p:val>
                                            <p:fltVal val="0"/>
                                          </p:val>
                                        </p:tav>
                                        <p:tav tm="100000">
                                          <p:val>
                                            <p:strVal val="#ppt_h"/>
                                          </p:val>
                                        </p:tav>
                                      </p:tavLst>
                                    </p:anim>
                                    <p:animEffect transition="in" filter="fade">
                                      <p:cBhvr>
                                        <p:cTn id="94" dur="500"/>
                                        <p:tgtEl>
                                          <p:spTgt spid="27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fade">
                                      <p:cBhvr>
                                        <p:cTn id="9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3E704E5-C1C5-FEDE-8B0D-5C027FFD2EB7}"/>
              </a:ext>
            </a:extLst>
          </p:cNvPr>
          <p:cNvGraphicFramePr>
            <a:graphicFrameLocks noGrp="1"/>
          </p:cNvGraphicFramePr>
          <p:nvPr>
            <p:extLst>
              <p:ext uri="{D42A27DB-BD31-4B8C-83A1-F6EECF244321}">
                <p14:modId xmlns:p14="http://schemas.microsoft.com/office/powerpoint/2010/main" val="1416521190"/>
              </p:ext>
            </p:extLst>
          </p:nvPr>
        </p:nvGraphicFramePr>
        <p:xfrm>
          <a:off x="3657917" y="5201420"/>
          <a:ext cx="8128000" cy="370840"/>
        </p:xfrm>
        <a:graphic>
          <a:graphicData uri="http://schemas.openxmlformats.org/drawingml/2006/table">
            <a:tbl>
              <a:tblPr firstRow="1" bandRow="1">
                <a:tableStyleId>{4CE2D9AB-6080-4C24-9549-F0847BFA2F4B}</a:tableStyleId>
              </a:tblPr>
              <a:tblGrid>
                <a:gridCol w="812800">
                  <a:extLst>
                    <a:ext uri="{9D8B030D-6E8A-4147-A177-3AD203B41FA5}">
                      <a16:colId xmlns:a16="http://schemas.microsoft.com/office/drawing/2014/main" val="1212017550"/>
                    </a:ext>
                  </a:extLst>
                </a:gridCol>
                <a:gridCol w="812800">
                  <a:extLst>
                    <a:ext uri="{9D8B030D-6E8A-4147-A177-3AD203B41FA5}">
                      <a16:colId xmlns:a16="http://schemas.microsoft.com/office/drawing/2014/main" val="1413266962"/>
                    </a:ext>
                  </a:extLst>
                </a:gridCol>
                <a:gridCol w="812800">
                  <a:extLst>
                    <a:ext uri="{9D8B030D-6E8A-4147-A177-3AD203B41FA5}">
                      <a16:colId xmlns:a16="http://schemas.microsoft.com/office/drawing/2014/main" val="4123094235"/>
                    </a:ext>
                  </a:extLst>
                </a:gridCol>
                <a:gridCol w="812800">
                  <a:extLst>
                    <a:ext uri="{9D8B030D-6E8A-4147-A177-3AD203B41FA5}">
                      <a16:colId xmlns:a16="http://schemas.microsoft.com/office/drawing/2014/main" val="1970006556"/>
                    </a:ext>
                  </a:extLst>
                </a:gridCol>
                <a:gridCol w="812800">
                  <a:extLst>
                    <a:ext uri="{9D8B030D-6E8A-4147-A177-3AD203B41FA5}">
                      <a16:colId xmlns:a16="http://schemas.microsoft.com/office/drawing/2014/main" val="2435781170"/>
                    </a:ext>
                  </a:extLst>
                </a:gridCol>
                <a:gridCol w="812800">
                  <a:extLst>
                    <a:ext uri="{9D8B030D-6E8A-4147-A177-3AD203B41FA5}">
                      <a16:colId xmlns:a16="http://schemas.microsoft.com/office/drawing/2014/main" val="4020987110"/>
                    </a:ext>
                  </a:extLst>
                </a:gridCol>
                <a:gridCol w="812800">
                  <a:extLst>
                    <a:ext uri="{9D8B030D-6E8A-4147-A177-3AD203B41FA5}">
                      <a16:colId xmlns:a16="http://schemas.microsoft.com/office/drawing/2014/main" val="256144420"/>
                    </a:ext>
                  </a:extLst>
                </a:gridCol>
                <a:gridCol w="812800">
                  <a:extLst>
                    <a:ext uri="{9D8B030D-6E8A-4147-A177-3AD203B41FA5}">
                      <a16:colId xmlns:a16="http://schemas.microsoft.com/office/drawing/2014/main" val="2247674289"/>
                    </a:ext>
                  </a:extLst>
                </a:gridCol>
                <a:gridCol w="812800">
                  <a:extLst>
                    <a:ext uri="{9D8B030D-6E8A-4147-A177-3AD203B41FA5}">
                      <a16:colId xmlns:a16="http://schemas.microsoft.com/office/drawing/2014/main" val="2476559286"/>
                    </a:ext>
                  </a:extLst>
                </a:gridCol>
                <a:gridCol w="812800">
                  <a:extLst>
                    <a:ext uri="{9D8B030D-6E8A-4147-A177-3AD203B41FA5}">
                      <a16:colId xmlns:a16="http://schemas.microsoft.com/office/drawing/2014/main" val="3171215852"/>
                    </a:ext>
                  </a:extLst>
                </a:gridCol>
              </a:tblGrid>
              <a:tr h="370840">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tc>
                <a:extLst>
                  <a:ext uri="{0D108BD9-81ED-4DB2-BD59-A6C34878D82A}">
                    <a16:rowId xmlns:a16="http://schemas.microsoft.com/office/drawing/2014/main" val="947275652"/>
                  </a:ext>
                </a:extLst>
              </a:tr>
            </a:tbl>
          </a:graphicData>
        </a:graphic>
      </p:graphicFrame>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 the following problem.</a:t>
            </a:r>
            <a:endParaRPr lang="en-GB" sz="3200" dirty="0">
              <a:solidFill>
                <a:schemeClr val="bg1"/>
              </a:solidFill>
              <a:sym typeface="Comic Sans MS"/>
            </a:endParaRPr>
          </a:p>
        </p:txBody>
      </p:sp>
      <p:grpSp>
        <p:nvGrpSpPr>
          <p:cNvPr id="273" name="Group 272">
            <a:extLst>
              <a:ext uri="{FF2B5EF4-FFF2-40B4-BE49-F238E27FC236}">
                <a16:creationId xmlns:a16="http://schemas.microsoft.com/office/drawing/2014/main" id="{FB084D1C-A7B4-66D8-95F8-DE8300AF903E}"/>
              </a:ext>
            </a:extLst>
          </p:cNvPr>
          <p:cNvGrpSpPr/>
          <p:nvPr/>
        </p:nvGrpSpPr>
        <p:grpSpPr>
          <a:xfrm>
            <a:off x="6902141" y="5191588"/>
            <a:ext cx="822888"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42" name="Picture 241">
            <a:extLst>
              <a:ext uri="{FF2B5EF4-FFF2-40B4-BE49-F238E27FC236}">
                <a16:creationId xmlns:a16="http://schemas.microsoft.com/office/drawing/2014/main" id="{F608562C-9697-3197-CE57-B5AE6679C601}"/>
              </a:ext>
            </a:extLst>
          </p:cNvPr>
          <p:cNvPicPr>
            <a:picLocks noChangeAspect="1"/>
          </p:cNvPicPr>
          <p:nvPr/>
        </p:nvPicPr>
        <p:blipFill>
          <a:blip r:embed="rId4"/>
          <a:srcRect/>
          <a:stretch/>
        </p:blipFill>
        <p:spPr>
          <a:xfrm>
            <a:off x="563219" y="1768945"/>
            <a:ext cx="2546437" cy="1262900"/>
          </a:xfrm>
          <a:prstGeom prst="rect">
            <a:avLst/>
          </a:prstGeom>
        </p:spPr>
      </p:pic>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3657917" y="1414360"/>
                <a:ext cx="7970864" cy="2148922"/>
              </a:xfrm>
              <a:prstGeom prst="rect">
                <a:avLst/>
              </a:prstGeom>
              <a:noFill/>
            </p:spPr>
            <p:txBody>
              <a:bodyPr wrap="square">
                <a:spAutoFit/>
              </a:bodyPr>
              <a:lstStyle/>
              <a:p>
                <a:pPr marL="0" marR="0">
                  <a:lnSpc>
                    <a:spcPct val="120000"/>
                  </a:lnSpc>
                  <a:spcBef>
                    <a:spcPts val="0"/>
                  </a:spcBef>
                  <a:spcAft>
                    <a:spcPts val="800"/>
                  </a:spcAft>
                </a:pPr>
                <a14:m>
                  <m:oMath xmlns:m="http://schemas.openxmlformats.org/officeDocument/2006/math">
                    <m:f>
                      <m:fPr>
                        <m:ctrlPr>
                          <a:rPr lang="en-US" sz="2800" i="1"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9</m:t>
                        </m:r>
                      </m:num>
                      <m:den>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10</m:t>
                        </m:r>
                      </m:den>
                    </m:f>
                  </m:oMath>
                </a14:m>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 of all men in a town own at least one car and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5</m:t>
                        </m:r>
                      </m:num>
                      <m:den>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10</m:t>
                        </m:r>
                      </m:den>
                    </m:f>
                  </m:oMath>
                </a14:m>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 own more than one car. </a:t>
                </a:r>
              </a:p>
              <a:p>
                <a:pPr marL="0" marR="0">
                  <a:lnSpc>
                    <a:spcPct val="120000"/>
                  </a:lnSpc>
                  <a:spcBef>
                    <a:spcPts val="0"/>
                  </a:spcBef>
                  <a:spcAft>
                    <a:spcPts val="800"/>
                  </a:spcAft>
                </a:pPr>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The rest do not own cars.</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3657917" y="1414360"/>
                <a:ext cx="7970864" cy="2148922"/>
              </a:xfrm>
              <a:prstGeom prst="rect">
                <a:avLst/>
              </a:prstGeom>
              <a:blipFill>
                <a:blip r:embed="rId5"/>
                <a:stretch>
                  <a:fillRect l="-1529" r="-1758" b="-6799"/>
                </a:stretch>
              </a:blipFill>
            </p:spPr>
            <p:txBody>
              <a:bodyPr/>
              <a:lstStyle/>
              <a:p>
                <a:r>
                  <a:rPr lang="en-US">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1" y="3577793"/>
            <a:ext cx="12182818" cy="528222"/>
          </a:xfrm>
          <a:prstGeom prst="rect">
            <a:avLst/>
          </a:prstGeom>
          <a:noFill/>
        </p:spPr>
        <p:txBody>
          <a:bodyPr wrap="square">
            <a:spAutoFit/>
          </a:bodyPr>
          <a:lstStyle/>
          <a:p>
            <a:pPr marL="457200" marR="0">
              <a:lnSpc>
                <a:spcPct val="107000"/>
              </a:lnSpc>
              <a:spcBef>
                <a:spcPts val="0"/>
              </a:spcBef>
              <a:spcAft>
                <a:spcPts val="800"/>
              </a:spcAft>
            </a:pPr>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What fraction of the men in the town own exactly one car?</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aphicFrame>
        <p:nvGraphicFramePr>
          <p:cNvPr id="5" name="Table 6">
            <a:extLst>
              <a:ext uri="{FF2B5EF4-FFF2-40B4-BE49-F238E27FC236}">
                <a16:creationId xmlns:a16="http://schemas.microsoft.com/office/drawing/2014/main" id="{AB21F208-BE48-8C95-5B09-954D6AE852EA}"/>
              </a:ext>
            </a:extLst>
          </p:cNvPr>
          <p:cNvGraphicFramePr>
            <a:graphicFrameLocks noGrp="1"/>
          </p:cNvGraphicFramePr>
          <p:nvPr>
            <p:extLst>
              <p:ext uri="{D42A27DB-BD31-4B8C-83A1-F6EECF244321}">
                <p14:modId xmlns:p14="http://schemas.microsoft.com/office/powerpoint/2010/main" val="3517401165"/>
              </p:ext>
            </p:extLst>
          </p:nvPr>
        </p:nvGraphicFramePr>
        <p:xfrm>
          <a:off x="3659421" y="6037877"/>
          <a:ext cx="8128000" cy="370840"/>
        </p:xfrm>
        <a:graphic>
          <a:graphicData uri="http://schemas.openxmlformats.org/drawingml/2006/table">
            <a:tbl>
              <a:tblPr firstRow="1" bandRow="1">
                <a:tableStyleId>{4CE2D9AB-6080-4C24-9549-F0847BFA2F4B}</a:tableStyleId>
              </a:tblPr>
              <a:tblGrid>
                <a:gridCol w="1625600">
                  <a:extLst>
                    <a:ext uri="{9D8B030D-6E8A-4147-A177-3AD203B41FA5}">
                      <a16:colId xmlns:a16="http://schemas.microsoft.com/office/drawing/2014/main" val="2723948280"/>
                    </a:ext>
                  </a:extLst>
                </a:gridCol>
                <a:gridCol w="1625600">
                  <a:extLst>
                    <a:ext uri="{9D8B030D-6E8A-4147-A177-3AD203B41FA5}">
                      <a16:colId xmlns:a16="http://schemas.microsoft.com/office/drawing/2014/main" val="3544391976"/>
                    </a:ext>
                  </a:extLst>
                </a:gridCol>
                <a:gridCol w="1625600">
                  <a:extLst>
                    <a:ext uri="{9D8B030D-6E8A-4147-A177-3AD203B41FA5}">
                      <a16:colId xmlns:a16="http://schemas.microsoft.com/office/drawing/2014/main" val="958316458"/>
                    </a:ext>
                  </a:extLst>
                </a:gridCol>
                <a:gridCol w="1625600">
                  <a:extLst>
                    <a:ext uri="{9D8B030D-6E8A-4147-A177-3AD203B41FA5}">
                      <a16:colId xmlns:a16="http://schemas.microsoft.com/office/drawing/2014/main" val="152466649"/>
                    </a:ext>
                  </a:extLst>
                </a:gridCol>
                <a:gridCol w="1625600">
                  <a:extLst>
                    <a:ext uri="{9D8B030D-6E8A-4147-A177-3AD203B41FA5}">
                      <a16:colId xmlns:a16="http://schemas.microsoft.com/office/drawing/2014/main" val="2140767560"/>
                    </a:ext>
                  </a:extLst>
                </a:gridCol>
              </a:tblGrid>
              <a:tr h="370840">
                <a:tc>
                  <a:txBody>
                    <a:bodyPr/>
                    <a:lstStyle/>
                    <a:p>
                      <a:endParaRPr lang="en-US"/>
                    </a:p>
                  </a:txBody>
                  <a:tcPr>
                    <a:solidFill>
                      <a:srgbClr val="74C274"/>
                    </a:solidFill>
                  </a:tcPr>
                </a:tc>
                <a:tc>
                  <a:txBody>
                    <a:bodyPr/>
                    <a:lstStyle/>
                    <a:p>
                      <a:endParaRPr lang="en-US" dirty="0"/>
                    </a:p>
                  </a:txBody>
                  <a:tcPr>
                    <a:solidFill>
                      <a:srgbClr val="74C274"/>
                    </a:solidFill>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476611692"/>
                  </a:ext>
                </a:extLst>
              </a:tr>
            </a:tbl>
          </a:graphicData>
        </a:graphic>
      </p:graphicFrame>
      <p:grpSp>
        <p:nvGrpSpPr>
          <p:cNvPr id="245" name="Group 244">
            <a:extLst>
              <a:ext uri="{FF2B5EF4-FFF2-40B4-BE49-F238E27FC236}">
                <a16:creationId xmlns:a16="http://schemas.microsoft.com/office/drawing/2014/main" id="{D5BB2387-A14C-CB93-3785-83F2CCE0CF72}"/>
              </a:ext>
            </a:extLst>
          </p:cNvPr>
          <p:cNvGrpSpPr/>
          <p:nvPr/>
        </p:nvGrpSpPr>
        <p:grpSpPr>
          <a:xfrm>
            <a:off x="7724223" y="5199802"/>
            <a:ext cx="822888" cy="380672"/>
            <a:chOff x="3955277" y="1768982"/>
            <a:chExt cx="904514" cy="380672"/>
          </a:xfrm>
        </p:grpSpPr>
        <p:cxnSp>
          <p:nvCxnSpPr>
            <p:cNvPr id="246" name="Straight Connector 245">
              <a:extLst>
                <a:ext uri="{FF2B5EF4-FFF2-40B4-BE49-F238E27FC236}">
                  <a16:creationId xmlns:a16="http://schemas.microsoft.com/office/drawing/2014/main" id="{D42C0232-32F6-B133-F95D-9ACD1A22F1B4}"/>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878A2959-4D13-D2E9-CB87-DAA88AD7A2AE}"/>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27D452B7-5713-95DC-6C8C-D5C59D7FE78B}"/>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4F7A63C9-299F-9CB4-7CD1-C2A792DF3D36}"/>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DB92E2F5-1ED0-8060-FF61-378C5A1D8889}"/>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70421FA-1397-96E6-03B9-69D916DAE6C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84CC09E4-ED67-02FD-85EB-EFB3701C41CC}"/>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C291DC69-A883-FEB7-52AC-BD3194A987D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F78ECEA0-01B5-4521-F0A3-FB5301CACCDB}"/>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739454CC-D4FE-F56D-436E-1FBA4577C5F2}"/>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85451849-6748-FAF6-0118-9FBA4368D75E}"/>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a:extLst>
                <a:ext uri="{FF2B5EF4-FFF2-40B4-BE49-F238E27FC236}">
                  <a16:creationId xmlns:a16="http://schemas.microsoft.com/office/drawing/2014/main" id="{4A6CB174-1C23-6BC4-0A1F-A2ADAD33F82C}"/>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244AD252-BEE8-CC14-644C-6AF7A890F41A}"/>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9C0A003E-F025-40AA-3106-1908B715804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C9907D24-2692-5232-8AD2-744F2A9B0FB2}"/>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69743115-8750-3195-3961-C4653E47206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297177A5-1A5D-DF2F-92DA-78F974BD5B26}"/>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1" name="Group 300">
            <a:extLst>
              <a:ext uri="{FF2B5EF4-FFF2-40B4-BE49-F238E27FC236}">
                <a16:creationId xmlns:a16="http://schemas.microsoft.com/office/drawing/2014/main" id="{05CAA735-1028-51D3-F2EB-1CE9D8A1D418}"/>
              </a:ext>
            </a:extLst>
          </p:cNvPr>
          <p:cNvGrpSpPr/>
          <p:nvPr/>
        </p:nvGrpSpPr>
        <p:grpSpPr>
          <a:xfrm>
            <a:off x="8534486" y="5200258"/>
            <a:ext cx="822888" cy="380672"/>
            <a:chOff x="3955277" y="1768982"/>
            <a:chExt cx="904514" cy="380672"/>
          </a:xfrm>
        </p:grpSpPr>
        <p:cxnSp>
          <p:nvCxnSpPr>
            <p:cNvPr id="302" name="Straight Connector 301">
              <a:extLst>
                <a:ext uri="{FF2B5EF4-FFF2-40B4-BE49-F238E27FC236}">
                  <a16:creationId xmlns:a16="http://schemas.microsoft.com/office/drawing/2014/main" id="{3CF31E32-713F-C075-8714-FC0101D87BE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BB9B7AD2-CDE9-A483-77C2-A16C56E1F2B5}"/>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796CE589-2A86-5E28-95FF-767D8F497F80}"/>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0094D5D0-8708-291C-4283-7032AF2FE29C}"/>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D4D6D4-1911-B6C4-6B7B-C0C3AEEEED35}"/>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A5AA0E1F-BE46-DB8B-6C72-5FACA7167C90}"/>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117EEF0C-4A51-0860-4339-6B00D0C6DB54}"/>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8D17B6BF-ED03-2A46-D248-CFCA2322981E}"/>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a:extLst>
                <a:ext uri="{FF2B5EF4-FFF2-40B4-BE49-F238E27FC236}">
                  <a16:creationId xmlns:a16="http://schemas.microsoft.com/office/drawing/2014/main" id="{B9403D43-3EEF-1417-7F4E-7CC33CEA1F43}"/>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665DA415-A1E0-F798-5A8D-9E785E77D071}"/>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D7CE4098-E20B-0E35-B949-4BD6A675134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91F7EDB4-3A3D-AEEC-7405-8063A1824D9D}"/>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0F6D1EE0-380E-13CE-F847-8BF31D3C2D49}"/>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CAB3A9DD-D215-2FC3-7418-C7DEEDBAFD92}"/>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AEB3333E-17F3-AF00-B51C-6E261481E0E3}"/>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98B77141-A1EE-BB51-78D7-489C97BFFDDC}"/>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038ECC0C-7F9F-2C68-DF25-50362B799E4E}"/>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9" name="Group 318">
            <a:extLst>
              <a:ext uri="{FF2B5EF4-FFF2-40B4-BE49-F238E27FC236}">
                <a16:creationId xmlns:a16="http://schemas.microsoft.com/office/drawing/2014/main" id="{3CDCDC81-A88E-1F15-7BD0-321378178C4E}"/>
              </a:ext>
            </a:extLst>
          </p:cNvPr>
          <p:cNvGrpSpPr/>
          <p:nvPr/>
        </p:nvGrpSpPr>
        <p:grpSpPr>
          <a:xfrm>
            <a:off x="9348098" y="5191588"/>
            <a:ext cx="822888" cy="380672"/>
            <a:chOff x="3955277" y="1768982"/>
            <a:chExt cx="904514" cy="380672"/>
          </a:xfrm>
        </p:grpSpPr>
        <p:cxnSp>
          <p:nvCxnSpPr>
            <p:cNvPr id="320" name="Straight Connector 319">
              <a:extLst>
                <a:ext uri="{FF2B5EF4-FFF2-40B4-BE49-F238E27FC236}">
                  <a16:creationId xmlns:a16="http://schemas.microsoft.com/office/drawing/2014/main" id="{8DD1C640-2658-7DF4-1174-5ACF88222889}"/>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2E8A29E9-DD73-16A1-DD2C-CCA6A815EC9D}"/>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4990E2B5-367F-A4BC-CC67-5E0BDF7254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3D7FF1C6-B3B8-30C9-86FB-A32FA1C29029}"/>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A3863A34-8D02-8A03-FC8A-5201F7173EAC}"/>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CDAC68D9-69E9-8E20-E517-8F152ACBD52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D986BE3E-FB57-36E4-7BD4-061318A3DE7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E78FE8ED-65AE-99F8-D2EF-01250D767AAF}"/>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73C62558-26C7-7B64-0234-5733B586906C}"/>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27ABA34E-6693-A208-9F39-A2ED95F9BC2D}"/>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4411FF1-02C7-6012-34ED-6F4F42A76086}"/>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E6D84ECF-D2AC-BBC4-9274-25AAE80B4843}"/>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915B9E88-40FB-2814-92D9-CEDAC35C5E19}"/>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E89C12D4-88D9-9968-7A12-5864B0F2BCCE}"/>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32A87F45-0779-FF13-1EE6-345DBCEFE18C}"/>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AC359986-818C-CD7B-4268-E9AEB3E8F5F8}"/>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D9C57736-0C82-EE57-C23D-A688B4660392}"/>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7" name="Group 336">
            <a:extLst>
              <a:ext uri="{FF2B5EF4-FFF2-40B4-BE49-F238E27FC236}">
                <a16:creationId xmlns:a16="http://schemas.microsoft.com/office/drawing/2014/main" id="{6A4174FE-9D4F-97CC-5CD4-1B29CB328D7A}"/>
              </a:ext>
            </a:extLst>
          </p:cNvPr>
          <p:cNvGrpSpPr/>
          <p:nvPr/>
        </p:nvGrpSpPr>
        <p:grpSpPr>
          <a:xfrm>
            <a:off x="10168219" y="5200234"/>
            <a:ext cx="822888" cy="380672"/>
            <a:chOff x="3955277" y="1768982"/>
            <a:chExt cx="904514" cy="380672"/>
          </a:xfrm>
        </p:grpSpPr>
        <p:cxnSp>
          <p:nvCxnSpPr>
            <p:cNvPr id="338" name="Straight Connector 337">
              <a:extLst>
                <a:ext uri="{FF2B5EF4-FFF2-40B4-BE49-F238E27FC236}">
                  <a16:creationId xmlns:a16="http://schemas.microsoft.com/office/drawing/2014/main" id="{A3EE312C-45C2-3604-7CA0-DA047A221396}"/>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80A5DC3-C6AD-C6C3-796B-941FD8AC5E86}"/>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109B9898-C96E-FCDB-8EDD-BC35612CEB6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0ABB384F-9D31-EDD9-5CFA-B206E8FEAF54}"/>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92655315-AC23-0588-0070-D362F3021FC1}"/>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50E74B46-A310-82D1-0F52-501FA00AFEDB}"/>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817538A6-5C08-BE3F-C2D2-C3F82178ED1A}"/>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76F4E286-A7ED-D2E5-23C8-B57FC497979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41645D79-F7A1-3B53-0D57-D091DAC310D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A11DDED2-337D-5B4E-006A-589B4EA68BB4}"/>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F989AE88-4C02-97D2-8899-5546DFC9659A}"/>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92D4436C-456C-4307-31F1-9E695B4DB200}"/>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3A0E0A14-5492-CFD9-7EA2-20A39067336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8196DBAC-77BE-5F80-B317-AA481908FBDA}"/>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0DFB5F9C-8434-924B-843A-0AA3667EB054}"/>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CC09CDD3-0E1C-A797-7294-3BFD47CD9082}"/>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3BDC6BCC-8DEA-41E2-3CC5-E48AF0E06A93}"/>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344317" y="4115847"/>
                <a:ext cx="4830618" cy="9105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𝟗</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𝟓</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r>
                            <a:rPr lang="en-US" sz="2800" b="1" i="0">
                              <a:solidFill>
                                <a:srgbClr val="74C274"/>
                              </a:solidFill>
                              <a:latin typeface="Cambria Math" panose="02040503050406030204" pitchFamily="18" charset="0"/>
                            </a:rPr>
                            <m:t>÷</m:t>
                          </m:r>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𝟏𝟎</m:t>
                          </m:r>
                          <m:r>
                            <a:rPr lang="en-US" sz="2800" b="1" i="0">
                              <a:solidFill>
                                <a:srgbClr val="74C274"/>
                              </a:solidFill>
                              <a:latin typeface="Cambria Math" panose="02040503050406030204" pitchFamily="18" charset="0"/>
                            </a:rPr>
                            <m:t>÷</m:t>
                          </m:r>
                          <m:r>
                            <a:rPr lang="en-US" sz="2800" b="1" i="0">
                              <a:solidFill>
                                <a:srgbClr val="74C274"/>
                              </a:solidFill>
                              <a:latin typeface="Cambria Math" panose="02040503050406030204" pitchFamily="18" charset="0"/>
                            </a:rPr>
                            <m:t>𝟐</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𝟓</m:t>
                          </m:r>
                        </m:den>
                      </m:f>
                    </m:oMath>
                  </m:oMathPara>
                </a14:m>
                <a:endParaRPr lang="en-US"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344317" y="4115847"/>
                <a:ext cx="4830618" cy="910570"/>
              </a:xfrm>
              <a:prstGeom prst="rect">
                <a:avLst/>
              </a:prstGeom>
              <a:blipFill>
                <a:blip r:embed="rId6"/>
                <a:stretch>
                  <a:fillRect/>
                </a:stretch>
              </a:blipFill>
            </p:spPr>
            <p:txBody>
              <a:bodyPr/>
              <a:lstStyle/>
              <a:p>
                <a:r>
                  <a:rPr lang="en-US">
                    <a:noFill/>
                  </a:rPr>
                  <a:t> </a:t>
                </a:r>
              </a:p>
            </p:txBody>
          </p:sp>
        </mc:Fallback>
      </mc:AlternateContent>
      <p:cxnSp>
        <p:nvCxnSpPr>
          <p:cNvPr id="356" name="Straight Connector 355">
            <a:extLst>
              <a:ext uri="{FF2B5EF4-FFF2-40B4-BE49-F238E27FC236}">
                <a16:creationId xmlns:a16="http://schemas.microsoft.com/office/drawing/2014/main" id="{BDA77DD0-73F0-27EE-6844-F0FC509EAB53}"/>
              </a:ext>
            </a:extLst>
          </p:cNvPr>
          <p:cNvCxnSpPr>
            <a:cxnSpLocks/>
          </p:cNvCxnSpPr>
          <p:nvPr/>
        </p:nvCxnSpPr>
        <p:spPr>
          <a:xfrm>
            <a:off x="3666175" y="5398155"/>
            <a:ext cx="3235966" cy="0"/>
          </a:xfrm>
          <a:prstGeom prst="line">
            <a:avLst/>
          </a:prstGeom>
          <a:ln w="28575">
            <a:solidFill>
              <a:schemeClr val="bg1"/>
            </a:solidFill>
            <a:prstDash val="dash"/>
            <a:headEnd type="arrow" w="med" len="med"/>
            <a:tailEnd type="arrow"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7754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73"/>
                                        </p:tgtEl>
                                        <p:attrNameLst>
                                          <p:attrName>style.visibility</p:attrName>
                                        </p:attrNameLst>
                                      </p:cBhvr>
                                      <p:to>
                                        <p:strVal val="visible"/>
                                      </p:to>
                                    </p:set>
                                    <p:anim calcmode="lin" valueType="num">
                                      <p:cBhvr>
                                        <p:cTn id="19" dur="500" fill="hold"/>
                                        <p:tgtEl>
                                          <p:spTgt spid="273"/>
                                        </p:tgtEl>
                                        <p:attrNameLst>
                                          <p:attrName>ppt_w</p:attrName>
                                        </p:attrNameLst>
                                      </p:cBhvr>
                                      <p:tavLst>
                                        <p:tav tm="0">
                                          <p:val>
                                            <p:fltVal val="0"/>
                                          </p:val>
                                        </p:tav>
                                        <p:tav tm="100000">
                                          <p:val>
                                            <p:strVal val="#ppt_w"/>
                                          </p:val>
                                        </p:tav>
                                      </p:tavLst>
                                    </p:anim>
                                    <p:anim calcmode="lin" valueType="num">
                                      <p:cBhvr>
                                        <p:cTn id="20" dur="500" fill="hold"/>
                                        <p:tgtEl>
                                          <p:spTgt spid="273"/>
                                        </p:tgtEl>
                                        <p:attrNameLst>
                                          <p:attrName>ppt_h</p:attrName>
                                        </p:attrNameLst>
                                      </p:cBhvr>
                                      <p:tavLst>
                                        <p:tav tm="0">
                                          <p:val>
                                            <p:fltVal val="0"/>
                                          </p:val>
                                        </p:tav>
                                        <p:tav tm="100000">
                                          <p:val>
                                            <p:strVal val="#ppt_h"/>
                                          </p:val>
                                        </p:tav>
                                      </p:tavLst>
                                    </p:anim>
                                    <p:animEffect transition="in" filter="fade">
                                      <p:cBhvr>
                                        <p:cTn id="21" dur="500"/>
                                        <p:tgtEl>
                                          <p:spTgt spid="273"/>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45"/>
                                        </p:tgtEl>
                                        <p:attrNameLst>
                                          <p:attrName>style.visibility</p:attrName>
                                        </p:attrNameLst>
                                      </p:cBhvr>
                                      <p:to>
                                        <p:strVal val="visible"/>
                                      </p:to>
                                    </p:set>
                                    <p:anim calcmode="lin" valueType="num">
                                      <p:cBhvr>
                                        <p:cTn id="25" dur="500" fill="hold"/>
                                        <p:tgtEl>
                                          <p:spTgt spid="245"/>
                                        </p:tgtEl>
                                        <p:attrNameLst>
                                          <p:attrName>ppt_w</p:attrName>
                                        </p:attrNameLst>
                                      </p:cBhvr>
                                      <p:tavLst>
                                        <p:tav tm="0">
                                          <p:val>
                                            <p:fltVal val="0"/>
                                          </p:val>
                                        </p:tav>
                                        <p:tav tm="100000">
                                          <p:val>
                                            <p:strVal val="#ppt_w"/>
                                          </p:val>
                                        </p:tav>
                                      </p:tavLst>
                                    </p:anim>
                                    <p:anim calcmode="lin" valueType="num">
                                      <p:cBhvr>
                                        <p:cTn id="26" dur="500" fill="hold"/>
                                        <p:tgtEl>
                                          <p:spTgt spid="245"/>
                                        </p:tgtEl>
                                        <p:attrNameLst>
                                          <p:attrName>ppt_h</p:attrName>
                                        </p:attrNameLst>
                                      </p:cBhvr>
                                      <p:tavLst>
                                        <p:tav tm="0">
                                          <p:val>
                                            <p:fltVal val="0"/>
                                          </p:val>
                                        </p:tav>
                                        <p:tav tm="100000">
                                          <p:val>
                                            <p:strVal val="#ppt_h"/>
                                          </p:val>
                                        </p:tav>
                                      </p:tavLst>
                                    </p:anim>
                                    <p:animEffect transition="in" filter="fade">
                                      <p:cBhvr>
                                        <p:cTn id="27" dur="500"/>
                                        <p:tgtEl>
                                          <p:spTgt spid="24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301"/>
                                        </p:tgtEl>
                                        <p:attrNameLst>
                                          <p:attrName>style.visibility</p:attrName>
                                        </p:attrNameLst>
                                      </p:cBhvr>
                                      <p:to>
                                        <p:strVal val="visible"/>
                                      </p:to>
                                    </p:set>
                                    <p:anim calcmode="lin" valueType="num">
                                      <p:cBhvr>
                                        <p:cTn id="31" dur="500" fill="hold"/>
                                        <p:tgtEl>
                                          <p:spTgt spid="301"/>
                                        </p:tgtEl>
                                        <p:attrNameLst>
                                          <p:attrName>ppt_w</p:attrName>
                                        </p:attrNameLst>
                                      </p:cBhvr>
                                      <p:tavLst>
                                        <p:tav tm="0">
                                          <p:val>
                                            <p:fltVal val="0"/>
                                          </p:val>
                                        </p:tav>
                                        <p:tav tm="100000">
                                          <p:val>
                                            <p:strVal val="#ppt_w"/>
                                          </p:val>
                                        </p:tav>
                                      </p:tavLst>
                                    </p:anim>
                                    <p:anim calcmode="lin" valueType="num">
                                      <p:cBhvr>
                                        <p:cTn id="32" dur="500" fill="hold"/>
                                        <p:tgtEl>
                                          <p:spTgt spid="301"/>
                                        </p:tgtEl>
                                        <p:attrNameLst>
                                          <p:attrName>ppt_h</p:attrName>
                                        </p:attrNameLst>
                                      </p:cBhvr>
                                      <p:tavLst>
                                        <p:tav tm="0">
                                          <p:val>
                                            <p:fltVal val="0"/>
                                          </p:val>
                                        </p:tav>
                                        <p:tav tm="100000">
                                          <p:val>
                                            <p:strVal val="#ppt_h"/>
                                          </p:val>
                                        </p:tav>
                                      </p:tavLst>
                                    </p:anim>
                                    <p:animEffect transition="in" filter="fade">
                                      <p:cBhvr>
                                        <p:cTn id="33" dur="500"/>
                                        <p:tgtEl>
                                          <p:spTgt spid="301"/>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p:cTn id="37" dur="500" fill="hold"/>
                                        <p:tgtEl>
                                          <p:spTgt spid="319"/>
                                        </p:tgtEl>
                                        <p:attrNameLst>
                                          <p:attrName>ppt_w</p:attrName>
                                        </p:attrNameLst>
                                      </p:cBhvr>
                                      <p:tavLst>
                                        <p:tav tm="0">
                                          <p:val>
                                            <p:fltVal val="0"/>
                                          </p:val>
                                        </p:tav>
                                        <p:tav tm="100000">
                                          <p:val>
                                            <p:strVal val="#ppt_w"/>
                                          </p:val>
                                        </p:tav>
                                      </p:tavLst>
                                    </p:anim>
                                    <p:anim calcmode="lin" valueType="num">
                                      <p:cBhvr>
                                        <p:cTn id="38" dur="500" fill="hold"/>
                                        <p:tgtEl>
                                          <p:spTgt spid="319"/>
                                        </p:tgtEl>
                                        <p:attrNameLst>
                                          <p:attrName>ppt_h</p:attrName>
                                        </p:attrNameLst>
                                      </p:cBhvr>
                                      <p:tavLst>
                                        <p:tav tm="0">
                                          <p:val>
                                            <p:fltVal val="0"/>
                                          </p:val>
                                        </p:tav>
                                        <p:tav tm="100000">
                                          <p:val>
                                            <p:strVal val="#ppt_h"/>
                                          </p:val>
                                        </p:tav>
                                      </p:tavLst>
                                    </p:anim>
                                    <p:animEffect transition="in" filter="fade">
                                      <p:cBhvr>
                                        <p:cTn id="39" dur="500"/>
                                        <p:tgtEl>
                                          <p:spTgt spid="319"/>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337"/>
                                        </p:tgtEl>
                                        <p:attrNameLst>
                                          <p:attrName>style.visibility</p:attrName>
                                        </p:attrNameLst>
                                      </p:cBhvr>
                                      <p:to>
                                        <p:strVal val="visible"/>
                                      </p:to>
                                    </p:set>
                                    <p:anim calcmode="lin" valueType="num">
                                      <p:cBhvr>
                                        <p:cTn id="43" dur="500" fill="hold"/>
                                        <p:tgtEl>
                                          <p:spTgt spid="337"/>
                                        </p:tgtEl>
                                        <p:attrNameLst>
                                          <p:attrName>ppt_w</p:attrName>
                                        </p:attrNameLst>
                                      </p:cBhvr>
                                      <p:tavLst>
                                        <p:tav tm="0">
                                          <p:val>
                                            <p:fltVal val="0"/>
                                          </p:val>
                                        </p:tav>
                                        <p:tav tm="100000">
                                          <p:val>
                                            <p:strVal val="#ppt_w"/>
                                          </p:val>
                                        </p:tav>
                                      </p:tavLst>
                                    </p:anim>
                                    <p:anim calcmode="lin" valueType="num">
                                      <p:cBhvr>
                                        <p:cTn id="44" dur="500" fill="hold"/>
                                        <p:tgtEl>
                                          <p:spTgt spid="337"/>
                                        </p:tgtEl>
                                        <p:attrNameLst>
                                          <p:attrName>ppt_h</p:attrName>
                                        </p:attrNameLst>
                                      </p:cBhvr>
                                      <p:tavLst>
                                        <p:tav tm="0">
                                          <p:val>
                                            <p:fltVal val="0"/>
                                          </p:val>
                                        </p:tav>
                                        <p:tav tm="100000">
                                          <p:val>
                                            <p:strVal val="#ppt_h"/>
                                          </p:val>
                                        </p:tav>
                                      </p:tavLst>
                                    </p:anim>
                                    <p:animEffect transition="in" filter="fade">
                                      <p:cBhvr>
                                        <p:cTn id="45" dur="500"/>
                                        <p:tgtEl>
                                          <p:spTgt spid="337"/>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32" fill="hold" nodeType="clickEffect">
                                  <p:stCondLst>
                                    <p:cond delay="0"/>
                                  </p:stCondLst>
                                  <p:childTnLst>
                                    <p:set>
                                      <p:cBhvr>
                                        <p:cTn id="49" dur="1" fill="hold">
                                          <p:stCondLst>
                                            <p:cond delay="0"/>
                                          </p:stCondLst>
                                        </p:cTn>
                                        <p:tgtEl>
                                          <p:spTgt spid="356"/>
                                        </p:tgtEl>
                                        <p:attrNameLst>
                                          <p:attrName>style.visibility</p:attrName>
                                        </p:attrNameLst>
                                      </p:cBhvr>
                                      <p:to>
                                        <p:strVal val="visible"/>
                                      </p:to>
                                    </p:set>
                                    <p:animEffect transition="in" filter="circle(out)">
                                      <p:cBhvr>
                                        <p:cTn id="50" dur="750"/>
                                        <p:tgtEl>
                                          <p:spTgt spid="356"/>
                                        </p:tgtEl>
                                      </p:cBhvr>
                                    </p:animEffect>
                                  </p:childTnLst>
                                </p:cTn>
                              </p:par>
                              <p:par>
                                <p:cTn id="51" presetID="42"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750"/>
                                        <p:tgtEl>
                                          <p:spTgt spid="5"/>
                                        </p:tgtEl>
                                      </p:cBhvr>
                                    </p:animEffect>
                                    <p:anim calcmode="lin" valueType="num">
                                      <p:cBhvr>
                                        <p:cTn id="54" dur="750" fill="hold"/>
                                        <p:tgtEl>
                                          <p:spTgt spid="5"/>
                                        </p:tgtEl>
                                        <p:attrNameLst>
                                          <p:attrName>ppt_x</p:attrName>
                                        </p:attrNameLst>
                                      </p:cBhvr>
                                      <p:tavLst>
                                        <p:tav tm="0">
                                          <p:val>
                                            <p:strVal val="#ppt_x"/>
                                          </p:val>
                                        </p:tav>
                                        <p:tav tm="100000">
                                          <p:val>
                                            <p:strVal val="#ppt_x"/>
                                          </p:val>
                                        </p:tav>
                                      </p:tavLst>
                                    </p:anim>
                                    <p:anim calcmode="lin" valueType="num">
                                      <p:cBhvr>
                                        <p:cTn id="55"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33333E-6 -0.00162 L -0.00078 0.12106 " pathEditMode="relative" rAng="0" ptsTypes="AA">
                                      <p:cBhvr>
                                        <p:cTn id="59" dur="500" fill="hold"/>
                                        <p:tgtEl>
                                          <p:spTgt spid="356"/>
                                        </p:tgtEl>
                                        <p:attrNameLst>
                                          <p:attrName>ppt_x</p:attrName>
                                          <p:attrName>ppt_y</p:attrName>
                                        </p:attrNameLst>
                                      </p:cBhvr>
                                      <p:rCtr x="-39" y="6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8284FA14-62EF-F5A1-014D-DEA53098E617}"/>
              </a:ext>
            </a:extLst>
          </p:cNvPr>
          <p:cNvGraphicFramePr>
            <a:graphicFrameLocks noGrp="1"/>
          </p:cNvGraphicFramePr>
          <p:nvPr>
            <p:extLst>
              <p:ext uri="{D42A27DB-BD31-4B8C-83A1-F6EECF244321}">
                <p14:modId xmlns:p14="http://schemas.microsoft.com/office/powerpoint/2010/main" val="217957446"/>
              </p:ext>
            </p:extLst>
          </p:nvPr>
        </p:nvGraphicFramePr>
        <p:xfrm>
          <a:off x="2426769" y="4364874"/>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3" name="Table 6">
            <a:extLst>
              <a:ext uri="{FF2B5EF4-FFF2-40B4-BE49-F238E27FC236}">
                <a16:creationId xmlns:a16="http://schemas.microsoft.com/office/drawing/2014/main" id="{664F2419-8BAA-0A51-14DF-1F58E9CDE35A}"/>
              </a:ext>
            </a:extLst>
          </p:cNvPr>
          <p:cNvGraphicFramePr>
            <a:graphicFrameLocks noGrp="1"/>
          </p:cNvGraphicFramePr>
          <p:nvPr>
            <p:extLst>
              <p:ext uri="{D42A27DB-BD31-4B8C-83A1-F6EECF244321}">
                <p14:modId xmlns:p14="http://schemas.microsoft.com/office/powerpoint/2010/main" val="3020842720"/>
              </p:ext>
            </p:extLst>
          </p:nvPr>
        </p:nvGraphicFramePr>
        <p:xfrm>
          <a:off x="4975657" y="4364874"/>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4" name="Table 6">
            <a:extLst>
              <a:ext uri="{FF2B5EF4-FFF2-40B4-BE49-F238E27FC236}">
                <a16:creationId xmlns:a16="http://schemas.microsoft.com/office/drawing/2014/main" id="{4332B0B7-C000-AC79-2F9C-23529E392AE5}"/>
              </a:ext>
            </a:extLst>
          </p:cNvPr>
          <p:cNvGraphicFramePr>
            <a:graphicFrameLocks noGrp="1"/>
          </p:cNvGraphicFramePr>
          <p:nvPr>
            <p:extLst>
              <p:ext uri="{D42A27DB-BD31-4B8C-83A1-F6EECF244321}">
                <p14:modId xmlns:p14="http://schemas.microsoft.com/office/powerpoint/2010/main" val="2216193546"/>
              </p:ext>
            </p:extLst>
          </p:nvPr>
        </p:nvGraphicFramePr>
        <p:xfrm>
          <a:off x="2423885" y="4908895"/>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5" name="Table 6">
            <a:extLst>
              <a:ext uri="{FF2B5EF4-FFF2-40B4-BE49-F238E27FC236}">
                <a16:creationId xmlns:a16="http://schemas.microsoft.com/office/drawing/2014/main" id="{DB92FE53-D536-0958-B649-AEF269B126B5}"/>
              </a:ext>
            </a:extLst>
          </p:cNvPr>
          <p:cNvGraphicFramePr>
            <a:graphicFrameLocks noGrp="1"/>
          </p:cNvGraphicFramePr>
          <p:nvPr>
            <p:extLst>
              <p:ext uri="{D42A27DB-BD31-4B8C-83A1-F6EECF244321}">
                <p14:modId xmlns:p14="http://schemas.microsoft.com/office/powerpoint/2010/main" val="3608581660"/>
              </p:ext>
            </p:extLst>
          </p:nvPr>
        </p:nvGraphicFramePr>
        <p:xfrm>
          <a:off x="4972773" y="4908895"/>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12450979"/>
                  </a:ext>
                </a:extLst>
              </a:tr>
            </a:tbl>
          </a:graphicData>
        </a:graphic>
      </p:graphicFrame>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 the following problem.</a:t>
            </a:r>
          </a:p>
        </p:txBody>
      </p:sp>
      <p:grpSp>
        <p:nvGrpSpPr>
          <p:cNvPr id="273" name="Group 272">
            <a:extLst>
              <a:ext uri="{FF2B5EF4-FFF2-40B4-BE49-F238E27FC236}">
                <a16:creationId xmlns:a16="http://schemas.microsoft.com/office/drawing/2014/main" id="{FB084D1C-A7B4-66D8-95F8-DE8300AF903E}"/>
              </a:ext>
            </a:extLst>
          </p:cNvPr>
          <p:cNvGrpSpPr/>
          <p:nvPr/>
        </p:nvGrpSpPr>
        <p:grpSpPr>
          <a:xfrm>
            <a:off x="6490697" y="4365249"/>
            <a:ext cx="822888"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2346168" y="1414360"/>
                <a:ext cx="9282613" cy="714683"/>
              </a:xfrm>
              <a:prstGeom prst="rect">
                <a:avLst/>
              </a:prstGeom>
              <a:noFill/>
            </p:spPr>
            <p:txBody>
              <a:bodyPr wrap="square">
                <a:spAutoFit/>
              </a:bodyPr>
              <a:lstStyle/>
              <a:p>
                <a:r>
                  <a:rPr lang="en-US" sz="2800" dirty="0">
                    <a:solidFill>
                      <a:schemeClr val="tx1">
                        <a:lumMod val="65000"/>
                        <a:lumOff val="35000"/>
                      </a:schemeClr>
                    </a:solidFill>
                    <a:latin typeface="+mj-lt"/>
                  </a:rPr>
                  <a:t>Raed walked </a:t>
                </a:r>
                <a14:m>
                  <m:oMath xmlns:m="http://schemas.openxmlformats.org/officeDocument/2006/math">
                    <m:f>
                      <m:fPr>
                        <m:ctrlPr>
                          <a:rPr lang="en-US" sz="2800" b="1" i="1">
                            <a:solidFill>
                              <a:schemeClr val="tx1">
                                <a:lumMod val="65000"/>
                                <a:lumOff val="35000"/>
                              </a:schemeClr>
                            </a:solidFill>
                            <a:latin typeface="Cambria Math" panose="02040503050406030204" pitchFamily="18" charset="0"/>
                          </a:rPr>
                        </m:ctrlPr>
                      </m:fPr>
                      <m:num>
                        <m:r>
                          <a:rPr lang="en-US" sz="2800" b="1" i="1">
                            <a:solidFill>
                              <a:schemeClr val="tx1">
                                <a:lumMod val="65000"/>
                                <a:lumOff val="35000"/>
                              </a:schemeClr>
                            </a:solidFill>
                            <a:latin typeface="Cambria Math" panose="02040503050406030204" pitchFamily="18" charset="0"/>
                          </a:rPr>
                          <m:t>𝟕</m:t>
                        </m:r>
                      </m:num>
                      <m:den>
                        <m:r>
                          <a:rPr lang="en-US" sz="2800" b="1" i="1">
                            <a:solidFill>
                              <a:schemeClr val="tx1">
                                <a:lumMod val="65000"/>
                                <a:lumOff val="35000"/>
                              </a:schemeClr>
                            </a:solidFill>
                            <a:latin typeface="Cambria Math" panose="02040503050406030204" pitchFamily="18" charset="0"/>
                          </a:rPr>
                          <m:t>𝟑</m:t>
                        </m:r>
                      </m:den>
                    </m:f>
                  </m:oMath>
                </a14:m>
                <a:r>
                  <a:rPr lang="en-US" sz="2800" dirty="0">
                    <a:solidFill>
                      <a:schemeClr val="tx1">
                        <a:lumMod val="65000"/>
                        <a:lumOff val="35000"/>
                      </a:schemeClr>
                    </a:solidFill>
                    <a:latin typeface="+mj-lt"/>
                  </a:rPr>
                  <a:t> km on Tuesday and  </a:t>
                </a:r>
                <a14:m>
                  <m:oMath xmlns:m="http://schemas.openxmlformats.org/officeDocument/2006/math">
                    <m:f>
                      <m:fPr>
                        <m:ctrlPr>
                          <a:rPr lang="en-US" sz="2800" b="1" i="1">
                            <a:solidFill>
                              <a:schemeClr val="tx1">
                                <a:lumMod val="65000"/>
                                <a:lumOff val="35000"/>
                              </a:schemeClr>
                            </a:solidFill>
                            <a:latin typeface="Cambria Math" panose="02040503050406030204" pitchFamily="18" charset="0"/>
                          </a:rPr>
                        </m:ctrlPr>
                      </m:fPr>
                      <m:num>
                        <m:r>
                          <a:rPr lang="en-US" sz="2800" b="1" i="1">
                            <a:solidFill>
                              <a:schemeClr val="tx1">
                                <a:lumMod val="65000"/>
                                <a:lumOff val="35000"/>
                              </a:schemeClr>
                            </a:solidFill>
                            <a:latin typeface="Cambria Math" panose="02040503050406030204" pitchFamily="18" charset="0"/>
                          </a:rPr>
                          <m:t>𝟏𝟎</m:t>
                        </m:r>
                      </m:num>
                      <m:den>
                        <m:r>
                          <a:rPr lang="en-US" sz="2800" b="1" i="1">
                            <a:solidFill>
                              <a:schemeClr val="tx1">
                                <a:lumMod val="65000"/>
                                <a:lumOff val="35000"/>
                              </a:schemeClr>
                            </a:solidFill>
                            <a:latin typeface="Cambria Math" panose="02040503050406030204" pitchFamily="18" charset="0"/>
                          </a:rPr>
                          <m:t>𝟑</m:t>
                        </m:r>
                      </m:den>
                    </m:f>
                  </m:oMath>
                </a14:m>
                <a:r>
                  <a:rPr lang="en-US" sz="2800" dirty="0">
                    <a:solidFill>
                      <a:schemeClr val="tx1">
                        <a:lumMod val="65000"/>
                        <a:lumOff val="35000"/>
                      </a:schemeClr>
                    </a:solidFill>
                    <a:latin typeface="+mj-lt"/>
                  </a:rPr>
                  <a:t> km on Thursday. </a:t>
                </a: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2346168" y="1414360"/>
                <a:ext cx="9282613" cy="714683"/>
              </a:xfrm>
              <a:prstGeom prst="rect">
                <a:avLst/>
              </a:prstGeom>
              <a:blipFill>
                <a:blip r:embed="rId4"/>
                <a:stretch>
                  <a:fillRect l="-1379" b="-10256"/>
                </a:stretch>
              </a:blipFill>
            </p:spPr>
            <p:txBody>
              <a:bodyPr/>
              <a:lstStyle/>
              <a:p>
                <a:r>
                  <a:rPr lang="en-US">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1839263" y="2385277"/>
            <a:ext cx="10352737" cy="528222"/>
          </a:xfrm>
          <a:prstGeom prst="rect">
            <a:avLst/>
          </a:prstGeom>
          <a:noFill/>
        </p:spPr>
        <p:txBody>
          <a:bodyPr wrap="square">
            <a:spAutoFit/>
          </a:bodyPr>
          <a:lstStyle/>
          <a:p>
            <a:pPr marL="457200" marR="0">
              <a:lnSpc>
                <a:spcPct val="107000"/>
              </a:lnSpc>
              <a:spcBef>
                <a:spcPts val="0"/>
              </a:spcBef>
              <a:spcAft>
                <a:spcPts val="800"/>
              </a:spcAft>
            </a:pPr>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How much farther did he walk on Thursday?</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245" name="Group 244">
            <a:extLst>
              <a:ext uri="{FF2B5EF4-FFF2-40B4-BE49-F238E27FC236}">
                <a16:creationId xmlns:a16="http://schemas.microsoft.com/office/drawing/2014/main" id="{D5BB2387-A14C-CB93-3785-83F2CCE0CF72}"/>
              </a:ext>
            </a:extLst>
          </p:cNvPr>
          <p:cNvGrpSpPr/>
          <p:nvPr/>
        </p:nvGrpSpPr>
        <p:grpSpPr>
          <a:xfrm>
            <a:off x="2358612" y="4903202"/>
            <a:ext cx="822888" cy="380672"/>
            <a:chOff x="3955277" y="1768982"/>
            <a:chExt cx="904514" cy="380672"/>
          </a:xfrm>
        </p:grpSpPr>
        <p:cxnSp>
          <p:nvCxnSpPr>
            <p:cNvPr id="246" name="Straight Connector 245">
              <a:extLst>
                <a:ext uri="{FF2B5EF4-FFF2-40B4-BE49-F238E27FC236}">
                  <a16:creationId xmlns:a16="http://schemas.microsoft.com/office/drawing/2014/main" id="{D42C0232-32F6-B133-F95D-9ACD1A22F1B4}"/>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878A2959-4D13-D2E9-CB87-DAA88AD7A2AE}"/>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27D452B7-5713-95DC-6C8C-D5C59D7FE78B}"/>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4F7A63C9-299F-9CB4-7CD1-C2A792DF3D36}"/>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DB92E2F5-1ED0-8060-FF61-378C5A1D8889}"/>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70421FA-1397-96E6-03B9-69D916DAE6C1}"/>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84CC09E4-ED67-02FD-85EB-EFB3701C41CC}"/>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C291DC69-A883-FEB7-52AC-BD3194A987D5}"/>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F78ECEA0-01B5-4521-F0A3-FB5301CACCDB}"/>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739454CC-D4FE-F56D-436E-1FBA4577C5F2}"/>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85451849-6748-FAF6-0118-9FBA4368D75E}"/>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a:extLst>
                <a:ext uri="{FF2B5EF4-FFF2-40B4-BE49-F238E27FC236}">
                  <a16:creationId xmlns:a16="http://schemas.microsoft.com/office/drawing/2014/main" id="{4A6CB174-1C23-6BC4-0A1F-A2ADAD33F82C}"/>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244AD252-BEE8-CC14-644C-6AF7A890F41A}"/>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9C0A003E-F025-40AA-3106-1908B7158049}"/>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C9907D24-2692-5232-8AD2-744F2A9B0FB2}"/>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69743115-8750-3195-3961-C4653E472065}"/>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297177A5-1A5D-DF2F-92DA-78F974BD5B26}"/>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01" name="Group 300">
            <a:extLst>
              <a:ext uri="{FF2B5EF4-FFF2-40B4-BE49-F238E27FC236}">
                <a16:creationId xmlns:a16="http://schemas.microsoft.com/office/drawing/2014/main" id="{05CAA735-1028-51D3-F2EB-1CE9D8A1D418}"/>
              </a:ext>
            </a:extLst>
          </p:cNvPr>
          <p:cNvGrpSpPr/>
          <p:nvPr/>
        </p:nvGrpSpPr>
        <p:grpSpPr>
          <a:xfrm>
            <a:off x="3136914" y="4888453"/>
            <a:ext cx="822888" cy="380672"/>
            <a:chOff x="3955277" y="1768982"/>
            <a:chExt cx="904514" cy="380672"/>
          </a:xfrm>
        </p:grpSpPr>
        <p:cxnSp>
          <p:nvCxnSpPr>
            <p:cNvPr id="302" name="Straight Connector 301">
              <a:extLst>
                <a:ext uri="{FF2B5EF4-FFF2-40B4-BE49-F238E27FC236}">
                  <a16:creationId xmlns:a16="http://schemas.microsoft.com/office/drawing/2014/main" id="{3CF31E32-713F-C075-8714-FC0101D87BEE}"/>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BB9B7AD2-CDE9-A483-77C2-A16C56E1F2B5}"/>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796CE589-2A86-5E28-95FF-767D8F497F80}"/>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0094D5D0-8708-291C-4283-7032AF2FE29C}"/>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D4D6D4-1911-B6C4-6B7B-C0C3AEEEED35}"/>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A5AA0E1F-BE46-DB8B-6C72-5FACA7167C90}"/>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117EEF0C-4A51-0860-4339-6B00D0C6DB54}"/>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8D17B6BF-ED03-2A46-D248-CFCA2322981E}"/>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a:extLst>
                <a:ext uri="{FF2B5EF4-FFF2-40B4-BE49-F238E27FC236}">
                  <a16:creationId xmlns:a16="http://schemas.microsoft.com/office/drawing/2014/main" id="{B9403D43-3EEF-1417-7F4E-7CC33CEA1F43}"/>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665DA415-A1E0-F798-5A8D-9E785E77D071}"/>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D7CE4098-E20B-0E35-B949-4BD6A6751347}"/>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91F7EDB4-3A3D-AEEC-7405-8063A1824D9D}"/>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0F6D1EE0-380E-13CE-F847-8BF31D3C2D4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CAB3A9DD-D215-2FC3-7418-C7DEEDBAFD92}"/>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AEB3333E-17F3-AF00-B51C-6E261481E0E3}"/>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98B77141-A1EE-BB51-78D7-489C97BFFDDC}"/>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038ECC0C-7F9F-2C68-DF25-50362B799E4E}"/>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19" name="Group 318">
            <a:extLst>
              <a:ext uri="{FF2B5EF4-FFF2-40B4-BE49-F238E27FC236}">
                <a16:creationId xmlns:a16="http://schemas.microsoft.com/office/drawing/2014/main" id="{3CDCDC81-A88E-1F15-7BD0-321378178C4E}"/>
              </a:ext>
            </a:extLst>
          </p:cNvPr>
          <p:cNvGrpSpPr/>
          <p:nvPr/>
        </p:nvGrpSpPr>
        <p:grpSpPr>
          <a:xfrm>
            <a:off x="3905112" y="4893122"/>
            <a:ext cx="822888" cy="380672"/>
            <a:chOff x="3955277" y="1768982"/>
            <a:chExt cx="904514" cy="380672"/>
          </a:xfrm>
        </p:grpSpPr>
        <p:cxnSp>
          <p:nvCxnSpPr>
            <p:cNvPr id="320" name="Straight Connector 319">
              <a:extLst>
                <a:ext uri="{FF2B5EF4-FFF2-40B4-BE49-F238E27FC236}">
                  <a16:creationId xmlns:a16="http://schemas.microsoft.com/office/drawing/2014/main" id="{8DD1C640-2658-7DF4-1174-5ACF88222889}"/>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2E8A29E9-DD73-16A1-DD2C-CCA6A815EC9D}"/>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4990E2B5-367F-A4BC-CC67-5E0BDF725497}"/>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3D7FF1C6-B3B8-30C9-86FB-A32FA1C29029}"/>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A3863A34-8D02-8A03-FC8A-5201F7173EAC}"/>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CDAC68D9-69E9-8E20-E517-8F152ACBD521}"/>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D986BE3E-FB57-36E4-7BD4-061318A3DE7B}"/>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E78FE8ED-65AE-99F8-D2EF-01250D767AAF}"/>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73C62558-26C7-7B64-0234-5733B586906C}"/>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27ABA34E-6693-A208-9F39-A2ED95F9BC2D}"/>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4411FF1-02C7-6012-34ED-6F4F42A76086}"/>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E6D84ECF-D2AC-BBC4-9274-25AAE80B4843}"/>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915B9E88-40FB-2814-92D9-CEDAC35C5E1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E89C12D4-88D9-9968-7A12-5864B0F2BCCE}"/>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32A87F45-0779-FF13-1EE6-345DBCEFE18C}"/>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AC359986-818C-CD7B-4268-E9AEB3E8F5F8}"/>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D9C57736-0C82-EE57-C23D-A688B4660392}"/>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37" name="Group 336">
            <a:extLst>
              <a:ext uri="{FF2B5EF4-FFF2-40B4-BE49-F238E27FC236}">
                <a16:creationId xmlns:a16="http://schemas.microsoft.com/office/drawing/2014/main" id="{6A4174FE-9D4F-97CC-5CD4-1B29CB328D7A}"/>
              </a:ext>
            </a:extLst>
          </p:cNvPr>
          <p:cNvGrpSpPr/>
          <p:nvPr/>
        </p:nvGrpSpPr>
        <p:grpSpPr>
          <a:xfrm>
            <a:off x="4955195" y="4897825"/>
            <a:ext cx="822888" cy="380672"/>
            <a:chOff x="3955277" y="1768982"/>
            <a:chExt cx="904514" cy="380672"/>
          </a:xfrm>
        </p:grpSpPr>
        <p:cxnSp>
          <p:nvCxnSpPr>
            <p:cNvPr id="338" name="Straight Connector 337">
              <a:extLst>
                <a:ext uri="{FF2B5EF4-FFF2-40B4-BE49-F238E27FC236}">
                  <a16:creationId xmlns:a16="http://schemas.microsoft.com/office/drawing/2014/main" id="{A3EE312C-45C2-3604-7CA0-DA047A221396}"/>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80A5DC3-C6AD-C6C3-796B-941FD8AC5E86}"/>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109B9898-C96E-FCDB-8EDD-BC35612CEB68}"/>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0ABB384F-9D31-EDD9-5CFA-B206E8FEAF54}"/>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92655315-AC23-0588-0070-D362F3021FC1}"/>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50E74B46-A310-82D1-0F52-501FA00AFEDB}"/>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817538A6-5C08-BE3F-C2D2-C3F82178ED1A}"/>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76F4E286-A7ED-D2E5-23C8-B57FC4979795}"/>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41645D79-F7A1-3B53-0D57-D091DAC310D8}"/>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A11DDED2-337D-5B4E-006A-589B4EA68BB4}"/>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F989AE88-4C02-97D2-8899-5546DFC9659A}"/>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92D4436C-456C-4307-31F1-9E695B4DB200}"/>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3A0E0A14-5492-CFD9-7EA2-20A390673365}"/>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8196DBAC-77BE-5F80-B317-AA481908FBDA}"/>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0DFB5F9C-8434-924B-843A-0AA3667EB054}"/>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CC09CDD3-0E1C-A797-7294-3BFD47CD9082}"/>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3BDC6BCC-8DEA-41E2-3CC5-E48AF0E06A93}"/>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1747627" y="3225204"/>
                <a:ext cx="4348373" cy="9105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𝟏𝟎</m:t>
                          </m:r>
                        </m:num>
                        <m:den>
                          <m:r>
                            <a:rPr lang="en-US" sz="2800" b="1" i="1" smtClean="0">
                              <a:solidFill>
                                <a:srgbClr val="74C274"/>
                              </a:solidFill>
                              <a:latin typeface="Cambria Math" panose="02040503050406030204" pitchFamily="18" charset="0"/>
                            </a:rPr>
                            <m:t>𝟑</m:t>
                          </m:r>
                        </m:den>
                      </m:f>
                      <m:r>
                        <a:rPr lang="en-US" sz="2800" b="1" i="0">
                          <a:solidFill>
                            <a:srgbClr val="74C274"/>
                          </a:solidFill>
                          <a:latin typeface="Cambria Math" panose="02040503050406030204" pitchFamily="18" charset="0"/>
                        </a:rPr>
                        <m:t>−</m:t>
                      </m:r>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𝟕</m:t>
                          </m:r>
                        </m:num>
                        <m:den>
                          <m:r>
                            <a:rPr lang="en-US" sz="2800" b="1" i="1" smtClean="0">
                              <a:solidFill>
                                <a:srgbClr val="74C274"/>
                              </a:solidFill>
                              <a:latin typeface="Cambria Math" panose="02040503050406030204" pitchFamily="18" charset="0"/>
                            </a:rPr>
                            <m:t>𝟑</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𝟑</m:t>
                          </m:r>
                        </m:num>
                        <m:den>
                          <m:r>
                            <a:rPr lang="en-US" sz="2800" b="1" i="1" smtClean="0">
                              <a:solidFill>
                                <a:srgbClr val="74C274"/>
                              </a:solidFill>
                              <a:latin typeface="Cambria Math" panose="02040503050406030204" pitchFamily="18" charset="0"/>
                            </a:rPr>
                            <m:t>𝟑</m:t>
                          </m:r>
                        </m:den>
                      </m:f>
                      <m:r>
                        <a:rPr lang="en-US" sz="2800" b="1" i="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𝟏</m:t>
                      </m:r>
                      <m:r>
                        <a:rPr lang="en-US" sz="2800" b="1" i="1" smtClean="0">
                          <a:solidFill>
                            <a:srgbClr val="74C274"/>
                          </a:solidFill>
                          <a:latin typeface="Cambria Math" panose="02040503050406030204" pitchFamily="18" charset="0"/>
                        </a:rPr>
                        <m:t> </m:t>
                      </m:r>
                      <m:r>
                        <a:rPr lang="en-US" sz="2800" b="1" i="0" smtClean="0">
                          <a:solidFill>
                            <a:srgbClr val="74C274"/>
                          </a:solidFill>
                          <a:latin typeface="Cambria Math" panose="02040503050406030204" pitchFamily="18" charset="0"/>
                        </a:rPr>
                        <m:t>𝐤𝐦</m:t>
                      </m:r>
                    </m:oMath>
                  </m:oMathPara>
                </a14:m>
                <a:endParaRPr lang="en-US"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1747627" y="3225204"/>
                <a:ext cx="4348373" cy="910570"/>
              </a:xfrm>
              <a:prstGeom prst="rect">
                <a:avLst/>
              </a:prstGeom>
              <a:blipFill>
                <a:blip r:embed="rId5"/>
                <a:stretch>
                  <a:fillRect/>
                </a:stretch>
              </a:blipFill>
            </p:spPr>
            <p:txBody>
              <a:bodyPr/>
              <a:lstStyle/>
              <a:p>
                <a:r>
                  <a:rPr lang="en-US">
                    <a:noFill/>
                  </a:rPr>
                  <a:t> </a:t>
                </a:r>
              </a:p>
            </p:txBody>
          </p:sp>
        </mc:Fallback>
      </mc:AlternateContent>
      <p:pic>
        <p:nvPicPr>
          <p:cNvPr id="3" name="Graphic 2">
            <a:extLst>
              <a:ext uri="{FF2B5EF4-FFF2-40B4-BE49-F238E27FC236}">
                <a16:creationId xmlns:a16="http://schemas.microsoft.com/office/drawing/2014/main" id="{EE72A97C-DE60-169F-A2C4-9BFE942562C6}"/>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b="10629"/>
          <a:stretch/>
        </p:blipFill>
        <p:spPr>
          <a:xfrm>
            <a:off x="273399" y="1468741"/>
            <a:ext cx="1669701" cy="2212610"/>
          </a:xfrm>
          <a:prstGeom prst="rect">
            <a:avLst/>
          </a:prstGeom>
        </p:spPr>
      </p:pic>
      <p:grpSp>
        <p:nvGrpSpPr>
          <p:cNvPr id="106" name="Group 105">
            <a:extLst>
              <a:ext uri="{FF2B5EF4-FFF2-40B4-BE49-F238E27FC236}">
                <a16:creationId xmlns:a16="http://schemas.microsoft.com/office/drawing/2014/main" id="{25440A0C-437D-842E-931F-E149AF0D76D6}"/>
              </a:ext>
            </a:extLst>
          </p:cNvPr>
          <p:cNvGrpSpPr/>
          <p:nvPr/>
        </p:nvGrpSpPr>
        <p:grpSpPr>
          <a:xfrm>
            <a:off x="5704329" y="4365249"/>
            <a:ext cx="822888" cy="380672"/>
            <a:chOff x="3955277" y="1768982"/>
            <a:chExt cx="904514" cy="380672"/>
          </a:xfrm>
        </p:grpSpPr>
        <p:cxnSp>
          <p:nvCxnSpPr>
            <p:cNvPr id="107" name="Straight Connector 106">
              <a:extLst>
                <a:ext uri="{FF2B5EF4-FFF2-40B4-BE49-F238E27FC236}">
                  <a16:creationId xmlns:a16="http://schemas.microsoft.com/office/drawing/2014/main" id="{28E98092-0F29-08F7-2A9F-E97A1B085CBE}"/>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EBF8483-06B4-A383-4414-2BEF73CCC82E}"/>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F0AA6616-07F0-13C0-40FF-35043678321B}"/>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7F68C09-6B3A-53A9-1F19-926344BD110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9D46CFEA-BD33-C68C-FEA8-FC739D6B73F3}"/>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6EE349F-6958-C6AC-A07C-455F306F810D}"/>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DD02ABE-DA86-1ABA-5B2F-2C4394FCB6B4}"/>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D5C20CCF-B902-88F4-CBD7-C8A00F160BCD}"/>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50833C7-6532-2B43-1F0C-4A7DEC213DE4}"/>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C93078C-BD1E-FBE2-2B88-2A2DD200E952}"/>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6ED94742-475F-1510-4495-7F27AF7B4E42}"/>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9BB19659-AE4E-F32A-446C-ECA3CC3B4D97}"/>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8FB49FDF-66C4-D56F-C5E0-8ACD06D8AD6B}"/>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BAABD3A-5457-F28D-0034-940CF660024D}"/>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B930F8C6-5599-6364-89F2-B0DB38C44EC2}"/>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704641B4-0F2F-7236-4CBD-3BC32F3EA278}"/>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0328A9ED-1B4F-3F2A-6F6D-DEB2437A0769}"/>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24" name="Group 123">
            <a:extLst>
              <a:ext uri="{FF2B5EF4-FFF2-40B4-BE49-F238E27FC236}">
                <a16:creationId xmlns:a16="http://schemas.microsoft.com/office/drawing/2014/main" id="{D3E2D4F3-55CF-626C-32AF-3B07862363C0}"/>
              </a:ext>
            </a:extLst>
          </p:cNvPr>
          <p:cNvGrpSpPr/>
          <p:nvPr/>
        </p:nvGrpSpPr>
        <p:grpSpPr>
          <a:xfrm>
            <a:off x="4930836" y="4365249"/>
            <a:ext cx="822888" cy="380672"/>
            <a:chOff x="3955277" y="1768982"/>
            <a:chExt cx="904514" cy="380672"/>
          </a:xfrm>
        </p:grpSpPr>
        <p:cxnSp>
          <p:nvCxnSpPr>
            <p:cNvPr id="125" name="Straight Connector 124">
              <a:extLst>
                <a:ext uri="{FF2B5EF4-FFF2-40B4-BE49-F238E27FC236}">
                  <a16:creationId xmlns:a16="http://schemas.microsoft.com/office/drawing/2014/main" id="{A5DE3267-A59F-7DA4-BD00-9BA3E70D86B0}"/>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1F5C672A-6E30-DB50-4457-3435B1E6C6F1}"/>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E647E96E-713C-F9F1-B74E-BA98C6E9BAB1}"/>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75A20474-2F86-33B9-3E7A-F79EB32C400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D104DA65-F13C-D5C2-2E83-9737844C8F52}"/>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7642AF23-D3FF-1179-6F25-174018649026}"/>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FA75E910-2559-EA0A-1E54-592F36911BBD}"/>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C2F42245-9372-CCBC-0012-91B0418FA663}"/>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3281E06F-F16E-EFFF-C89E-6A537388F38B}"/>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75F95656-49E5-54D3-3BA8-503D0A786683}"/>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704442D0-6558-3BF9-B47A-62B7730607B0}"/>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812C5971-D643-126D-9567-AAD87E0B4BC3}"/>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429A1E1-7C1D-55DB-8BB5-D2A6F604B95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667F24D8-EE04-0675-AF49-C961C53703C3}"/>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3B8B898A-A418-FC45-3C46-6EEEF3F0D063}"/>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42B689C0-C9F9-AF0E-64CF-E84901D3324C}"/>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FAE0C898-6455-F498-E205-FBB2671EAD9E}"/>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91081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fade">
                                      <p:cBhvr>
                                        <p:cTn id="17" dur="500"/>
                                        <p:tgtEl>
                                          <p:spTgt spid="103"/>
                                        </p:tgtEl>
                                      </p:cBhvr>
                                    </p:animEffect>
                                    <p:anim calcmode="lin" valueType="num">
                                      <p:cBhvr>
                                        <p:cTn id="18" dur="500" fill="hold"/>
                                        <p:tgtEl>
                                          <p:spTgt spid="103"/>
                                        </p:tgtEl>
                                        <p:attrNameLst>
                                          <p:attrName>ppt_x</p:attrName>
                                        </p:attrNameLst>
                                      </p:cBhvr>
                                      <p:tavLst>
                                        <p:tav tm="0">
                                          <p:val>
                                            <p:strVal val="#ppt_x"/>
                                          </p:val>
                                        </p:tav>
                                        <p:tav tm="100000">
                                          <p:val>
                                            <p:strVal val="#ppt_x"/>
                                          </p:val>
                                        </p:tav>
                                      </p:tavLst>
                                    </p:anim>
                                    <p:anim calcmode="lin" valueType="num">
                                      <p:cBhvr>
                                        <p:cTn id="19" dur="500" fill="hold"/>
                                        <p:tgtEl>
                                          <p:spTgt spid="10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fade">
                                      <p:cBhvr>
                                        <p:cTn id="22" dur="500"/>
                                        <p:tgtEl>
                                          <p:spTgt spid="104"/>
                                        </p:tgtEl>
                                      </p:cBhvr>
                                    </p:animEffect>
                                    <p:anim calcmode="lin" valueType="num">
                                      <p:cBhvr>
                                        <p:cTn id="23" dur="500" fill="hold"/>
                                        <p:tgtEl>
                                          <p:spTgt spid="104"/>
                                        </p:tgtEl>
                                        <p:attrNameLst>
                                          <p:attrName>ppt_x</p:attrName>
                                        </p:attrNameLst>
                                      </p:cBhvr>
                                      <p:tavLst>
                                        <p:tav tm="0">
                                          <p:val>
                                            <p:strVal val="#ppt_x"/>
                                          </p:val>
                                        </p:tav>
                                        <p:tav tm="100000">
                                          <p:val>
                                            <p:strVal val="#ppt_x"/>
                                          </p:val>
                                        </p:tav>
                                      </p:tavLst>
                                    </p:anim>
                                    <p:anim calcmode="lin" valueType="num">
                                      <p:cBhvr>
                                        <p:cTn id="24" dur="500" fill="hold"/>
                                        <p:tgtEl>
                                          <p:spTgt spid="10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anim calcmode="lin" valueType="num">
                                      <p:cBhvr>
                                        <p:cTn id="28" dur="500" fill="hold"/>
                                        <p:tgtEl>
                                          <p:spTgt spid="105"/>
                                        </p:tgtEl>
                                        <p:attrNameLst>
                                          <p:attrName>ppt_x</p:attrName>
                                        </p:attrNameLst>
                                      </p:cBhvr>
                                      <p:tavLst>
                                        <p:tav tm="0">
                                          <p:val>
                                            <p:strVal val="#ppt_x"/>
                                          </p:val>
                                        </p:tav>
                                        <p:tav tm="100000">
                                          <p:val>
                                            <p:strVal val="#ppt_x"/>
                                          </p:val>
                                        </p:tav>
                                      </p:tavLst>
                                    </p:anim>
                                    <p:anim calcmode="lin" valueType="num">
                                      <p:cBhvr>
                                        <p:cTn id="29"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337"/>
                                        </p:tgtEl>
                                        <p:attrNameLst>
                                          <p:attrName>style.visibility</p:attrName>
                                        </p:attrNameLst>
                                      </p:cBhvr>
                                      <p:to>
                                        <p:strVal val="visible"/>
                                      </p:to>
                                    </p:set>
                                    <p:anim calcmode="lin" valueType="num">
                                      <p:cBhvr>
                                        <p:cTn id="34" dur="500" fill="hold"/>
                                        <p:tgtEl>
                                          <p:spTgt spid="337"/>
                                        </p:tgtEl>
                                        <p:attrNameLst>
                                          <p:attrName>ppt_w</p:attrName>
                                        </p:attrNameLst>
                                      </p:cBhvr>
                                      <p:tavLst>
                                        <p:tav tm="0">
                                          <p:val>
                                            <p:fltVal val="0"/>
                                          </p:val>
                                        </p:tav>
                                        <p:tav tm="100000">
                                          <p:val>
                                            <p:strVal val="#ppt_w"/>
                                          </p:val>
                                        </p:tav>
                                      </p:tavLst>
                                    </p:anim>
                                    <p:anim calcmode="lin" valueType="num">
                                      <p:cBhvr>
                                        <p:cTn id="35" dur="500" fill="hold"/>
                                        <p:tgtEl>
                                          <p:spTgt spid="337"/>
                                        </p:tgtEl>
                                        <p:attrNameLst>
                                          <p:attrName>ppt_h</p:attrName>
                                        </p:attrNameLst>
                                      </p:cBhvr>
                                      <p:tavLst>
                                        <p:tav tm="0">
                                          <p:val>
                                            <p:fltVal val="0"/>
                                          </p:val>
                                        </p:tav>
                                        <p:tav tm="100000">
                                          <p:val>
                                            <p:strVal val="#ppt_h"/>
                                          </p:val>
                                        </p:tav>
                                      </p:tavLst>
                                    </p:anim>
                                    <p:animEffect transition="in" filter="fade">
                                      <p:cBhvr>
                                        <p:cTn id="36" dur="500"/>
                                        <p:tgtEl>
                                          <p:spTgt spid="337"/>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319"/>
                                        </p:tgtEl>
                                        <p:attrNameLst>
                                          <p:attrName>style.visibility</p:attrName>
                                        </p:attrNameLst>
                                      </p:cBhvr>
                                      <p:to>
                                        <p:strVal val="visible"/>
                                      </p:to>
                                    </p:set>
                                    <p:anim calcmode="lin" valueType="num">
                                      <p:cBhvr>
                                        <p:cTn id="40" dur="500" fill="hold"/>
                                        <p:tgtEl>
                                          <p:spTgt spid="319"/>
                                        </p:tgtEl>
                                        <p:attrNameLst>
                                          <p:attrName>ppt_w</p:attrName>
                                        </p:attrNameLst>
                                      </p:cBhvr>
                                      <p:tavLst>
                                        <p:tav tm="0">
                                          <p:val>
                                            <p:fltVal val="0"/>
                                          </p:val>
                                        </p:tav>
                                        <p:tav tm="100000">
                                          <p:val>
                                            <p:strVal val="#ppt_w"/>
                                          </p:val>
                                        </p:tav>
                                      </p:tavLst>
                                    </p:anim>
                                    <p:anim calcmode="lin" valueType="num">
                                      <p:cBhvr>
                                        <p:cTn id="41" dur="500" fill="hold"/>
                                        <p:tgtEl>
                                          <p:spTgt spid="319"/>
                                        </p:tgtEl>
                                        <p:attrNameLst>
                                          <p:attrName>ppt_h</p:attrName>
                                        </p:attrNameLst>
                                      </p:cBhvr>
                                      <p:tavLst>
                                        <p:tav tm="0">
                                          <p:val>
                                            <p:fltVal val="0"/>
                                          </p:val>
                                        </p:tav>
                                        <p:tav tm="100000">
                                          <p:val>
                                            <p:strVal val="#ppt_h"/>
                                          </p:val>
                                        </p:tav>
                                      </p:tavLst>
                                    </p:anim>
                                    <p:animEffect transition="in" filter="fade">
                                      <p:cBhvr>
                                        <p:cTn id="42" dur="500"/>
                                        <p:tgtEl>
                                          <p:spTgt spid="319"/>
                                        </p:tgtEl>
                                      </p:cBhvr>
                                    </p:animEffect>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301"/>
                                        </p:tgtEl>
                                        <p:attrNameLst>
                                          <p:attrName>style.visibility</p:attrName>
                                        </p:attrNameLst>
                                      </p:cBhvr>
                                      <p:to>
                                        <p:strVal val="visible"/>
                                      </p:to>
                                    </p:set>
                                    <p:anim calcmode="lin" valueType="num">
                                      <p:cBhvr>
                                        <p:cTn id="46" dur="500" fill="hold"/>
                                        <p:tgtEl>
                                          <p:spTgt spid="301"/>
                                        </p:tgtEl>
                                        <p:attrNameLst>
                                          <p:attrName>ppt_w</p:attrName>
                                        </p:attrNameLst>
                                      </p:cBhvr>
                                      <p:tavLst>
                                        <p:tav tm="0">
                                          <p:val>
                                            <p:fltVal val="0"/>
                                          </p:val>
                                        </p:tav>
                                        <p:tav tm="100000">
                                          <p:val>
                                            <p:strVal val="#ppt_w"/>
                                          </p:val>
                                        </p:tav>
                                      </p:tavLst>
                                    </p:anim>
                                    <p:anim calcmode="lin" valueType="num">
                                      <p:cBhvr>
                                        <p:cTn id="47" dur="500" fill="hold"/>
                                        <p:tgtEl>
                                          <p:spTgt spid="301"/>
                                        </p:tgtEl>
                                        <p:attrNameLst>
                                          <p:attrName>ppt_h</p:attrName>
                                        </p:attrNameLst>
                                      </p:cBhvr>
                                      <p:tavLst>
                                        <p:tav tm="0">
                                          <p:val>
                                            <p:fltVal val="0"/>
                                          </p:val>
                                        </p:tav>
                                        <p:tav tm="100000">
                                          <p:val>
                                            <p:strVal val="#ppt_h"/>
                                          </p:val>
                                        </p:tav>
                                      </p:tavLst>
                                    </p:anim>
                                    <p:animEffect transition="in" filter="fade">
                                      <p:cBhvr>
                                        <p:cTn id="48" dur="500"/>
                                        <p:tgtEl>
                                          <p:spTgt spid="301"/>
                                        </p:tgtEl>
                                      </p:cBhvr>
                                    </p:animEffect>
                                  </p:childTnLst>
                                </p:cTn>
                              </p:par>
                            </p:childTnLst>
                          </p:cTn>
                        </p:par>
                        <p:par>
                          <p:cTn id="49" fill="hold">
                            <p:stCondLst>
                              <p:cond delay="1500"/>
                            </p:stCondLst>
                            <p:childTnLst>
                              <p:par>
                                <p:cTn id="50" presetID="53" presetClass="entr" presetSubtype="16" fill="hold" nodeType="afterEffect">
                                  <p:stCondLst>
                                    <p:cond delay="0"/>
                                  </p:stCondLst>
                                  <p:childTnLst>
                                    <p:set>
                                      <p:cBhvr>
                                        <p:cTn id="51" dur="1" fill="hold">
                                          <p:stCondLst>
                                            <p:cond delay="0"/>
                                          </p:stCondLst>
                                        </p:cTn>
                                        <p:tgtEl>
                                          <p:spTgt spid="245"/>
                                        </p:tgtEl>
                                        <p:attrNameLst>
                                          <p:attrName>style.visibility</p:attrName>
                                        </p:attrNameLst>
                                      </p:cBhvr>
                                      <p:to>
                                        <p:strVal val="visible"/>
                                      </p:to>
                                    </p:set>
                                    <p:anim calcmode="lin" valueType="num">
                                      <p:cBhvr>
                                        <p:cTn id="52" dur="500" fill="hold"/>
                                        <p:tgtEl>
                                          <p:spTgt spid="245"/>
                                        </p:tgtEl>
                                        <p:attrNameLst>
                                          <p:attrName>ppt_w</p:attrName>
                                        </p:attrNameLst>
                                      </p:cBhvr>
                                      <p:tavLst>
                                        <p:tav tm="0">
                                          <p:val>
                                            <p:fltVal val="0"/>
                                          </p:val>
                                        </p:tav>
                                        <p:tav tm="100000">
                                          <p:val>
                                            <p:strVal val="#ppt_w"/>
                                          </p:val>
                                        </p:tav>
                                      </p:tavLst>
                                    </p:anim>
                                    <p:anim calcmode="lin" valueType="num">
                                      <p:cBhvr>
                                        <p:cTn id="53" dur="500" fill="hold"/>
                                        <p:tgtEl>
                                          <p:spTgt spid="245"/>
                                        </p:tgtEl>
                                        <p:attrNameLst>
                                          <p:attrName>ppt_h</p:attrName>
                                        </p:attrNameLst>
                                      </p:cBhvr>
                                      <p:tavLst>
                                        <p:tav tm="0">
                                          <p:val>
                                            <p:fltVal val="0"/>
                                          </p:val>
                                        </p:tav>
                                        <p:tav tm="100000">
                                          <p:val>
                                            <p:strVal val="#ppt_h"/>
                                          </p:val>
                                        </p:tav>
                                      </p:tavLst>
                                    </p:anim>
                                    <p:animEffect transition="in" filter="fade">
                                      <p:cBhvr>
                                        <p:cTn id="54" dur="500"/>
                                        <p:tgtEl>
                                          <p:spTgt spid="245"/>
                                        </p:tgtEl>
                                      </p:cBhvr>
                                    </p:animEffect>
                                  </p:childTnLst>
                                </p:cTn>
                              </p:par>
                            </p:childTnLst>
                          </p:cTn>
                        </p:par>
                        <p:par>
                          <p:cTn id="55" fill="hold">
                            <p:stCondLst>
                              <p:cond delay="2000"/>
                            </p:stCondLst>
                            <p:childTnLst>
                              <p:par>
                                <p:cTn id="56" presetID="53" presetClass="entr" presetSubtype="16" fill="hold" nodeType="afterEffect">
                                  <p:stCondLst>
                                    <p:cond delay="0"/>
                                  </p:stCondLst>
                                  <p:childTnLst>
                                    <p:set>
                                      <p:cBhvr>
                                        <p:cTn id="57" dur="1" fill="hold">
                                          <p:stCondLst>
                                            <p:cond delay="0"/>
                                          </p:stCondLst>
                                        </p:cTn>
                                        <p:tgtEl>
                                          <p:spTgt spid="273"/>
                                        </p:tgtEl>
                                        <p:attrNameLst>
                                          <p:attrName>style.visibility</p:attrName>
                                        </p:attrNameLst>
                                      </p:cBhvr>
                                      <p:to>
                                        <p:strVal val="visible"/>
                                      </p:to>
                                    </p:set>
                                    <p:anim calcmode="lin" valueType="num">
                                      <p:cBhvr>
                                        <p:cTn id="58" dur="500" fill="hold"/>
                                        <p:tgtEl>
                                          <p:spTgt spid="273"/>
                                        </p:tgtEl>
                                        <p:attrNameLst>
                                          <p:attrName>ppt_w</p:attrName>
                                        </p:attrNameLst>
                                      </p:cBhvr>
                                      <p:tavLst>
                                        <p:tav tm="0">
                                          <p:val>
                                            <p:fltVal val="0"/>
                                          </p:val>
                                        </p:tav>
                                        <p:tav tm="100000">
                                          <p:val>
                                            <p:strVal val="#ppt_w"/>
                                          </p:val>
                                        </p:tav>
                                      </p:tavLst>
                                    </p:anim>
                                    <p:anim calcmode="lin" valueType="num">
                                      <p:cBhvr>
                                        <p:cTn id="59" dur="500" fill="hold"/>
                                        <p:tgtEl>
                                          <p:spTgt spid="273"/>
                                        </p:tgtEl>
                                        <p:attrNameLst>
                                          <p:attrName>ppt_h</p:attrName>
                                        </p:attrNameLst>
                                      </p:cBhvr>
                                      <p:tavLst>
                                        <p:tav tm="0">
                                          <p:val>
                                            <p:fltVal val="0"/>
                                          </p:val>
                                        </p:tav>
                                        <p:tav tm="100000">
                                          <p:val>
                                            <p:strVal val="#ppt_h"/>
                                          </p:val>
                                        </p:tav>
                                      </p:tavLst>
                                    </p:anim>
                                    <p:animEffect transition="in" filter="fade">
                                      <p:cBhvr>
                                        <p:cTn id="60" dur="500"/>
                                        <p:tgtEl>
                                          <p:spTgt spid="273"/>
                                        </p:tgtEl>
                                      </p:cBhvr>
                                    </p:animEffect>
                                  </p:childTnLst>
                                </p:cTn>
                              </p:par>
                            </p:childTnLst>
                          </p:cTn>
                        </p:par>
                        <p:par>
                          <p:cTn id="61" fill="hold">
                            <p:stCondLst>
                              <p:cond delay="2500"/>
                            </p:stCondLst>
                            <p:childTnLst>
                              <p:par>
                                <p:cTn id="62" presetID="53" presetClass="entr" presetSubtype="16" fill="hold" nodeType="afterEffect">
                                  <p:stCondLst>
                                    <p:cond delay="0"/>
                                  </p:stCondLst>
                                  <p:childTnLst>
                                    <p:set>
                                      <p:cBhvr>
                                        <p:cTn id="63" dur="1" fill="hold">
                                          <p:stCondLst>
                                            <p:cond delay="0"/>
                                          </p:stCondLst>
                                        </p:cTn>
                                        <p:tgtEl>
                                          <p:spTgt spid="106"/>
                                        </p:tgtEl>
                                        <p:attrNameLst>
                                          <p:attrName>style.visibility</p:attrName>
                                        </p:attrNameLst>
                                      </p:cBhvr>
                                      <p:to>
                                        <p:strVal val="visible"/>
                                      </p:to>
                                    </p:set>
                                    <p:anim calcmode="lin" valueType="num">
                                      <p:cBhvr>
                                        <p:cTn id="64" dur="500" fill="hold"/>
                                        <p:tgtEl>
                                          <p:spTgt spid="106"/>
                                        </p:tgtEl>
                                        <p:attrNameLst>
                                          <p:attrName>ppt_w</p:attrName>
                                        </p:attrNameLst>
                                      </p:cBhvr>
                                      <p:tavLst>
                                        <p:tav tm="0">
                                          <p:val>
                                            <p:fltVal val="0"/>
                                          </p:val>
                                        </p:tav>
                                        <p:tav tm="100000">
                                          <p:val>
                                            <p:strVal val="#ppt_w"/>
                                          </p:val>
                                        </p:tav>
                                      </p:tavLst>
                                    </p:anim>
                                    <p:anim calcmode="lin" valueType="num">
                                      <p:cBhvr>
                                        <p:cTn id="65" dur="500" fill="hold"/>
                                        <p:tgtEl>
                                          <p:spTgt spid="106"/>
                                        </p:tgtEl>
                                        <p:attrNameLst>
                                          <p:attrName>ppt_h</p:attrName>
                                        </p:attrNameLst>
                                      </p:cBhvr>
                                      <p:tavLst>
                                        <p:tav tm="0">
                                          <p:val>
                                            <p:fltVal val="0"/>
                                          </p:val>
                                        </p:tav>
                                        <p:tav tm="100000">
                                          <p:val>
                                            <p:strVal val="#ppt_h"/>
                                          </p:val>
                                        </p:tav>
                                      </p:tavLst>
                                    </p:anim>
                                    <p:animEffect transition="in" filter="fade">
                                      <p:cBhvr>
                                        <p:cTn id="66" dur="500"/>
                                        <p:tgtEl>
                                          <p:spTgt spid="106"/>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124"/>
                                        </p:tgtEl>
                                        <p:attrNameLst>
                                          <p:attrName>style.visibility</p:attrName>
                                        </p:attrNameLst>
                                      </p:cBhvr>
                                      <p:to>
                                        <p:strVal val="visible"/>
                                      </p:to>
                                    </p:set>
                                    <p:anim calcmode="lin" valueType="num">
                                      <p:cBhvr>
                                        <p:cTn id="70" dur="500" fill="hold"/>
                                        <p:tgtEl>
                                          <p:spTgt spid="124"/>
                                        </p:tgtEl>
                                        <p:attrNameLst>
                                          <p:attrName>ppt_w</p:attrName>
                                        </p:attrNameLst>
                                      </p:cBhvr>
                                      <p:tavLst>
                                        <p:tav tm="0">
                                          <p:val>
                                            <p:fltVal val="0"/>
                                          </p:val>
                                        </p:tav>
                                        <p:tav tm="100000">
                                          <p:val>
                                            <p:strVal val="#ppt_w"/>
                                          </p:val>
                                        </p:tav>
                                      </p:tavLst>
                                    </p:anim>
                                    <p:anim calcmode="lin" valueType="num">
                                      <p:cBhvr>
                                        <p:cTn id="71" dur="500" fill="hold"/>
                                        <p:tgtEl>
                                          <p:spTgt spid="124"/>
                                        </p:tgtEl>
                                        <p:attrNameLst>
                                          <p:attrName>ppt_h</p:attrName>
                                        </p:attrNameLst>
                                      </p:cBhvr>
                                      <p:tavLst>
                                        <p:tav tm="0">
                                          <p:val>
                                            <p:fltVal val="0"/>
                                          </p:val>
                                        </p:tav>
                                        <p:tav tm="100000">
                                          <p:val>
                                            <p:strVal val="#ppt_h"/>
                                          </p:val>
                                        </p:tav>
                                      </p:tavLst>
                                    </p:anim>
                                    <p:animEffect transition="in" filter="fade">
                                      <p:cBhvr>
                                        <p:cTn id="7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2618958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E678D65-62DD-477F-DB2D-51D70768EC43}"/>
              </a:ext>
            </a:extLst>
          </p:cNvPr>
          <p:cNvGrpSpPr/>
          <p:nvPr/>
        </p:nvGrpSpPr>
        <p:grpSpPr>
          <a:xfrm>
            <a:off x="899159" y="2634713"/>
            <a:ext cx="9927883" cy="562158"/>
            <a:chOff x="899159" y="2568105"/>
            <a:chExt cx="9927883" cy="562158"/>
          </a:xfrm>
        </p:grpSpPr>
        <p:sp>
          <p:nvSpPr>
            <p:cNvPr id="29" name="Rectangle 28">
              <a:extLst>
                <a:ext uri="{FF2B5EF4-FFF2-40B4-BE49-F238E27FC236}">
                  <a16:creationId xmlns:a16="http://schemas.microsoft.com/office/drawing/2014/main" id="{644F9D8E-B579-93F0-76E6-F131813FBAD4}"/>
                </a:ext>
              </a:extLst>
            </p:cNvPr>
            <p:cNvSpPr/>
            <p:nvPr/>
          </p:nvSpPr>
          <p:spPr>
            <a:xfrm>
              <a:off x="899159" y="2568105"/>
              <a:ext cx="2478707"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F51D229-FF96-E141-BFC4-BBA6B544E68D}"/>
                </a:ext>
              </a:extLst>
            </p:cNvPr>
            <p:cNvSpPr/>
            <p:nvPr/>
          </p:nvSpPr>
          <p:spPr>
            <a:xfrm>
              <a:off x="3374285" y="2568105"/>
              <a:ext cx="2478707"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E41F56A-C922-EA13-8468-ABC9E0A221D4}"/>
                </a:ext>
              </a:extLst>
            </p:cNvPr>
            <p:cNvSpPr/>
            <p:nvPr/>
          </p:nvSpPr>
          <p:spPr>
            <a:xfrm>
              <a:off x="5861310" y="2568105"/>
              <a:ext cx="2478707" cy="5621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C43E4FD-C0B9-F4D2-5226-3A13BA8AE593}"/>
                </a:ext>
              </a:extLst>
            </p:cNvPr>
            <p:cNvSpPr/>
            <p:nvPr/>
          </p:nvSpPr>
          <p:spPr>
            <a:xfrm>
              <a:off x="8348335" y="2568105"/>
              <a:ext cx="2478707" cy="5621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AE8E3021-A0FA-8253-BE5E-96B6746D293C}"/>
              </a:ext>
            </a:extLst>
          </p:cNvPr>
          <p:cNvGrpSpPr/>
          <p:nvPr/>
        </p:nvGrpSpPr>
        <p:grpSpPr>
          <a:xfrm>
            <a:off x="899160" y="1548582"/>
            <a:ext cx="9919566" cy="562158"/>
            <a:chOff x="899160" y="1548582"/>
            <a:chExt cx="9919566" cy="562158"/>
          </a:xfrm>
        </p:grpSpPr>
        <p:sp>
          <p:nvSpPr>
            <p:cNvPr id="3" name="Rectangle 2">
              <a:extLst>
                <a:ext uri="{FF2B5EF4-FFF2-40B4-BE49-F238E27FC236}">
                  <a16:creationId xmlns:a16="http://schemas.microsoft.com/office/drawing/2014/main" id="{900728A0-8E0E-8A15-C58E-AB9D1A6033D6}"/>
                </a:ext>
              </a:extLst>
            </p:cNvPr>
            <p:cNvSpPr/>
            <p:nvPr/>
          </p:nvSpPr>
          <p:spPr>
            <a:xfrm>
              <a:off x="899160"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3E6562F-4F2B-4FA6-5976-96141330468D}"/>
                </a:ext>
              </a:extLst>
            </p:cNvPr>
            <p:cNvSpPr/>
            <p:nvPr/>
          </p:nvSpPr>
          <p:spPr>
            <a:xfrm>
              <a:off x="2138514"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9506887-6D65-0A4A-2547-66CE739210C1}"/>
                </a:ext>
              </a:extLst>
            </p:cNvPr>
            <p:cNvSpPr/>
            <p:nvPr/>
          </p:nvSpPr>
          <p:spPr>
            <a:xfrm>
              <a:off x="3377868"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0017EEB-E172-7DA5-6645-9C843364C9EA}"/>
                </a:ext>
              </a:extLst>
            </p:cNvPr>
            <p:cNvSpPr/>
            <p:nvPr/>
          </p:nvSpPr>
          <p:spPr>
            <a:xfrm>
              <a:off x="4617222"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48F4AFC-09BE-5E8C-283E-29770ECDA6CC}"/>
                </a:ext>
              </a:extLst>
            </p:cNvPr>
            <p:cNvSpPr/>
            <p:nvPr/>
          </p:nvSpPr>
          <p:spPr>
            <a:xfrm>
              <a:off x="5861310"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F88F15A-578A-0413-7984-44C25C2DF36E}"/>
                </a:ext>
              </a:extLst>
            </p:cNvPr>
            <p:cNvSpPr/>
            <p:nvPr/>
          </p:nvSpPr>
          <p:spPr>
            <a:xfrm>
              <a:off x="7100664"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EFF2F32-EF15-FFF5-B134-443795AB6316}"/>
                </a:ext>
              </a:extLst>
            </p:cNvPr>
            <p:cNvSpPr/>
            <p:nvPr/>
          </p:nvSpPr>
          <p:spPr>
            <a:xfrm>
              <a:off x="8340018"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20D3369-C73F-8E3C-B6F4-C4DB5422219A}"/>
                </a:ext>
              </a:extLst>
            </p:cNvPr>
            <p:cNvSpPr/>
            <p:nvPr/>
          </p:nvSpPr>
          <p:spPr>
            <a:xfrm>
              <a:off x="9579372" y="1548582"/>
              <a:ext cx="1239354" cy="562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Calculating the difference</a:t>
            </a:r>
          </a:p>
        </p:txBody>
      </p:sp>
      <p:sp>
        <p:nvSpPr>
          <p:cNvPr id="24" name="TextBox 23">
            <a:extLst>
              <a:ext uri="{FF2B5EF4-FFF2-40B4-BE49-F238E27FC236}">
                <a16:creationId xmlns:a16="http://schemas.microsoft.com/office/drawing/2014/main" id="{BB27E459-18E8-41A0-B2CD-E04EFEF27ED3}"/>
              </a:ext>
            </a:extLst>
          </p:cNvPr>
          <p:cNvSpPr txBox="1"/>
          <p:nvPr/>
        </p:nvSpPr>
        <p:spPr>
          <a:xfrm>
            <a:off x="9529482" y="99497"/>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en-GB" b="0" i="0" dirty="0">
                <a:solidFill>
                  <a:schemeClr val="tx1">
                    <a:lumMod val="50000"/>
                    <a:lumOff val="50000"/>
                  </a:schemeClr>
                </a:solidFill>
                <a:effectLst/>
                <a:latin typeface="+mj-lt"/>
              </a:rPr>
              <a:t>Learning </a:t>
            </a:r>
            <a:r>
              <a:rPr lang="en-GB" dirty="0">
                <a:solidFill>
                  <a:schemeClr val="tx1">
                    <a:lumMod val="50000"/>
                    <a:lumOff val="50000"/>
                  </a:schemeClr>
                </a:solidFill>
                <a:latin typeface="+mj-lt"/>
              </a:rPr>
              <a:t>Activity</a:t>
            </a: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2777719" y="3962528"/>
                <a:ext cx="6093822"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7</m:t>
                          </m:r>
                        </m:num>
                        <m:den>
                          <m:r>
                            <a:rPr lang="en-US" sz="2800" b="0" i="1" smtClean="0">
                              <a:solidFill>
                                <a:schemeClr val="tx1">
                                  <a:lumMod val="65000"/>
                                  <a:lumOff val="35000"/>
                                </a:schemeClr>
                              </a:solidFill>
                              <a:latin typeface="Cambria Math" panose="02040503050406030204" pitchFamily="18" charset="0"/>
                            </a:rPr>
                            <m:t>8</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4</m:t>
                          </m:r>
                        </m:den>
                      </m:f>
                      <m:r>
                        <a:rPr lang="en-US" sz="2800" i="0">
                          <a:solidFill>
                            <a:schemeClr val="tx1">
                              <a:lumMod val="65000"/>
                              <a:lumOff val="35000"/>
                            </a:schemeClr>
                          </a:solidFill>
                          <a:latin typeface="Cambria Math" panose="02040503050406030204" pitchFamily="18" charset="0"/>
                        </a:rPr>
                        <m:t>=</m:t>
                      </m:r>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2777719" y="3962528"/>
                <a:ext cx="6093822" cy="901785"/>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A9BC6466-498C-4C16-60D3-23F74E3CC4AC}"/>
                  </a:ext>
                </a:extLst>
              </p:cNvPr>
              <p:cNvSpPr txBox="1"/>
              <p:nvPr/>
            </p:nvSpPr>
            <p:spPr>
              <a:xfrm>
                <a:off x="5550510" y="3962528"/>
                <a:ext cx="2660340"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3</m:t>
                          </m:r>
                        </m:num>
                        <m:den>
                          <m:r>
                            <a:rPr lang="en-US" sz="2800" b="0" i="0" smtClean="0">
                              <a:solidFill>
                                <a:schemeClr val="bg1"/>
                              </a:solidFill>
                              <a:latin typeface="Cambria Math" panose="02040503050406030204" pitchFamily="18" charset="0"/>
                            </a:rPr>
                            <m:t>8</m:t>
                          </m:r>
                        </m:den>
                      </m:f>
                    </m:oMath>
                  </m:oMathPara>
                </a14:m>
                <a:endParaRPr lang="en-US" sz="2800" dirty="0">
                  <a:solidFill>
                    <a:schemeClr val="bg1"/>
                  </a:solidFill>
                  <a:latin typeface="+mj-lt"/>
                </a:endParaRPr>
              </a:p>
            </p:txBody>
          </p:sp>
        </mc:Choice>
        <mc:Fallback xmlns="">
          <p:sp>
            <p:nvSpPr>
              <p:cNvPr id="117" name="TextBox 116">
                <a:extLst>
                  <a:ext uri="{FF2B5EF4-FFF2-40B4-BE49-F238E27FC236}">
                    <a16:creationId xmlns:a16="http://schemas.microsoft.com/office/drawing/2014/main" id="{A9BC6466-498C-4C16-60D3-23F74E3CC4AC}"/>
                  </a:ext>
                </a:extLst>
              </p:cNvPr>
              <p:cNvSpPr txBox="1">
                <a:spLocks noRot="1" noChangeAspect="1" noMove="1" noResize="1" noEditPoints="1" noAdjustHandles="1" noChangeArrowheads="1" noChangeShapeType="1" noTextEdit="1"/>
              </p:cNvSpPr>
              <p:nvPr/>
            </p:nvSpPr>
            <p:spPr>
              <a:xfrm>
                <a:off x="5550510" y="3962528"/>
                <a:ext cx="2660340" cy="901785"/>
              </a:xfrm>
              <a:prstGeom prst="rect">
                <a:avLst/>
              </a:prstGeom>
              <a:blipFill>
                <a:blip r:embed="rId5"/>
                <a:stretch>
                  <a:fillRect/>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80492544-22BE-23E1-6C9D-2C6AAAFB8224}"/>
              </a:ext>
            </a:extLst>
          </p:cNvPr>
          <p:cNvGrpSpPr/>
          <p:nvPr/>
        </p:nvGrpSpPr>
        <p:grpSpPr>
          <a:xfrm>
            <a:off x="2138512" y="1548581"/>
            <a:ext cx="7451792" cy="556097"/>
            <a:chOff x="2153264" y="1563330"/>
            <a:chExt cx="7451792" cy="619432"/>
          </a:xfrm>
        </p:grpSpPr>
        <p:cxnSp>
          <p:nvCxnSpPr>
            <p:cNvPr id="4" name="Straight Arrow Connector 3">
              <a:extLst>
                <a:ext uri="{FF2B5EF4-FFF2-40B4-BE49-F238E27FC236}">
                  <a16:creationId xmlns:a16="http://schemas.microsoft.com/office/drawing/2014/main" id="{00852B16-C56E-0ECD-ECE2-3C7A3B107458}"/>
                </a:ext>
              </a:extLst>
            </p:cNvPr>
            <p:cNvCxnSpPr/>
            <p:nvPr/>
          </p:nvCxnSpPr>
          <p:spPr>
            <a:xfrm>
              <a:off x="2153264"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C24BA79-CE9D-B2DA-661C-0EA95B59ACE7}"/>
                </a:ext>
              </a:extLst>
            </p:cNvPr>
            <p:cNvCxnSpPr/>
            <p:nvPr/>
          </p:nvCxnSpPr>
          <p:spPr>
            <a:xfrm>
              <a:off x="3404495"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BDB9765-AB7E-DE36-0832-E042DF9F1355}"/>
                </a:ext>
              </a:extLst>
            </p:cNvPr>
            <p:cNvCxnSpPr/>
            <p:nvPr/>
          </p:nvCxnSpPr>
          <p:spPr>
            <a:xfrm>
              <a:off x="4646202"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00AA58D-A49E-2BD9-E088-CFC6CC234AE8}"/>
                </a:ext>
              </a:extLst>
            </p:cNvPr>
            <p:cNvCxnSpPr/>
            <p:nvPr/>
          </p:nvCxnSpPr>
          <p:spPr>
            <a:xfrm>
              <a:off x="5878387"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5945B47-C024-3B23-D5A8-EA7B9ADB173B}"/>
                </a:ext>
              </a:extLst>
            </p:cNvPr>
            <p:cNvCxnSpPr/>
            <p:nvPr/>
          </p:nvCxnSpPr>
          <p:spPr>
            <a:xfrm>
              <a:off x="7115415"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D1887C-3B07-2BA6-D152-D5ABB3963433}"/>
                </a:ext>
              </a:extLst>
            </p:cNvPr>
            <p:cNvCxnSpPr/>
            <p:nvPr/>
          </p:nvCxnSpPr>
          <p:spPr>
            <a:xfrm>
              <a:off x="8363087"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D899B1A-FF73-D746-A367-7CD66CB58428}"/>
                </a:ext>
              </a:extLst>
            </p:cNvPr>
            <p:cNvCxnSpPr/>
            <p:nvPr/>
          </p:nvCxnSpPr>
          <p:spPr>
            <a:xfrm>
              <a:off x="9605056"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id="{A0E18403-2235-D981-36E4-FDDC0D3332ED}"/>
              </a:ext>
            </a:extLst>
          </p:cNvPr>
          <p:cNvCxnSpPr>
            <a:cxnSpLocks/>
          </p:cNvCxnSpPr>
          <p:nvPr/>
        </p:nvCxnSpPr>
        <p:spPr>
          <a:xfrm>
            <a:off x="5851245" y="1863137"/>
            <a:ext cx="3728127" cy="0"/>
          </a:xfrm>
          <a:prstGeom prst="line">
            <a:avLst/>
          </a:prstGeom>
          <a:ln w="28575">
            <a:solidFill>
              <a:srgbClr val="0076A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F5E985B3-01A0-53F5-9D29-C5FAD0D1F96A}"/>
                  </a:ext>
                </a:extLst>
              </p:cNvPr>
              <p:cNvSpPr txBox="1"/>
              <p:nvPr/>
            </p:nvSpPr>
            <p:spPr>
              <a:xfrm>
                <a:off x="2864873" y="5235678"/>
                <a:ext cx="6098458"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𝟕</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𝟒</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𝟕</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𝟑</m:t>
                          </m:r>
                        </m:num>
                        <m:den>
                          <m:r>
                            <a:rPr lang="en-US" sz="2800" b="1" i="0">
                              <a:solidFill>
                                <a:srgbClr val="74C274"/>
                              </a:solidFill>
                              <a:latin typeface="Cambria Math" panose="02040503050406030204" pitchFamily="18" charset="0"/>
                            </a:rPr>
                            <m:t>𝟖</m:t>
                          </m:r>
                        </m:den>
                      </m:f>
                    </m:oMath>
                  </m:oMathPara>
                </a14:m>
                <a:endParaRPr lang="en-US" sz="2800" b="1" dirty="0">
                  <a:solidFill>
                    <a:srgbClr val="74C274"/>
                  </a:solidFill>
                  <a:latin typeface="+mj-lt"/>
                </a:endParaRPr>
              </a:p>
            </p:txBody>
          </p:sp>
        </mc:Choice>
        <mc:Fallback xmlns="">
          <p:sp>
            <p:nvSpPr>
              <p:cNvPr id="30" name="TextBox 29">
                <a:extLst>
                  <a:ext uri="{FF2B5EF4-FFF2-40B4-BE49-F238E27FC236}">
                    <a16:creationId xmlns:a16="http://schemas.microsoft.com/office/drawing/2014/main" id="{F5E985B3-01A0-53F5-9D29-C5FAD0D1F96A}"/>
                  </a:ext>
                </a:extLst>
              </p:cNvPr>
              <p:cNvSpPr txBox="1">
                <a:spLocks noRot="1" noChangeAspect="1" noMove="1" noResize="1" noEditPoints="1" noAdjustHandles="1" noChangeArrowheads="1" noChangeShapeType="1" noTextEdit="1"/>
              </p:cNvSpPr>
              <p:nvPr/>
            </p:nvSpPr>
            <p:spPr>
              <a:xfrm>
                <a:off x="2864873" y="5235678"/>
                <a:ext cx="6098458" cy="901785"/>
              </a:xfrm>
              <a:prstGeom prst="rect">
                <a:avLst/>
              </a:prstGeom>
              <a:blipFill>
                <a:blip r:embed="rId7"/>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74734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6" presetClass="emph" presetSubtype="0" fill="hold" nodeType="afterEffect">
                                  <p:stCondLst>
                                    <p:cond delay="0"/>
                                  </p:stCondLst>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4.16667E-7 -3.7037E-6 L 4.16667E-7 0.15811 " pathEditMode="relative" rAng="0" ptsTypes="AA">
                                      <p:cBhvr>
                                        <p:cTn id="15" dur="1000" fill="hold"/>
                                        <p:tgtEl>
                                          <p:spTgt spid="5"/>
                                        </p:tgtEl>
                                        <p:attrNameLst>
                                          <p:attrName>ppt_x</p:attrName>
                                          <p:attrName>ppt_y</p:attrName>
                                        </p:attrNameLst>
                                      </p:cBhvr>
                                      <p:rCtr x="0" y="7894"/>
                                    </p:animMotion>
                                  </p:childTnLst>
                                </p:cTn>
                              </p:par>
                            </p:childTnLst>
                          </p:cTn>
                        </p:par>
                      </p:childTnLst>
                    </p:cTn>
                  </p:par>
                  <p:par>
                    <p:cTn id="16" fill="hold">
                      <p:stCondLst>
                        <p:cond delay="indefinite"/>
                      </p:stCondLst>
                      <p:childTnLst>
                        <p:par>
                          <p:cTn id="17" fill="hold">
                            <p:stCondLst>
                              <p:cond delay="0"/>
                            </p:stCondLst>
                            <p:childTnLst>
                              <p:par>
                                <p:cTn id="18" presetID="6" presetClass="entr" presetSubtype="32"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ircle(out)">
                                      <p:cBhvr>
                                        <p:cTn id="20" dur="75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mph" presetSubtype="2" fill="hold" nodeType="clickEffect">
                                  <p:stCondLst>
                                    <p:cond delay="0"/>
                                  </p:stCondLst>
                                  <p:childTnLst>
                                    <p:animClr clrSpc="rgb" dir="cw">
                                      <p:cBhvr override="childStyle">
                                        <p:cTn id="24" dur="500" fill="hold"/>
                                        <p:tgtEl>
                                          <p:spTgt spid="117">
                                            <p:txEl>
                                              <p:pRg st="0" end="0"/>
                                            </p:txEl>
                                          </p:spTgt>
                                        </p:tgtEl>
                                        <p:attrNameLst>
                                          <p:attrName>style.color</p:attrName>
                                        </p:attrNameLst>
                                      </p:cBhvr>
                                      <p:to>
                                        <a:srgbClr val="74C274"/>
                                      </p:to>
                                    </p:animClr>
                                  </p:childTnLst>
                                </p:cTn>
                              </p:par>
                              <p:par>
                                <p:cTn id="25" presetID="42" presetClass="path" presetSubtype="0" accel="50000" decel="50000" fill="hold" nodeType="withEffect">
                                  <p:stCondLst>
                                    <p:cond delay="250"/>
                                  </p:stCondLst>
                                  <p:childTnLst>
                                    <p:animMotion origin="layout" path="M -2.5E-6 7.40741E-7 L 0.0013 0.15255 " pathEditMode="relative" rAng="0" ptsTypes="AA">
                                      <p:cBhvr>
                                        <p:cTn id="26" dur="500" fill="hold"/>
                                        <p:tgtEl>
                                          <p:spTgt spid="21"/>
                                        </p:tgtEl>
                                        <p:attrNameLst>
                                          <p:attrName>ppt_x</p:attrName>
                                          <p:attrName>ppt_y</p:attrName>
                                        </p:attrNameLst>
                                      </p:cBhvr>
                                      <p:rCtr x="65" y="7616"/>
                                    </p:animMotion>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9B24594-BD86-447B-4066-369ABD4FB324}"/>
              </a:ext>
            </a:extLst>
          </p:cNvPr>
          <p:cNvGrpSpPr/>
          <p:nvPr/>
        </p:nvGrpSpPr>
        <p:grpSpPr>
          <a:xfrm>
            <a:off x="562011" y="2341240"/>
            <a:ext cx="2891051" cy="2670313"/>
            <a:chOff x="6286841" y="2341240"/>
            <a:chExt cx="2891051" cy="2670313"/>
          </a:xfrm>
        </p:grpSpPr>
        <p:sp>
          <p:nvSpPr>
            <p:cNvPr id="3" name="Rectangle 2">
              <a:extLst>
                <a:ext uri="{FF2B5EF4-FFF2-40B4-BE49-F238E27FC236}">
                  <a16:creationId xmlns:a16="http://schemas.microsoft.com/office/drawing/2014/main" id="{8958AA20-1737-1778-603E-11EEBEB7E807}"/>
                </a:ext>
              </a:extLst>
            </p:cNvPr>
            <p:cNvSpPr/>
            <p:nvPr/>
          </p:nvSpPr>
          <p:spPr>
            <a:xfrm>
              <a:off x="6286841" y="2341240"/>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D0B8CD-8027-B5BA-39F6-42C9435C85F7}"/>
                </a:ext>
              </a:extLst>
            </p:cNvPr>
            <p:cNvSpPr/>
            <p:nvPr/>
          </p:nvSpPr>
          <p:spPr>
            <a:xfrm>
              <a:off x="6286841" y="2792418"/>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8193B9B-8BEF-BCCB-3097-A5F64D368551}"/>
                </a:ext>
              </a:extLst>
            </p:cNvPr>
            <p:cNvSpPr/>
            <p:nvPr/>
          </p:nvSpPr>
          <p:spPr>
            <a:xfrm>
              <a:off x="6286841" y="3234770"/>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BABB908-9F36-7041-3E68-9843EC1342AD}"/>
                </a:ext>
              </a:extLst>
            </p:cNvPr>
            <p:cNvSpPr/>
            <p:nvPr/>
          </p:nvSpPr>
          <p:spPr>
            <a:xfrm>
              <a:off x="6286841" y="3678328"/>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CBD0368-78F6-3FA3-B008-4A89A9CCFFB3}"/>
                </a:ext>
              </a:extLst>
            </p:cNvPr>
            <p:cNvSpPr/>
            <p:nvPr/>
          </p:nvSpPr>
          <p:spPr>
            <a:xfrm>
              <a:off x="6286841" y="4122827"/>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5C4AEA1-3D42-6477-5397-8EAEE7E5C0EE}"/>
                </a:ext>
              </a:extLst>
            </p:cNvPr>
            <p:cNvSpPr/>
            <p:nvPr/>
          </p:nvSpPr>
          <p:spPr>
            <a:xfrm>
              <a:off x="6286841" y="4566385"/>
              <a:ext cx="2891051" cy="4451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198D726C-2A3F-FFB5-9140-DF37BFD2069F}"/>
              </a:ext>
            </a:extLst>
          </p:cNvPr>
          <p:cNvGrpSpPr/>
          <p:nvPr/>
        </p:nvGrpSpPr>
        <p:grpSpPr>
          <a:xfrm rot="16200000">
            <a:off x="4315229" y="2228478"/>
            <a:ext cx="2678563" cy="2887581"/>
            <a:chOff x="13589000" y="2291615"/>
            <a:chExt cx="2933700" cy="2918058"/>
          </a:xfrm>
        </p:grpSpPr>
        <p:sp>
          <p:nvSpPr>
            <p:cNvPr id="5" name="Rectangle 4">
              <a:extLst>
                <a:ext uri="{FF2B5EF4-FFF2-40B4-BE49-F238E27FC236}">
                  <a16:creationId xmlns:a16="http://schemas.microsoft.com/office/drawing/2014/main" id="{0033455A-7617-5DB5-2F37-2505E8A6B426}"/>
                </a:ext>
              </a:extLst>
            </p:cNvPr>
            <p:cNvSpPr/>
            <p:nvPr/>
          </p:nvSpPr>
          <p:spPr>
            <a:xfrm>
              <a:off x="135890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2C819E8-6833-7633-13EC-7640D14C62C6}"/>
                </a:ext>
              </a:extLst>
            </p:cNvPr>
            <p:cNvSpPr/>
            <p:nvPr/>
          </p:nvSpPr>
          <p:spPr>
            <a:xfrm>
              <a:off x="145669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678B503-385E-E5BB-0011-80EA03FBF542}"/>
                </a:ext>
              </a:extLst>
            </p:cNvPr>
            <p:cNvSpPr/>
            <p:nvPr/>
          </p:nvSpPr>
          <p:spPr>
            <a:xfrm>
              <a:off x="15544800" y="2291615"/>
              <a:ext cx="977900" cy="29180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Calculating the difference</a:t>
            </a: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754921" y="1350155"/>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5</m:t>
                          </m:r>
                        </m:num>
                        <m:den>
                          <m:r>
                            <a:rPr lang="en-US" sz="2800" b="0" i="1" smtClean="0">
                              <a:solidFill>
                                <a:schemeClr val="tx1">
                                  <a:lumMod val="65000"/>
                                  <a:lumOff val="35000"/>
                                </a:schemeClr>
                              </a:solidFill>
                              <a:latin typeface="Cambria Math" panose="02040503050406030204" pitchFamily="18" charset="0"/>
                            </a:rPr>
                            <m:t>6</m:t>
                          </m:r>
                        </m:den>
                      </m:f>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754921" y="1350155"/>
                <a:ext cx="2376357" cy="901785"/>
              </a:xfrm>
              <a:prstGeom prst="rect">
                <a:avLst/>
              </a:prstGeom>
              <a:blipFill>
                <a:blip r:embed="rId4"/>
                <a:stretch>
                  <a:fillRect/>
                </a:stretch>
              </a:blipFill>
            </p:spPr>
            <p:txBody>
              <a:bodyPr/>
              <a:lstStyle/>
              <a:p>
                <a:r>
                  <a:rPr lang="en-US">
                    <a:noFill/>
                  </a:rPr>
                  <a:t> </a:t>
                </a:r>
              </a:p>
            </p:txBody>
          </p:sp>
        </mc:Fallback>
      </mc:AlternateContent>
      <p:grpSp>
        <p:nvGrpSpPr>
          <p:cNvPr id="7" name="Group 6">
            <a:extLst>
              <a:ext uri="{FF2B5EF4-FFF2-40B4-BE49-F238E27FC236}">
                <a16:creationId xmlns:a16="http://schemas.microsoft.com/office/drawing/2014/main" id="{2749B91E-ED39-344E-F345-FEE5DB0B6606}"/>
              </a:ext>
            </a:extLst>
          </p:cNvPr>
          <p:cNvGrpSpPr/>
          <p:nvPr/>
        </p:nvGrpSpPr>
        <p:grpSpPr>
          <a:xfrm>
            <a:off x="565484" y="2791326"/>
            <a:ext cx="2887579" cy="1775059"/>
            <a:chOff x="565484" y="2791326"/>
            <a:chExt cx="2887579" cy="1775059"/>
          </a:xfrm>
        </p:grpSpPr>
        <p:cxnSp>
          <p:nvCxnSpPr>
            <p:cNvPr id="6" name="Straight Connector 5">
              <a:extLst>
                <a:ext uri="{FF2B5EF4-FFF2-40B4-BE49-F238E27FC236}">
                  <a16:creationId xmlns:a16="http://schemas.microsoft.com/office/drawing/2014/main" id="{C4E658DB-4DE3-8308-14C6-FC229CAA0F10}"/>
                </a:ext>
              </a:extLst>
            </p:cNvPr>
            <p:cNvCxnSpPr/>
            <p:nvPr/>
          </p:nvCxnSpPr>
          <p:spPr>
            <a:xfrm>
              <a:off x="565484" y="279132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1793707-1A08-B971-5BE5-5D54C8A49EE0}"/>
                </a:ext>
              </a:extLst>
            </p:cNvPr>
            <p:cNvCxnSpPr/>
            <p:nvPr/>
          </p:nvCxnSpPr>
          <p:spPr>
            <a:xfrm>
              <a:off x="565484" y="324459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B32CE3C-72DD-E1EB-5476-9A7CCD2F8C0F}"/>
                </a:ext>
              </a:extLst>
            </p:cNvPr>
            <p:cNvCxnSpPr/>
            <p:nvPr/>
          </p:nvCxnSpPr>
          <p:spPr>
            <a:xfrm>
              <a:off x="565484" y="368434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640348-A5DA-3281-A1D7-80A794758CDA}"/>
                </a:ext>
              </a:extLst>
            </p:cNvPr>
            <p:cNvCxnSpPr/>
            <p:nvPr/>
          </p:nvCxnSpPr>
          <p:spPr>
            <a:xfrm>
              <a:off x="565484" y="412378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EB3DCA-1180-0B7C-B491-EC51770DEEA4}"/>
                </a:ext>
              </a:extLst>
            </p:cNvPr>
            <p:cNvCxnSpPr/>
            <p:nvPr/>
          </p:nvCxnSpPr>
          <p:spPr>
            <a:xfrm>
              <a:off x="565484" y="4566385"/>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F2AFD20A-AEB2-B7CF-44C0-FBFD26ABD0D6}"/>
              </a:ext>
            </a:extLst>
          </p:cNvPr>
          <p:cNvGrpSpPr/>
          <p:nvPr/>
        </p:nvGrpSpPr>
        <p:grpSpPr>
          <a:xfrm>
            <a:off x="565483" y="2786408"/>
            <a:ext cx="2887579" cy="1779977"/>
            <a:chOff x="565484" y="2791326"/>
            <a:chExt cx="2887579" cy="1779977"/>
          </a:xfrm>
        </p:grpSpPr>
        <p:cxnSp>
          <p:nvCxnSpPr>
            <p:cNvPr id="29" name="Straight Connector 28">
              <a:extLst>
                <a:ext uri="{FF2B5EF4-FFF2-40B4-BE49-F238E27FC236}">
                  <a16:creationId xmlns:a16="http://schemas.microsoft.com/office/drawing/2014/main" id="{57A1F1CA-2279-99E5-7CCB-BAECC71741D4}"/>
                </a:ext>
              </a:extLst>
            </p:cNvPr>
            <p:cNvCxnSpPr/>
            <p:nvPr/>
          </p:nvCxnSpPr>
          <p:spPr>
            <a:xfrm>
              <a:off x="565484" y="279132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9C65E2C-2362-DD60-BCA4-B48A11A59E83}"/>
                </a:ext>
              </a:extLst>
            </p:cNvPr>
            <p:cNvCxnSpPr/>
            <p:nvPr/>
          </p:nvCxnSpPr>
          <p:spPr>
            <a:xfrm>
              <a:off x="565484" y="324951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6AD3D63-0CDE-9D7A-442E-7C21181A4C42}"/>
                </a:ext>
              </a:extLst>
            </p:cNvPr>
            <p:cNvCxnSpPr/>
            <p:nvPr/>
          </p:nvCxnSpPr>
          <p:spPr>
            <a:xfrm>
              <a:off x="565484" y="368324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46BFE28-E012-6CD1-7169-6D0CD0DA7955}"/>
                </a:ext>
              </a:extLst>
            </p:cNvPr>
            <p:cNvCxnSpPr/>
            <p:nvPr/>
          </p:nvCxnSpPr>
          <p:spPr>
            <a:xfrm>
              <a:off x="565484" y="413330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7E8C2E7-AA6C-70BF-6E44-63E3A103EE16}"/>
                </a:ext>
              </a:extLst>
            </p:cNvPr>
            <p:cNvCxnSpPr/>
            <p:nvPr/>
          </p:nvCxnSpPr>
          <p:spPr>
            <a:xfrm>
              <a:off x="565484" y="457130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B67E430-CAD4-9239-EA69-7445BD7AD36E}"/>
                  </a:ext>
                </a:extLst>
              </p:cNvPr>
              <p:cNvSpPr txBox="1"/>
              <p:nvPr/>
            </p:nvSpPr>
            <p:spPr>
              <a:xfrm>
                <a:off x="324362" y="5332648"/>
                <a:ext cx="6093994" cy="9391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𝟓</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𝟑</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𝟓</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𝟒</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m:t>
                          </m:r>
                        </m:num>
                        <m:den>
                          <m:r>
                            <a:rPr lang="en-US" sz="2800" b="1" i="1" smtClean="0">
                              <a:solidFill>
                                <a:srgbClr val="74C274"/>
                              </a:solidFill>
                              <a:latin typeface="Cambria Math" panose="02040503050406030204" pitchFamily="18" charset="0"/>
                            </a:rPr>
                            <m:t>𝟔</m:t>
                          </m:r>
                        </m:den>
                      </m:f>
                    </m:oMath>
                  </m:oMathPara>
                </a14:m>
                <a:endParaRPr lang="en-US" sz="2800" b="1" dirty="0">
                  <a:solidFill>
                    <a:schemeClr val="tx1">
                      <a:lumMod val="65000"/>
                      <a:lumOff val="35000"/>
                    </a:schemeClr>
                  </a:solidFill>
                  <a:latin typeface="+mj-lt"/>
                </a:endParaRPr>
              </a:p>
            </p:txBody>
          </p:sp>
        </mc:Choice>
        <mc:Fallback xmlns="">
          <p:sp>
            <p:nvSpPr>
              <p:cNvPr id="40" name="TextBox 39">
                <a:extLst>
                  <a:ext uri="{FF2B5EF4-FFF2-40B4-BE49-F238E27FC236}">
                    <a16:creationId xmlns:a16="http://schemas.microsoft.com/office/drawing/2014/main" id="{5B67E430-CAD4-9239-EA69-7445BD7AD36E}"/>
                  </a:ext>
                </a:extLst>
              </p:cNvPr>
              <p:cNvSpPr txBox="1">
                <a:spLocks noRot="1" noChangeAspect="1" noMove="1" noResize="1" noEditPoints="1" noAdjustHandles="1" noChangeArrowheads="1" noChangeShapeType="1" noTextEdit="1"/>
              </p:cNvSpPr>
              <p:nvPr/>
            </p:nvSpPr>
            <p:spPr>
              <a:xfrm>
                <a:off x="324362" y="5332648"/>
                <a:ext cx="6093994" cy="939168"/>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1B81551-C093-54A7-D37F-EDA90F83C292}"/>
                  </a:ext>
                </a:extLst>
              </p:cNvPr>
              <p:cNvSpPr txBox="1"/>
              <p:nvPr/>
            </p:nvSpPr>
            <p:spPr>
              <a:xfrm>
                <a:off x="8505591" y="3382347"/>
                <a:ext cx="711029"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𝟏</m:t>
                          </m:r>
                        </m:num>
                        <m:den>
                          <m:r>
                            <a:rPr lang="en-US" sz="2800" b="1" i="1" smtClean="0">
                              <a:solidFill>
                                <a:srgbClr val="74C274"/>
                              </a:solidFill>
                              <a:latin typeface="Cambria Math" panose="02040503050406030204" pitchFamily="18" charset="0"/>
                            </a:rPr>
                            <m:t>𝟔</m:t>
                          </m:r>
                        </m:den>
                      </m:f>
                    </m:oMath>
                  </m:oMathPara>
                </a14:m>
                <a:endParaRPr lang="en-US" sz="2800" b="1" dirty="0">
                  <a:solidFill>
                    <a:schemeClr val="tx1">
                      <a:lumMod val="65000"/>
                      <a:lumOff val="35000"/>
                    </a:schemeClr>
                  </a:solidFill>
                  <a:latin typeface="+mj-lt"/>
                </a:endParaRPr>
              </a:p>
            </p:txBody>
          </p:sp>
        </mc:Choice>
        <mc:Fallback xmlns="">
          <p:sp>
            <p:nvSpPr>
              <p:cNvPr id="50" name="TextBox 49">
                <a:extLst>
                  <a:ext uri="{FF2B5EF4-FFF2-40B4-BE49-F238E27FC236}">
                    <a16:creationId xmlns:a16="http://schemas.microsoft.com/office/drawing/2014/main" id="{31B81551-C093-54A7-D37F-EDA90F83C292}"/>
                  </a:ext>
                </a:extLst>
              </p:cNvPr>
              <p:cNvSpPr txBox="1">
                <a:spLocks noRot="1" noChangeAspect="1" noMove="1" noResize="1" noEditPoints="1" noAdjustHandles="1" noChangeArrowheads="1" noChangeShapeType="1" noTextEdit="1"/>
              </p:cNvSpPr>
              <p:nvPr/>
            </p:nvSpPr>
            <p:spPr>
              <a:xfrm>
                <a:off x="8505591" y="3382347"/>
                <a:ext cx="711029" cy="901785"/>
              </a:xfrm>
              <a:prstGeom prst="rect">
                <a:avLst/>
              </a:prstGeom>
              <a:blipFill>
                <a:blip r:embed="rId6"/>
                <a:stretch>
                  <a:fillRect/>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72B74BF7-35CE-EB11-B393-DD9648856BD5}"/>
              </a:ext>
            </a:extLst>
          </p:cNvPr>
          <p:cNvSpPr txBox="1"/>
          <p:nvPr/>
        </p:nvSpPr>
        <p:spPr>
          <a:xfrm>
            <a:off x="3592137" y="3346846"/>
            <a:ext cx="638044"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205607E4-05FA-69E2-E7C4-91C374153816}"/>
                  </a:ext>
                </a:extLst>
              </p:cNvPr>
              <p:cNvSpPr txBox="1"/>
              <p:nvPr/>
            </p:nvSpPr>
            <p:spPr>
              <a:xfrm>
                <a:off x="4230181" y="129411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3</m:t>
                          </m:r>
                        </m:den>
                      </m:f>
                    </m:oMath>
                  </m:oMathPara>
                </a14:m>
                <a:endParaRPr lang="en-US" sz="2800" dirty="0">
                  <a:solidFill>
                    <a:schemeClr val="tx1">
                      <a:lumMod val="65000"/>
                      <a:lumOff val="35000"/>
                    </a:schemeClr>
                  </a:solidFill>
                  <a:latin typeface="+mj-lt"/>
                </a:endParaRPr>
              </a:p>
            </p:txBody>
          </p:sp>
        </mc:Choice>
        <mc:Fallback xmlns="">
          <p:sp>
            <p:nvSpPr>
              <p:cNvPr id="44" name="TextBox 43">
                <a:extLst>
                  <a:ext uri="{FF2B5EF4-FFF2-40B4-BE49-F238E27FC236}">
                    <a16:creationId xmlns:a16="http://schemas.microsoft.com/office/drawing/2014/main" id="{205607E4-05FA-69E2-E7C4-91C374153816}"/>
                  </a:ext>
                </a:extLst>
              </p:cNvPr>
              <p:cNvSpPr txBox="1">
                <a:spLocks noRot="1" noChangeAspect="1" noMove="1" noResize="1" noEditPoints="1" noAdjustHandles="1" noChangeArrowheads="1" noChangeShapeType="1" noTextEdit="1"/>
              </p:cNvSpPr>
              <p:nvPr/>
            </p:nvSpPr>
            <p:spPr>
              <a:xfrm>
                <a:off x="4230181" y="1294117"/>
                <a:ext cx="2376357"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A6B592F-3EF2-D8B7-23EF-32E9CCF0D4D3}"/>
                  </a:ext>
                </a:extLst>
              </p:cNvPr>
              <p:cNvSpPr txBox="1"/>
              <p:nvPr/>
            </p:nvSpPr>
            <p:spPr>
              <a:xfrm>
                <a:off x="7446620" y="3429000"/>
                <a:ext cx="1414486" cy="810991"/>
              </a:xfrm>
              <a:prstGeom prst="rect">
                <a:avLst/>
              </a:prstGeom>
              <a:noFill/>
            </p:spPr>
            <p:txBody>
              <a:bodyPr wrap="square">
                <a:spAutoFit/>
              </a:bodyPr>
              <a:lstStyle/>
              <a:p>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𝟓</m:t>
                        </m:r>
                      </m:num>
                      <m:den>
                        <m:r>
                          <a:rPr lang="en-US" sz="3200" b="1" i="0">
                            <a:solidFill>
                              <a:schemeClr val="tx1">
                                <a:lumMod val="65000"/>
                                <a:lumOff val="35000"/>
                              </a:schemeClr>
                            </a:solidFill>
                            <a:latin typeface="Cambria Math" panose="02040503050406030204" pitchFamily="18" charset="0"/>
                          </a:rPr>
                          <m:t>𝟔</m:t>
                        </m:r>
                      </m:den>
                    </m:f>
                  </m:oMath>
                </a14:m>
                <a:r>
                  <a:rPr lang="en-US" sz="3200" b="1" dirty="0">
                    <a:solidFill>
                      <a:schemeClr val="tx1">
                        <a:lumMod val="65000"/>
                        <a:lumOff val="35000"/>
                      </a:schemeClr>
                    </a:solidFill>
                    <a:latin typeface="Cambria Math" panose="02040503050406030204" pitchFamily="18" charset="0"/>
                  </a:rPr>
                  <a:t> - </a:t>
                </a:r>
                <a14:m>
                  <m:oMath xmlns:m="http://schemas.openxmlformats.org/officeDocument/2006/math">
                    <m:f>
                      <m:fPr>
                        <m:ctrlPr>
                          <a:rPr lang="en-US" sz="3200" b="1" i="1">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𝟐</m:t>
                        </m:r>
                      </m:num>
                      <m:den>
                        <m:r>
                          <a:rPr lang="en-US" sz="3200" b="1" i="0">
                            <a:solidFill>
                              <a:schemeClr val="tx1">
                                <a:lumMod val="65000"/>
                                <a:lumOff val="35000"/>
                              </a:schemeClr>
                            </a:solidFill>
                            <a:latin typeface="Cambria Math" panose="02040503050406030204" pitchFamily="18" charset="0"/>
                          </a:rPr>
                          <m:t>𝟑</m:t>
                        </m:r>
                      </m:den>
                    </m:f>
                  </m:oMath>
                </a14:m>
                <a:r>
                  <a:rPr lang="en-US" sz="3200" b="1" dirty="0">
                    <a:solidFill>
                      <a:schemeClr val="tx1">
                        <a:lumMod val="65000"/>
                        <a:lumOff val="35000"/>
                      </a:schemeClr>
                    </a:solidFill>
                    <a:latin typeface="Cambria Math" panose="02040503050406030204" pitchFamily="18" charset="0"/>
                  </a:rPr>
                  <a:t> =</a:t>
                </a:r>
              </a:p>
            </p:txBody>
          </p:sp>
        </mc:Choice>
        <mc:Fallback xmlns="">
          <p:sp>
            <p:nvSpPr>
              <p:cNvPr id="46" name="TextBox 45">
                <a:extLst>
                  <a:ext uri="{FF2B5EF4-FFF2-40B4-BE49-F238E27FC236}">
                    <a16:creationId xmlns:a16="http://schemas.microsoft.com/office/drawing/2014/main" id="{5A6B592F-3EF2-D8B7-23EF-32E9CCF0D4D3}"/>
                  </a:ext>
                </a:extLst>
              </p:cNvPr>
              <p:cNvSpPr txBox="1">
                <a:spLocks noRot="1" noChangeAspect="1" noMove="1" noResize="1" noEditPoints="1" noAdjustHandles="1" noChangeArrowheads="1" noChangeShapeType="1" noTextEdit="1"/>
              </p:cNvSpPr>
              <p:nvPr/>
            </p:nvSpPr>
            <p:spPr>
              <a:xfrm>
                <a:off x="7446620" y="3429000"/>
                <a:ext cx="1414486" cy="810991"/>
              </a:xfrm>
              <a:prstGeom prst="rect">
                <a:avLst/>
              </a:prstGeom>
              <a:blipFill>
                <a:blip r:embed="rId9"/>
                <a:stretch>
                  <a:fillRect b="-9023"/>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96346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54167E-6 3.7037E-7 L 0.2987 0.00069 " pathEditMode="relative" rAng="0" ptsTypes="AA">
                                      <p:cBhvr>
                                        <p:cTn id="6" dur="2000" fill="hold"/>
                                        <p:tgtEl>
                                          <p:spTgt spid="28"/>
                                        </p:tgtEl>
                                        <p:attrNameLst>
                                          <p:attrName>ppt_x</p:attrName>
                                          <p:attrName>ppt_y</p:attrName>
                                        </p:attrNameLst>
                                      </p:cBhvr>
                                      <p:rCtr x="14935" y="23"/>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0"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552C641-FD22-4122-9B47-95E79CE20A30}"/>
              </a:ext>
            </a:extLst>
          </p:cNvPr>
          <p:cNvPicPr>
            <a:picLocks noChangeAspect="1"/>
          </p:cNvPicPr>
          <p:nvPr/>
        </p:nvPicPr>
        <p:blipFill>
          <a:blip r:embed="rId4"/>
          <a:stretch>
            <a:fillRect/>
          </a:stretch>
        </p:blipFill>
        <p:spPr>
          <a:xfrm>
            <a:off x="559024" y="2246810"/>
            <a:ext cx="3004676" cy="2850911"/>
          </a:xfrm>
          <a:prstGeom prst="rect">
            <a:avLst/>
          </a:prstGeom>
        </p:spPr>
      </p:pic>
      <p:grpSp>
        <p:nvGrpSpPr>
          <p:cNvPr id="8" name="Group 7">
            <a:extLst>
              <a:ext uri="{FF2B5EF4-FFF2-40B4-BE49-F238E27FC236}">
                <a16:creationId xmlns:a16="http://schemas.microsoft.com/office/drawing/2014/main" id="{198D726C-2A3F-FFB5-9140-DF37BFD2069F}"/>
              </a:ext>
            </a:extLst>
          </p:cNvPr>
          <p:cNvGrpSpPr/>
          <p:nvPr/>
        </p:nvGrpSpPr>
        <p:grpSpPr>
          <a:xfrm>
            <a:off x="4024048" y="2332983"/>
            <a:ext cx="2887579" cy="2678567"/>
            <a:chOff x="13589000" y="2291615"/>
            <a:chExt cx="2933700" cy="2918058"/>
          </a:xfrm>
        </p:grpSpPr>
        <p:sp>
          <p:nvSpPr>
            <p:cNvPr id="5" name="Rectangle 4">
              <a:extLst>
                <a:ext uri="{FF2B5EF4-FFF2-40B4-BE49-F238E27FC236}">
                  <a16:creationId xmlns:a16="http://schemas.microsoft.com/office/drawing/2014/main" id="{0033455A-7617-5DB5-2F37-2505E8A6B426}"/>
                </a:ext>
              </a:extLst>
            </p:cNvPr>
            <p:cNvSpPr/>
            <p:nvPr/>
          </p:nvSpPr>
          <p:spPr>
            <a:xfrm>
              <a:off x="135890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2C819E8-6833-7633-13EC-7640D14C62C6}"/>
                </a:ext>
              </a:extLst>
            </p:cNvPr>
            <p:cNvSpPr/>
            <p:nvPr/>
          </p:nvSpPr>
          <p:spPr>
            <a:xfrm>
              <a:off x="145669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678B503-385E-E5BB-0011-80EA03FBF542}"/>
                </a:ext>
              </a:extLst>
            </p:cNvPr>
            <p:cNvSpPr/>
            <p:nvPr/>
          </p:nvSpPr>
          <p:spPr>
            <a:xfrm>
              <a:off x="15544800" y="2291615"/>
              <a:ext cx="977900" cy="29180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Calculating the difference</a:t>
            </a: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754921" y="1350155"/>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1" smtClean="0">
                              <a:solidFill>
                                <a:schemeClr val="tx1">
                                  <a:lumMod val="65000"/>
                                  <a:lumOff val="35000"/>
                                </a:schemeClr>
                              </a:solidFill>
                              <a:latin typeface="Cambria Math" panose="02040503050406030204" pitchFamily="18" charset="0"/>
                            </a:rPr>
                            <m:t>5</m:t>
                          </m:r>
                        </m:den>
                      </m:f>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754921" y="1350155"/>
                <a:ext cx="2376357" cy="901785"/>
              </a:xfrm>
              <a:prstGeom prst="rect">
                <a:avLst/>
              </a:prstGeom>
              <a:blipFill>
                <a:blip r:embed="rId5"/>
                <a:stretch>
                  <a:fillRect/>
                </a:stretch>
              </a:blipFill>
            </p:spPr>
            <p:txBody>
              <a:bodyPr/>
              <a:lstStyle/>
              <a:p>
                <a:r>
                  <a:rPr lang="fr-FR">
                    <a:noFill/>
                  </a:rPr>
                  <a:t> </a:t>
                </a:r>
              </a:p>
            </p:txBody>
          </p:sp>
        </mc:Fallback>
      </mc:AlternateContent>
      <p:grpSp>
        <p:nvGrpSpPr>
          <p:cNvPr id="7" name="Group 6">
            <a:extLst>
              <a:ext uri="{FF2B5EF4-FFF2-40B4-BE49-F238E27FC236}">
                <a16:creationId xmlns:a16="http://schemas.microsoft.com/office/drawing/2014/main" id="{2749B91E-ED39-344E-F345-FEE5DB0B6606}"/>
              </a:ext>
            </a:extLst>
          </p:cNvPr>
          <p:cNvGrpSpPr/>
          <p:nvPr/>
        </p:nvGrpSpPr>
        <p:grpSpPr>
          <a:xfrm>
            <a:off x="603062" y="2856287"/>
            <a:ext cx="2900105" cy="1609890"/>
            <a:chOff x="603062" y="2856287"/>
            <a:chExt cx="2900105" cy="1609890"/>
          </a:xfrm>
        </p:grpSpPr>
        <p:cxnSp>
          <p:nvCxnSpPr>
            <p:cNvPr id="23" name="Straight Connector 22">
              <a:extLst>
                <a:ext uri="{FF2B5EF4-FFF2-40B4-BE49-F238E27FC236}">
                  <a16:creationId xmlns:a16="http://schemas.microsoft.com/office/drawing/2014/main" id="{11793707-1A08-B971-5BE5-5D54C8A49EE0}"/>
                </a:ext>
              </a:extLst>
            </p:cNvPr>
            <p:cNvCxnSpPr/>
            <p:nvPr/>
          </p:nvCxnSpPr>
          <p:spPr>
            <a:xfrm>
              <a:off x="603062" y="2856287"/>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B32CE3C-72DD-E1EB-5476-9A7CCD2F8C0F}"/>
                </a:ext>
              </a:extLst>
            </p:cNvPr>
            <p:cNvCxnSpPr/>
            <p:nvPr/>
          </p:nvCxnSpPr>
          <p:spPr>
            <a:xfrm>
              <a:off x="603062" y="3396245"/>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640348-A5DA-3281-A1D7-80A794758CDA}"/>
                </a:ext>
              </a:extLst>
            </p:cNvPr>
            <p:cNvCxnSpPr/>
            <p:nvPr/>
          </p:nvCxnSpPr>
          <p:spPr>
            <a:xfrm>
              <a:off x="603062" y="393589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EB3DCA-1180-0B7C-B491-EC51770DEEA4}"/>
                </a:ext>
              </a:extLst>
            </p:cNvPr>
            <p:cNvCxnSpPr/>
            <p:nvPr/>
          </p:nvCxnSpPr>
          <p:spPr>
            <a:xfrm>
              <a:off x="615588" y="4466177"/>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F2AFD20A-AEB2-B7CF-44C0-FBFD26ABD0D6}"/>
              </a:ext>
            </a:extLst>
          </p:cNvPr>
          <p:cNvGrpSpPr/>
          <p:nvPr/>
        </p:nvGrpSpPr>
        <p:grpSpPr>
          <a:xfrm>
            <a:off x="616437" y="2856287"/>
            <a:ext cx="2887579" cy="1609890"/>
            <a:chOff x="565484" y="3249511"/>
            <a:chExt cx="2887579" cy="1609890"/>
          </a:xfrm>
        </p:grpSpPr>
        <p:cxnSp>
          <p:nvCxnSpPr>
            <p:cNvPr id="31" name="Straight Connector 30">
              <a:extLst>
                <a:ext uri="{FF2B5EF4-FFF2-40B4-BE49-F238E27FC236}">
                  <a16:creationId xmlns:a16="http://schemas.microsoft.com/office/drawing/2014/main" id="{C9C65E2C-2362-DD60-BCA4-B48A11A59E83}"/>
                </a:ext>
              </a:extLst>
            </p:cNvPr>
            <p:cNvCxnSpPr/>
            <p:nvPr/>
          </p:nvCxnSpPr>
          <p:spPr>
            <a:xfrm>
              <a:off x="565484" y="324951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6AD3D63-0CDE-9D7A-442E-7C21181A4C42}"/>
                </a:ext>
              </a:extLst>
            </p:cNvPr>
            <p:cNvCxnSpPr/>
            <p:nvPr/>
          </p:nvCxnSpPr>
          <p:spPr>
            <a:xfrm>
              <a:off x="565484" y="3783454"/>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46BFE28-E012-6CD1-7169-6D0CD0DA7955}"/>
                </a:ext>
              </a:extLst>
            </p:cNvPr>
            <p:cNvCxnSpPr/>
            <p:nvPr/>
          </p:nvCxnSpPr>
          <p:spPr>
            <a:xfrm>
              <a:off x="565484" y="432119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7E8C2E7-AA6C-70BF-6E44-63E3A103EE16}"/>
                </a:ext>
              </a:extLst>
            </p:cNvPr>
            <p:cNvCxnSpPr/>
            <p:nvPr/>
          </p:nvCxnSpPr>
          <p:spPr>
            <a:xfrm>
              <a:off x="565484" y="485940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B67E430-CAD4-9239-EA69-7445BD7AD36E}"/>
                  </a:ext>
                </a:extLst>
              </p:cNvPr>
              <p:cNvSpPr txBox="1"/>
              <p:nvPr/>
            </p:nvSpPr>
            <p:spPr>
              <a:xfrm>
                <a:off x="324362" y="5332648"/>
                <a:ext cx="6093994" cy="9019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𝟒</m:t>
                          </m:r>
                        </m:num>
                        <m:den>
                          <m:r>
                            <a:rPr lang="en-US" sz="2800" b="1" i="1" smtClean="0">
                              <a:solidFill>
                                <a:srgbClr val="74C274"/>
                              </a:solidFill>
                              <a:latin typeface="Cambria Math" panose="02040503050406030204" pitchFamily="18" charset="0"/>
                            </a:rPr>
                            <m:t>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𝟑</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𝟏𝟐</m:t>
                          </m:r>
                        </m:num>
                        <m:den>
                          <m:r>
                            <a:rPr lang="en-US" sz="2800" b="1" i="1" smtClean="0">
                              <a:solidFill>
                                <a:srgbClr val="74C274"/>
                              </a:solidFill>
                              <a:latin typeface="Cambria Math" panose="02040503050406030204" pitchFamily="18" charset="0"/>
                            </a:rPr>
                            <m:t>𝟏𝟓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𝟏𝟎</m:t>
                          </m:r>
                        </m:num>
                        <m:den>
                          <m:r>
                            <a:rPr lang="en-US" sz="2800" b="1" i="1" smtClean="0">
                              <a:solidFill>
                                <a:srgbClr val="74C274"/>
                              </a:solidFill>
                              <a:latin typeface="Cambria Math" panose="02040503050406030204" pitchFamily="18" charset="0"/>
                            </a:rPr>
                            <m:t>𝟏𝟓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𝟏𝟓</m:t>
                          </m:r>
                        </m:den>
                      </m:f>
                    </m:oMath>
                  </m:oMathPara>
                </a14:m>
                <a:endParaRPr lang="en-US" sz="2800" b="1" dirty="0">
                  <a:solidFill>
                    <a:schemeClr val="tx1">
                      <a:lumMod val="65000"/>
                      <a:lumOff val="35000"/>
                    </a:schemeClr>
                  </a:solidFill>
                  <a:latin typeface="+mj-lt"/>
                </a:endParaRPr>
              </a:p>
            </p:txBody>
          </p:sp>
        </mc:Choice>
        <mc:Fallback xmlns="">
          <p:sp>
            <p:nvSpPr>
              <p:cNvPr id="40" name="TextBox 39">
                <a:extLst>
                  <a:ext uri="{FF2B5EF4-FFF2-40B4-BE49-F238E27FC236}">
                    <a16:creationId xmlns:a16="http://schemas.microsoft.com/office/drawing/2014/main" id="{5B67E430-CAD4-9239-EA69-7445BD7AD36E}"/>
                  </a:ext>
                </a:extLst>
              </p:cNvPr>
              <p:cNvSpPr txBox="1">
                <a:spLocks noRot="1" noChangeAspect="1" noMove="1" noResize="1" noEditPoints="1" noAdjustHandles="1" noChangeArrowheads="1" noChangeShapeType="1" noTextEdit="1"/>
              </p:cNvSpPr>
              <p:nvPr/>
            </p:nvSpPr>
            <p:spPr>
              <a:xfrm>
                <a:off x="324362" y="5332648"/>
                <a:ext cx="6093994" cy="901978"/>
              </a:xfrm>
              <a:prstGeom prst="rect">
                <a:avLst/>
              </a:prstGeom>
              <a:blipFill>
                <a:blip r:embed="rId6"/>
                <a:stretch>
                  <a:fillRect/>
                </a:stretch>
              </a:blipFill>
            </p:spPr>
            <p:txBody>
              <a:bodyPr/>
              <a:lstStyle/>
              <a:p>
                <a:r>
                  <a:rPr lang="fr-FR">
                    <a:noFill/>
                  </a:rPr>
                  <a:t> </a:t>
                </a:r>
              </a:p>
            </p:txBody>
          </p:sp>
        </mc:Fallback>
      </mc:AlternateContent>
      <p:grpSp>
        <p:nvGrpSpPr>
          <p:cNvPr id="43" name="Group 42">
            <a:extLst>
              <a:ext uri="{FF2B5EF4-FFF2-40B4-BE49-F238E27FC236}">
                <a16:creationId xmlns:a16="http://schemas.microsoft.com/office/drawing/2014/main" id="{59239C4E-D539-9DF2-0B97-6EB918E9F544}"/>
              </a:ext>
            </a:extLst>
          </p:cNvPr>
          <p:cNvGrpSpPr/>
          <p:nvPr/>
        </p:nvGrpSpPr>
        <p:grpSpPr>
          <a:xfrm>
            <a:off x="4981449" y="2332983"/>
            <a:ext cx="965375" cy="2678567"/>
            <a:chOff x="5004148" y="2334482"/>
            <a:chExt cx="965375" cy="2918058"/>
          </a:xfrm>
        </p:grpSpPr>
        <p:cxnSp>
          <p:nvCxnSpPr>
            <p:cNvPr id="42" name="Straight Connector 41">
              <a:extLst>
                <a:ext uri="{FF2B5EF4-FFF2-40B4-BE49-F238E27FC236}">
                  <a16:creationId xmlns:a16="http://schemas.microsoft.com/office/drawing/2014/main" id="{D8A94613-7023-E829-7DFB-C3A5955C75B1}"/>
                </a:ext>
              </a:extLst>
            </p:cNvPr>
            <p:cNvCxnSpPr>
              <a:cxnSpLocks/>
            </p:cNvCxnSpPr>
            <p:nvPr/>
          </p:nvCxnSpPr>
          <p:spPr>
            <a:xfrm>
              <a:off x="5004148" y="2334482"/>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2FD6347-A949-95C5-3065-AB1A63CF2C6D}"/>
                </a:ext>
              </a:extLst>
            </p:cNvPr>
            <p:cNvCxnSpPr>
              <a:cxnSpLocks/>
            </p:cNvCxnSpPr>
            <p:nvPr/>
          </p:nvCxnSpPr>
          <p:spPr>
            <a:xfrm>
              <a:off x="5969523" y="2334482"/>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AE8A38D5-A6A6-226D-4FF0-E4F8C30014CA}"/>
              </a:ext>
            </a:extLst>
          </p:cNvPr>
          <p:cNvGrpSpPr/>
          <p:nvPr/>
        </p:nvGrpSpPr>
        <p:grpSpPr>
          <a:xfrm>
            <a:off x="4999837" y="2332981"/>
            <a:ext cx="935128" cy="2694565"/>
            <a:chOff x="5000924" y="2339147"/>
            <a:chExt cx="935128" cy="2935486"/>
          </a:xfrm>
        </p:grpSpPr>
        <p:cxnSp>
          <p:nvCxnSpPr>
            <p:cNvPr id="48" name="Straight Connector 47">
              <a:extLst>
                <a:ext uri="{FF2B5EF4-FFF2-40B4-BE49-F238E27FC236}">
                  <a16:creationId xmlns:a16="http://schemas.microsoft.com/office/drawing/2014/main" id="{D62DCD5B-BCE2-980F-D270-E0061FA876FD}"/>
                </a:ext>
              </a:extLst>
            </p:cNvPr>
            <p:cNvCxnSpPr>
              <a:cxnSpLocks/>
            </p:cNvCxnSpPr>
            <p:nvPr/>
          </p:nvCxnSpPr>
          <p:spPr>
            <a:xfrm>
              <a:off x="5000924" y="2339147"/>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1A94304-21D1-CE65-AD0F-13652AC2E0C6}"/>
                </a:ext>
              </a:extLst>
            </p:cNvPr>
            <p:cNvCxnSpPr>
              <a:cxnSpLocks/>
            </p:cNvCxnSpPr>
            <p:nvPr/>
          </p:nvCxnSpPr>
          <p:spPr>
            <a:xfrm>
              <a:off x="5936052" y="2356575"/>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1B81551-C093-54A7-D37F-EDA90F83C292}"/>
                  </a:ext>
                </a:extLst>
              </p:cNvPr>
              <p:cNvSpPr txBox="1"/>
              <p:nvPr/>
            </p:nvSpPr>
            <p:spPr>
              <a:xfrm>
                <a:off x="8505591" y="3382347"/>
                <a:ext cx="711029"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𝟏𝟓</m:t>
                          </m:r>
                        </m:den>
                      </m:f>
                    </m:oMath>
                  </m:oMathPara>
                </a14:m>
                <a:endParaRPr lang="en-US" sz="2800" b="1" dirty="0">
                  <a:solidFill>
                    <a:schemeClr val="tx1">
                      <a:lumMod val="65000"/>
                      <a:lumOff val="35000"/>
                    </a:schemeClr>
                  </a:solidFill>
                  <a:latin typeface="+mj-lt"/>
                </a:endParaRPr>
              </a:p>
            </p:txBody>
          </p:sp>
        </mc:Choice>
        <mc:Fallback xmlns="">
          <p:sp>
            <p:nvSpPr>
              <p:cNvPr id="50" name="TextBox 49">
                <a:extLst>
                  <a:ext uri="{FF2B5EF4-FFF2-40B4-BE49-F238E27FC236}">
                    <a16:creationId xmlns:a16="http://schemas.microsoft.com/office/drawing/2014/main" id="{31B81551-C093-54A7-D37F-EDA90F83C292}"/>
                  </a:ext>
                </a:extLst>
              </p:cNvPr>
              <p:cNvSpPr txBox="1">
                <a:spLocks noRot="1" noChangeAspect="1" noMove="1" noResize="1" noEditPoints="1" noAdjustHandles="1" noChangeArrowheads="1" noChangeShapeType="1" noTextEdit="1"/>
              </p:cNvSpPr>
              <p:nvPr/>
            </p:nvSpPr>
            <p:spPr>
              <a:xfrm>
                <a:off x="8505591" y="3382347"/>
                <a:ext cx="711029" cy="901785"/>
              </a:xfrm>
              <a:prstGeom prst="rect">
                <a:avLst/>
              </a:prstGeom>
              <a:blipFill>
                <a:blip r:embed="rId7"/>
                <a:stretch>
                  <a:fillRect/>
                </a:stretch>
              </a:blipFill>
            </p:spPr>
            <p:txBody>
              <a:bodyPr/>
              <a:lstStyle/>
              <a:p>
                <a:r>
                  <a:rPr lang="fr-FR">
                    <a:noFill/>
                  </a:rPr>
                  <a:t> </a:t>
                </a:r>
              </a:p>
            </p:txBody>
          </p:sp>
        </mc:Fallback>
      </mc:AlternateContent>
      <p:sp>
        <p:nvSpPr>
          <p:cNvPr id="15" name="TextBox 14">
            <a:extLst>
              <a:ext uri="{FF2B5EF4-FFF2-40B4-BE49-F238E27FC236}">
                <a16:creationId xmlns:a16="http://schemas.microsoft.com/office/drawing/2014/main" id="{72B74BF7-35CE-EB11-B393-DD9648856BD5}"/>
              </a:ext>
            </a:extLst>
          </p:cNvPr>
          <p:cNvSpPr txBox="1"/>
          <p:nvPr/>
        </p:nvSpPr>
        <p:spPr>
          <a:xfrm>
            <a:off x="3592137" y="3346846"/>
            <a:ext cx="638044"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205607E4-05FA-69E2-E7C4-91C374153816}"/>
                  </a:ext>
                </a:extLst>
              </p:cNvPr>
              <p:cNvSpPr txBox="1"/>
              <p:nvPr/>
            </p:nvSpPr>
            <p:spPr>
              <a:xfrm>
                <a:off x="4230181" y="129411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3</m:t>
                          </m:r>
                        </m:den>
                      </m:f>
                    </m:oMath>
                  </m:oMathPara>
                </a14:m>
                <a:endParaRPr lang="en-US" sz="2800" dirty="0">
                  <a:solidFill>
                    <a:schemeClr val="tx1">
                      <a:lumMod val="65000"/>
                      <a:lumOff val="35000"/>
                    </a:schemeClr>
                  </a:solidFill>
                  <a:latin typeface="+mj-lt"/>
                </a:endParaRPr>
              </a:p>
            </p:txBody>
          </p:sp>
        </mc:Choice>
        <mc:Fallback xmlns="">
          <p:sp>
            <p:nvSpPr>
              <p:cNvPr id="44" name="TextBox 43">
                <a:extLst>
                  <a:ext uri="{FF2B5EF4-FFF2-40B4-BE49-F238E27FC236}">
                    <a16:creationId xmlns:a16="http://schemas.microsoft.com/office/drawing/2014/main" id="{205607E4-05FA-69E2-E7C4-91C374153816}"/>
                  </a:ext>
                </a:extLst>
              </p:cNvPr>
              <p:cNvSpPr txBox="1">
                <a:spLocks noRot="1" noChangeAspect="1" noMove="1" noResize="1" noEditPoints="1" noAdjustHandles="1" noChangeArrowheads="1" noChangeShapeType="1" noTextEdit="1"/>
              </p:cNvSpPr>
              <p:nvPr/>
            </p:nvSpPr>
            <p:spPr>
              <a:xfrm>
                <a:off x="4230181" y="1294117"/>
                <a:ext cx="2376357"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A6B592F-3EF2-D8B7-23EF-32E9CCF0D4D3}"/>
                  </a:ext>
                </a:extLst>
              </p:cNvPr>
              <p:cNvSpPr txBox="1"/>
              <p:nvPr/>
            </p:nvSpPr>
            <p:spPr>
              <a:xfrm>
                <a:off x="7446620" y="3429000"/>
                <a:ext cx="1414486" cy="810991"/>
              </a:xfrm>
              <a:prstGeom prst="rect">
                <a:avLst/>
              </a:prstGeom>
              <a:noFill/>
            </p:spPr>
            <p:txBody>
              <a:bodyPr wrap="square">
                <a:spAutoFit/>
              </a:bodyPr>
              <a:lstStyle/>
              <a:p>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a:rPr lang="en-US" sz="3200" b="1" i="0" smtClean="0">
                            <a:solidFill>
                              <a:schemeClr val="tx1">
                                <a:lumMod val="65000"/>
                                <a:lumOff val="35000"/>
                              </a:schemeClr>
                            </a:solidFill>
                            <a:latin typeface="Cambria Math" panose="02040503050406030204" pitchFamily="18" charset="0"/>
                          </a:rPr>
                          <m:t>𝟒</m:t>
                        </m:r>
                      </m:num>
                      <m:den>
                        <m:r>
                          <a:rPr lang="en-US" sz="3200" b="1" i="1" smtClean="0">
                            <a:solidFill>
                              <a:schemeClr val="tx1">
                                <a:lumMod val="65000"/>
                                <a:lumOff val="35000"/>
                              </a:schemeClr>
                            </a:solidFill>
                            <a:latin typeface="Cambria Math" panose="02040503050406030204" pitchFamily="18" charset="0"/>
                          </a:rPr>
                          <m:t>𝟓</m:t>
                        </m:r>
                      </m:den>
                    </m:f>
                  </m:oMath>
                </a14:m>
                <a:r>
                  <a:rPr lang="en-US" sz="3200" b="1" dirty="0">
                    <a:solidFill>
                      <a:schemeClr val="tx1">
                        <a:lumMod val="65000"/>
                        <a:lumOff val="35000"/>
                      </a:schemeClr>
                    </a:solidFill>
                    <a:latin typeface="Cambria Math" panose="02040503050406030204" pitchFamily="18" charset="0"/>
                  </a:rPr>
                  <a:t> - </a:t>
                </a:r>
                <a14:m>
                  <m:oMath xmlns:m="http://schemas.openxmlformats.org/officeDocument/2006/math">
                    <m:f>
                      <m:fPr>
                        <m:ctrlPr>
                          <a:rPr lang="en-US" sz="3200" b="1" i="1">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𝟐</m:t>
                        </m:r>
                      </m:num>
                      <m:den>
                        <m:r>
                          <a:rPr lang="en-US" sz="3200" b="1" i="0">
                            <a:solidFill>
                              <a:schemeClr val="tx1">
                                <a:lumMod val="65000"/>
                                <a:lumOff val="35000"/>
                              </a:schemeClr>
                            </a:solidFill>
                            <a:latin typeface="Cambria Math" panose="02040503050406030204" pitchFamily="18" charset="0"/>
                          </a:rPr>
                          <m:t>𝟑</m:t>
                        </m:r>
                      </m:den>
                    </m:f>
                  </m:oMath>
                </a14:m>
                <a:r>
                  <a:rPr lang="en-US" sz="3200" b="1" dirty="0">
                    <a:solidFill>
                      <a:schemeClr val="tx1">
                        <a:lumMod val="65000"/>
                        <a:lumOff val="35000"/>
                      </a:schemeClr>
                    </a:solidFill>
                    <a:latin typeface="Cambria Math" panose="02040503050406030204" pitchFamily="18" charset="0"/>
                  </a:rPr>
                  <a:t> =</a:t>
                </a:r>
              </a:p>
            </p:txBody>
          </p:sp>
        </mc:Choice>
        <mc:Fallback xmlns="">
          <p:sp>
            <p:nvSpPr>
              <p:cNvPr id="46" name="TextBox 45">
                <a:extLst>
                  <a:ext uri="{FF2B5EF4-FFF2-40B4-BE49-F238E27FC236}">
                    <a16:creationId xmlns:a16="http://schemas.microsoft.com/office/drawing/2014/main" id="{5A6B592F-3EF2-D8B7-23EF-32E9CCF0D4D3}"/>
                  </a:ext>
                </a:extLst>
              </p:cNvPr>
              <p:cNvSpPr txBox="1">
                <a:spLocks noRot="1" noChangeAspect="1" noMove="1" noResize="1" noEditPoints="1" noAdjustHandles="1" noChangeArrowheads="1" noChangeShapeType="1" noTextEdit="1"/>
              </p:cNvSpPr>
              <p:nvPr/>
            </p:nvSpPr>
            <p:spPr>
              <a:xfrm>
                <a:off x="7446620" y="3429000"/>
                <a:ext cx="1414486" cy="810991"/>
              </a:xfrm>
              <a:prstGeom prst="rect">
                <a:avLst/>
              </a:prstGeom>
              <a:blipFill>
                <a:blip r:embed="rId9"/>
                <a:stretch>
                  <a:fillRect b="-8271"/>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3922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08333E-7 3.7037E-6 L 0.27956 0.00278 " pathEditMode="relative" rAng="0" ptsTypes="AA">
                                      <p:cBhvr>
                                        <p:cTn id="6" dur="2000" fill="hold"/>
                                        <p:tgtEl>
                                          <p:spTgt spid="28"/>
                                        </p:tgtEl>
                                        <p:attrNameLst>
                                          <p:attrName>ppt_x</p:attrName>
                                          <p:attrName>ppt_y</p:attrName>
                                        </p:attrNameLst>
                                      </p:cBhvr>
                                      <p:rCtr x="13750" y="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8.33333E-7 3.33333E-6 L -0.28672 0.00069 " pathEditMode="relative" rAng="0" ptsTypes="AA">
                                      <p:cBhvr>
                                        <p:cTn id="10" dur="2000" fill="hold"/>
                                        <p:tgtEl>
                                          <p:spTgt spid="47"/>
                                        </p:tgtEl>
                                        <p:attrNameLst>
                                          <p:attrName>ppt_x</p:attrName>
                                          <p:attrName>ppt_y</p:attrName>
                                        </p:attrNameLst>
                                      </p:cBhvr>
                                      <p:rCtr x="-14336" y="23"/>
                                    </p:animMotion>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0"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3937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Table of Content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 </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4" name="Picture 3">
            <a:extLst>
              <a:ext uri="{FF2B5EF4-FFF2-40B4-BE49-F238E27FC236}">
                <a16:creationId xmlns:a16="http://schemas.microsoft.com/office/drawing/2014/main" id="{DD2AD70C-59CF-4F4A-80EC-4689AFC23683}"/>
              </a:ext>
            </a:extLst>
          </p:cNvPr>
          <p:cNvPicPr>
            <a:picLocks noChangeAspect="1"/>
          </p:cNvPicPr>
          <p:nvPr/>
        </p:nvPicPr>
        <p:blipFill>
          <a:blip r:embed="rId4"/>
          <a:srcRect/>
          <a:stretch/>
        </p:blipFill>
        <p:spPr>
          <a:xfrm flipH="1">
            <a:off x="11195089" y="106908"/>
            <a:ext cx="606363" cy="1781002"/>
          </a:xfrm>
          <a:prstGeom prst="rect">
            <a:avLst/>
          </a:prstGeom>
        </p:spPr>
      </p:pic>
      <p:sp>
        <p:nvSpPr>
          <p:cNvPr id="7" name="Google Shape;91;gaef4dc6550_0_0">
            <a:extLst>
              <a:ext uri="{FF2B5EF4-FFF2-40B4-BE49-F238E27FC236}">
                <a16:creationId xmlns:a16="http://schemas.microsoft.com/office/drawing/2014/main" id="{D7FCEBD2-8029-4880-AFA7-50717936FBB3}"/>
              </a:ext>
            </a:extLst>
          </p:cNvPr>
          <p:cNvSpPr txBox="1"/>
          <p:nvPr/>
        </p:nvSpPr>
        <p:spPr>
          <a:xfrm>
            <a:off x="612363" y="1655036"/>
            <a:ext cx="10582725" cy="5027865"/>
          </a:xfrm>
          <a:prstGeom prst="rect">
            <a:avLst/>
          </a:prstGeom>
          <a:noFill/>
          <a:ln>
            <a:noFill/>
          </a:ln>
        </p:spPr>
        <p:txBody>
          <a:bodyPr spcFirstLastPara="1" wrap="square" lIns="45700" tIns="45700" rIns="45700" bIns="45700" anchor="t" anchorCtr="0">
            <a:noAutofit/>
          </a:bodyPr>
          <a:lstStyle/>
          <a:p>
            <a:pPr marL="171450"/>
            <a:r>
              <a:rPr lang="en-US" sz="20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1. </a:t>
            </a:r>
            <a:r>
              <a:rPr lang="en-US"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Learning Objectives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2. Prerequisites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3. Elements of the Pedagogical Approach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4. Math Review </a:t>
            </a:r>
            <a:endParaRPr lang="en-US" sz="1800" b="1" dirty="0">
              <a:solidFill>
                <a:schemeClr val="accent1">
                  <a:lumMod val="75000"/>
                </a:schemeClr>
              </a:solidFill>
              <a:latin typeface="Comic Sans MS"/>
            </a:endParaRPr>
          </a:p>
          <a:p>
            <a:pPr marL="514350" indent="-342900">
              <a:buClr>
                <a:schemeClr val="accent1"/>
              </a:buClr>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Check your knowledge (Diagnostic assessment) </a:t>
            </a:r>
            <a:endParaRPr lang="en-US" sz="1800" dirty="0">
              <a:solidFill>
                <a:schemeClr val="accent1">
                  <a:lumMod val="75000"/>
                </a:schemeClr>
              </a:solidFill>
              <a:latin typeface="Comic Sans MS"/>
              <a:cs typeface="Calibri"/>
            </a:endParaRPr>
          </a:p>
          <a:p>
            <a:pPr marL="514350" indent="-347663">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Social-Emotional Learning (SEL</a:t>
            </a:r>
            <a:r>
              <a:rPr lang="en-US" sz="1800" dirty="0">
                <a:solidFill>
                  <a:schemeClr val="accent1">
                    <a:lumMod val="75000"/>
                  </a:schemeClr>
                </a:solidFill>
                <a:latin typeface="Comic Sans MS"/>
                <a:cs typeface="Calibri"/>
              </a:rPr>
              <a:t>)</a:t>
            </a:r>
          </a:p>
          <a:p>
            <a:pPr marL="514350" indent="-347663">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Preparatory activity</a:t>
            </a: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5. Problem Solving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6. Conceptual Understanding</a:t>
            </a:r>
            <a:endParaRPr lang="en-US" sz="1800" b="1" dirty="0">
              <a:solidFill>
                <a:schemeClr val="accent1">
                  <a:lumMod val="75000"/>
                </a:schemeClr>
              </a:solidFill>
              <a:latin typeface="Comic Sans MS"/>
              <a:cs typeface="Calibri"/>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rPr>
              <a:t>Learning Activity</a:t>
            </a:r>
          </a:p>
          <a:p>
            <a:pPr marL="171450">
              <a:buClr>
                <a:schemeClr val="accent1"/>
              </a:buClr>
            </a:pPr>
            <a:r>
              <a:rPr lang="en-US" sz="1800" b="1" u="sng" dirty="0">
                <a:solidFill>
                  <a:schemeClr val="accent1">
                    <a:lumMod val="75000"/>
                  </a:schemeClr>
                </a:solidFill>
                <a:latin typeface="Comic Sans MS"/>
              </a:rPr>
              <a:t>7. Mastery of math facts and fluency</a:t>
            </a:r>
            <a:endParaRPr lang="en-US" sz="1800" b="1" u="sng" dirty="0">
              <a:solidFill>
                <a:schemeClr val="accent1">
                  <a:lumMod val="75000"/>
                </a:schemeClr>
              </a:solidFill>
              <a:latin typeface="Comic Sans MS" panose="030F0702030302020204" pitchFamily="66" charset="0"/>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Application(s) </a:t>
            </a:r>
            <a:endParaRPr lang="en-US" sz="1800" dirty="0">
              <a:solidFill>
                <a:schemeClr val="accent1">
                  <a:lumMod val="75000"/>
                </a:schemeClr>
              </a:solidFill>
              <a:latin typeface="Comic Sans MS"/>
              <a:cs typeface="Calibri"/>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8. Common formative assessment </a:t>
            </a:r>
            <a:endParaRPr lang="en-US" sz="1800" b="1" dirty="0">
              <a:solidFill>
                <a:schemeClr val="accent1">
                  <a:lumMod val="75000"/>
                </a:schemeClr>
              </a:solidFill>
              <a:latin typeface="Comic Sans MS" panose="030F0702030302020204" pitchFamily="66" charset="0"/>
            </a:endParaRPr>
          </a:p>
          <a:p>
            <a:pPr marL="628650" indent="-457200">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Check your understanding</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9. Wrap-up</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10. Summative assessment</a:t>
            </a:r>
            <a:endParaRPr lang="en-US" sz="1800" b="1" dirty="0">
              <a:solidFill>
                <a:schemeClr val="accent1">
                  <a:lumMod val="75000"/>
                </a:schemeClr>
              </a:solidFill>
              <a:latin typeface="Comic Sans MS"/>
              <a:cs typeface="Calibri"/>
            </a:endParaRPr>
          </a:p>
          <a:p>
            <a:pPr marL="457200" indent="-285750">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Test your Knowledge</a:t>
            </a:r>
          </a:p>
          <a:p>
            <a:pPr marL="171450">
              <a:buClr>
                <a:schemeClr val="accent1"/>
              </a:buClr>
            </a:pPr>
            <a:endParaRPr lang="en-US" sz="1800" b="1" dirty="0">
              <a:solidFill>
                <a:schemeClr val="accent1">
                  <a:lumMod val="75000"/>
                </a:schemeClr>
              </a:solidFill>
              <a:latin typeface="Comic Sans MS"/>
              <a:cs typeface="Calibri"/>
            </a:endParaRPr>
          </a:p>
          <a:p>
            <a:pPr marL="171450">
              <a:buClr>
                <a:schemeClr val="accent1"/>
              </a:buClr>
            </a:pPr>
            <a:endParaRPr lang="en-US" sz="1800" b="1" dirty="0">
              <a:solidFill>
                <a:schemeClr val="accent1">
                  <a:lumMod val="75000"/>
                </a:schemeClr>
              </a:solidFill>
              <a:latin typeface="Comic Sans MS"/>
              <a:cs typeface="Calibri"/>
            </a:endParaRPr>
          </a:p>
        </p:txBody>
      </p:sp>
    </p:spTree>
    <p:custDataLst>
      <p:tags r:id="rId1"/>
    </p:custDataLst>
    <p:extLst>
      <p:ext uri="{BB962C8B-B14F-4D97-AF65-F5344CB8AC3E}">
        <p14:creationId xmlns:p14="http://schemas.microsoft.com/office/powerpoint/2010/main" val="3508027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Result </a:t>
            </a:r>
            <a:endParaRPr lang="en-GB" sz="3200" dirty="0">
              <a:solidFill>
                <a:schemeClr val="bg1"/>
              </a:solidFill>
              <a:sym typeface="Comic Sans MS"/>
            </a:endParaRPr>
          </a:p>
        </p:txBody>
      </p:sp>
      <p:sp>
        <p:nvSpPr>
          <p:cNvPr id="13" name="TextBox 12">
            <a:extLst>
              <a:ext uri="{FF2B5EF4-FFF2-40B4-BE49-F238E27FC236}">
                <a16:creationId xmlns:a16="http://schemas.microsoft.com/office/drawing/2014/main" id="{512AF2AD-ADA3-4839-AEF0-7224D2DEDF06}"/>
              </a:ext>
            </a:extLst>
          </p:cNvPr>
          <p:cNvSpPr txBox="1"/>
          <p:nvPr/>
        </p:nvSpPr>
        <p:spPr>
          <a:xfrm>
            <a:off x="711200" y="5622392"/>
            <a:ext cx="11078038" cy="830997"/>
          </a:xfrm>
          <a:custGeom>
            <a:avLst/>
            <a:gdLst>
              <a:gd name="connsiteX0" fmla="*/ 0 w 11078038"/>
              <a:gd name="connsiteY0" fmla="*/ 0 h 830997"/>
              <a:gd name="connsiteX1" fmla="*/ 361494 w 11078038"/>
              <a:gd name="connsiteY1" fmla="*/ 0 h 830997"/>
              <a:gd name="connsiteX2" fmla="*/ 833768 w 11078038"/>
              <a:gd name="connsiteY2" fmla="*/ 0 h 830997"/>
              <a:gd name="connsiteX3" fmla="*/ 1527603 w 11078038"/>
              <a:gd name="connsiteY3" fmla="*/ 0 h 830997"/>
              <a:gd name="connsiteX4" fmla="*/ 1889097 w 11078038"/>
              <a:gd name="connsiteY4" fmla="*/ 0 h 830997"/>
              <a:gd name="connsiteX5" fmla="*/ 2139810 w 11078038"/>
              <a:gd name="connsiteY5" fmla="*/ 0 h 830997"/>
              <a:gd name="connsiteX6" fmla="*/ 2390524 w 11078038"/>
              <a:gd name="connsiteY6" fmla="*/ 0 h 830997"/>
              <a:gd name="connsiteX7" fmla="*/ 3195139 w 11078038"/>
              <a:gd name="connsiteY7" fmla="*/ 0 h 830997"/>
              <a:gd name="connsiteX8" fmla="*/ 3778194 w 11078038"/>
              <a:gd name="connsiteY8" fmla="*/ 0 h 830997"/>
              <a:gd name="connsiteX9" fmla="*/ 4472029 w 11078038"/>
              <a:gd name="connsiteY9" fmla="*/ 0 h 830997"/>
              <a:gd name="connsiteX10" fmla="*/ 4944303 w 11078038"/>
              <a:gd name="connsiteY10" fmla="*/ 0 h 830997"/>
              <a:gd name="connsiteX11" fmla="*/ 5195017 w 11078038"/>
              <a:gd name="connsiteY11" fmla="*/ 0 h 830997"/>
              <a:gd name="connsiteX12" fmla="*/ 5999632 w 11078038"/>
              <a:gd name="connsiteY12" fmla="*/ 0 h 830997"/>
              <a:gd name="connsiteX13" fmla="*/ 6471906 w 11078038"/>
              <a:gd name="connsiteY13" fmla="*/ 0 h 830997"/>
              <a:gd name="connsiteX14" fmla="*/ 7054961 w 11078038"/>
              <a:gd name="connsiteY14" fmla="*/ 0 h 830997"/>
              <a:gd name="connsiteX15" fmla="*/ 7638016 w 11078038"/>
              <a:gd name="connsiteY15" fmla="*/ 0 h 830997"/>
              <a:gd name="connsiteX16" fmla="*/ 7888729 w 11078038"/>
              <a:gd name="connsiteY16" fmla="*/ 0 h 830997"/>
              <a:gd name="connsiteX17" fmla="*/ 8471784 w 11078038"/>
              <a:gd name="connsiteY17" fmla="*/ 0 h 830997"/>
              <a:gd name="connsiteX18" fmla="*/ 8833278 w 11078038"/>
              <a:gd name="connsiteY18" fmla="*/ 0 h 830997"/>
              <a:gd name="connsiteX19" fmla="*/ 9637893 w 11078038"/>
              <a:gd name="connsiteY19" fmla="*/ 0 h 830997"/>
              <a:gd name="connsiteX20" fmla="*/ 10110167 w 11078038"/>
              <a:gd name="connsiteY20" fmla="*/ 0 h 830997"/>
              <a:gd name="connsiteX21" fmla="*/ 10360881 w 11078038"/>
              <a:gd name="connsiteY21" fmla="*/ 0 h 830997"/>
              <a:gd name="connsiteX22" fmla="*/ 11078038 w 11078038"/>
              <a:gd name="connsiteY22" fmla="*/ 0 h 830997"/>
              <a:gd name="connsiteX23" fmla="*/ 11078038 w 11078038"/>
              <a:gd name="connsiteY23" fmla="*/ 407189 h 830997"/>
              <a:gd name="connsiteX24" fmla="*/ 11078038 w 11078038"/>
              <a:gd name="connsiteY24" fmla="*/ 830997 h 830997"/>
              <a:gd name="connsiteX25" fmla="*/ 10827325 w 11078038"/>
              <a:gd name="connsiteY25" fmla="*/ 830997 h 830997"/>
              <a:gd name="connsiteX26" fmla="*/ 10576611 w 11078038"/>
              <a:gd name="connsiteY26" fmla="*/ 830997 h 830997"/>
              <a:gd name="connsiteX27" fmla="*/ 10215117 w 11078038"/>
              <a:gd name="connsiteY27" fmla="*/ 830997 h 830997"/>
              <a:gd name="connsiteX28" fmla="*/ 9632063 w 11078038"/>
              <a:gd name="connsiteY28" fmla="*/ 830997 h 830997"/>
              <a:gd name="connsiteX29" fmla="*/ 8938228 w 11078038"/>
              <a:gd name="connsiteY29" fmla="*/ 830997 h 830997"/>
              <a:gd name="connsiteX30" fmla="*/ 8133612 w 11078038"/>
              <a:gd name="connsiteY30" fmla="*/ 830997 h 830997"/>
              <a:gd name="connsiteX31" fmla="*/ 7882899 w 11078038"/>
              <a:gd name="connsiteY31" fmla="*/ 830997 h 830997"/>
              <a:gd name="connsiteX32" fmla="*/ 7299844 w 11078038"/>
              <a:gd name="connsiteY32" fmla="*/ 830997 h 830997"/>
              <a:gd name="connsiteX33" fmla="*/ 6716789 w 11078038"/>
              <a:gd name="connsiteY33" fmla="*/ 830997 h 830997"/>
              <a:gd name="connsiteX34" fmla="*/ 6022954 w 11078038"/>
              <a:gd name="connsiteY34" fmla="*/ 830997 h 830997"/>
              <a:gd name="connsiteX35" fmla="*/ 5550680 w 11078038"/>
              <a:gd name="connsiteY35" fmla="*/ 830997 h 830997"/>
              <a:gd name="connsiteX36" fmla="*/ 5189186 w 11078038"/>
              <a:gd name="connsiteY36" fmla="*/ 830997 h 830997"/>
              <a:gd name="connsiteX37" fmla="*/ 4716912 w 11078038"/>
              <a:gd name="connsiteY37" fmla="*/ 830997 h 830997"/>
              <a:gd name="connsiteX38" fmla="*/ 4023077 w 11078038"/>
              <a:gd name="connsiteY38" fmla="*/ 830997 h 830997"/>
              <a:gd name="connsiteX39" fmla="*/ 3661583 w 11078038"/>
              <a:gd name="connsiteY39" fmla="*/ 830997 h 830997"/>
              <a:gd name="connsiteX40" fmla="*/ 3189309 w 11078038"/>
              <a:gd name="connsiteY40" fmla="*/ 830997 h 830997"/>
              <a:gd name="connsiteX41" fmla="*/ 2717035 w 11078038"/>
              <a:gd name="connsiteY41" fmla="*/ 830997 h 830997"/>
              <a:gd name="connsiteX42" fmla="*/ 2466321 w 11078038"/>
              <a:gd name="connsiteY42" fmla="*/ 830997 h 830997"/>
              <a:gd name="connsiteX43" fmla="*/ 1883266 w 11078038"/>
              <a:gd name="connsiteY43" fmla="*/ 830997 h 830997"/>
              <a:gd name="connsiteX44" fmla="*/ 1410992 w 11078038"/>
              <a:gd name="connsiteY44" fmla="*/ 830997 h 830997"/>
              <a:gd name="connsiteX45" fmla="*/ 606377 w 11078038"/>
              <a:gd name="connsiteY45" fmla="*/ 830997 h 830997"/>
              <a:gd name="connsiteX46" fmla="*/ 0 w 11078038"/>
              <a:gd name="connsiteY46" fmla="*/ 830997 h 830997"/>
              <a:gd name="connsiteX47" fmla="*/ 0 w 11078038"/>
              <a:gd name="connsiteY47" fmla="*/ 423808 h 830997"/>
              <a:gd name="connsiteX48" fmla="*/ 0 w 11078038"/>
              <a:gd name="connsiteY4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078038" h="830997" fill="none" extrusionOk="0">
                <a:moveTo>
                  <a:pt x="0" y="0"/>
                </a:moveTo>
                <a:cubicBezTo>
                  <a:pt x="125212" y="-22878"/>
                  <a:pt x="266330" y="17283"/>
                  <a:pt x="361494" y="0"/>
                </a:cubicBezTo>
                <a:cubicBezTo>
                  <a:pt x="456658" y="-17283"/>
                  <a:pt x="615971" y="4593"/>
                  <a:pt x="833768" y="0"/>
                </a:cubicBezTo>
                <a:cubicBezTo>
                  <a:pt x="1051565" y="-4593"/>
                  <a:pt x="1330252" y="76055"/>
                  <a:pt x="1527603" y="0"/>
                </a:cubicBezTo>
                <a:cubicBezTo>
                  <a:pt x="1724955" y="-76055"/>
                  <a:pt x="1757610" y="43151"/>
                  <a:pt x="1889097" y="0"/>
                </a:cubicBezTo>
                <a:cubicBezTo>
                  <a:pt x="2020584" y="-43151"/>
                  <a:pt x="2024124" y="20873"/>
                  <a:pt x="2139810" y="0"/>
                </a:cubicBezTo>
                <a:cubicBezTo>
                  <a:pt x="2255496" y="-20873"/>
                  <a:pt x="2293262" y="5116"/>
                  <a:pt x="2390524" y="0"/>
                </a:cubicBezTo>
                <a:cubicBezTo>
                  <a:pt x="2487786" y="-5116"/>
                  <a:pt x="2804012" y="88302"/>
                  <a:pt x="3195139" y="0"/>
                </a:cubicBezTo>
                <a:cubicBezTo>
                  <a:pt x="3586266" y="-88302"/>
                  <a:pt x="3505105" y="41705"/>
                  <a:pt x="3778194" y="0"/>
                </a:cubicBezTo>
                <a:cubicBezTo>
                  <a:pt x="4051284" y="-41705"/>
                  <a:pt x="4308263" y="49139"/>
                  <a:pt x="4472029" y="0"/>
                </a:cubicBezTo>
                <a:cubicBezTo>
                  <a:pt x="4635795" y="-49139"/>
                  <a:pt x="4828257" y="30964"/>
                  <a:pt x="4944303" y="0"/>
                </a:cubicBezTo>
                <a:cubicBezTo>
                  <a:pt x="5060349" y="-30964"/>
                  <a:pt x="5113056" y="15843"/>
                  <a:pt x="5195017" y="0"/>
                </a:cubicBezTo>
                <a:cubicBezTo>
                  <a:pt x="5276978" y="-15843"/>
                  <a:pt x="5608906" y="39033"/>
                  <a:pt x="5999632" y="0"/>
                </a:cubicBezTo>
                <a:cubicBezTo>
                  <a:pt x="6390358" y="-39033"/>
                  <a:pt x="6352903" y="55640"/>
                  <a:pt x="6471906" y="0"/>
                </a:cubicBezTo>
                <a:cubicBezTo>
                  <a:pt x="6590909" y="-55640"/>
                  <a:pt x="6832409" y="8398"/>
                  <a:pt x="7054961" y="0"/>
                </a:cubicBezTo>
                <a:cubicBezTo>
                  <a:pt x="7277513" y="-8398"/>
                  <a:pt x="7349427" y="61609"/>
                  <a:pt x="7638016" y="0"/>
                </a:cubicBezTo>
                <a:cubicBezTo>
                  <a:pt x="7926605" y="-61609"/>
                  <a:pt x="7764721" y="15984"/>
                  <a:pt x="7888729" y="0"/>
                </a:cubicBezTo>
                <a:cubicBezTo>
                  <a:pt x="8012737" y="-15984"/>
                  <a:pt x="8293460" y="57264"/>
                  <a:pt x="8471784" y="0"/>
                </a:cubicBezTo>
                <a:cubicBezTo>
                  <a:pt x="8650109" y="-57264"/>
                  <a:pt x="8655290" y="27090"/>
                  <a:pt x="8833278" y="0"/>
                </a:cubicBezTo>
                <a:cubicBezTo>
                  <a:pt x="9011266" y="-27090"/>
                  <a:pt x="9398577" y="56542"/>
                  <a:pt x="9637893" y="0"/>
                </a:cubicBezTo>
                <a:cubicBezTo>
                  <a:pt x="9877209" y="-56542"/>
                  <a:pt x="9958267" y="39410"/>
                  <a:pt x="10110167" y="0"/>
                </a:cubicBezTo>
                <a:cubicBezTo>
                  <a:pt x="10262067" y="-39410"/>
                  <a:pt x="10308103" y="21223"/>
                  <a:pt x="10360881" y="0"/>
                </a:cubicBezTo>
                <a:cubicBezTo>
                  <a:pt x="10413659" y="-21223"/>
                  <a:pt x="10762143" y="34778"/>
                  <a:pt x="11078038" y="0"/>
                </a:cubicBezTo>
                <a:cubicBezTo>
                  <a:pt x="11084727" y="151545"/>
                  <a:pt x="11051406" y="226750"/>
                  <a:pt x="11078038" y="407189"/>
                </a:cubicBezTo>
                <a:cubicBezTo>
                  <a:pt x="11104670" y="587628"/>
                  <a:pt x="11075645" y="724713"/>
                  <a:pt x="11078038" y="830997"/>
                </a:cubicBezTo>
                <a:cubicBezTo>
                  <a:pt x="11001577" y="839409"/>
                  <a:pt x="10899369" y="802358"/>
                  <a:pt x="10827325" y="830997"/>
                </a:cubicBezTo>
                <a:cubicBezTo>
                  <a:pt x="10755281" y="859636"/>
                  <a:pt x="10652919" y="820946"/>
                  <a:pt x="10576611" y="830997"/>
                </a:cubicBezTo>
                <a:cubicBezTo>
                  <a:pt x="10500303" y="841048"/>
                  <a:pt x="10358539" y="805374"/>
                  <a:pt x="10215117" y="830997"/>
                </a:cubicBezTo>
                <a:cubicBezTo>
                  <a:pt x="10071695" y="856620"/>
                  <a:pt x="9807599" y="810772"/>
                  <a:pt x="9632063" y="830997"/>
                </a:cubicBezTo>
                <a:cubicBezTo>
                  <a:pt x="9456527" y="851222"/>
                  <a:pt x="9218129" y="810467"/>
                  <a:pt x="8938228" y="830997"/>
                </a:cubicBezTo>
                <a:cubicBezTo>
                  <a:pt x="8658327" y="851527"/>
                  <a:pt x="8308126" y="766678"/>
                  <a:pt x="8133612" y="830997"/>
                </a:cubicBezTo>
                <a:cubicBezTo>
                  <a:pt x="7959098" y="895316"/>
                  <a:pt x="7944510" y="819320"/>
                  <a:pt x="7882899" y="830997"/>
                </a:cubicBezTo>
                <a:cubicBezTo>
                  <a:pt x="7821288" y="842674"/>
                  <a:pt x="7467373" y="774990"/>
                  <a:pt x="7299844" y="830997"/>
                </a:cubicBezTo>
                <a:cubicBezTo>
                  <a:pt x="7132315" y="887004"/>
                  <a:pt x="6959015" y="776609"/>
                  <a:pt x="6716789" y="830997"/>
                </a:cubicBezTo>
                <a:cubicBezTo>
                  <a:pt x="6474563" y="885385"/>
                  <a:pt x="6271775" y="830763"/>
                  <a:pt x="6022954" y="830997"/>
                </a:cubicBezTo>
                <a:cubicBezTo>
                  <a:pt x="5774133" y="831231"/>
                  <a:pt x="5729135" y="775649"/>
                  <a:pt x="5550680" y="830997"/>
                </a:cubicBezTo>
                <a:cubicBezTo>
                  <a:pt x="5372225" y="886345"/>
                  <a:pt x="5325489" y="804102"/>
                  <a:pt x="5189186" y="830997"/>
                </a:cubicBezTo>
                <a:cubicBezTo>
                  <a:pt x="5052883" y="857892"/>
                  <a:pt x="4936375" y="822159"/>
                  <a:pt x="4716912" y="830997"/>
                </a:cubicBezTo>
                <a:cubicBezTo>
                  <a:pt x="4497449" y="839835"/>
                  <a:pt x="4247480" y="780909"/>
                  <a:pt x="4023077" y="830997"/>
                </a:cubicBezTo>
                <a:cubicBezTo>
                  <a:pt x="3798675" y="881085"/>
                  <a:pt x="3756777" y="806794"/>
                  <a:pt x="3661583" y="830997"/>
                </a:cubicBezTo>
                <a:cubicBezTo>
                  <a:pt x="3566389" y="855200"/>
                  <a:pt x="3298854" y="807724"/>
                  <a:pt x="3189309" y="830997"/>
                </a:cubicBezTo>
                <a:cubicBezTo>
                  <a:pt x="3079764" y="854270"/>
                  <a:pt x="2849888" y="789518"/>
                  <a:pt x="2717035" y="830997"/>
                </a:cubicBezTo>
                <a:cubicBezTo>
                  <a:pt x="2584182" y="872476"/>
                  <a:pt x="2525613" y="816569"/>
                  <a:pt x="2466321" y="830997"/>
                </a:cubicBezTo>
                <a:cubicBezTo>
                  <a:pt x="2407029" y="845425"/>
                  <a:pt x="2086486" y="821877"/>
                  <a:pt x="1883266" y="830997"/>
                </a:cubicBezTo>
                <a:cubicBezTo>
                  <a:pt x="1680046" y="840117"/>
                  <a:pt x="1568298" y="789427"/>
                  <a:pt x="1410992" y="830997"/>
                </a:cubicBezTo>
                <a:cubicBezTo>
                  <a:pt x="1253686" y="872567"/>
                  <a:pt x="1001662" y="817340"/>
                  <a:pt x="606377" y="830997"/>
                </a:cubicBezTo>
                <a:cubicBezTo>
                  <a:pt x="211092" y="844654"/>
                  <a:pt x="185739" y="770858"/>
                  <a:pt x="0" y="830997"/>
                </a:cubicBezTo>
                <a:cubicBezTo>
                  <a:pt x="-13453" y="728281"/>
                  <a:pt x="43920" y="606007"/>
                  <a:pt x="0" y="423808"/>
                </a:cubicBezTo>
                <a:cubicBezTo>
                  <a:pt x="-43920" y="241609"/>
                  <a:pt x="1230" y="107176"/>
                  <a:pt x="0" y="0"/>
                </a:cubicBezTo>
                <a:close/>
              </a:path>
              <a:path w="11078038" h="830997" stroke="0" extrusionOk="0">
                <a:moveTo>
                  <a:pt x="0" y="0"/>
                </a:moveTo>
                <a:cubicBezTo>
                  <a:pt x="201218" y="-6951"/>
                  <a:pt x="322488" y="34911"/>
                  <a:pt x="472274" y="0"/>
                </a:cubicBezTo>
                <a:cubicBezTo>
                  <a:pt x="622060" y="-34911"/>
                  <a:pt x="944858" y="65630"/>
                  <a:pt x="1166109" y="0"/>
                </a:cubicBezTo>
                <a:cubicBezTo>
                  <a:pt x="1387361" y="-65630"/>
                  <a:pt x="1368569" y="42869"/>
                  <a:pt x="1527603" y="0"/>
                </a:cubicBezTo>
                <a:cubicBezTo>
                  <a:pt x="1686637" y="-42869"/>
                  <a:pt x="1685716" y="6338"/>
                  <a:pt x="1778317" y="0"/>
                </a:cubicBezTo>
                <a:cubicBezTo>
                  <a:pt x="1870918" y="-6338"/>
                  <a:pt x="1971943" y="22729"/>
                  <a:pt x="2029030" y="0"/>
                </a:cubicBezTo>
                <a:cubicBezTo>
                  <a:pt x="2086117" y="-22729"/>
                  <a:pt x="2170440" y="16653"/>
                  <a:pt x="2279744" y="0"/>
                </a:cubicBezTo>
                <a:cubicBezTo>
                  <a:pt x="2389048" y="-16653"/>
                  <a:pt x="2591710" y="7438"/>
                  <a:pt x="2862798" y="0"/>
                </a:cubicBezTo>
                <a:cubicBezTo>
                  <a:pt x="3133886" y="-7438"/>
                  <a:pt x="3425268" y="73433"/>
                  <a:pt x="3667414" y="0"/>
                </a:cubicBezTo>
                <a:cubicBezTo>
                  <a:pt x="3909560" y="-73433"/>
                  <a:pt x="4185209" y="10677"/>
                  <a:pt x="4361249" y="0"/>
                </a:cubicBezTo>
                <a:cubicBezTo>
                  <a:pt x="4537290" y="-10677"/>
                  <a:pt x="4503905" y="12354"/>
                  <a:pt x="4611962" y="0"/>
                </a:cubicBezTo>
                <a:cubicBezTo>
                  <a:pt x="4720019" y="-12354"/>
                  <a:pt x="4886187" y="10225"/>
                  <a:pt x="4973456" y="0"/>
                </a:cubicBezTo>
                <a:cubicBezTo>
                  <a:pt x="5060725" y="-10225"/>
                  <a:pt x="5173085" y="27930"/>
                  <a:pt x="5224169" y="0"/>
                </a:cubicBezTo>
                <a:cubicBezTo>
                  <a:pt x="5275253" y="-27930"/>
                  <a:pt x="5611052" y="42714"/>
                  <a:pt x="5807224" y="0"/>
                </a:cubicBezTo>
                <a:cubicBezTo>
                  <a:pt x="6003397" y="-42714"/>
                  <a:pt x="5942735" y="18024"/>
                  <a:pt x="6057938" y="0"/>
                </a:cubicBezTo>
                <a:cubicBezTo>
                  <a:pt x="6173141" y="-18024"/>
                  <a:pt x="6416458" y="38384"/>
                  <a:pt x="6751773" y="0"/>
                </a:cubicBezTo>
                <a:cubicBezTo>
                  <a:pt x="7087088" y="-38384"/>
                  <a:pt x="7119935" y="57164"/>
                  <a:pt x="7445608" y="0"/>
                </a:cubicBezTo>
                <a:cubicBezTo>
                  <a:pt x="7771281" y="-57164"/>
                  <a:pt x="8072679" y="15630"/>
                  <a:pt x="8250223" y="0"/>
                </a:cubicBezTo>
                <a:cubicBezTo>
                  <a:pt x="8427768" y="-15630"/>
                  <a:pt x="8863051" y="70676"/>
                  <a:pt x="9054838" y="0"/>
                </a:cubicBezTo>
                <a:cubicBezTo>
                  <a:pt x="9246626" y="-70676"/>
                  <a:pt x="9322624" y="31195"/>
                  <a:pt x="9416332" y="0"/>
                </a:cubicBezTo>
                <a:cubicBezTo>
                  <a:pt x="9510040" y="-31195"/>
                  <a:pt x="9686053" y="53912"/>
                  <a:pt x="9888607" y="0"/>
                </a:cubicBezTo>
                <a:cubicBezTo>
                  <a:pt x="10091161" y="-53912"/>
                  <a:pt x="10080044" y="15790"/>
                  <a:pt x="10139320" y="0"/>
                </a:cubicBezTo>
                <a:cubicBezTo>
                  <a:pt x="10198596" y="-15790"/>
                  <a:pt x="10879753" y="4856"/>
                  <a:pt x="11078038" y="0"/>
                </a:cubicBezTo>
                <a:cubicBezTo>
                  <a:pt x="11088476" y="192344"/>
                  <a:pt x="11055297" y="284598"/>
                  <a:pt x="11078038" y="415499"/>
                </a:cubicBezTo>
                <a:cubicBezTo>
                  <a:pt x="11100779" y="546400"/>
                  <a:pt x="11029926" y="665602"/>
                  <a:pt x="11078038" y="830997"/>
                </a:cubicBezTo>
                <a:cubicBezTo>
                  <a:pt x="10908700" y="870853"/>
                  <a:pt x="10626945" y="799498"/>
                  <a:pt x="10494983" y="830997"/>
                </a:cubicBezTo>
                <a:cubicBezTo>
                  <a:pt x="10363022" y="862496"/>
                  <a:pt x="9987884" y="770393"/>
                  <a:pt x="9690368" y="830997"/>
                </a:cubicBezTo>
                <a:cubicBezTo>
                  <a:pt x="9392853" y="891601"/>
                  <a:pt x="9180204" y="773622"/>
                  <a:pt x="8885753" y="830997"/>
                </a:cubicBezTo>
                <a:cubicBezTo>
                  <a:pt x="8591302" y="888372"/>
                  <a:pt x="8620779" y="819442"/>
                  <a:pt x="8524259" y="830997"/>
                </a:cubicBezTo>
                <a:cubicBezTo>
                  <a:pt x="8427739" y="842552"/>
                  <a:pt x="8134375" y="772805"/>
                  <a:pt x="7830424" y="830997"/>
                </a:cubicBezTo>
                <a:cubicBezTo>
                  <a:pt x="7526473" y="889189"/>
                  <a:pt x="7613923" y="793024"/>
                  <a:pt x="7468930" y="830997"/>
                </a:cubicBezTo>
                <a:cubicBezTo>
                  <a:pt x="7323937" y="868970"/>
                  <a:pt x="7292161" y="820865"/>
                  <a:pt x="7218216" y="830997"/>
                </a:cubicBezTo>
                <a:cubicBezTo>
                  <a:pt x="7144271" y="841129"/>
                  <a:pt x="6851403" y="799782"/>
                  <a:pt x="6745942" y="830997"/>
                </a:cubicBezTo>
                <a:cubicBezTo>
                  <a:pt x="6640481" y="862212"/>
                  <a:pt x="6553475" y="811209"/>
                  <a:pt x="6495229" y="830997"/>
                </a:cubicBezTo>
                <a:cubicBezTo>
                  <a:pt x="6436983" y="850785"/>
                  <a:pt x="6037911" y="816236"/>
                  <a:pt x="5912174" y="830997"/>
                </a:cubicBezTo>
                <a:cubicBezTo>
                  <a:pt x="5786437" y="845758"/>
                  <a:pt x="5726925" y="829284"/>
                  <a:pt x="5661460" y="830997"/>
                </a:cubicBezTo>
                <a:cubicBezTo>
                  <a:pt x="5595995" y="832710"/>
                  <a:pt x="5342397" y="805194"/>
                  <a:pt x="5078406" y="830997"/>
                </a:cubicBezTo>
                <a:cubicBezTo>
                  <a:pt x="4814415" y="856800"/>
                  <a:pt x="4690375" y="777506"/>
                  <a:pt x="4384571" y="830997"/>
                </a:cubicBezTo>
                <a:cubicBezTo>
                  <a:pt x="4078767" y="884488"/>
                  <a:pt x="4238453" y="819197"/>
                  <a:pt x="4133857" y="830997"/>
                </a:cubicBezTo>
                <a:cubicBezTo>
                  <a:pt x="4029261" y="842797"/>
                  <a:pt x="3930563" y="811111"/>
                  <a:pt x="3772363" y="830997"/>
                </a:cubicBezTo>
                <a:cubicBezTo>
                  <a:pt x="3614163" y="850883"/>
                  <a:pt x="3385460" y="798177"/>
                  <a:pt x="3078528" y="830997"/>
                </a:cubicBezTo>
                <a:cubicBezTo>
                  <a:pt x="2771597" y="863817"/>
                  <a:pt x="2769568" y="803004"/>
                  <a:pt x="2606254" y="830997"/>
                </a:cubicBezTo>
                <a:cubicBezTo>
                  <a:pt x="2442940" y="858990"/>
                  <a:pt x="2139569" y="811464"/>
                  <a:pt x="1801639" y="830997"/>
                </a:cubicBezTo>
                <a:cubicBezTo>
                  <a:pt x="1463709" y="850530"/>
                  <a:pt x="1455746" y="820072"/>
                  <a:pt x="1329365" y="830997"/>
                </a:cubicBezTo>
                <a:cubicBezTo>
                  <a:pt x="1202984" y="841922"/>
                  <a:pt x="1142065" y="816047"/>
                  <a:pt x="1078651" y="830997"/>
                </a:cubicBezTo>
                <a:cubicBezTo>
                  <a:pt x="1015237" y="845947"/>
                  <a:pt x="273342" y="760218"/>
                  <a:pt x="0" y="830997"/>
                </a:cubicBezTo>
                <a:cubicBezTo>
                  <a:pt x="-13816" y="714522"/>
                  <a:pt x="37482" y="572703"/>
                  <a:pt x="0" y="423808"/>
                </a:cubicBezTo>
                <a:cubicBezTo>
                  <a:pt x="-37482" y="274913"/>
                  <a:pt x="36375" y="105511"/>
                  <a:pt x="0" y="0"/>
                </a:cubicBezTo>
                <a:close/>
              </a:path>
            </a:pathLst>
          </a:custGeom>
          <a:solidFill>
            <a:srgbClr val="E4FBD8"/>
          </a:solidFill>
          <a:ln w="12700">
            <a:solidFill>
              <a:schemeClr val="bg1">
                <a:lumMod val="50000"/>
              </a:schemeClr>
            </a:solidFill>
            <a:extLst>
              <a:ext uri="{C807C97D-BFC1-408E-A445-0C87EB9F89A2}">
                <ask:lineSketchStyleProps xmlns:ask="http://schemas.microsoft.com/office/drawing/2018/sketchyshapes" sd="40131422">
                  <a:prstGeom prst="rect">
                    <a:avLst/>
                  </a:prstGeom>
                  <ask:type>
                    <ask:lineSketchScribble/>
                  </ask:type>
                </ask:lineSketchStyleProps>
              </a:ext>
            </a:extLst>
          </a:ln>
          <a:effectLst>
            <a:outerShdw blurRad="63500" sx="102000" sy="102000" algn="ctr" rotWithShape="0">
              <a:schemeClr val="bg1">
                <a:lumMod val="75000"/>
                <a:alpha val="40000"/>
              </a:schemeClr>
            </a:outerShdw>
          </a:effectLst>
        </p:spPr>
        <p:txBody>
          <a:bodyPr wrap="square">
            <a:spAutoFit/>
          </a:bodyPr>
          <a:lstStyle>
            <a:defPPr marR="0" lvl="0" algn="l" rtl="0">
              <a:lnSpc>
                <a:spcPct val="100000"/>
              </a:lnSpc>
              <a:spcBef>
                <a:spcPts val="0"/>
              </a:spcBef>
              <a:spcAft>
                <a:spcPts val="0"/>
              </a:spcAft>
            </a:defPPr>
            <a:lvl1pPr marL="119063">
              <a:lnSpc>
                <a:spcPct val="200000"/>
              </a:lnSpc>
              <a:spcAft>
                <a:spcPts val="800"/>
              </a:spcAft>
              <a:defRPr sz="28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stStyle>
          <a:p>
            <a:pPr>
              <a:lnSpc>
                <a:spcPct val="100000"/>
              </a:lnSpc>
            </a:pPr>
            <a:r>
              <a:rPr lang="en-US" sz="2400" dirty="0">
                <a:sym typeface="Calibri"/>
              </a:rPr>
              <a:t>To subtract two fractions that have the same denominator, subtract the numerators, and keep the same denominator.</a:t>
            </a:r>
          </a:p>
        </p:txBody>
      </p:sp>
      <p:pic>
        <p:nvPicPr>
          <p:cNvPr id="4" name="Picture 3" descr="Chart, shape, pie chart&#10;&#10;Description automatically generated">
            <a:extLst>
              <a:ext uri="{FF2B5EF4-FFF2-40B4-BE49-F238E27FC236}">
                <a16:creationId xmlns:a16="http://schemas.microsoft.com/office/drawing/2014/main" id="{7FE28BB8-7838-9552-85E1-7D519F717E9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Lst>
          </a:blip>
          <a:stretch>
            <a:fillRect/>
          </a:stretch>
        </p:blipFill>
        <p:spPr>
          <a:xfrm flipH="1">
            <a:off x="1820350" y="1290275"/>
            <a:ext cx="1888829" cy="1888829"/>
          </a:xfrm>
          <a:prstGeom prst="rect">
            <a:avLst/>
          </a:prstGeom>
          <a:ln>
            <a:noFill/>
          </a:ln>
        </p:spPr>
      </p:pic>
      <p:pic>
        <p:nvPicPr>
          <p:cNvPr id="7" name="Picture 6" descr="Chart, pie chart&#10;&#10;Description automatically generated">
            <a:extLst>
              <a:ext uri="{FF2B5EF4-FFF2-40B4-BE49-F238E27FC236}">
                <a16:creationId xmlns:a16="http://schemas.microsoft.com/office/drawing/2014/main" id="{76E3458D-ED0E-693C-6018-FD423DAC01F1}"/>
              </a:ext>
            </a:extLst>
          </p:cNvPr>
          <p:cNvPicPr>
            <a:picLocks noChangeAspect="1"/>
          </p:cNvPicPr>
          <p:nvPr/>
        </p:nvPicPr>
        <p:blipFill>
          <a:blip r:embed="rId6"/>
          <a:stretch>
            <a:fillRect/>
          </a:stretch>
        </p:blipFill>
        <p:spPr>
          <a:xfrm rot="5400000">
            <a:off x="5084170" y="1290275"/>
            <a:ext cx="1888829" cy="1888829"/>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D74F218-10A1-4C1F-F0ED-21220504995A}"/>
                  </a:ext>
                </a:extLst>
              </p:cNvPr>
              <p:cNvSpPr txBox="1"/>
              <p:nvPr/>
            </p:nvSpPr>
            <p:spPr>
              <a:xfrm>
                <a:off x="1526977" y="3734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6</m:t>
                          </m:r>
                        </m:num>
                        <m:den>
                          <m:r>
                            <a:rPr lang="en-US" sz="2800" b="0" i="1"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15" name="TextBox 14">
                <a:extLst>
                  <a:ext uri="{FF2B5EF4-FFF2-40B4-BE49-F238E27FC236}">
                    <a16:creationId xmlns:a16="http://schemas.microsoft.com/office/drawing/2014/main" id="{AD74F218-10A1-4C1F-F0ED-21220504995A}"/>
                  </a:ext>
                </a:extLst>
              </p:cNvPr>
              <p:cNvSpPr txBox="1">
                <a:spLocks noRot="1" noChangeAspect="1" noMove="1" noResize="1" noEditPoints="1" noAdjustHandles="1" noChangeArrowheads="1" noChangeShapeType="1" noTextEdit="1"/>
              </p:cNvSpPr>
              <p:nvPr/>
            </p:nvSpPr>
            <p:spPr>
              <a:xfrm>
                <a:off x="1526977" y="3734799"/>
                <a:ext cx="2376357" cy="90178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695570C-B88B-4B79-62D5-7C66EC7DD3F3}"/>
                  </a:ext>
                </a:extLst>
              </p:cNvPr>
              <p:cNvSpPr txBox="1"/>
              <p:nvPr/>
            </p:nvSpPr>
            <p:spPr>
              <a:xfrm>
                <a:off x="4840405" y="3734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3</m:t>
                          </m:r>
                        </m:num>
                        <m:den>
                          <m:r>
                            <a:rPr lang="en-US" sz="2800" b="0" i="0"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16" name="TextBox 15">
                <a:extLst>
                  <a:ext uri="{FF2B5EF4-FFF2-40B4-BE49-F238E27FC236}">
                    <a16:creationId xmlns:a16="http://schemas.microsoft.com/office/drawing/2014/main" id="{9695570C-B88B-4B79-62D5-7C66EC7DD3F3}"/>
                  </a:ext>
                </a:extLst>
              </p:cNvPr>
              <p:cNvSpPr txBox="1">
                <a:spLocks noRot="1" noChangeAspect="1" noMove="1" noResize="1" noEditPoints="1" noAdjustHandles="1" noChangeArrowheads="1" noChangeShapeType="1" noTextEdit="1"/>
              </p:cNvSpPr>
              <p:nvPr/>
            </p:nvSpPr>
            <p:spPr>
              <a:xfrm>
                <a:off x="4840405" y="3734799"/>
                <a:ext cx="2376357" cy="901785"/>
              </a:xfrm>
              <a:prstGeom prst="rect">
                <a:avLst/>
              </a:prstGeom>
              <a:blipFill>
                <a:blip r:embed="rId8"/>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04E83843-785C-A54E-1B1F-DDC91A7FA3BD}"/>
              </a:ext>
            </a:extLst>
          </p:cNvPr>
          <p:cNvSpPr txBox="1"/>
          <p:nvPr/>
        </p:nvSpPr>
        <p:spPr>
          <a:xfrm>
            <a:off x="2700497" y="3185181"/>
            <a:ext cx="3296770" cy="400110"/>
          </a:xfrm>
          <a:prstGeom prst="rect">
            <a:avLst/>
          </a:prstGeom>
          <a:noFill/>
        </p:spPr>
        <p:txBody>
          <a:bodyPr wrap="square" rtlCol="0">
            <a:spAutoFit/>
          </a:bodyPr>
          <a:lstStyle/>
          <a:p>
            <a:r>
              <a:rPr lang="en-US" sz="2000" dirty="0">
                <a:solidFill>
                  <a:schemeClr val="tx1">
                    <a:lumMod val="65000"/>
                    <a:lumOff val="35000"/>
                  </a:schemeClr>
                </a:solidFill>
                <a:latin typeface="+mj-lt"/>
              </a:rPr>
              <a:t>Number of shaded parts </a:t>
            </a:r>
          </a:p>
        </p:txBody>
      </p:sp>
      <p:sp>
        <p:nvSpPr>
          <p:cNvPr id="18" name="TextBox 17">
            <a:extLst>
              <a:ext uri="{FF2B5EF4-FFF2-40B4-BE49-F238E27FC236}">
                <a16:creationId xmlns:a16="http://schemas.microsoft.com/office/drawing/2014/main" id="{673BF8EE-D002-B1DC-7D21-ABB068885B5A}"/>
              </a:ext>
            </a:extLst>
          </p:cNvPr>
          <p:cNvSpPr txBox="1"/>
          <p:nvPr/>
        </p:nvSpPr>
        <p:spPr>
          <a:xfrm>
            <a:off x="2088282" y="5116212"/>
            <a:ext cx="4521200" cy="400110"/>
          </a:xfrm>
          <a:prstGeom prst="rect">
            <a:avLst/>
          </a:prstGeom>
          <a:noFill/>
        </p:spPr>
        <p:txBody>
          <a:bodyPr wrap="square" rtlCol="0">
            <a:spAutoFit/>
          </a:bodyPr>
          <a:lstStyle/>
          <a:p>
            <a:r>
              <a:rPr lang="en-US" sz="2000" dirty="0">
                <a:solidFill>
                  <a:schemeClr val="tx1">
                    <a:lumMod val="65000"/>
                    <a:lumOff val="35000"/>
                  </a:schemeClr>
                </a:solidFill>
                <a:latin typeface="+mj-lt"/>
              </a:rPr>
              <a:t>Number of equal parts in each whole  </a:t>
            </a:r>
          </a:p>
        </p:txBody>
      </p:sp>
      <p:cxnSp>
        <p:nvCxnSpPr>
          <p:cNvPr id="11" name="Straight Arrow Connector 10">
            <a:extLst>
              <a:ext uri="{FF2B5EF4-FFF2-40B4-BE49-F238E27FC236}">
                <a16:creationId xmlns:a16="http://schemas.microsoft.com/office/drawing/2014/main" id="{B7354C09-2554-3B32-F226-28ED57FAF945}"/>
              </a:ext>
            </a:extLst>
          </p:cNvPr>
          <p:cNvCxnSpPr>
            <a:cxnSpLocks/>
            <a:stCxn id="8" idx="2"/>
            <a:endCxn id="15" idx="0"/>
          </p:cNvCxnSpPr>
          <p:nvPr/>
        </p:nvCxnSpPr>
        <p:spPr>
          <a:xfrm flipH="1">
            <a:off x="2715156" y="3585291"/>
            <a:ext cx="1633726" cy="14950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DF2C2C9-E1A6-D555-0136-DA5F751F874B}"/>
              </a:ext>
            </a:extLst>
          </p:cNvPr>
          <p:cNvCxnSpPr>
            <a:cxnSpLocks/>
            <a:stCxn id="8" idx="2"/>
            <a:endCxn id="16" idx="0"/>
          </p:cNvCxnSpPr>
          <p:nvPr/>
        </p:nvCxnSpPr>
        <p:spPr>
          <a:xfrm>
            <a:off x="4348882" y="3585291"/>
            <a:ext cx="1679702" cy="14950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8A47861-CA7C-37BE-1A75-F83BFD6D49AF}"/>
              </a:ext>
            </a:extLst>
          </p:cNvPr>
          <p:cNvCxnSpPr>
            <a:cxnSpLocks/>
            <a:stCxn id="18" idx="0"/>
            <a:endCxn id="16" idx="2"/>
          </p:cNvCxnSpPr>
          <p:nvPr/>
        </p:nvCxnSpPr>
        <p:spPr>
          <a:xfrm flipV="1">
            <a:off x="4348882" y="4636584"/>
            <a:ext cx="1679702" cy="4796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B6E4F6F-1CBC-32AA-19B1-5BD9DE905606}"/>
              </a:ext>
            </a:extLst>
          </p:cNvPr>
          <p:cNvCxnSpPr>
            <a:cxnSpLocks/>
            <a:stCxn id="18" idx="0"/>
            <a:endCxn id="15" idx="2"/>
          </p:cNvCxnSpPr>
          <p:nvPr/>
        </p:nvCxnSpPr>
        <p:spPr>
          <a:xfrm flipH="1" flipV="1">
            <a:off x="2715156" y="4636584"/>
            <a:ext cx="1633726" cy="4796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114D75E-1028-3BE3-D36F-D3DE319D3AAF}"/>
              </a:ext>
            </a:extLst>
          </p:cNvPr>
          <p:cNvSpPr txBox="1"/>
          <p:nvPr/>
        </p:nvSpPr>
        <p:spPr>
          <a:xfrm>
            <a:off x="4088819" y="3629682"/>
            <a:ext cx="532004" cy="707886"/>
          </a:xfrm>
          <a:prstGeom prst="rect">
            <a:avLst/>
          </a:prstGeom>
          <a:noFill/>
        </p:spPr>
        <p:txBody>
          <a:bodyPr wrap="square" rtlCol="0">
            <a:spAutoFit/>
          </a:bodyPr>
          <a:lstStyle/>
          <a:p>
            <a:r>
              <a:rPr lang="en-US" sz="4000" dirty="0">
                <a:solidFill>
                  <a:schemeClr val="tx1">
                    <a:lumMod val="65000"/>
                    <a:lumOff val="35000"/>
                  </a:schemeClr>
                </a:solidFill>
              </a:rPr>
              <a:t>_</a:t>
            </a:r>
          </a:p>
        </p:txBody>
      </p:sp>
      <p:sp>
        <p:nvSpPr>
          <p:cNvPr id="30" name="TextBox 29">
            <a:extLst>
              <a:ext uri="{FF2B5EF4-FFF2-40B4-BE49-F238E27FC236}">
                <a16:creationId xmlns:a16="http://schemas.microsoft.com/office/drawing/2014/main" id="{210293F6-16DB-19DD-B6FD-99F3BFAA166A}"/>
              </a:ext>
            </a:extLst>
          </p:cNvPr>
          <p:cNvSpPr txBox="1"/>
          <p:nvPr/>
        </p:nvSpPr>
        <p:spPr>
          <a:xfrm>
            <a:off x="7581722" y="3894762"/>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DDE83A0D-71DE-EE03-E985-708A79D981AB}"/>
                  </a:ext>
                </a:extLst>
              </p:cNvPr>
              <p:cNvSpPr txBox="1"/>
              <p:nvPr/>
            </p:nvSpPr>
            <p:spPr>
              <a:xfrm>
                <a:off x="8628589" y="3734799"/>
                <a:ext cx="122132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3</m:t>
                          </m:r>
                        </m:num>
                        <m:den>
                          <m:r>
                            <a:rPr lang="en-US" sz="2800" b="0" i="0"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33" name="TextBox 32">
                <a:extLst>
                  <a:ext uri="{FF2B5EF4-FFF2-40B4-BE49-F238E27FC236}">
                    <a16:creationId xmlns:a16="http://schemas.microsoft.com/office/drawing/2014/main" id="{DDE83A0D-71DE-EE03-E985-708A79D981AB}"/>
                  </a:ext>
                </a:extLst>
              </p:cNvPr>
              <p:cNvSpPr txBox="1">
                <a:spLocks noRot="1" noChangeAspect="1" noMove="1" noResize="1" noEditPoints="1" noAdjustHandles="1" noChangeArrowheads="1" noChangeShapeType="1" noTextEdit="1"/>
              </p:cNvSpPr>
              <p:nvPr/>
            </p:nvSpPr>
            <p:spPr>
              <a:xfrm>
                <a:off x="8628589" y="3734799"/>
                <a:ext cx="1221327" cy="901785"/>
              </a:xfrm>
              <a:prstGeom prst="rect">
                <a:avLst/>
              </a:prstGeom>
              <a:blipFill>
                <a:blip r:embed="rId9"/>
                <a:stretch>
                  <a:fillRect/>
                </a:stretch>
              </a:blipFill>
            </p:spPr>
            <p:txBody>
              <a:bodyPr/>
              <a:lstStyle/>
              <a:p>
                <a:r>
                  <a:rPr lang="en-US">
                    <a:noFill/>
                  </a:rPr>
                  <a:t> </a:t>
                </a:r>
              </a:p>
            </p:txBody>
          </p:sp>
        </mc:Fallback>
      </mc:AlternateContent>
      <p:pic>
        <p:nvPicPr>
          <p:cNvPr id="2050" name="Picture 2" descr="Right click to save me!">
            <a:extLst>
              <a:ext uri="{FF2B5EF4-FFF2-40B4-BE49-F238E27FC236}">
                <a16:creationId xmlns:a16="http://schemas.microsoft.com/office/drawing/2014/main" id="{4647DF91-2FD2-24A8-3304-56CE8F9070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3491612">
            <a:off x="8287961" y="1305746"/>
            <a:ext cx="1902585" cy="190258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00AA9EDC-DDE2-3026-C9C2-AE29573832BA}"/>
              </a:ext>
            </a:extLst>
          </p:cNvPr>
          <p:cNvSpPr txBox="1"/>
          <p:nvPr/>
        </p:nvSpPr>
        <p:spPr>
          <a:xfrm>
            <a:off x="7564153" y="1874736"/>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p:sp>
        <p:nvSpPr>
          <p:cNvPr id="23" name="TextBox 22">
            <a:extLst>
              <a:ext uri="{FF2B5EF4-FFF2-40B4-BE49-F238E27FC236}">
                <a16:creationId xmlns:a16="http://schemas.microsoft.com/office/drawing/2014/main" id="{1137D245-43E0-699F-3E88-E2580075C165}"/>
              </a:ext>
            </a:extLst>
          </p:cNvPr>
          <p:cNvSpPr txBox="1"/>
          <p:nvPr/>
        </p:nvSpPr>
        <p:spPr>
          <a:xfrm>
            <a:off x="4244751" y="1823902"/>
            <a:ext cx="419966" cy="769441"/>
          </a:xfrm>
          <a:prstGeom prst="rect">
            <a:avLst/>
          </a:prstGeom>
          <a:noFill/>
        </p:spPr>
        <p:txBody>
          <a:bodyPr wrap="square" rtlCol="0">
            <a:spAutoFit/>
          </a:bodyPr>
          <a:lstStyle/>
          <a:p>
            <a:r>
              <a:rPr lang="en-US" sz="4400" dirty="0">
                <a:solidFill>
                  <a:schemeClr val="tx1">
                    <a:lumMod val="65000"/>
                    <a:lumOff val="35000"/>
                  </a:schemeClr>
                </a:solidFill>
                <a:latin typeface="+mj-lt"/>
              </a:rPr>
              <a:t>-</a:t>
            </a:r>
          </a:p>
        </p:txBody>
      </p:sp>
    </p:spTree>
    <p:custDataLst>
      <p:tags r:id="rId1"/>
    </p:custDataLst>
    <p:extLst>
      <p:ext uri="{BB962C8B-B14F-4D97-AF65-F5344CB8AC3E}">
        <p14:creationId xmlns:p14="http://schemas.microsoft.com/office/powerpoint/2010/main" val="239279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22" presetClass="entr" presetSubtype="4"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050"/>
                                        </p:tgtEl>
                                        <p:attrNameLst>
                                          <p:attrName>style.visibility</p:attrName>
                                        </p:attrNameLst>
                                      </p:cBhvr>
                                      <p:to>
                                        <p:strVal val="visible"/>
                                      </p:to>
                                    </p:set>
                                    <p:animEffect transition="in" filter="fade">
                                      <p:cBhvr>
                                        <p:cTn id="53" dur="500"/>
                                        <p:tgtEl>
                                          <p:spTgt spid="20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p:bldP spid="8" grpId="0"/>
      <p:bldP spid="18" grpId="0"/>
      <p:bldP spid="29" grpId="0"/>
      <p:bldP spid="30" grpId="0"/>
      <p:bldP spid="33"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Subtracting Fractions Having Different Denominators</a:t>
            </a:r>
          </a:p>
        </p:txBody>
      </p:sp>
      <p:sp>
        <p:nvSpPr>
          <p:cNvPr id="17" name="Rectangle 16">
            <a:extLst>
              <a:ext uri="{FF2B5EF4-FFF2-40B4-BE49-F238E27FC236}">
                <a16:creationId xmlns:a16="http://schemas.microsoft.com/office/drawing/2014/main" id="{97E0136D-68B2-0DFC-0710-ADF296232A0C}"/>
              </a:ext>
            </a:extLst>
          </p:cNvPr>
          <p:cNvSpPr/>
          <p:nvPr/>
        </p:nvSpPr>
        <p:spPr>
          <a:xfrm>
            <a:off x="7038937" y="4210714"/>
            <a:ext cx="3308684" cy="1564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Right click to save me!">
            <a:extLst>
              <a:ext uri="{FF2B5EF4-FFF2-40B4-BE49-F238E27FC236}">
                <a16:creationId xmlns:a16="http://schemas.microsoft.com/office/drawing/2014/main" id="{E5018C12-7C3A-2114-724D-71634B1280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3979" y="1542482"/>
            <a:ext cx="3333750" cy="33337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66AC2F8-671F-5C61-2AB1-3AE621181CAE}"/>
                  </a:ext>
                </a:extLst>
              </p:cNvPr>
              <p:cNvSpPr txBox="1"/>
              <p:nvPr/>
            </p:nvSpPr>
            <p:spPr>
              <a:xfrm>
                <a:off x="1286821" y="5134317"/>
                <a:ext cx="2376357" cy="10143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0" smtClean="0">
                              <a:solidFill>
                                <a:schemeClr val="tx1">
                                  <a:lumMod val="65000"/>
                                  <a:lumOff val="35000"/>
                                </a:schemeClr>
                              </a:solidFill>
                              <a:latin typeface="Cambria Math" panose="02040503050406030204" pitchFamily="18" charset="0"/>
                            </a:rPr>
                            <m:t>7</m:t>
                          </m:r>
                        </m:num>
                        <m:den>
                          <m:r>
                            <a:rPr lang="en-US" sz="3200" b="0" i="1"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12" name="TextBox 11">
                <a:extLst>
                  <a:ext uri="{FF2B5EF4-FFF2-40B4-BE49-F238E27FC236}">
                    <a16:creationId xmlns:a16="http://schemas.microsoft.com/office/drawing/2014/main" id="{D66AC2F8-671F-5C61-2AB1-3AE621181CAE}"/>
                  </a:ext>
                </a:extLst>
              </p:cNvPr>
              <p:cNvSpPr txBox="1">
                <a:spLocks noRot="1" noChangeAspect="1" noMove="1" noResize="1" noEditPoints="1" noAdjustHandles="1" noChangeArrowheads="1" noChangeShapeType="1" noTextEdit="1"/>
              </p:cNvSpPr>
              <p:nvPr/>
            </p:nvSpPr>
            <p:spPr>
              <a:xfrm>
                <a:off x="1286821" y="5134317"/>
                <a:ext cx="2376357" cy="101431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1632719-B75E-4C9C-5C19-DD82958D5817}"/>
                  </a:ext>
                </a:extLst>
              </p:cNvPr>
              <p:cNvSpPr txBox="1"/>
              <p:nvPr/>
            </p:nvSpPr>
            <p:spPr>
              <a:xfrm>
                <a:off x="5084723" y="5134317"/>
                <a:ext cx="2376357" cy="10175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1" smtClean="0">
                              <a:solidFill>
                                <a:schemeClr val="tx1">
                                  <a:lumMod val="65000"/>
                                  <a:lumOff val="35000"/>
                                </a:schemeClr>
                              </a:solidFill>
                              <a:latin typeface="Cambria Math" panose="02040503050406030204" pitchFamily="18" charset="0"/>
                            </a:rPr>
                            <m:t>2</m:t>
                          </m:r>
                        </m:num>
                        <m:den>
                          <m:r>
                            <a:rPr lang="en-US" sz="3200" b="0" i="0" smtClean="0">
                              <a:solidFill>
                                <a:schemeClr val="tx1">
                                  <a:lumMod val="65000"/>
                                  <a:lumOff val="35000"/>
                                </a:schemeClr>
                              </a:solidFill>
                              <a:latin typeface="Cambria Math" panose="02040503050406030204" pitchFamily="18" charset="0"/>
                            </a:rPr>
                            <m:t>4</m:t>
                          </m:r>
                        </m:den>
                      </m:f>
                    </m:oMath>
                  </m:oMathPara>
                </a14:m>
                <a:endParaRPr lang="en-US" sz="3200" dirty="0">
                  <a:solidFill>
                    <a:schemeClr val="tx1">
                      <a:lumMod val="65000"/>
                      <a:lumOff val="35000"/>
                    </a:schemeClr>
                  </a:solidFill>
                  <a:latin typeface="+mj-lt"/>
                </a:endParaRPr>
              </a:p>
            </p:txBody>
          </p:sp>
        </mc:Choice>
        <mc:Fallback xmlns="">
          <p:sp>
            <p:nvSpPr>
              <p:cNvPr id="13" name="TextBox 12">
                <a:extLst>
                  <a:ext uri="{FF2B5EF4-FFF2-40B4-BE49-F238E27FC236}">
                    <a16:creationId xmlns:a16="http://schemas.microsoft.com/office/drawing/2014/main" id="{C1632719-B75E-4C9C-5C19-DD82958D5817}"/>
                  </a:ext>
                </a:extLst>
              </p:cNvPr>
              <p:cNvSpPr txBox="1">
                <a:spLocks noRot="1" noChangeAspect="1" noMove="1" noResize="1" noEditPoints="1" noAdjustHandles="1" noChangeArrowheads="1" noChangeShapeType="1" noTextEdit="1"/>
              </p:cNvSpPr>
              <p:nvPr/>
            </p:nvSpPr>
            <p:spPr>
              <a:xfrm>
                <a:off x="5084723" y="5134317"/>
                <a:ext cx="2376357" cy="1017523"/>
              </a:xfrm>
              <a:prstGeom prst="rect">
                <a:avLst/>
              </a:prstGeom>
              <a:blipFill>
                <a:blip r:embed="rId6"/>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D53005C9-DB25-5581-C984-26515D0A9EBF}"/>
              </a:ext>
            </a:extLst>
          </p:cNvPr>
          <p:cNvSpPr txBox="1"/>
          <p:nvPr/>
        </p:nvSpPr>
        <p:spPr>
          <a:xfrm>
            <a:off x="4187759" y="5002223"/>
            <a:ext cx="532004" cy="769441"/>
          </a:xfrm>
          <a:prstGeom prst="rect">
            <a:avLst/>
          </a:prstGeom>
          <a:noFill/>
        </p:spPr>
        <p:txBody>
          <a:bodyPr wrap="square" rtlCol="0">
            <a:spAutoFit/>
          </a:bodyPr>
          <a:lstStyle/>
          <a:p>
            <a:r>
              <a:rPr lang="en-US" sz="4400" dirty="0">
                <a:solidFill>
                  <a:schemeClr val="tx1">
                    <a:lumMod val="65000"/>
                    <a:lumOff val="35000"/>
                  </a:schemeClr>
                </a:solidFill>
              </a:rPr>
              <a:t>_</a:t>
            </a:r>
          </a:p>
        </p:txBody>
      </p:sp>
      <p:sp>
        <p:nvSpPr>
          <p:cNvPr id="15" name="TextBox 14">
            <a:extLst>
              <a:ext uri="{FF2B5EF4-FFF2-40B4-BE49-F238E27FC236}">
                <a16:creationId xmlns:a16="http://schemas.microsoft.com/office/drawing/2014/main" id="{0E47BA35-D14F-3E48-6E73-10659DA3274A}"/>
              </a:ext>
            </a:extLst>
          </p:cNvPr>
          <p:cNvSpPr txBox="1"/>
          <p:nvPr/>
        </p:nvSpPr>
        <p:spPr>
          <a:xfrm>
            <a:off x="7971183" y="5294280"/>
            <a:ext cx="659548" cy="769441"/>
          </a:xfrm>
          <a:prstGeom prst="rect">
            <a:avLst/>
          </a:prstGeom>
          <a:noFill/>
        </p:spPr>
        <p:txBody>
          <a:bodyPr wrap="square" rtlCol="0">
            <a:spAutoFit/>
          </a:bodyPr>
          <a:lstStyle/>
          <a:p>
            <a:r>
              <a:rPr lang="en-US" sz="4400" dirty="0">
                <a:solidFill>
                  <a:schemeClr val="tx1">
                    <a:lumMod val="65000"/>
                    <a:lumOff val="35000"/>
                  </a:schemeClr>
                </a:solidFill>
              </a:rPr>
              <a:t>=</a:t>
            </a:r>
          </a:p>
        </p:txBody>
      </p:sp>
      <p:sp>
        <p:nvSpPr>
          <p:cNvPr id="16" name="TextBox 15">
            <a:extLst>
              <a:ext uri="{FF2B5EF4-FFF2-40B4-BE49-F238E27FC236}">
                <a16:creationId xmlns:a16="http://schemas.microsoft.com/office/drawing/2014/main" id="{B871A638-21DA-80C2-DA91-D223BDE2F96E}"/>
              </a:ext>
            </a:extLst>
          </p:cNvPr>
          <p:cNvSpPr txBox="1"/>
          <p:nvPr/>
        </p:nvSpPr>
        <p:spPr>
          <a:xfrm>
            <a:off x="4130566" y="2525723"/>
            <a:ext cx="532004" cy="769441"/>
          </a:xfrm>
          <a:prstGeom prst="rect">
            <a:avLst/>
          </a:prstGeom>
          <a:noFill/>
        </p:spPr>
        <p:txBody>
          <a:bodyPr wrap="square" rtlCol="0">
            <a:spAutoFit/>
          </a:bodyPr>
          <a:lstStyle/>
          <a:p>
            <a:r>
              <a:rPr lang="en-US" sz="4400" dirty="0">
                <a:solidFill>
                  <a:schemeClr val="tx1">
                    <a:lumMod val="65000"/>
                    <a:lumOff val="35000"/>
                  </a:schemeClr>
                </a:solidFill>
              </a:rPr>
              <a:t>_</a:t>
            </a:r>
          </a:p>
        </p:txBody>
      </p:sp>
      <p:grpSp>
        <p:nvGrpSpPr>
          <p:cNvPr id="3" name="Group 2">
            <a:extLst>
              <a:ext uri="{FF2B5EF4-FFF2-40B4-BE49-F238E27FC236}">
                <a16:creationId xmlns:a16="http://schemas.microsoft.com/office/drawing/2014/main" id="{1DA6D55A-EC50-FD9D-C9AB-A5A6D72D1E83}"/>
              </a:ext>
            </a:extLst>
          </p:cNvPr>
          <p:cNvGrpSpPr/>
          <p:nvPr/>
        </p:nvGrpSpPr>
        <p:grpSpPr>
          <a:xfrm>
            <a:off x="846511" y="1524000"/>
            <a:ext cx="3333750" cy="3333750"/>
            <a:chOff x="846511" y="1524000"/>
            <a:chExt cx="3333750" cy="3333750"/>
          </a:xfrm>
        </p:grpSpPr>
        <p:pic>
          <p:nvPicPr>
            <p:cNvPr id="3078" name="Picture 6" descr="Right click to save me!">
              <a:extLst>
                <a:ext uri="{FF2B5EF4-FFF2-40B4-BE49-F238E27FC236}">
                  <a16:creationId xmlns:a16="http://schemas.microsoft.com/office/drawing/2014/main" id="{94A9366A-5FCD-CBC2-7C40-5AFA76C8DA87}"/>
                </a:ext>
              </a:extLst>
            </p:cNvPr>
            <p:cNvPicPr>
              <a:picLocks noChangeAspect="1" noChangeArrowheads="1"/>
            </p:cNvPicPr>
            <p:nvPr/>
          </p:nvPicPr>
          <p:blipFill>
            <a:blip r:embed="rId7">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846511" y="1524000"/>
              <a:ext cx="3333750" cy="333375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hidden="1">
              <a:extLst>
                <a:ext uri="{FF2B5EF4-FFF2-40B4-BE49-F238E27FC236}">
                  <a16:creationId xmlns:a16="http://schemas.microsoft.com/office/drawing/2014/main" id="{538D3916-3A5C-2BBF-A1C0-C8C953363C53}"/>
                </a:ext>
              </a:extLst>
            </p:cNvPr>
            <p:cNvSpPr/>
            <p:nvPr/>
          </p:nvSpPr>
          <p:spPr>
            <a:xfrm>
              <a:off x="878798" y="1580499"/>
              <a:ext cx="3251283" cy="3251283"/>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074" name="Picture 2" descr="Right click to save me!">
            <a:extLst>
              <a:ext uri="{FF2B5EF4-FFF2-40B4-BE49-F238E27FC236}">
                <a16:creationId xmlns:a16="http://schemas.microsoft.com/office/drawing/2014/main" id="{5CD6B224-750B-5487-84E0-F8C5E2B5F767}"/>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45406" y="1537148"/>
            <a:ext cx="3333750" cy="3333750"/>
          </a:xfrm>
          <a:prstGeom prst="rect">
            <a:avLst/>
          </a:prstGeom>
          <a:noFill/>
          <a:ln>
            <a:no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F011E75D-1DEE-4904-35B7-9AAE456ACA0C}"/>
                  </a:ext>
                </a:extLst>
              </p:cNvPr>
              <p:cNvSpPr txBox="1"/>
              <p:nvPr/>
            </p:nvSpPr>
            <p:spPr>
              <a:xfrm>
                <a:off x="5623714" y="5134317"/>
                <a:ext cx="1314279" cy="1017523"/>
              </a:xfrm>
              <a:prstGeom prst="rect">
                <a:avLst/>
              </a:prstGeom>
              <a:solidFill>
                <a:srgbClr val="FFE000"/>
              </a:solid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1" smtClean="0">
                              <a:solidFill>
                                <a:schemeClr val="tx1">
                                  <a:lumMod val="65000"/>
                                  <a:lumOff val="35000"/>
                                </a:schemeClr>
                              </a:solidFill>
                              <a:latin typeface="Cambria Math" panose="02040503050406030204" pitchFamily="18" charset="0"/>
                            </a:rPr>
                            <m:t>6</m:t>
                          </m:r>
                        </m:num>
                        <m:den>
                          <m:r>
                            <a:rPr lang="en-US" sz="3200" b="0" i="0"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20" name="TextBox 19">
                <a:extLst>
                  <a:ext uri="{FF2B5EF4-FFF2-40B4-BE49-F238E27FC236}">
                    <a16:creationId xmlns:a16="http://schemas.microsoft.com/office/drawing/2014/main" id="{F011E75D-1DEE-4904-35B7-9AAE456ACA0C}"/>
                  </a:ext>
                </a:extLst>
              </p:cNvPr>
              <p:cNvSpPr txBox="1">
                <a:spLocks noRot="1" noChangeAspect="1" noMove="1" noResize="1" noEditPoints="1" noAdjustHandles="1" noChangeArrowheads="1" noChangeShapeType="1" noTextEdit="1"/>
              </p:cNvSpPr>
              <p:nvPr/>
            </p:nvSpPr>
            <p:spPr>
              <a:xfrm>
                <a:off x="5623714" y="5134317"/>
                <a:ext cx="1314279" cy="1017523"/>
              </a:xfrm>
              <a:prstGeom prst="rect">
                <a:avLst/>
              </a:prstGeom>
              <a:blipFill>
                <a:blip r:embed="rId9"/>
                <a:stretch>
                  <a:fillRect/>
                </a:stretch>
              </a:blipFill>
            </p:spPr>
            <p:txBody>
              <a:bodyPr/>
              <a:lstStyle/>
              <a:p>
                <a:r>
                  <a:rPr lang="en-US">
                    <a:noFill/>
                  </a:rPr>
                  <a:t> </a:t>
                </a:r>
              </a:p>
            </p:txBody>
          </p:sp>
        </mc:Fallback>
      </mc:AlternateContent>
      <p:pic>
        <p:nvPicPr>
          <p:cNvPr id="3080" name="Picture 8" descr="Right click to save me!">
            <a:extLst>
              <a:ext uri="{FF2B5EF4-FFF2-40B4-BE49-F238E27FC236}">
                <a16:creationId xmlns:a16="http://schemas.microsoft.com/office/drawing/2014/main" id="{DDDD40CB-D203-D089-7757-7BB471151A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800000">
            <a:off x="8580209" y="1558926"/>
            <a:ext cx="3333750" cy="33337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D5525A9-B51B-ADCE-24FF-35B29C105B6E}"/>
                  </a:ext>
                </a:extLst>
              </p:cNvPr>
              <p:cNvSpPr txBox="1"/>
              <p:nvPr/>
            </p:nvSpPr>
            <p:spPr>
              <a:xfrm>
                <a:off x="8913765" y="5134317"/>
                <a:ext cx="2376357" cy="10143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0" smtClean="0">
                              <a:solidFill>
                                <a:schemeClr val="tx1">
                                  <a:lumMod val="65000"/>
                                  <a:lumOff val="35000"/>
                                </a:schemeClr>
                              </a:solidFill>
                              <a:latin typeface="Cambria Math" panose="02040503050406030204" pitchFamily="18" charset="0"/>
                            </a:rPr>
                            <m:t>1</m:t>
                          </m:r>
                        </m:num>
                        <m:den>
                          <m:r>
                            <a:rPr lang="en-US" sz="3200" b="0" i="1"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22" name="TextBox 21">
                <a:extLst>
                  <a:ext uri="{FF2B5EF4-FFF2-40B4-BE49-F238E27FC236}">
                    <a16:creationId xmlns:a16="http://schemas.microsoft.com/office/drawing/2014/main" id="{3D5525A9-B51B-ADCE-24FF-35B29C105B6E}"/>
                  </a:ext>
                </a:extLst>
              </p:cNvPr>
              <p:cNvSpPr txBox="1">
                <a:spLocks noRot="1" noChangeAspect="1" noMove="1" noResize="1" noEditPoints="1" noAdjustHandles="1" noChangeArrowheads="1" noChangeShapeType="1" noTextEdit="1"/>
              </p:cNvSpPr>
              <p:nvPr/>
            </p:nvSpPr>
            <p:spPr>
              <a:xfrm>
                <a:off x="8913765" y="5134317"/>
                <a:ext cx="2376357" cy="1014317"/>
              </a:xfrm>
              <a:prstGeom prst="rect">
                <a:avLst/>
              </a:prstGeom>
              <a:blipFill>
                <a:blip r:embed="rId11"/>
                <a:stretch>
                  <a:fillRect/>
                </a:stretch>
              </a:blipFill>
            </p:spPr>
            <p:txBody>
              <a:bodyPr/>
              <a:lstStyle/>
              <a:p>
                <a:r>
                  <a:rPr lang="en-US">
                    <a:noFill/>
                  </a:rPr>
                  <a:t> </a:t>
                </a:r>
              </a:p>
            </p:txBody>
          </p:sp>
        </mc:Fallback>
      </mc:AlternateContent>
      <p:sp>
        <p:nvSpPr>
          <p:cNvPr id="23" name="TextBox 22">
            <a:extLst>
              <a:ext uri="{FF2B5EF4-FFF2-40B4-BE49-F238E27FC236}">
                <a16:creationId xmlns:a16="http://schemas.microsoft.com/office/drawing/2014/main" id="{7D1C5CD1-D0B0-1E09-D17D-F6171A7FE5F3}"/>
              </a:ext>
            </a:extLst>
          </p:cNvPr>
          <p:cNvSpPr txBox="1"/>
          <p:nvPr/>
        </p:nvSpPr>
        <p:spPr>
          <a:xfrm>
            <a:off x="7971180" y="2815679"/>
            <a:ext cx="659548" cy="769441"/>
          </a:xfrm>
          <a:prstGeom prst="rect">
            <a:avLst/>
          </a:prstGeom>
          <a:noFill/>
        </p:spPr>
        <p:txBody>
          <a:bodyPr wrap="square" rtlCol="0">
            <a:spAutoFit/>
          </a:bodyPr>
          <a:lstStyle/>
          <a:p>
            <a:r>
              <a:rPr lang="en-US" sz="4400" dirty="0">
                <a:solidFill>
                  <a:schemeClr val="tx1">
                    <a:lumMod val="65000"/>
                    <a:lumOff val="35000"/>
                  </a:schemeClr>
                </a:solidFill>
              </a:rPr>
              <a:t>=</a:t>
            </a:r>
          </a:p>
        </p:txBody>
      </p:sp>
    </p:spTree>
    <p:custDataLst>
      <p:tags r:id="rId1"/>
    </p:custDataLst>
    <p:extLst>
      <p:ext uri="{BB962C8B-B14F-4D97-AF65-F5344CB8AC3E}">
        <p14:creationId xmlns:p14="http://schemas.microsoft.com/office/powerpoint/2010/main" val="453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fade">
                                      <p:cBhvr>
                                        <p:cTn id="27" dur="500"/>
                                        <p:tgtEl>
                                          <p:spTgt spid="307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2.08333E-7 2.22222E-6 L 0.30951 0.00139 " pathEditMode="relative" rAng="0" ptsTypes="AA">
                                      <p:cBhvr>
                                        <p:cTn id="37" dur="2000" fill="hold"/>
                                        <p:tgtEl>
                                          <p:spTgt spid="3"/>
                                        </p:tgtEl>
                                        <p:attrNameLst>
                                          <p:attrName>ppt_x</p:attrName>
                                          <p:attrName>ppt_y</p:attrName>
                                        </p:attrNameLst>
                                      </p:cBhvr>
                                      <p:rCtr x="15469" y="69"/>
                                    </p:animMotion>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080"/>
                                        </p:tgtEl>
                                        <p:attrNameLst>
                                          <p:attrName>style.visibility</p:attrName>
                                        </p:attrNameLst>
                                      </p:cBhvr>
                                      <p:to>
                                        <p:strVal val="visible"/>
                                      </p:to>
                                    </p:set>
                                    <p:animEffect transition="in" filter="fade">
                                      <p:cBhvr>
                                        <p:cTn id="50" dur="500"/>
                                        <p:tgtEl>
                                          <p:spTgt spid="308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0" grpId="0" animBg="1"/>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Subtracting Fractions Having Different Denominators</a:t>
            </a:r>
          </a:p>
        </p:txBody>
      </p:sp>
      <p:sp>
        <p:nvSpPr>
          <p:cNvPr id="19" name="TextBox 18">
            <a:extLst>
              <a:ext uri="{FF2B5EF4-FFF2-40B4-BE49-F238E27FC236}">
                <a16:creationId xmlns:a16="http://schemas.microsoft.com/office/drawing/2014/main" id="{CD828F7E-AA16-4B9F-A122-928E6AA53441}"/>
              </a:ext>
            </a:extLst>
          </p:cNvPr>
          <p:cNvSpPr txBox="1"/>
          <p:nvPr/>
        </p:nvSpPr>
        <p:spPr>
          <a:xfrm>
            <a:off x="523039" y="5105764"/>
            <a:ext cx="11422217" cy="1384995"/>
          </a:xfrm>
          <a:prstGeom prst="rect">
            <a:avLst/>
          </a:prstGeom>
          <a:solidFill>
            <a:srgbClr val="E4FBD8"/>
          </a:solidFill>
        </p:spPr>
        <p:txBody>
          <a:bodyPr wrap="square">
            <a:spAutoFit/>
          </a:bodyPr>
          <a:lstStyle/>
          <a:p>
            <a:pPr marR="0" lvl="0" algn="l" defTabSz="914400" eaLnBrk="1" fontAlgn="auto" latinLnBrk="0" hangingPunct="1">
              <a:lnSpc>
                <a:spcPct val="100000"/>
              </a:lnSpc>
              <a:spcBef>
                <a:spcPts val="0"/>
              </a:spcBef>
              <a:spcAft>
                <a:spcPts val="0"/>
              </a:spcAft>
              <a:buClr>
                <a:srgbClr val="000000"/>
              </a:buClr>
              <a:buSzPts val="1400"/>
              <a:buFont typeface="Arial"/>
              <a:buNone/>
              <a:tabLst/>
              <a:defRPr/>
            </a:pPr>
            <a:r>
              <a:rPr kumimoji="0" lang="en-US" sz="2800" b="0" i="0" u="none" strike="noStrike" kern="0" cap="none" spc="0" normalizeH="0" baseline="0" noProof="0" dirty="0">
                <a:ln>
                  <a:noFill/>
                </a:ln>
                <a:solidFill>
                  <a:schemeClr val="tx1">
                    <a:lumMod val="65000"/>
                    <a:lumOff val="35000"/>
                  </a:schemeClr>
                </a:solidFill>
                <a:effectLst/>
                <a:uLnTx/>
                <a:uFillTx/>
                <a:latin typeface="Comic Sans MS" panose="030F0702030302020204" pitchFamily="66" charset="0"/>
                <a:ea typeface="Calibri" panose="020F0502020204030204" pitchFamily="34" charset="0"/>
                <a:cs typeface="Times New Roman" panose="02020603050405020304" pitchFamily="18" charset="0"/>
                <a:sym typeface="Calibri"/>
              </a:rPr>
              <a:t>To subtract two fractions that do not have the same denominator, first we find equivalent fractions with the same denominator, then we subtract the numerators and keep the same denominator. </a:t>
            </a:r>
          </a:p>
        </p:txBody>
      </p:sp>
      <p:pic>
        <p:nvPicPr>
          <p:cNvPr id="6" name="Picture 5">
            <a:extLst>
              <a:ext uri="{FF2B5EF4-FFF2-40B4-BE49-F238E27FC236}">
                <a16:creationId xmlns:a16="http://schemas.microsoft.com/office/drawing/2014/main" id="{FFC626B1-5922-4D7C-722F-47237DB280C6}"/>
              </a:ext>
            </a:extLst>
          </p:cNvPr>
          <p:cNvPicPr>
            <a:picLocks noChangeAspect="1"/>
          </p:cNvPicPr>
          <p:nvPr/>
        </p:nvPicPr>
        <p:blipFill>
          <a:blip r:embed="rId4"/>
          <a:stretch>
            <a:fillRect/>
          </a:stretch>
        </p:blipFill>
        <p:spPr>
          <a:xfrm>
            <a:off x="1943100" y="1397113"/>
            <a:ext cx="7931294" cy="3606574"/>
          </a:xfrm>
          <a:prstGeom prst="rect">
            <a:avLst/>
          </a:prstGeom>
        </p:spPr>
      </p:pic>
    </p:spTree>
    <p:custDataLst>
      <p:tags r:id="rId1"/>
    </p:custDataLst>
    <p:extLst>
      <p:ext uri="{BB962C8B-B14F-4D97-AF65-F5344CB8AC3E}">
        <p14:creationId xmlns:p14="http://schemas.microsoft.com/office/powerpoint/2010/main" val="889203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295272"/>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 </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627740" y="773644"/>
            <a:ext cx="2733118" cy="3299987"/>
          </a:xfrm>
          <a:prstGeom prst="rect">
            <a:avLst/>
          </a:prstGeom>
        </p:spPr>
      </p:pic>
    </p:spTree>
    <p:custDataLst>
      <p:tags r:id="rId1"/>
    </p:custDataLst>
    <p:extLst>
      <p:ext uri="{BB962C8B-B14F-4D97-AF65-F5344CB8AC3E}">
        <p14:creationId xmlns:p14="http://schemas.microsoft.com/office/powerpoint/2010/main" val="4128031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DB229C6A-B6A8-45C9-8855-FD760A36360E}"/>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en-GB">
                <a:solidFill>
                  <a:schemeClr val="tx1">
                    <a:lumMod val="50000"/>
                    <a:lumOff val="50000"/>
                  </a:schemeClr>
                </a:solidFill>
                <a:latin typeface="+mj-lt"/>
              </a:rPr>
              <a:t>Applications</a:t>
            </a:r>
            <a:endParaRPr lang="en-US"/>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grpSp>
        <p:nvGrpSpPr>
          <p:cNvPr id="4" name="Group 3">
            <a:extLst>
              <a:ext uri="{FF2B5EF4-FFF2-40B4-BE49-F238E27FC236}">
                <a16:creationId xmlns:a16="http://schemas.microsoft.com/office/drawing/2014/main" id="{7B406498-FF0A-4785-B4AD-D128A4B8C2DE}"/>
              </a:ext>
            </a:extLst>
          </p:cNvPr>
          <p:cNvGrpSpPr/>
          <p:nvPr/>
        </p:nvGrpSpPr>
        <p:grpSpPr>
          <a:xfrm>
            <a:off x="532948" y="2230772"/>
            <a:ext cx="10108072" cy="2680768"/>
            <a:chOff x="696819" y="3425426"/>
            <a:chExt cx="10108072" cy="2680768"/>
          </a:xfrm>
        </p:grpSpPr>
        <p:sp>
          <p:nvSpPr>
            <p:cNvPr id="49" name="TextBox 48">
              <a:extLst>
                <a:ext uri="{FF2B5EF4-FFF2-40B4-BE49-F238E27FC236}">
                  <a16:creationId xmlns:a16="http://schemas.microsoft.com/office/drawing/2014/main" id="{D9118EAD-8C8B-47E8-B558-81CA0DA4390D}"/>
                </a:ext>
              </a:extLst>
            </p:cNvPr>
            <p:cNvSpPr txBox="1"/>
            <p:nvPr/>
          </p:nvSpPr>
          <p:spPr>
            <a:xfrm>
              <a:off x="9512867" y="3697223"/>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571204" y="552098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BC01723-052D-4CD6-BF30-7AABE475B473}"/>
                </a:ext>
              </a:extLst>
            </p:cNvPr>
            <p:cNvGrpSpPr/>
            <p:nvPr/>
          </p:nvGrpSpPr>
          <p:grpSpPr>
            <a:xfrm>
              <a:off x="696819" y="3425426"/>
              <a:ext cx="10108072" cy="2680768"/>
              <a:chOff x="696819" y="3425426"/>
              <a:chExt cx="10108072" cy="2680768"/>
            </a:xfrm>
          </p:grpSpPr>
          <p:grpSp>
            <p:nvGrpSpPr>
              <p:cNvPr id="16" name="Group 15">
                <a:extLst>
                  <a:ext uri="{FF2B5EF4-FFF2-40B4-BE49-F238E27FC236}">
                    <a16:creationId xmlns:a16="http://schemas.microsoft.com/office/drawing/2014/main" id="{F2FDB7D2-BCE7-4D13-A287-041398287DB0}"/>
                  </a:ext>
                </a:extLst>
              </p:cNvPr>
              <p:cNvGrpSpPr/>
              <p:nvPr/>
            </p:nvGrpSpPr>
            <p:grpSpPr>
              <a:xfrm>
                <a:off x="696819" y="3429000"/>
                <a:ext cx="8691021" cy="1216261"/>
                <a:chOff x="1230075" y="1712644"/>
                <a:chExt cx="8691021" cy="1216261"/>
              </a:xfrm>
            </p:grpSpPr>
            <p:grpSp>
              <p:nvGrpSpPr>
                <p:cNvPr id="17" name="Group 16">
                  <a:extLst>
                    <a:ext uri="{FF2B5EF4-FFF2-40B4-BE49-F238E27FC236}">
                      <a16:creationId xmlns:a16="http://schemas.microsoft.com/office/drawing/2014/main" id="{BC2A8A4A-6F1C-4A0A-B7A3-7537AB1C0C75}"/>
                    </a:ext>
                  </a:extLst>
                </p:cNvPr>
                <p:cNvGrpSpPr/>
                <p:nvPr/>
              </p:nvGrpSpPr>
              <p:grpSpPr>
                <a:xfrm>
                  <a:off x="1230075" y="1712645"/>
                  <a:ext cx="7201500" cy="1203764"/>
                  <a:chOff x="1272853" y="1960060"/>
                  <a:chExt cx="720150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425318" y="1975300"/>
                    <a:ext cx="2049035" cy="1188524"/>
                    <a:chOff x="299290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315011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299290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315011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211921" y="173551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211921" y="173551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204209" y="240568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204209" y="2405685"/>
                      <a:ext cx="548547" cy="523220"/>
                    </a:xfrm>
                    <a:prstGeom prst="rect">
                      <a:avLst/>
                    </a:prstGeom>
                    <a:blipFill>
                      <a:blip r:embed="rId5"/>
                      <a:stretch>
                        <a:fillRect/>
                      </a:stretch>
                    </a:blipFill>
                  </p:spPr>
                  <p:txBody>
                    <a:bodyPr/>
                    <a:lstStyle/>
                    <a:p>
                      <a:r>
                        <a:rPr lang="fr-FR">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714466" y="24027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726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4668469" y="1720278"/>
                  <a:ext cx="5252627" cy="1193071"/>
                  <a:chOff x="4668469" y="1720278"/>
                  <a:chExt cx="5252627" cy="1193071"/>
                </a:xfrm>
              </p:grpSpPr>
              <p:sp>
                <p:nvSpPr>
                  <p:cNvPr id="23" name="TextBox 22">
                    <a:extLst>
                      <a:ext uri="{FF2B5EF4-FFF2-40B4-BE49-F238E27FC236}">
                        <a16:creationId xmlns:a16="http://schemas.microsoft.com/office/drawing/2014/main" id="{B4B36E3B-9FDB-492A-8CA9-5A5ED150A64F}"/>
                      </a:ext>
                    </a:extLst>
                  </p:cNvPr>
                  <p:cNvSpPr txBox="1"/>
                  <p:nvPr/>
                </p:nvSpPr>
                <p:spPr>
                  <a:xfrm>
                    <a:off x="590272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4261055" cy="1188524"/>
                    <a:chOff x="4668469" y="1724825"/>
                    <a:chExt cx="4261055" cy="1188524"/>
                  </a:xfrm>
                </p:grpSpPr>
                <p:cxnSp>
                  <p:nvCxnSpPr>
                    <p:cNvPr id="31" name="Straight Connector 30">
                      <a:extLst>
                        <a:ext uri="{FF2B5EF4-FFF2-40B4-BE49-F238E27FC236}">
                          <a16:creationId xmlns:a16="http://schemas.microsoft.com/office/drawing/2014/main" id="{381E6110-21B3-4850-8D46-E3E8731B04B8}"/>
                        </a:ext>
                      </a:extLst>
                    </p:cNvPr>
                    <p:cNvCxnSpPr/>
                    <p:nvPr/>
                  </p:nvCxnSpPr>
                  <p:spPr>
                    <a:xfrm>
                      <a:off x="46684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sp>
                  <p:nvSpPr>
                    <p:cNvPr id="34" name="TextBox 33">
                      <a:extLst>
                        <a:ext uri="{FF2B5EF4-FFF2-40B4-BE49-F238E27FC236}">
                          <a16:creationId xmlns:a16="http://schemas.microsoft.com/office/drawing/2014/main" id="{3DD2D8E6-284C-44C5-8AC8-2E94F83512E1}"/>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8962818" y="1720278"/>
                    <a:ext cx="958278" cy="1188524"/>
                    <a:chOff x="7411669" y="1724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7411669" y="231565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10032600" y="34254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10032600" y="411914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9846613" y="4009674"/>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8042835" y="525937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720453" y="4917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720453" y="5611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spTree>
    <p:custDataLst>
      <p:tags r:id="rId1"/>
    </p:custDataLst>
    <p:extLst>
      <p:ext uri="{BB962C8B-B14F-4D97-AF65-F5344CB8AC3E}">
        <p14:creationId xmlns:p14="http://schemas.microsoft.com/office/powerpoint/2010/main" val="968751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9348996"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40733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2A8A4A-6F1C-4A0A-B7A3-7537AB1C0C75}"/>
              </a:ext>
            </a:extLst>
          </p:cNvPr>
          <p:cNvGrpSpPr/>
          <p:nvPr/>
        </p:nvGrpSpPr>
        <p:grpSpPr>
          <a:xfrm>
            <a:off x="532948" y="2234347"/>
            <a:ext cx="7201500" cy="1203764"/>
            <a:chOff x="1272853" y="1960060"/>
            <a:chExt cx="720150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425318" y="1975300"/>
              <a:ext cx="2049035" cy="1188524"/>
              <a:chOff x="299290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315011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299290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315011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651479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651479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650708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650708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01733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02922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3971342" y="2241980"/>
            <a:ext cx="5252627" cy="1193071"/>
            <a:chOff x="4668469" y="1720278"/>
            <a:chExt cx="5252627" cy="1193071"/>
          </a:xfrm>
        </p:grpSpPr>
        <p:sp>
          <p:nvSpPr>
            <p:cNvPr id="23" name="TextBox 22">
              <a:extLst>
                <a:ext uri="{FF2B5EF4-FFF2-40B4-BE49-F238E27FC236}">
                  <a16:creationId xmlns:a16="http://schemas.microsoft.com/office/drawing/2014/main" id="{B4B36E3B-9FDB-492A-8CA9-5A5ED150A64F}"/>
                </a:ext>
              </a:extLst>
            </p:cNvPr>
            <p:cNvSpPr txBox="1"/>
            <p:nvPr/>
          </p:nvSpPr>
          <p:spPr>
            <a:xfrm>
              <a:off x="590272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4261055" cy="1188524"/>
              <a:chOff x="4668469" y="1724825"/>
              <a:chExt cx="4261055" cy="1188524"/>
            </a:xfrm>
          </p:grpSpPr>
          <p:cxnSp>
            <p:nvCxnSpPr>
              <p:cNvPr id="31" name="Straight Connector 30">
                <a:extLst>
                  <a:ext uri="{FF2B5EF4-FFF2-40B4-BE49-F238E27FC236}">
                    <a16:creationId xmlns:a16="http://schemas.microsoft.com/office/drawing/2014/main" id="{381E6110-21B3-4850-8D46-E3E8731B04B8}"/>
                  </a:ext>
                </a:extLst>
              </p:cNvPr>
              <p:cNvCxnSpPr/>
              <p:nvPr/>
            </p:nvCxnSpPr>
            <p:spPr>
              <a:xfrm>
                <a:off x="46684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sp>
            <p:nvSpPr>
              <p:cNvPr id="34" name="TextBox 33">
                <a:extLst>
                  <a:ext uri="{FF2B5EF4-FFF2-40B4-BE49-F238E27FC236}">
                    <a16:creationId xmlns:a16="http://schemas.microsoft.com/office/drawing/2014/main" id="{3DD2D8E6-284C-44C5-8AC8-2E94F83512E1}"/>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8962818" y="1720278"/>
              <a:ext cx="958278" cy="1188524"/>
              <a:chOff x="7411669" y="1724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7411669" y="231565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9868729" y="2230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986872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18</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9682742" y="2815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87896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55658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55658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18</a:t>
            </a:r>
          </a:p>
        </p:txBody>
      </p:sp>
      <p:sp>
        <p:nvSpPr>
          <p:cNvPr id="58" name="Rectangle: Rounded Corners 57">
            <a:extLst>
              <a:ext uri="{FF2B5EF4-FFF2-40B4-BE49-F238E27FC236}">
                <a16:creationId xmlns:a16="http://schemas.microsoft.com/office/drawing/2014/main" id="{46DB86BA-888C-9085-D3CA-27E3D1581B2B}"/>
              </a:ext>
            </a:extLst>
          </p:cNvPr>
          <p:cNvSpPr/>
          <p:nvPr/>
        </p:nvSpPr>
        <p:spPr>
          <a:xfrm>
            <a:off x="9868729" y="223077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9" name="Rectangle: Rounded Corners 58">
            <a:extLst>
              <a:ext uri="{FF2B5EF4-FFF2-40B4-BE49-F238E27FC236}">
                <a16:creationId xmlns:a16="http://schemas.microsoft.com/office/drawing/2014/main" id="{9389692B-416D-882A-7D23-7802534A3D4B}"/>
              </a:ext>
            </a:extLst>
          </p:cNvPr>
          <p:cNvSpPr/>
          <p:nvPr/>
        </p:nvSpPr>
        <p:spPr>
          <a:xfrm>
            <a:off x="9862458" y="292448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E5DEA524-122A-1819-5EE3-D917FBC2B97C}"/>
              </a:ext>
            </a:extLst>
          </p:cNvPr>
          <p:cNvSpPr/>
          <p:nvPr/>
        </p:nvSpPr>
        <p:spPr>
          <a:xfrm>
            <a:off x="8552778" y="372301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1" name="Rectangle: Rounded Corners 60">
            <a:extLst>
              <a:ext uri="{FF2B5EF4-FFF2-40B4-BE49-F238E27FC236}">
                <a16:creationId xmlns:a16="http://schemas.microsoft.com/office/drawing/2014/main" id="{296AB99D-063F-F435-91CC-CBC17CE3C953}"/>
              </a:ext>
            </a:extLst>
          </p:cNvPr>
          <p:cNvSpPr/>
          <p:nvPr/>
        </p:nvSpPr>
        <p:spPr>
          <a:xfrm>
            <a:off x="8552778" y="44067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80491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50" grpId="0" animBg="1"/>
      <p:bldP spid="51" grpId="0" animBg="1"/>
      <p:bldP spid="55" grpId="0" animBg="1"/>
      <p:bldP spid="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grpSp>
        <p:nvGrpSpPr>
          <p:cNvPr id="4" name="Group 3">
            <a:extLst>
              <a:ext uri="{FF2B5EF4-FFF2-40B4-BE49-F238E27FC236}">
                <a16:creationId xmlns:a16="http://schemas.microsoft.com/office/drawing/2014/main" id="{7B406498-FF0A-4785-B4AD-D128A4B8C2DE}"/>
              </a:ext>
            </a:extLst>
          </p:cNvPr>
          <p:cNvGrpSpPr/>
          <p:nvPr/>
        </p:nvGrpSpPr>
        <p:grpSpPr>
          <a:xfrm>
            <a:off x="532948" y="2234346"/>
            <a:ext cx="8512623" cy="2720158"/>
            <a:chOff x="696819" y="3429000"/>
            <a:chExt cx="8512623" cy="2720158"/>
          </a:xfrm>
        </p:grpSpPr>
        <p:sp>
          <p:nvSpPr>
            <p:cNvPr id="49" name="TextBox 48">
              <a:extLst>
                <a:ext uri="{FF2B5EF4-FFF2-40B4-BE49-F238E27FC236}">
                  <a16:creationId xmlns:a16="http://schemas.microsoft.com/office/drawing/2014/main" id="{D9118EAD-8C8B-47E8-B558-81CA0DA4390D}"/>
                </a:ext>
              </a:extLst>
            </p:cNvPr>
            <p:cNvSpPr txBox="1"/>
            <p:nvPr/>
          </p:nvSpPr>
          <p:spPr>
            <a:xfrm>
              <a:off x="6373427" y="5221223"/>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251164" y="552098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BC01723-052D-4CD6-BF30-7AABE475B473}"/>
                </a:ext>
              </a:extLst>
            </p:cNvPr>
            <p:cNvGrpSpPr/>
            <p:nvPr/>
          </p:nvGrpSpPr>
          <p:grpSpPr>
            <a:xfrm>
              <a:off x="696819" y="3429000"/>
              <a:ext cx="8370981" cy="2720158"/>
              <a:chOff x="696819" y="3429000"/>
              <a:chExt cx="8370981" cy="2720158"/>
            </a:xfrm>
          </p:grpSpPr>
          <p:grpSp>
            <p:nvGrpSpPr>
              <p:cNvPr id="16" name="Group 15">
                <a:extLst>
                  <a:ext uri="{FF2B5EF4-FFF2-40B4-BE49-F238E27FC236}">
                    <a16:creationId xmlns:a16="http://schemas.microsoft.com/office/drawing/2014/main" id="{F2FDB7D2-BCE7-4D13-A287-041398287DB0}"/>
                  </a:ext>
                </a:extLst>
              </p:cNvPr>
              <p:cNvGrpSpPr/>
              <p:nvPr/>
            </p:nvGrpSpPr>
            <p:grpSpPr>
              <a:xfrm>
                <a:off x="696819" y="3429000"/>
                <a:ext cx="8146380" cy="2720158"/>
                <a:chOff x="1230075" y="1712644"/>
                <a:chExt cx="8146380" cy="2720158"/>
              </a:xfrm>
            </p:grpSpPr>
            <p:grpSp>
              <p:nvGrpSpPr>
                <p:cNvPr id="17" name="Group 16">
                  <a:extLst>
                    <a:ext uri="{FF2B5EF4-FFF2-40B4-BE49-F238E27FC236}">
                      <a16:creationId xmlns:a16="http://schemas.microsoft.com/office/drawing/2014/main" id="{BC2A8A4A-6F1C-4A0A-B7A3-7537AB1C0C75}"/>
                    </a:ext>
                  </a:extLst>
                </p:cNvPr>
                <p:cNvGrpSpPr/>
                <p:nvPr/>
              </p:nvGrpSpPr>
              <p:grpSpPr>
                <a:xfrm>
                  <a:off x="1230075" y="1712645"/>
                  <a:ext cx="8146380" cy="1203764"/>
                  <a:chOff x="1272853" y="1960060"/>
                  <a:chExt cx="814638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7370198" y="1975300"/>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8156801" y="173551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8156801" y="173551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8149089" y="240568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8149089" y="2405685"/>
                      <a:ext cx="548547" cy="523220"/>
                    </a:xfrm>
                    <a:prstGeom prst="rect">
                      <a:avLst/>
                    </a:prstGeom>
                    <a:blipFill>
                      <a:blip r:embed="rId5"/>
                      <a:stretch>
                        <a:fillRect/>
                      </a:stretch>
                    </a:blipFill>
                  </p:spPr>
                  <p:txBody>
                    <a:bodyPr/>
                    <a:lstStyle/>
                    <a:p>
                      <a:r>
                        <a:rPr lang="fr-FR">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8659346" y="24027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867123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4668469" y="1724825"/>
                  <a:ext cx="2573839" cy="2707977"/>
                  <a:chOff x="4668469" y="1724825"/>
                  <a:chExt cx="2573839" cy="2707977"/>
                </a:xfrm>
              </p:grpSpPr>
              <p:sp>
                <p:nvSpPr>
                  <p:cNvPr id="23" name="TextBox 22">
                    <a:extLst>
                      <a:ext uri="{FF2B5EF4-FFF2-40B4-BE49-F238E27FC236}">
                        <a16:creationId xmlns:a16="http://schemas.microsoft.com/office/drawing/2014/main" id="{B4B36E3B-9FDB-492A-8CA9-5A5ED150A64F}"/>
                      </a:ext>
                    </a:extLst>
                  </p:cNvPr>
                  <p:cNvSpPr txBox="1"/>
                  <p:nvPr/>
                </p:nvSpPr>
                <p:spPr>
                  <a:xfrm>
                    <a:off x="690856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2124658" cy="2284094"/>
                    <a:chOff x="4668469" y="1724825"/>
                    <a:chExt cx="2124658" cy="2284094"/>
                  </a:xfrm>
                </p:grpSpPr>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4668469" y="2315651"/>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sp>
                  <p:nvSpPr>
                    <p:cNvPr id="34" name="TextBox 33">
                      <a:extLst>
                        <a:ext uri="{FF2B5EF4-FFF2-40B4-BE49-F238E27FC236}">
                          <a16:creationId xmlns:a16="http://schemas.microsoft.com/office/drawing/2014/main" id="{3DD2D8E6-284C-44C5-8AC8-2E94F83512E1}"/>
                        </a:ext>
                      </a:extLst>
                    </p:cNvPr>
                    <p:cNvSpPr txBox="1"/>
                    <p:nvPr/>
                  </p:nvSpPr>
                  <p:spPr>
                    <a:xfrm>
                      <a:off x="5422676" y="3485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5823378" y="3244278"/>
                    <a:ext cx="958278" cy="1188524"/>
                    <a:chOff x="4272229" y="3248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4272229" y="385489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4426497" y="3248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4426497" y="3942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6893160" y="49494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893160" y="564314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707173" y="5533674"/>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844715" y="525937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400413" y="4917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400413" y="5611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20317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2A8A4A-6F1C-4A0A-B7A3-7537AB1C0C75}"/>
              </a:ext>
            </a:extLst>
          </p:cNvPr>
          <p:cNvGrpSpPr/>
          <p:nvPr/>
        </p:nvGrpSpPr>
        <p:grpSpPr>
          <a:xfrm>
            <a:off x="532948" y="2234347"/>
            <a:ext cx="8146380" cy="1203764"/>
            <a:chOff x="1272853" y="1960060"/>
            <a:chExt cx="814638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7370198" y="1975300"/>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3971342" y="2246527"/>
            <a:ext cx="2124658" cy="2284094"/>
            <a:chOff x="4668469" y="1724825"/>
            <a:chExt cx="2124658" cy="2284094"/>
          </a:xfrm>
        </p:grpSpPr>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4668469" y="2315651"/>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sp>
          <p:nvSpPr>
            <p:cNvPr id="34" name="TextBox 33">
              <a:extLst>
                <a:ext uri="{FF2B5EF4-FFF2-40B4-BE49-F238E27FC236}">
                  <a16:creationId xmlns:a16="http://schemas.microsoft.com/office/drawing/2014/main" id="{3DD2D8E6-284C-44C5-8AC8-2E94F83512E1}"/>
                </a:ext>
              </a:extLst>
            </p:cNvPr>
            <p:cNvSpPr txBox="1"/>
            <p:nvPr/>
          </p:nvSpPr>
          <p:spPr>
            <a:xfrm>
              <a:off x="5422676" y="3485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55</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27</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28</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61" name="Rectangle: Rounded Corners 60">
            <a:extLst>
              <a:ext uri="{FF2B5EF4-FFF2-40B4-BE49-F238E27FC236}">
                <a16:creationId xmlns:a16="http://schemas.microsoft.com/office/drawing/2014/main" id="{7E5E7DA7-DEC1-D69B-144B-1F3DE0A65BB8}"/>
              </a:ext>
            </a:extLst>
          </p:cNvPr>
          <p:cNvSpPr/>
          <p:nvPr/>
        </p:nvSpPr>
        <p:spPr>
          <a:xfrm>
            <a:off x="5254121" y="291920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BE848022-504F-1CF8-1928-BF7BEC7B050C}"/>
              </a:ext>
            </a:extLst>
          </p:cNvPr>
          <p:cNvSpPr/>
          <p:nvPr/>
        </p:nvSpPr>
        <p:spPr>
          <a:xfrm>
            <a:off x="5266005" y="222906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C39AA5CE-E80D-253C-24A8-CF9A8E2289B2}"/>
              </a:ext>
            </a:extLst>
          </p:cNvPr>
          <p:cNvSpPr/>
          <p:nvPr/>
        </p:nvSpPr>
        <p:spPr>
          <a:xfrm>
            <a:off x="7954679" y="291920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4" name="Rectangle: Rounded Corners 63">
            <a:extLst>
              <a:ext uri="{FF2B5EF4-FFF2-40B4-BE49-F238E27FC236}">
                <a16:creationId xmlns:a16="http://schemas.microsoft.com/office/drawing/2014/main" id="{CDC4C85C-EB59-428E-316C-332E09DE4679}"/>
              </a:ext>
            </a:extLst>
          </p:cNvPr>
          <p:cNvSpPr/>
          <p:nvPr/>
        </p:nvSpPr>
        <p:spPr>
          <a:xfrm>
            <a:off x="7966563" y="222906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5" name="Rectangle: Rounded Corners 64">
            <a:extLst>
              <a:ext uri="{FF2B5EF4-FFF2-40B4-BE49-F238E27FC236}">
                <a16:creationId xmlns:a16="http://schemas.microsoft.com/office/drawing/2014/main" id="{C39AA5CE-E80D-253C-24A8-CF9A8E2289B2}"/>
              </a:ext>
            </a:extLst>
          </p:cNvPr>
          <p:cNvSpPr/>
          <p:nvPr/>
        </p:nvSpPr>
        <p:spPr>
          <a:xfrm>
            <a:off x="5269896" y="444574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6" name="Rectangle: Rounded Corners 65">
            <a:extLst>
              <a:ext uri="{FF2B5EF4-FFF2-40B4-BE49-F238E27FC236}">
                <a16:creationId xmlns:a16="http://schemas.microsoft.com/office/drawing/2014/main" id="{CDC4C85C-EB59-428E-316C-332E09DE4679}"/>
              </a:ext>
            </a:extLst>
          </p:cNvPr>
          <p:cNvSpPr/>
          <p:nvPr/>
        </p:nvSpPr>
        <p:spPr>
          <a:xfrm>
            <a:off x="5281780" y="375560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7" name="Rectangle: Rounded Corners 66">
            <a:extLst>
              <a:ext uri="{FF2B5EF4-FFF2-40B4-BE49-F238E27FC236}">
                <a16:creationId xmlns:a16="http://schemas.microsoft.com/office/drawing/2014/main" id="{3183022D-056D-2B4C-14AB-CC278E3B77F9}"/>
              </a:ext>
            </a:extLst>
          </p:cNvPr>
          <p:cNvSpPr/>
          <p:nvPr/>
        </p:nvSpPr>
        <p:spPr>
          <a:xfrm>
            <a:off x="6717405" y="444574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8" name="Rectangle: Rounded Corners 67">
            <a:extLst>
              <a:ext uri="{FF2B5EF4-FFF2-40B4-BE49-F238E27FC236}">
                <a16:creationId xmlns:a16="http://schemas.microsoft.com/office/drawing/2014/main" id="{946D0457-F52B-9CD0-D180-AC82E01EF17B}"/>
              </a:ext>
            </a:extLst>
          </p:cNvPr>
          <p:cNvSpPr/>
          <p:nvPr/>
        </p:nvSpPr>
        <p:spPr>
          <a:xfrm>
            <a:off x="6729289" y="375560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9" name="Rectangle: Rounded Corners 68">
            <a:extLst>
              <a:ext uri="{FF2B5EF4-FFF2-40B4-BE49-F238E27FC236}">
                <a16:creationId xmlns:a16="http://schemas.microsoft.com/office/drawing/2014/main" id="{72022804-8B0A-7D82-278E-35169980E0FE}"/>
              </a:ext>
            </a:extLst>
          </p:cNvPr>
          <p:cNvSpPr/>
          <p:nvPr/>
        </p:nvSpPr>
        <p:spPr>
          <a:xfrm>
            <a:off x="8224667" y="442376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AE2AB603-4BCA-79DC-91DF-F17C5CACA0C4}"/>
              </a:ext>
            </a:extLst>
          </p:cNvPr>
          <p:cNvSpPr/>
          <p:nvPr/>
        </p:nvSpPr>
        <p:spPr>
          <a:xfrm>
            <a:off x="8236551" y="37217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82893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9" grpId="0" animBg="1"/>
      <p:bldP spid="30" grpId="0" animBg="1"/>
      <p:bldP spid="50" grpId="0" animBg="1"/>
      <p:bldP spid="51" grpId="0" animBg="1"/>
      <p:bldP spid="55" grpId="0" animBg="1"/>
      <p:bldP spid="56" grpId="0" animBg="1"/>
      <p:bldP spid="59" grpId="0" animBg="1"/>
      <p:bldP spid="6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8342BFF8-6915-4A68-90B3-5FEFD483F881}"/>
              </a:ext>
            </a:extLst>
          </p:cNvPr>
          <p:cNvGrpSpPr/>
          <p:nvPr/>
        </p:nvGrpSpPr>
        <p:grpSpPr>
          <a:xfrm>
            <a:off x="532948" y="2234347"/>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2328345" y="2234347"/>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630293" y="2249587"/>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1863127" y="2481751"/>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3617216" y="248175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3971342" y="2837353"/>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125610" y="22465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125610" y="294024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sp>
        <p:nvSpPr>
          <p:cNvPr id="34" name="TextBox 33">
            <a:extLst>
              <a:ext uri="{FF2B5EF4-FFF2-40B4-BE49-F238E27FC236}">
                <a16:creationId xmlns:a16="http://schemas.microsoft.com/office/drawing/2014/main" id="{3DD2D8E6-284C-44C5-8AC8-2E94F83512E1}"/>
              </a:ext>
            </a:extLst>
          </p:cNvPr>
          <p:cNvSpPr txBox="1"/>
          <p:nvPr/>
        </p:nvSpPr>
        <p:spPr>
          <a:xfrm>
            <a:off x="4725549" y="400740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335853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Complete to find the difference.</a:t>
            </a:r>
            <a:endParaRPr lang="en-GB"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8342BFF8-6915-4A68-90B3-5FEFD483F881}"/>
              </a:ext>
            </a:extLst>
          </p:cNvPr>
          <p:cNvGrpSpPr/>
          <p:nvPr/>
        </p:nvGrpSpPr>
        <p:grpSpPr>
          <a:xfrm>
            <a:off x="532948" y="2234347"/>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2328345" y="2234347"/>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630293" y="2249587"/>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1863127" y="2481751"/>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3617216" y="248175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3971342" y="2837353"/>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125610" y="22465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125610" y="294024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sp>
        <p:nvSpPr>
          <p:cNvPr id="34" name="TextBox 33">
            <a:extLst>
              <a:ext uri="{FF2B5EF4-FFF2-40B4-BE49-F238E27FC236}">
                <a16:creationId xmlns:a16="http://schemas.microsoft.com/office/drawing/2014/main" id="{3DD2D8E6-284C-44C5-8AC8-2E94F83512E1}"/>
              </a:ext>
            </a:extLst>
          </p:cNvPr>
          <p:cNvSpPr txBox="1"/>
          <p:nvPr/>
        </p:nvSpPr>
        <p:spPr>
          <a:xfrm>
            <a:off x="4725549" y="400740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grpSp>
        <p:nvGrpSpPr>
          <p:cNvPr id="2" name="Group 1">
            <a:extLst>
              <a:ext uri="{FF2B5EF4-FFF2-40B4-BE49-F238E27FC236}">
                <a16:creationId xmlns:a16="http://schemas.microsoft.com/office/drawing/2014/main" id="{F8A8722A-93EB-A0CC-DFBB-9C79FE5DE59D}"/>
              </a:ext>
            </a:extLst>
          </p:cNvPr>
          <p:cNvGrpSpPr/>
          <p:nvPr/>
        </p:nvGrpSpPr>
        <p:grpSpPr>
          <a:xfrm>
            <a:off x="5260062" y="2232369"/>
            <a:ext cx="3641890" cy="2720158"/>
            <a:chOff x="5271937" y="2244244"/>
            <a:chExt cx="3641890" cy="2720158"/>
          </a:xfrm>
        </p:grpSpPr>
        <p:sp>
          <p:nvSpPr>
            <p:cNvPr id="61" name="Rectangle: Rounded Corners 60">
              <a:extLst>
                <a:ext uri="{FF2B5EF4-FFF2-40B4-BE49-F238E27FC236}">
                  <a16:creationId xmlns:a16="http://schemas.microsoft.com/office/drawing/2014/main" id="{467ED751-7C44-919E-4568-FC0D4C065ACE}"/>
                </a:ext>
              </a:extLst>
            </p:cNvPr>
            <p:cNvSpPr/>
            <p:nvPr/>
          </p:nvSpPr>
          <p:spPr>
            <a:xfrm>
              <a:off x="7972117" y="2934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94C176B2-12EC-0F33-5160-E605B188366C}"/>
                </a:ext>
              </a:extLst>
            </p:cNvPr>
            <p:cNvSpPr/>
            <p:nvPr/>
          </p:nvSpPr>
          <p:spPr>
            <a:xfrm>
              <a:off x="7984001" y="22442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722D1C6-76CE-5940-8C03-0862CC98BD41}"/>
                </a:ext>
              </a:extLst>
            </p:cNvPr>
            <p:cNvSpPr/>
            <p:nvPr/>
          </p:nvSpPr>
          <p:spPr>
            <a:xfrm>
              <a:off x="5290417" y="37758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4" name="Rectangle: Rounded Corners 63">
              <a:extLst>
                <a:ext uri="{FF2B5EF4-FFF2-40B4-BE49-F238E27FC236}">
                  <a16:creationId xmlns:a16="http://schemas.microsoft.com/office/drawing/2014/main" id="{90ACB215-1576-6463-8981-0E07646A76B5}"/>
                </a:ext>
              </a:extLst>
            </p:cNvPr>
            <p:cNvSpPr/>
            <p:nvPr/>
          </p:nvSpPr>
          <p:spPr>
            <a:xfrm>
              <a:off x="5290417" y="44695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5" name="Rectangle: Rounded Corners 64">
              <a:extLst>
                <a:ext uri="{FF2B5EF4-FFF2-40B4-BE49-F238E27FC236}">
                  <a16:creationId xmlns:a16="http://schemas.microsoft.com/office/drawing/2014/main" id="{CA01FE42-BE61-9BAC-CB9A-4354B6001A26}"/>
                </a:ext>
              </a:extLst>
            </p:cNvPr>
            <p:cNvSpPr/>
            <p:nvPr/>
          </p:nvSpPr>
          <p:spPr>
            <a:xfrm>
              <a:off x="6739187" y="3764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6" name="Rectangle: Rounded Corners 65">
              <a:extLst>
                <a:ext uri="{FF2B5EF4-FFF2-40B4-BE49-F238E27FC236}">
                  <a16:creationId xmlns:a16="http://schemas.microsoft.com/office/drawing/2014/main" id="{80C2D7FC-5772-096F-57F1-1528A2031861}"/>
                </a:ext>
              </a:extLst>
            </p:cNvPr>
            <p:cNvSpPr/>
            <p:nvPr/>
          </p:nvSpPr>
          <p:spPr>
            <a:xfrm>
              <a:off x="6739187" y="4458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7" name="Rectangle: Rounded Corners 66">
              <a:extLst>
                <a:ext uri="{FF2B5EF4-FFF2-40B4-BE49-F238E27FC236}">
                  <a16:creationId xmlns:a16="http://schemas.microsoft.com/office/drawing/2014/main" id="{A033145D-15DC-8736-8AD9-76115E4E969B}"/>
                </a:ext>
              </a:extLst>
            </p:cNvPr>
            <p:cNvSpPr/>
            <p:nvPr/>
          </p:nvSpPr>
          <p:spPr>
            <a:xfrm>
              <a:off x="8246440" y="373291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8" name="Rectangle: Rounded Corners 67">
              <a:extLst>
                <a:ext uri="{FF2B5EF4-FFF2-40B4-BE49-F238E27FC236}">
                  <a16:creationId xmlns:a16="http://schemas.microsoft.com/office/drawing/2014/main" id="{634020AB-7038-B2D7-5615-A0E904BC4D04}"/>
                </a:ext>
              </a:extLst>
            </p:cNvPr>
            <p:cNvSpPr/>
            <p:nvPr/>
          </p:nvSpPr>
          <p:spPr>
            <a:xfrm>
              <a:off x="8246440" y="442662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9" name="Rectangle: Rounded Corners 68">
              <a:extLst>
                <a:ext uri="{FF2B5EF4-FFF2-40B4-BE49-F238E27FC236}">
                  <a16:creationId xmlns:a16="http://schemas.microsoft.com/office/drawing/2014/main" id="{40D23050-2F6D-416C-2674-8C5029701F81}"/>
                </a:ext>
              </a:extLst>
            </p:cNvPr>
            <p:cNvSpPr/>
            <p:nvPr/>
          </p:nvSpPr>
          <p:spPr>
            <a:xfrm>
              <a:off x="5271937" y="29516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C8612A1A-EBE0-8229-F518-34C735662D39}"/>
                </a:ext>
              </a:extLst>
            </p:cNvPr>
            <p:cNvSpPr/>
            <p:nvPr/>
          </p:nvSpPr>
          <p:spPr>
            <a:xfrm>
              <a:off x="5283821" y="22614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Tree>
    <p:custDataLst>
      <p:tags r:id="rId1"/>
    </p:custDataLst>
    <p:extLst>
      <p:ext uri="{BB962C8B-B14F-4D97-AF65-F5344CB8AC3E}">
        <p14:creationId xmlns:p14="http://schemas.microsoft.com/office/powerpoint/2010/main" val="219496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9" grpId="0" animBg="1"/>
      <p:bldP spid="30" grpId="0" animBg="1"/>
      <p:bldP spid="50" grpId="0" animBg="1"/>
      <p:bldP spid="51" grpId="0" animBg="1"/>
      <p:bldP spid="55" grpId="0" animBg="1"/>
      <p:bldP spid="56" grpId="0" animBg="1"/>
      <p:bldP spid="59" grpId="0" animBg="1"/>
      <p:bldP spid="6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70094" y="1353237"/>
            <a:ext cx="11432214" cy="4837325"/>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Subtraction of fractions</a:t>
            </a:r>
          </a:p>
          <a:p>
            <a:pPr marL="514350" lvl="7" indent="457200">
              <a:lnSpc>
                <a:spcPct val="150000"/>
              </a:lnSpc>
              <a:buClr>
                <a:srgbClr val="0076A3"/>
              </a:buClr>
              <a:buSzPct val="100000"/>
              <a:buFont typeface="Arial"/>
              <a:buAutoNum type="arabicPeriod"/>
            </a:pPr>
            <a:r>
              <a:rPr lang="en-US" sz="2800" dirty="0">
                <a:solidFill>
                  <a:schemeClr val="tx1">
                    <a:lumMod val="65000"/>
                    <a:lumOff val="35000"/>
                  </a:schemeClr>
                </a:solidFill>
                <a:latin typeface="Comic Sans MS"/>
              </a:rPr>
              <a:t>Subtract fractions</a:t>
            </a:r>
          </a:p>
          <a:p>
            <a:pPr marL="857250" lvl="7" indent="-342900">
              <a:lnSpc>
                <a:spcPct val="150000"/>
              </a:lnSpc>
              <a:buClr>
                <a:srgbClr val="0076A3"/>
              </a:buClr>
              <a:buSzPct val="100000"/>
              <a:buFont typeface="Arial" panose="020B0604020202020204" pitchFamily="34" charset="0"/>
              <a:buChar char="•"/>
            </a:pPr>
            <a:r>
              <a:rPr lang="en-US" sz="2400" dirty="0">
                <a:solidFill>
                  <a:prstClr val="black">
                    <a:lumMod val="65000"/>
                    <a:lumOff val="35000"/>
                  </a:prstClr>
                </a:solidFill>
                <a:latin typeface="Comic Sans MS"/>
              </a:rPr>
              <a:t>Subtract two fractions</a:t>
            </a:r>
          </a:p>
          <a:p>
            <a:pPr marL="857250" lvl="7" indent="-342900">
              <a:lnSpc>
                <a:spcPct val="150000"/>
              </a:lnSpc>
              <a:buClr>
                <a:srgbClr val="0076A3"/>
              </a:buClr>
              <a:buSzPct val="100000"/>
              <a:buFont typeface="Arial" panose="020B0604020202020204" pitchFamily="34" charset="0"/>
              <a:buChar char="•"/>
            </a:pPr>
            <a:r>
              <a:rPr lang="en-US" sz="2400" dirty="0">
                <a:solidFill>
                  <a:prstClr val="black">
                    <a:lumMod val="65000"/>
                    <a:lumOff val="35000"/>
                  </a:prstClr>
                </a:solidFill>
                <a:latin typeface="Comic Sans MS"/>
              </a:rPr>
              <a:t>Subtract a number from a fraction and vice versa</a:t>
            </a:r>
          </a:p>
          <a:p>
            <a:pPr marL="857250" lvl="7" indent="-342900">
              <a:lnSpc>
                <a:spcPct val="150000"/>
              </a:lnSpc>
              <a:buClr>
                <a:srgbClr val="0076A3"/>
              </a:buClr>
              <a:buSzPct val="100000"/>
              <a:buFont typeface="Arial" panose="020B0604020202020204" pitchFamily="34" charset="0"/>
              <a:buChar char="•"/>
            </a:pPr>
            <a:r>
              <a:rPr lang="en-US" sz="2400" dirty="0">
                <a:solidFill>
                  <a:prstClr val="black">
                    <a:lumMod val="65000"/>
                    <a:lumOff val="35000"/>
                  </a:prstClr>
                </a:solidFill>
                <a:latin typeface="Comic Sans MS"/>
              </a:rPr>
              <a:t>Complete a fraction to the nearest whole number</a:t>
            </a: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93009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 the following problem.</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444635" y="1347849"/>
                <a:ext cx="8890560" cy="2496324"/>
              </a:xfrm>
              <a:prstGeom prst="rect">
                <a:avLst/>
              </a:prstGeom>
              <a:noFill/>
            </p:spPr>
            <p:txBody>
              <a:bodyPr wrap="square">
                <a:spAutoFit/>
              </a:bodyPr>
              <a:lstStyle/>
              <a:p>
                <a:pPr>
                  <a:lnSpc>
                    <a:spcPct val="150000"/>
                  </a:lnSpc>
                </a:pPr>
                <a:r>
                  <a:rPr lang="en-US" sz="2800" dirty="0">
                    <a:solidFill>
                      <a:schemeClr val="tx1">
                        <a:lumMod val="65000"/>
                        <a:lumOff val="35000"/>
                      </a:schemeClr>
                    </a:solidFill>
                    <a:effectLst/>
                    <a:latin typeface="+mj-lt"/>
                    <a:ea typeface="Calibri" panose="020F0502020204030204" pitchFamily="34" charset="0"/>
                  </a:rPr>
                  <a:t>Samantha had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11</m:t>
                        </m:r>
                      </m:num>
                      <m:den>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12</m:t>
                        </m:r>
                      </m:den>
                    </m:f>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en-US" sz="2800" dirty="0">
                    <a:solidFill>
                      <a:schemeClr val="tx1">
                        <a:lumMod val="65000"/>
                        <a:lumOff val="35000"/>
                      </a:schemeClr>
                    </a:solidFill>
                    <a:effectLst/>
                    <a:latin typeface="+mj-lt"/>
                    <a:ea typeface="Times New Roman" panose="02020603050405020304" pitchFamily="18" charset="0"/>
                  </a:rPr>
                  <a:t>of a pack of cookies. </a:t>
                </a:r>
              </a:p>
              <a:p>
                <a:pPr>
                  <a:lnSpc>
                    <a:spcPct val="150000"/>
                  </a:lnSpc>
                </a:pPr>
                <a:r>
                  <a:rPr lang="en-US" sz="2800" dirty="0">
                    <a:solidFill>
                      <a:schemeClr val="tx1">
                        <a:lumMod val="65000"/>
                        <a:lumOff val="35000"/>
                      </a:schemeClr>
                    </a:solidFill>
                    <a:effectLst/>
                    <a:latin typeface="+mj-lt"/>
                    <a:ea typeface="Times New Roman" panose="02020603050405020304" pitchFamily="18" charset="0"/>
                  </a:rPr>
                  <a:t>She </a:t>
                </a:r>
                <a:r>
                  <a:rPr lang="en-US" sz="2800" dirty="0">
                    <a:solidFill>
                      <a:schemeClr val="tx1">
                        <a:lumMod val="65000"/>
                        <a:lumOff val="35000"/>
                      </a:schemeClr>
                    </a:solidFill>
                    <a:effectLst/>
                    <a:latin typeface="+mj-lt"/>
                    <a:ea typeface="Calibri" panose="020F0502020204030204" pitchFamily="34" charset="0"/>
                  </a:rPr>
                  <a:t>gave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6</m:t>
                        </m:r>
                      </m:den>
                    </m:f>
                  </m:oMath>
                </a14:m>
                <a:r>
                  <a:rPr lang="en-US" sz="2800" dirty="0">
                    <a:solidFill>
                      <a:schemeClr val="tx1">
                        <a:lumMod val="65000"/>
                        <a:lumOff val="35000"/>
                      </a:schemeClr>
                    </a:solidFill>
                    <a:effectLst/>
                    <a:latin typeface="+mj-lt"/>
                    <a:ea typeface="Times New Roman" panose="02020603050405020304" pitchFamily="18" charset="0"/>
                  </a:rPr>
                  <a:t> of the pack of cookies to Reem and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4</m:t>
                        </m:r>
                      </m:den>
                    </m:f>
                  </m:oMath>
                </a14:m>
                <a:r>
                  <a:rPr lang="en-US" sz="2800" dirty="0">
                    <a:solidFill>
                      <a:schemeClr val="tx1">
                        <a:lumMod val="65000"/>
                        <a:lumOff val="35000"/>
                      </a:schemeClr>
                    </a:solidFill>
                    <a:effectLst/>
                    <a:latin typeface="+mj-lt"/>
                    <a:ea typeface="Times New Roman" panose="02020603050405020304" pitchFamily="18" charset="0"/>
                  </a:rPr>
                  <a:t> of the pack to Lana. </a:t>
                </a:r>
                <a:endParaRPr lang="en-US" sz="2800" dirty="0">
                  <a:solidFill>
                    <a:schemeClr val="tx1">
                      <a:lumMod val="65000"/>
                      <a:lumOff val="35000"/>
                    </a:schemeClr>
                  </a:solidFill>
                  <a:latin typeface="+mj-lt"/>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444635" y="1347849"/>
                <a:ext cx="8890560" cy="2496324"/>
              </a:xfrm>
              <a:prstGeom prst="rect">
                <a:avLst/>
              </a:prstGeom>
              <a:blipFill>
                <a:blip r:embed="rId4"/>
                <a:stretch>
                  <a:fillRect l="-1440" b="-5854"/>
                </a:stretch>
              </a:blipFill>
            </p:spPr>
            <p:txBody>
              <a:bodyPr/>
              <a:lstStyle/>
              <a:p>
                <a:r>
                  <a:rPr lang="en-US">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4220" y="4101497"/>
            <a:ext cx="5974079" cy="1313501"/>
          </a:xfrm>
          <a:prstGeom prst="rect">
            <a:avLst/>
          </a:prstGeom>
          <a:noFill/>
        </p:spPr>
        <p:txBody>
          <a:bodyPr wrap="square">
            <a:spAutoFit/>
          </a:bodyPr>
          <a:lstStyle/>
          <a:p>
            <a:pPr marL="457200" marR="0">
              <a:lnSpc>
                <a:spcPct val="150000"/>
              </a:lnSpc>
              <a:spcBef>
                <a:spcPts val="0"/>
              </a:spcBef>
              <a:spcAft>
                <a:spcPts val="800"/>
              </a:spcAft>
            </a:pPr>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What fraction of the pack of cookies does she have left? </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pic>
        <p:nvPicPr>
          <p:cNvPr id="142" name="Picture 141">
            <a:extLst>
              <a:ext uri="{FF2B5EF4-FFF2-40B4-BE49-F238E27FC236}">
                <a16:creationId xmlns:a16="http://schemas.microsoft.com/office/drawing/2014/main" id="{5367C578-858A-37DA-BDDB-2B24F37AF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6445" y="1333987"/>
            <a:ext cx="2186298" cy="1294913"/>
          </a:xfrm>
          <a:prstGeom prst="rect">
            <a:avLst/>
          </a:prstGeom>
        </p:spPr>
      </p:pic>
      <p:grpSp>
        <p:nvGrpSpPr>
          <p:cNvPr id="7" name="Group 6">
            <a:extLst>
              <a:ext uri="{FF2B5EF4-FFF2-40B4-BE49-F238E27FC236}">
                <a16:creationId xmlns:a16="http://schemas.microsoft.com/office/drawing/2014/main" id="{69EE3633-8084-4DE9-8C74-2A810BD90DF6}"/>
              </a:ext>
            </a:extLst>
          </p:cNvPr>
          <p:cNvGrpSpPr/>
          <p:nvPr/>
        </p:nvGrpSpPr>
        <p:grpSpPr>
          <a:xfrm>
            <a:off x="6041109" y="4133043"/>
            <a:ext cx="1143000" cy="1300309"/>
            <a:chOff x="5623560" y="4326210"/>
            <a:chExt cx="1143000" cy="1300309"/>
          </a:xfrm>
        </p:grpSpPr>
        <p:sp>
          <p:nvSpPr>
            <p:cNvPr id="3" name="Rectangle: Rounded Corners 2">
              <a:extLst>
                <a:ext uri="{FF2B5EF4-FFF2-40B4-BE49-F238E27FC236}">
                  <a16:creationId xmlns:a16="http://schemas.microsoft.com/office/drawing/2014/main" id="{3062C7C4-0B96-4F9C-B9F6-F97BF8C51880}"/>
                </a:ext>
              </a:extLst>
            </p:cNvPr>
            <p:cNvSpPr/>
            <p:nvPr/>
          </p:nvSpPr>
          <p:spPr>
            <a:xfrm>
              <a:off x="5852160" y="5140194"/>
              <a:ext cx="685800" cy="486325"/>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fr-FR" sz="2800"/>
            </a:p>
          </p:txBody>
        </p:sp>
        <p:sp>
          <p:nvSpPr>
            <p:cNvPr id="17" name="Rectangle: Rounded Corners 16">
              <a:extLst>
                <a:ext uri="{FF2B5EF4-FFF2-40B4-BE49-F238E27FC236}">
                  <a16:creationId xmlns:a16="http://schemas.microsoft.com/office/drawing/2014/main" id="{5E1AAB0D-C57C-4B9C-8D70-95C42D0ADB89}"/>
                </a:ext>
              </a:extLst>
            </p:cNvPr>
            <p:cNvSpPr/>
            <p:nvPr/>
          </p:nvSpPr>
          <p:spPr>
            <a:xfrm>
              <a:off x="5852160" y="4326210"/>
              <a:ext cx="685800" cy="486325"/>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fr-FR" sz="2800"/>
            </a:p>
          </p:txBody>
        </p:sp>
        <p:cxnSp>
          <p:nvCxnSpPr>
            <p:cNvPr id="5" name="Straight Connector 4">
              <a:extLst>
                <a:ext uri="{FF2B5EF4-FFF2-40B4-BE49-F238E27FC236}">
                  <a16:creationId xmlns:a16="http://schemas.microsoft.com/office/drawing/2014/main" id="{87ACD628-160D-4836-B754-04BEE949FEBA}"/>
                </a:ext>
              </a:extLst>
            </p:cNvPr>
            <p:cNvCxnSpPr>
              <a:cxnSpLocks/>
            </p:cNvCxnSpPr>
            <p:nvPr/>
          </p:nvCxnSpPr>
          <p:spPr>
            <a:xfrm>
              <a:off x="5623560" y="4968240"/>
              <a:ext cx="11430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40400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Solve the following problem.</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481847" y="1382848"/>
                <a:ext cx="10843403" cy="1765868"/>
              </a:xfrm>
              <a:prstGeom prst="rect">
                <a:avLst/>
              </a:prstGeom>
              <a:noFill/>
            </p:spPr>
            <p:txBody>
              <a:bodyPr wrap="square">
                <a:spAutoFit/>
              </a:bodyPr>
              <a:lstStyle/>
              <a:p>
                <a:r>
                  <a:rPr lang="en-US" sz="2800" dirty="0">
                    <a:solidFill>
                      <a:schemeClr val="tx1">
                        <a:lumMod val="65000"/>
                        <a:lumOff val="35000"/>
                      </a:schemeClr>
                    </a:solidFill>
                    <a:effectLst/>
                    <a:latin typeface="+mj-lt"/>
                    <a:ea typeface="Calibri" panose="020F0502020204030204" pitchFamily="34" charset="0"/>
                  </a:rPr>
                  <a:t>Samantha had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11</m:t>
                        </m:r>
                      </m:num>
                      <m:den>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12</m:t>
                        </m:r>
                      </m:den>
                    </m:f>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en-US" sz="2800" dirty="0">
                    <a:solidFill>
                      <a:schemeClr val="tx1">
                        <a:lumMod val="65000"/>
                        <a:lumOff val="35000"/>
                      </a:schemeClr>
                    </a:solidFill>
                    <a:effectLst/>
                    <a:latin typeface="+mj-lt"/>
                    <a:ea typeface="Times New Roman" panose="02020603050405020304" pitchFamily="18" charset="0"/>
                  </a:rPr>
                  <a:t>of a pack of cookies. </a:t>
                </a:r>
              </a:p>
              <a:p>
                <a:r>
                  <a:rPr lang="en-US" sz="2800" dirty="0">
                    <a:solidFill>
                      <a:schemeClr val="tx1">
                        <a:lumMod val="65000"/>
                        <a:lumOff val="35000"/>
                      </a:schemeClr>
                    </a:solidFill>
                    <a:effectLst/>
                    <a:latin typeface="+mj-lt"/>
                    <a:ea typeface="Times New Roman" panose="02020603050405020304" pitchFamily="18" charset="0"/>
                  </a:rPr>
                  <a:t>She </a:t>
                </a:r>
                <a:r>
                  <a:rPr lang="en-US" sz="2800" dirty="0">
                    <a:solidFill>
                      <a:schemeClr val="tx1">
                        <a:lumMod val="65000"/>
                        <a:lumOff val="35000"/>
                      </a:schemeClr>
                    </a:solidFill>
                    <a:effectLst/>
                    <a:latin typeface="+mj-lt"/>
                    <a:ea typeface="Calibri" panose="020F0502020204030204" pitchFamily="34" charset="0"/>
                  </a:rPr>
                  <a:t>gave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6</m:t>
                        </m:r>
                      </m:den>
                    </m:f>
                  </m:oMath>
                </a14:m>
                <a:r>
                  <a:rPr lang="en-US" sz="2800" dirty="0">
                    <a:solidFill>
                      <a:schemeClr val="tx1">
                        <a:lumMod val="65000"/>
                        <a:lumOff val="35000"/>
                      </a:schemeClr>
                    </a:solidFill>
                    <a:effectLst/>
                    <a:latin typeface="+mj-lt"/>
                    <a:ea typeface="Times New Roman" panose="02020603050405020304" pitchFamily="18" charset="0"/>
                  </a:rPr>
                  <a:t> of the pack of cookies to Reem and </a:t>
                </a:r>
                <a14:m>
                  <m:oMath xmlns:m="http://schemas.openxmlformats.org/officeDocument/2006/math">
                    <m:f>
                      <m:fPr>
                        <m:ctrlP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4</m:t>
                        </m:r>
                      </m:den>
                    </m:f>
                  </m:oMath>
                </a14:m>
                <a:r>
                  <a:rPr lang="en-US" sz="2800" dirty="0">
                    <a:solidFill>
                      <a:schemeClr val="tx1">
                        <a:lumMod val="65000"/>
                        <a:lumOff val="35000"/>
                      </a:schemeClr>
                    </a:solidFill>
                    <a:effectLst/>
                    <a:latin typeface="+mj-lt"/>
                    <a:ea typeface="Times New Roman" panose="02020603050405020304" pitchFamily="18" charset="0"/>
                  </a:rPr>
                  <a:t> of the pack to Lana. </a:t>
                </a:r>
                <a:endParaRPr lang="en-US" sz="2800" dirty="0">
                  <a:solidFill>
                    <a:schemeClr val="tx1">
                      <a:lumMod val="65000"/>
                      <a:lumOff val="35000"/>
                    </a:schemeClr>
                  </a:solidFill>
                  <a:latin typeface="+mj-lt"/>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481847" y="1382848"/>
                <a:ext cx="10843403" cy="1765868"/>
              </a:xfrm>
              <a:prstGeom prst="rect">
                <a:avLst/>
              </a:prstGeom>
              <a:blipFill>
                <a:blip r:embed="rId4"/>
                <a:stretch>
                  <a:fillRect l="-1124" b="-7241"/>
                </a:stretch>
              </a:blipFill>
            </p:spPr>
            <p:txBody>
              <a:bodyPr/>
              <a:lstStyle/>
              <a:p>
                <a:r>
                  <a:rPr lang="en-US">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1" y="3226075"/>
            <a:ext cx="12192000" cy="528222"/>
          </a:xfrm>
          <a:prstGeom prst="rect">
            <a:avLst/>
          </a:prstGeom>
          <a:noFill/>
        </p:spPr>
        <p:txBody>
          <a:bodyPr wrap="square">
            <a:spAutoFit/>
          </a:bodyPr>
          <a:lstStyle/>
          <a:p>
            <a:pPr marL="457200" marR="0">
              <a:lnSpc>
                <a:spcPct val="107000"/>
              </a:lnSpc>
              <a:spcBef>
                <a:spcPts val="0"/>
              </a:spcBef>
              <a:spcAft>
                <a:spcPts val="800"/>
              </a:spcAft>
            </a:pPr>
            <a:r>
              <a:rPr lang="en-US"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What fraction of the pack of cookies does she have left? </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529464" y="3904232"/>
                <a:ext cx="1166253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𝟔</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𝟒</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529464" y="3904232"/>
                <a:ext cx="11662536" cy="90178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B14C7C43-1079-7CD3-C064-FD3D66AA4388}"/>
                  </a:ext>
                </a:extLst>
              </p:cNvPr>
              <p:cNvSpPr txBox="1"/>
              <p:nvPr/>
            </p:nvSpPr>
            <p:spPr>
              <a:xfrm>
                <a:off x="2738221" y="3904232"/>
                <a:ext cx="9453779"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num>
                        <m:den>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𝟒</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3" name="TextBox 142">
                <a:extLst>
                  <a:ext uri="{FF2B5EF4-FFF2-40B4-BE49-F238E27FC236}">
                    <a16:creationId xmlns:a16="http://schemas.microsoft.com/office/drawing/2014/main" id="{B14C7C43-1079-7CD3-C064-FD3D66AA4388}"/>
                  </a:ext>
                </a:extLst>
              </p:cNvPr>
              <p:cNvSpPr txBox="1">
                <a:spLocks noRot="1" noChangeAspect="1" noMove="1" noResize="1" noEditPoints="1" noAdjustHandles="1" noChangeArrowheads="1" noChangeShapeType="1" noTextEdit="1"/>
              </p:cNvSpPr>
              <p:nvPr/>
            </p:nvSpPr>
            <p:spPr>
              <a:xfrm>
                <a:off x="2738221" y="3904232"/>
                <a:ext cx="9453779" cy="901785"/>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4" name="TextBox 143">
                <a:extLst>
                  <a:ext uri="{FF2B5EF4-FFF2-40B4-BE49-F238E27FC236}">
                    <a16:creationId xmlns:a16="http://schemas.microsoft.com/office/drawing/2014/main" id="{9E15DE5A-31E9-C463-8883-AECFD668BDA1}"/>
                  </a:ext>
                </a:extLst>
              </p:cNvPr>
              <p:cNvSpPr txBox="1"/>
              <p:nvPr/>
            </p:nvSpPr>
            <p:spPr>
              <a:xfrm>
                <a:off x="6096000" y="3892040"/>
                <a:ext cx="5229251"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𝟐</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4" name="TextBox 143">
                <a:extLst>
                  <a:ext uri="{FF2B5EF4-FFF2-40B4-BE49-F238E27FC236}">
                    <a16:creationId xmlns:a16="http://schemas.microsoft.com/office/drawing/2014/main" id="{9E15DE5A-31E9-C463-8883-AECFD668BDA1}"/>
                  </a:ext>
                </a:extLst>
              </p:cNvPr>
              <p:cNvSpPr txBox="1">
                <a:spLocks noRot="1" noChangeAspect="1" noMove="1" noResize="1" noEditPoints="1" noAdjustHandles="1" noChangeArrowheads="1" noChangeShapeType="1" noTextEdit="1"/>
              </p:cNvSpPr>
              <p:nvPr/>
            </p:nvSpPr>
            <p:spPr>
              <a:xfrm>
                <a:off x="6096000" y="3892040"/>
                <a:ext cx="5229251"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5" name="TextBox 144">
                <a:extLst>
                  <a:ext uri="{FF2B5EF4-FFF2-40B4-BE49-F238E27FC236}">
                    <a16:creationId xmlns:a16="http://schemas.microsoft.com/office/drawing/2014/main" id="{500FD775-F3CA-F3A3-A10C-9B43A4328088}"/>
                  </a:ext>
                </a:extLst>
              </p:cNvPr>
              <p:cNvSpPr txBox="1"/>
              <p:nvPr/>
            </p:nvSpPr>
            <p:spPr>
              <a:xfrm>
                <a:off x="8710625" y="3887811"/>
                <a:ext cx="1013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num>
                        <m:den>
                          <m:r>
                            <a:rPr lang="en-US" sz="2800" b="1" i="1">
                              <a:solidFill>
                                <a:srgbClr val="74C274"/>
                              </a:solidFill>
                              <a:latin typeface="Cambria Math" panose="02040503050406030204" pitchFamily="18" charset="0"/>
                            </a:rPr>
                            <m:t>𝟏𝟐</m:t>
                          </m:r>
                        </m:den>
                      </m:f>
                    </m:oMath>
                  </m:oMathPara>
                </a14:m>
                <a:endParaRPr lang="en-US" sz="2800" b="1" dirty="0">
                  <a:solidFill>
                    <a:srgbClr val="74C274"/>
                  </a:solidFill>
                  <a:latin typeface="+mj-lt"/>
                </a:endParaRPr>
              </a:p>
            </p:txBody>
          </p:sp>
        </mc:Choice>
        <mc:Fallback xmlns="">
          <p:sp>
            <p:nvSpPr>
              <p:cNvPr id="145" name="TextBox 144">
                <a:extLst>
                  <a:ext uri="{FF2B5EF4-FFF2-40B4-BE49-F238E27FC236}">
                    <a16:creationId xmlns:a16="http://schemas.microsoft.com/office/drawing/2014/main" id="{500FD775-F3CA-F3A3-A10C-9B43A4328088}"/>
                  </a:ext>
                </a:extLst>
              </p:cNvPr>
              <p:cNvSpPr txBox="1">
                <a:spLocks noRot="1" noChangeAspect="1" noMove="1" noResize="1" noEditPoints="1" noAdjustHandles="1" noChangeArrowheads="1" noChangeShapeType="1" noTextEdit="1"/>
              </p:cNvSpPr>
              <p:nvPr/>
            </p:nvSpPr>
            <p:spPr>
              <a:xfrm>
                <a:off x="8710625" y="3887811"/>
                <a:ext cx="1013946" cy="901785"/>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6" name="TextBox 145">
                <a:extLst>
                  <a:ext uri="{FF2B5EF4-FFF2-40B4-BE49-F238E27FC236}">
                    <a16:creationId xmlns:a16="http://schemas.microsoft.com/office/drawing/2014/main" id="{AC2A5F93-8064-BC5E-73EB-CA42FE5917C3}"/>
                  </a:ext>
                </a:extLst>
              </p:cNvPr>
              <p:cNvSpPr txBox="1"/>
              <p:nvPr/>
            </p:nvSpPr>
            <p:spPr>
              <a:xfrm>
                <a:off x="533400" y="5035507"/>
                <a:ext cx="52253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6" name="TextBox 145">
                <a:extLst>
                  <a:ext uri="{FF2B5EF4-FFF2-40B4-BE49-F238E27FC236}">
                    <a16:creationId xmlns:a16="http://schemas.microsoft.com/office/drawing/2014/main" id="{AC2A5F93-8064-BC5E-73EB-CA42FE5917C3}"/>
                  </a:ext>
                </a:extLst>
              </p:cNvPr>
              <p:cNvSpPr txBox="1">
                <a:spLocks noRot="1" noChangeAspect="1" noMove="1" noResize="1" noEditPoints="1" noAdjustHandles="1" noChangeArrowheads="1" noChangeShapeType="1" noTextEdit="1"/>
              </p:cNvSpPr>
              <p:nvPr/>
            </p:nvSpPr>
            <p:spPr>
              <a:xfrm>
                <a:off x="533400" y="5035507"/>
                <a:ext cx="5225315" cy="901785"/>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7" name="TextBox 146">
                <a:extLst>
                  <a:ext uri="{FF2B5EF4-FFF2-40B4-BE49-F238E27FC236}">
                    <a16:creationId xmlns:a16="http://schemas.microsoft.com/office/drawing/2014/main" id="{9E8F470D-ABB0-B852-17C8-0F35BFBC4BBC}"/>
                  </a:ext>
                </a:extLst>
              </p:cNvPr>
              <p:cNvSpPr txBox="1"/>
              <p:nvPr/>
            </p:nvSpPr>
            <p:spPr>
              <a:xfrm>
                <a:off x="1392555" y="5035507"/>
                <a:ext cx="2584360"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𝟏𝟐</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7" name="TextBox 146">
                <a:extLst>
                  <a:ext uri="{FF2B5EF4-FFF2-40B4-BE49-F238E27FC236}">
                    <a16:creationId xmlns:a16="http://schemas.microsoft.com/office/drawing/2014/main" id="{9E8F470D-ABB0-B852-17C8-0F35BFBC4BBC}"/>
                  </a:ext>
                </a:extLst>
              </p:cNvPr>
              <p:cNvSpPr txBox="1">
                <a:spLocks noRot="1" noChangeAspect="1" noMove="1" noResize="1" noEditPoints="1" noAdjustHandles="1" noChangeArrowheads="1" noChangeShapeType="1" noTextEdit="1"/>
              </p:cNvSpPr>
              <p:nvPr/>
            </p:nvSpPr>
            <p:spPr>
              <a:xfrm>
                <a:off x="1392555" y="5035507"/>
                <a:ext cx="2584360" cy="901785"/>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8" name="TextBox 147">
                <a:extLst>
                  <a:ext uri="{FF2B5EF4-FFF2-40B4-BE49-F238E27FC236}">
                    <a16:creationId xmlns:a16="http://schemas.microsoft.com/office/drawing/2014/main" id="{5E197346-A9D7-0CCD-52BF-1FE6A1848D86}"/>
                  </a:ext>
                </a:extLst>
              </p:cNvPr>
              <p:cNvSpPr txBox="1"/>
              <p:nvPr/>
            </p:nvSpPr>
            <p:spPr>
              <a:xfrm>
                <a:off x="2892170" y="5035718"/>
                <a:ext cx="52253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𝟑</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8" name="TextBox 147">
                <a:extLst>
                  <a:ext uri="{FF2B5EF4-FFF2-40B4-BE49-F238E27FC236}">
                    <a16:creationId xmlns:a16="http://schemas.microsoft.com/office/drawing/2014/main" id="{5E197346-A9D7-0CCD-52BF-1FE6A1848D86}"/>
                  </a:ext>
                </a:extLst>
              </p:cNvPr>
              <p:cNvSpPr txBox="1">
                <a:spLocks noRot="1" noChangeAspect="1" noMove="1" noResize="1" noEditPoints="1" noAdjustHandles="1" noChangeArrowheads="1" noChangeShapeType="1" noTextEdit="1"/>
              </p:cNvSpPr>
              <p:nvPr/>
            </p:nvSpPr>
            <p:spPr>
              <a:xfrm>
                <a:off x="2892170" y="5035718"/>
                <a:ext cx="5225315" cy="901785"/>
              </a:xfrm>
              <a:prstGeom prst="rect">
                <a:avLst/>
              </a:prstGeom>
              <a:blipFill>
                <a:blip r:embed="rId12"/>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5D65A81A-750B-4A65-A0DD-7D08AB69B515}"/>
                  </a:ext>
                </a:extLst>
              </p:cNvPr>
              <p:cNvSpPr txBox="1"/>
              <p:nvPr/>
            </p:nvSpPr>
            <p:spPr>
              <a:xfrm>
                <a:off x="4163428" y="5035507"/>
                <a:ext cx="4521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𝟐</m:t>
                          </m:r>
                        </m:den>
                      </m:f>
                    </m:oMath>
                  </m:oMathPara>
                </a14:m>
                <a:endParaRPr lang="en-US" sz="2800" b="1" dirty="0">
                  <a:solidFill>
                    <a:srgbClr val="74C274"/>
                  </a:solidFill>
                  <a:latin typeface="+mj-lt"/>
                </a:endParaRPr>
              </a:p>
            </p:txBody>
          </p:sp>
        </mc:Choice>
        <mc:Fallback xmlns="">
          <p:sp>
            <p:nvSpPr>
              <p:cNvPr id="149" name="TextBox 148">
                <a:extLst>
                  <a:ext uri="{FF2B5EF4-FFF2-40B4-BE49-F238E27FC236}">
                    <a16:creationId xmlns:a16="http://schemas.microsoft.com/office/drawing/2014/main" id="{5D65A81A-750B-4A65-A0DD-7D08AB69B515}"/>
                  </a:ext>
                </a:extLst>
              </p:cNvPr>
              <p:cNvSpPr txBox="1">
                <a:spLocks noRot="1" noChangeAspect="1" noMove="1" noResize="1" noEditPoints="1" noAdjustHandles="1" noChangeArrowheads="1" noChangeShapeType="1" noTextEdit="1"/>
              </p:cNvSpPr>
              <p:nvPr/>
            </p:nvSpPr>
            <p:spPr>
              <a:xfrm>
                <a:off x="4163428" y="5035507"/>
                <a:ext cx="452115" cy="901785"/>
              </a:xfrm>
              <a:prstGeom prst="rect">
                <a:avLst/>
              </a:prstGeom>
              <a:blipFill>
                <a:blip r:embed="rId13"/>
                <a:stretch>
                  <a:fillRect/>
                </a:stretch>
              </a:blipFill>
            </p:spPr>
            <p:txBody>
              <a:bodyPr/>
              <a:lstStyle/>
              <a:p>
                <a:r>
                  <a:rPr lang="en-US">
                    <a:noFill/>
                  </a:rPr>
                  <a:t> </a:t>
                </a:r>
              </a:p>
            </p:txBody>
          </p:sp>
        </mc:Fallback>
      </mc:AlternateContent>
      <p:grpSp>
        <p:nvGrpSpPr>
          <p:cNvPr id="14" name="Group 13">
            <a:extLst>
              <a:ext uri="{FF2B5EF4-FFF2-40B4-BE49-F238E27FC236}">
                <a16:creationId xmlns:a16="http://schemas.microsoft.com/office/drawing/2014/main" id="{694EDCB1-AEC9-4A67-9C84-8FE3F81BF538}"/>
              </a:ext>
            </a:extLst>
          </p:cNvPr>
          <p:cNvGrpSpPr/>
          <p:nvPr/>
        </p:nvGrpSpPr>
        <p:grpSpPr>
          <a:xfrm>
            <a:off x="10215754" y="2957215"/>
            <a:ext cx="1143000" cy="1311726"/>
            <a:chOff x="5623560" y="4314794"/>
            <a:chExt cx="1143000" cy="1311726"/>
          </a:xfrm>
        </p:grpSpPr>
        <p:sp>
          <p:nvSpPr>
            <p:cNvPr id="15" name="Rectangle: Rounded Corners 14">
              <a:extLst>
                <a:ext uri="{FF2B5EF4-FFF2-40B4-BE49-F238E27FC236}">
                  <a16:creationId xmlns:a16="http://schemas.microsoft.com/office/drawing/2014/main" id="{E5032727-BB76-41E6-88AE-DE822FF9D79F}"/>
                </a:ext>
              </a:extLst>
            </p:cNvPr>
            <p:cNvSpPr/>
            <p:nvPr/>
          </p:nvSpPr>
          <p:spPr>
            <a:xfrm>
              <a:off x="5852160" y="5098298"/>
              <a:ext cx="711326" cy="528222"/>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12</a:t>
              </a:r>
              <a:endParaRPr lang="fr-FR" sz="2800" dirty="0"/>
            </a:p>
          </p:txBody>
        </p:sp>
        <p:sp>
          <p:nvSpPr>
            <p:cNvPr id="16" name="Rectangle: Rounded Corners 15">
              <a:extLst>
                <a:ext uri="{FF2B5EF4-FFF2-40B4-BE49-F238E27FC236}">
                  <a16:creationId xmlns:a16="http://schemas.microsoft.com/office/drawing/2014/main" id="{9586BD3A-5EB5-48A8-A450-3EE585B2E56C}"/>
                </a:ext>
              </a:extLst>
            </p:cNvPr>
            <p:cNvSpPr/>
            <p:nvPr/>
          </p:nvSpPr>
          <p:spPr>
            <a:xfrm>
              <a:off x="5852160" y="4314794"/>
              <a:ext cx="711326" cy="528222"/>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endParaRPr lang="fr-FR" sz="2800" dirty="0">
                <a:solidFill>
                  <a:schemeClr val="bg1"/>
                </a:solidFill>
              </a:endParaRPr>
            </a:p>
          </p:txBody>
        </p:sp>
        <p:cxnSp>
          <p:nvCxnSpPr>
            <p:cNvPr id="17" name="Straight Connector 16">
              <a:extLst>
                <a:ext uri="{FF2B5EF4-FFF2-40B4-BE49-F238E27FC236}">
                  <a16:creationId xmlns:a16="http://schemas.microsoft.com/office/drawing/2014/main" id="{A22353BE-7FFC-4CCB-A8E1-46BAF60AD826}"/>
                </a:ext>
              </a:extLst>
            </p:cNvPr>
            <p:cNvCxnSpPr>
              <a:cxnSpLocks/>
            </p:cNvCxnSpPr>
            <p:nvPr/>
          </p:nvCxnSpPr>
          <p:spPr>
            <a:xfrm>
              <a:off x="5623560" y="4968240"/>
              <a:ext cx="11430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94846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wipe(left)">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left)">
                                      <p:cBhvr>
                                        <p:cTn id="17" dur="1000"/>
                                        <p:tgtEl>
                                          <p:spTgt spid="1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wipe(left)">
                                      <p:cBhvr>
                                        <p:cTn id="22" dur="1000"/>
                                        <p:tgtEl>
                                          <p:spTgt spid="1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wipe(left)">
                                      <p:cBhvr>
                                        <p:cTn id="27" dur="1000"/>
                                        <p:tgtEl>
                                          <p:spTgt spid="1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wipe(left)">
                                      <p:cBhvr>
                                        <p:cTn id="32" dur="1000"/>
                                        <p:tgtEl>
                                          <p:spTgt spid="14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wipe(left)">
                                      <p:cBhvr>
                                        <p:cTn id="37" dur="1000"/>
                                        <p:tgtEl>
                                          <p:spTgt spid="1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left)">
                                      <p:cBhvr>
                                        <p:cTn id="42" dur="1000"/>
                                        <p:tgtEl>
                                          <p:spTgt spid="14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P spid="143" grpId="0"/>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1186" name="Google Shape;1186;gb12e75e382_2_88"/>
          <p:cNvSpPr txBox="1">
            <a:spLocks noGrp="1"/>
          </p:cNvSpPr>
          <p:nvPr>
            <p:ph type="title"/>
          </p:nvPr>
        </p:nvSpPr>
        <p:spPr>
          <a:xfrm>
            <a:off x="838200" y="1193074"/>
            <a:ext cx="10515600" cy="49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960"/>
              <a:buFont typeface="Calibri"/>
              <a:buNone/>
            </a:pPr>
            <a:endParaRPr sz="3959"/>
          </a:p>
        </p:txBody>
      </p:sp>
      <p:sp>
        <p:nvSpPr>
          <p:cNvPr id="3" name="Text Placeholder 2">
            <a:extLst>
              <a:ext uri="{FF2B5EF4-FFF2-40B4-BE49-F238E27FC236}">
                <a16:creationId xmlns:a16="http://schemas.microsoft.com/office/drawing/2014/main" id="{A2E25C2A-20E2-403A-AA36-2933424B61A1}"/>
              </a:ext>
            </a:extLst>
          </p:cNvPr>
          <p:cNvSpPr>
            <a:spLocks noGrp="1"/>
          </p:cNvSpPr>
          <p:nvPr>
            <p:ph type="body" idx="1"/>
          </p:nvPr>
        </p:nvSpPr>
        <p:spPr/>
        <p:txBody>
          <a:bodyPr/>
          <a:lstStyle/>
          <a:p>
            <a:endParaRPr lang="en-US"/>
          </a:p>
        </p:txBody>
      </p:sp>
      <p:pic>
        <p:nvPicPr>
          <p:cNvPr id="6" name="Picture 5">
            <a:extLst>
              <a:ext uri="{FF2B5EF4-FFF2-40B4-BE49-F238E27FC236}">
                <a16:creationId xmlns:a16="http://schemas.microsoft.com/office/drawing/2014/main" id="{FBFC9CF7-5E4A-4AA8-827C-1476F8DD9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344732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Elements of the Pedagogical Approach </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08BBE41E-FFC7-4157-B0C1-F9AFB58B6521}"/>
              </a:ext>
            </a:extLst>
          </p:cNvPr>
          <p:cNvPicPr>
            <a:picLocks noChangeAspect="1"/>
          </p:cNvPicPr>
          <p:nvPr/>
        </p:nvPicPr>
        <p:blipFill>
          <a:blip r:embed="rId4"/>
          <a:srcRect/>
          <a:stretch/>
        </p:blipFill>
        <p:spPr>
          <a:xfrm flipH="1">
            <a:off x="11195087" y="65929"/>
            <a:ext cx="606363" cy="1781002"/>
          </a:xfrm>
          <a:prstGeom prst="rect">
            <a:avLst/>
          </a:prstGeom>
        </p:spPr>
      </p:pic>
      <p:sp>
        <p:nvSpPr>
          <p:cNvPr id="6" name="Rectangle 20">
            <a:extLst>
              <a:ext uri="{FF2B5EF4-FFF2-40B4-BE49-F238E27FC236}">
                <a16:creationId xmlns:a16="http://schemas.microsoft.com/office/drawing/2014/main" id="{F4A80B83-2C21-4839-B0A8-24657E2762C7}"/>
              </a:ext>
            </a:extLst>
          </p:cNvPr>
          <p:cNvSpPr>
            <a:spLocks noChangeArrowheads="1"/>
          </p:cNvSpPr>
          <p:nvPr/>
        </p:nvSpPr>
        <p:spPr bwMode="auto">
          <a:xfrm>
            <a:off x="484351" y="2010341"/>
            <a:ext cx="3026902" cy="322002"/>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lumMod val="75000"/>
                    <a:lumOff val="25000"/>
                  </a:schemeClr>
                </a:solidFill>
                <a:latin typeface="Comic Sans MS"/>
                <a:cs typeface="Calibri"/>
                <a:sym typeface="Comic Sans MS"/>
              </a:rPr>
              <a:t> General Pedagogical Approach</a:t>
            </a:r>
            <a:endParaRPr lang="en-US" sz="1600" dirty="0">
              <a:solidFill>
                <a:schemeClr val="tx1">
                  <a:lumMod val="75000"/>
                  <a:lumOff val="25000"/>
                </a:schemeClr>
              </a:solidFill>
              <a:latin typeface="Comic Sans MS"/>
              <a:cs typeface="Calibri"/>
            </a:endParaRPr>
          </a:p>
        </p:txBody>
      </p:sp>
      <p:sp>
        <p:nvSpPr>
          <p:cNvPr id="7" name="Oval 6">
            <a:extLst>
              <a:ext uri="{FF2B5EF4-FFF2-40B4-BE49-F238E27FC236}">
                <a16:creationId xmlns:a16="http://schemas.microsoft.com/office/drawing/2014/main" id="{6AA89821-9E22-4386-AAA9-9BD0788D798D}"/>
              </a:ext>
            </a:extLst>
          </p:cNvPr>
          <p:cNvSpPr/>
          <p:nvPr/>
        </p:nvSpPr>
        <p:spPr>
          <a:xfrm>
            <a:off x="249218" y="179870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1</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390448" y="2532001"/>
            <a:ext cx="3452402"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r>
              <a:rPr lang="en-US" sz="1600" b="1" u="none" dirty="0">
                <a:solidFill>
                  <a:schemeClr val="tx1">
                    <a:lumMod val="65000"/>
                    <a:lumOff val="35000"/>
                  </a:schemeClr>
                </a:solidFill>
                <a:latin typeface="Comic Sans MS" panose="030F0702030302020204" pitchFamily="66" charset="0"/>
              </a:rPr>
              <a:t>Connectedness</a:t>
            </a:r>
            <a:endParaRPr lang="en-US" sz="1600"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relate to the lesson due to the activities that are based on real-life situations. </a:t>
            </a: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understand how math is related to real-life.</a:t>
            </a:r>
          </a:p>
          <a:p>
            <a:pPr>
              <a:buSzPct val="100000"/>
            </a:pPr>
            <a:r>
              <a:rPr lang="en-US" sz="1600" b="1" dirty="0">
                <a:solidFill>
                  <a:schemeClr val="tx1">
                    <a:lumMod val="65000"/>
                    <a:lumOff val="35000"/>
                  </a:schemeClr>
                </a:solidFill>
                <a:latin typeface="Comic Sans MS" panose="030F0702030302020204" pitchFamily="66" charset="0"/>
              </a:rPr>
              <a:t>Inclusion</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Universal design for learning, to guide the design and development of lessons.</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The content is presented in flexible ways to motivate learners.</a:t>
            </a:r>
          </a:p>
          <a:p>
            <a:pPr>
              <a:buSzPct val="100000"/>
            </a:pPr>
            <a:r>
              <a:rPr lang="en-US" sz="1600" b="1" dirty="0">
                <a:solidFill>
                  <a:schemeClr val="tx1">
                    <a:lumMod val="65000"/>
                    <a:lumOff val="35000"/>
                  </a:schemeClr>
                </a:solidFill>
                <a:latin typeface="Comic Sans MS" panose="030F0702030302020204" pitchFamily="66" charset="0"/>
              </a:rPr>
              <a:t>SEL</a:t>
            </a:r>
          </a:p>
          <a:p>
            <a:pPr>
              <a:buClr>
                <a:schemeClr val="accent2">
                  <a:lumMod val="75000"/>
                </a:schemeClr>
              </a:buClr>
              <a:buSzPct val="100000"/>
            </a:pPr>
            <a:r>
              <a:rPr lang="en-US" b="0" u="none" dirty="0">
                <a:solidFill>
                  <a:schemeClr val="tx1">
                    <a:lumMod val="65000"/>
                    <a:lumOff val="35000"/>
                  </a:schemeClr>
                </a:solidFill>
                <a:latin typeface="Comic Sans MS" panose="030F0702030302020204" pitchFamily="66" charset="0"/>
              </a:rPr>
              <a:t>  </a:t>
            </a:r>
          </a:p>
        </p:txBody>
      </p:sp>
      <p:sp>
        <p:nvSpPr>
          <p:cNvPr id="9" name="Rectangle 20">
            <a:extLst>
              <a:ext uri="{FF2B5EF4-FFF2-40B4-BE49-F238E27FC236}">
                <a16:creationId xmlns:a16="http://schemas.microsoft.com/office/drawing/2014/main" id="{4F63ADEF-26DE-416A-843F-1A9348B6F80B}"/>
              </a:ext>
            </a:extLst>
          </p:cNvPr>
          <p:cNvSpPr>
            <a:spLocks noChangeArrowheads="1"/>
          </p:cNvSpPr>
          <p:nvPr/>
        </p:nvSpPr>
        <p:spPr bwMode="auto">
          <a:xfrm>
            <a:off x="4376803" y="2013128"/>
            <a:ext cx="358324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alibri"/>
              </a:rPr>
              <a:t> Mathematical Pedagogical Approach </a:t>
            </a:r>
            <a:endParaRPr lang="en-US" sz="1600" dirty="0">
              <a:solidFill>
                <a:schemeClr val="tx1">
                  <a:lumMod val="75000"/>
                  <a:lumOff val="25000"/>
                </a:schemeClr>
              </a:solidFill>
              <a:latin typeface="Comic Sans MS"/>
              <a:cs typeface="Calibri"/>
            </a:endParaRPr>
          </a:p>
        </p:txBody>
      </p:sp>
      <p:sp>
        <p:nvSpPr>
          <p:cNvPr id="10" name="Oval 9">
            <a:extLst>
              <a:ext uri="{FF2B5EF4-FFF2-40B4-BE49-F238E27FC236}">
                <a16:creationId xmlns:a16="http://schemas.microsoft.com/office/drawing/2014/main" id="{42DD657D-3138-4DB2-A80B-5C0D08FB7D9E}"/>
              </a:ext>
            </a:extLst>
          </p:cNvPr>
          <p:cNvSpPr/>
          <p:nvPr/>
        </p:nvSpPr>
        <p:spPr>
          <a:xfrm>
            <a:off x="4106227" y="1801495"/>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2</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267321" y="2529830"/>
            <a:ext cx="3761333"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en-US" sz="1600" b="1" dirty="0">
                <a:solidFill>
                  <a:schemeClr val="tx1">
                    <a:lumMod val="65000"/>
                    <a:lumOff val="35000"/>
                  </a:schemeClr>
                </a:solidFill>
                <a:latin typeface="Comic Sans MS" panose="030F0702030302020204" pitchFamily="66" charset="0"/>
              </a:rPr>
              <a:t>Math</a:t>
            </a:r>
            <a:r>
              <a:rPr lang="en-US" b="1" dirty="0">
                <a:solidFill>
                  <a:schemeClr val="tx1">
                    <a:lumMod val="65000"/>
                    <a:lumOff val="35000"/>
                  </a:schemeClr>
                </a:solidFill>
                <a:latin typeface="Comic Sans MS" panose="030F0702030302020204" pitchFamily="66" charset="0"/>
              </a:rPr>
              <a:t> review</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Diagnostic assessment (check your knowledge), preparatory activity</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Problem solving</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An ongoing goal through the session</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Conceptual understanding </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Learning activity</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Mastery of math facts and fluency</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Applications</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Common formative assessment</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Formative assessment (check your understanding)</a:t>
            </a:r>
          </a:p>
        </p:txBody>
      </p:sp>
      <p:sp>
        <p:nvSpPr>
          <p:cNvPr id="12" name="Rectangle 20">
            <a:extLst>
              <a:ext uri="{FF2B5EF4-FFF2-40B4-BE49-F238E27FC236}">
                <a16:creationId xmlns:a16="http://schemas.microsoft.com/office/drawing/2014/main" id="{E158938D-D5C5-477D-BAEE-10548EF9487E}"/>
              </a:ext>
            </a:extLst>
          </p:cNvPr>
          <p:cNvSpPr>
            <a:spLocks noChangeArrowheads="1"/>
          </p:cNvSpPr>
          <p:nvPr/>
        </p:nvSpPr>
        <p:spPr bwMode="auto">
          <a:xfrm>
            <a:off x="8629394" y="204183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75000"/>
                    <a:lumOff val="25000"/>
                  </a:schemeClr>
                </a:solidFill>
                <a:latin typeface="Comic Sans MS"/>
                <a:cs typeface="Calibri"/>
                <a:sym typeface="Calibri"/>
              </a:rPr>
              <a:t>SEL</a:t>
            </a:r>
            <a:endParaRPr lang="en-US" sz="1600" dirty="0">
              <a:solidFill>
                <a:schemeClr val="tx1">
                  <a:lumMod val="75000"/>
                  <a:lumOff val="25000"/>
                </a:schemeClr>
              </a:solidFill>
              <a:latin typeface="Comic Sans MS"/>
              <a:cs typeface="Calibri"/>
            </a:endParaRPr>
          </a:p>
        </p:txBody>
      </p:sp>
      <p:sp>
        <p:nvSpPr>
          <p:cNvPr id="13" name="Oval 12">
            <a:extLst>
              <a:ext uri="{FF2B5EF4-FFF2-40B4-BE49-F238E27FC236}">
                <a16:creationId xmlns:a16="http://schemas.microsoft.com/office/drawing/2014/main" id="{0BFF6E19-AFD4-4271-8B70-921245100723}"/>
              </a:ext>
            </a:extLst>
          </p:cNvPr>
          <p:cNvSpPr/>
          <p:nvPr/>
        </p:nvSpPr>
        <p:spPr>
          <a:xfrm>
            <a:off x="8429702" y="1839064"/>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75000"/>
                    <a:lumOff val="25000"/>
                  </a:schemeClr>
                </a:solidFill>
                <a:latin typeface="Comic Sans MS" panose="030F0702030302020204" pitchFamily="66" charset="0"/>
                <a:cs typeface="Adobe Arabic" panose="02040503050201090203" pitchFamily="18" charset="-78"/>
              </a:rPr>
              <a:t>3</a:t>
            </a:r>
            <a:endParaRPr lang="en-GB">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75501" y="2526102"/>
            <a:ext cx="3252987" cy="348612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domain is emotion regulation / processes.</a:t>
            </a:r>
          </a:p>
          <a:p>
            <a:pPr marL="285750" indent="-285750">
              <a:buClr>
                <a:schemeClr val="accent2">
                  <a:lumMod val="75000"/>
                </a:schemeClr>
              </a:buClr>
              <a:buSzPct val="100000"/>
              <a:buFont typeface="Arial" panose="020B0604020202020204" pitchFamily="34" charset="0"/>
              <a:buChar char="•"/>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construct is emotional awareness.</a:t>
            </a:r>
          </a:p>
          <a:p>
            <a:pPr marL="285750" indent="-285750">
              <a:buClr>
                <a:schemeClr val="accent2">
                  <a:lumMod val="75000"/>
                </a:schemeClr>
              </a:buClr>
              <a:buSzPct val="100000"/>
              <a:buFont typeface="Arial" panose="020B0604020202020204" pitchFamily="34" charset="0"/>
              <a:buChar char="•"/>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objective is for students to identify physical signs of frustration.</a:t>
            </a:r>
          </a:p>
        </p:txBody>
      </p:sp>
    </p:spTree>
    <p:custDataLst>
      <p:tags r:id="rId1"/>
    </p:custDataLst>
    <p:extLst>
      <p:ext uri="{BB962C8B-B14F-4D97-AF65-F5344CB8AC3E}">
        <p14:creationId xmlns:p14="http://schemas.microsoft.com/office/powerpoint/2010/main" val="1028315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AD61D9-DA8F-4063-86D4-70243838B797}"/>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65000"/>
                    <a:lumOff val="35000"/>
                  </a:schemeClr>
                </a:solidFill>
                <a:effectLst/>
                <a:latin typeface="+mj-lt"/>
              </a:rPr>
              <a:t> Social-Emotional Learning</a:t>
            </a:r>
            <a:endParaRPr lang="en-GB" dirty="0">
              <a:solidFill>
                <a:schemeClr val="tx1">
                  <a:lumMod val="65000"/>
                  <a:lumOff val="35000"/>
                </a:schemeClr>
              </a:solidFill>
              <a:latin typeface="+mj-lt"/>
            </a:endParaRPr>
          </a:p>
        </p:txBody>
      </p:sp>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Identify and name emotions. </a:t>
            </a:r>
            <a:endParaRPr lang="en-GB" sz="3200" dirty="0">
              <a:solidFill>
                <a:schemeClr val="bg1"/>
              </a:solidFill>
              <a:sym typeface="Comic Sans MS"/>
            </a:endParaRPr>
          </a:p>
        </p:txBody>
      </p:sp>
      <p:sp>
        <p:nvSpPr>
          <p:cNvPr id="19" name="TextBox 18">
            <a:extLst>
              <a:ext uri="{FF2B5EF4-FFF2-40B4-BE49-F238E27FC236}">
                <a16:creationId xmlns:a16="http://schemas.microsoft.com/office/drawing/2014/main" id="{6FCE93A3-1D71-20B5-9038-D4850F2679AC}"/>
              </a:ext>
            </a:extLst>
          </p:cNvPr>
          <p:cNvSpPr txBox="1"/>
          <p:nvPr/>
        </p:nvSpPr>
        <p:spPr>
          <a:xfrm>
            <a:off x="1232462" y="1308550"/>
            <a:ext cx="3325159" cy="646331"/>
          </a:xfrm>
          <a:prstGeom prst="rect">
            <a:avLst/>
          </a:prstGeom>
          <a:noFill/>
        </p:spPr>
        <p:txBody>
          <a:bodyPr wrap="square">
            <a:spAutoFit/>
          </a:bodyPr>
          <a:lstStyle/>
          <a:p>
            <a:r>
              <a:rPr lang="en-US" sz="3600" dirty="0">
                <a:solidFill>
                  <a:schemeClr val="tx1">
                    <a:lumMod val="65000"/>
                    <a:lumOff val="35000"/>
                  </a:schemeClr>
                </a:solidFill>
                <a:effectLst/>
                <a:latin typeface="+mj-lt"/>
                <a:ea typeface="Times New Roman" panose="02020603050405020304" pitchFamily="18" charset="0"/>
                <a:cs typeface="Times New Roman" panose="02020603050405020304" pitchFamily="18" charset="0"/>
              </a:rPr>
              <a:t>Good emotions </a:t>
            </a:r>
            <a:endParaRPr lang="en-US" sz="3600"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E173957B-2C45-656F-453B-67DA2FB90471}"/>
              </a:ext>
            </a:extLst>
          </p:cNvPr>
          <p:cNvSpPr txBox="1"/>
          <p:nvPr/>
        </p:nvSpPr>
        <p:spPr>
          <a:xfrm>
            <a:off x="1232462" y="1308549"/>
            <a:ext cx="3325034" cy="646331"/>
          </a:xfrm>
          <a:prstGeom prst="rect">
            <a:avLst/>
          </a:prstGeom>
          <a:noFill/>
        </p:spPr>
        <p:txBody>
          <a:bodyPr wrap="square">
            <a:spAutoFit/>
          </a:bodyPr>
          <a:lstStyle/>
          <a:p>
            <a:r>
              <a:rPr lang="en-US" sz="3600" dirty="0">
                <a:solidFill>
                  <a:schemeClr val="tx1">
                    <a:lumMod val="65000"/>
                    <a:lumOff val="35000"/>
                  </a:schemeClr>
                </a:solidFill>
                <a:latin typeface="+mj-lt"/>
                <a:ea typeface="Times New Roman" panose="02020603050405020304" pitchFamily="18" charset="0"/>
                <a:cs typeface="Times New Roman" panose="02020603050405020304" pitchFamily="18" charset="0"/>
              </a:rPr>
              <a:t>Bad emotions </a:t>
            </a:r>
          </a:p>
        </p:txBody>
      </p:sp>
      <p:sp>
        <p:nvSpPr>
          <p:cNvPr id="25" name="TextBox 24">
            <a:extLst>
              <a:ext uri="{FF2B5EF4-FFF2-40B4-BE49-F238E27FC236}">
                <a16:creationId xmlns:a16="http://schemas.microsoft.com/office/drawing/2014/main" id="{12D9B23B-D450-346B-9DD0-515AB8D32337}"/>
              </a:ext>
            </a:extLst>
          </p:cNvPr>
          <p:cNvSpPr txBox="1"/>
          <p:nvPr/>
        </p:nvSpPr>
        <p:spPr>
          <a:xfrm>
            <a:off x="1232462" y="1308548"/>
            <a:ext cx="2867959" cy="646331"/>
          </a:xfrm>
          <a:prstGeom prst="rect">
            <a:avLst/>
          </a:prstGeom>
          <a:noFill/>
        </p:spPr>
        <p:txBody>
          <a:bodyPr wrap="square">
            <a:spAutoFit/>
          </a:bodyPr>
          <a:lstStyle/>
          <a:p>
            <a:r>
              <a:rPr lang="en-US" sz="3600" dirty="0">
                <a:solidFill>
                  <a:schemeClr val="tx1">
                    <a:lumMod val="65000"/>
                    <a:lumOff val="35000"/>
                  </a:schemeClr>
                </a:solidFill>
                <a:latin typeface="+mj-lt"/>
                <a:ea typeface="Times New Roman" panose="02020603050405020304" pitchFamily="18" charset="0"/>
                <a:cs typeface="Times New Roman" panose="02020603050405020304" pitchFamily="18" charset="0"/>
              </a:rPr>
              <a:t>Frustration</a:t>
            </a:r>
          </a:p>
        </p:txBody>
      </p:sp>
      <p:sp>
        <p:nvSpPr>
          <p:cNvPr id="31" name="Thought Bubble: Cloud 30">
            <a:extLst>
              <a:ext uri="{FF2B5EF4-FFF2-40B4-BE49-F238E27FC236}">
                <a16:creationId xmlns:a16="http://schemas.microsoft.com/office/drawing/2014/main" id="{4BC8BBC1-56A1-1228-82B5-9E08D4B5C6D0}"/>
              </a:ext>
            </a:extLst>
          </p:cNvPr>
          <p:cNvSpPr/>
          <p:nvPr/>
        </p:nvSpPr>
        <p:spPr>
          <a:xfrm>
            <a:off x="5236631" y="1302676"/>
            <a:ext cx="6282434" cy="3126820"/>
          </a:xfrm>
          <a:custGeom>
            <a:avLst/>
            <a:gdLst>
              <a:gd name="connsiteX0" fmla="*/ 567164 w 6282434"/>
              <a:gd name="connsiteY0" fmla="*/ 1040101 h 3126820"/>
              <a:gd name="connsiteX1" fmla="*/ 817734 w 6282434"/>
              <a:gd name="connsiteY1" fmla="*/ 499929 h 3126820"/>
              <a:gd name="connsiteX2" fmla="*/ 2036701 w 6282434"/>
              <a:gd name="connsiteY2" fmla="*/ 376521 h 3126820"/>
              <a:gd name="connsiteX3" fmla="*/ 3265702 w 6282434"/>
              <a:gd name="connsiteY3" fmla="*/ 248408 h 3126820"/>
              <a:gd name="connsiteX4" fmla="*/ 3744592 w 6282434"/>
              <a:gd name="connsiteY4" fmla="*/ 14476 h 3126820"/>
              <a:gd name="connsiteX5" fmla="*/ 4338515 w 6282434"/>
              <a:gd name="connsiteY5" fmla="*/ 179575 h 3126820"/>
              <a:gd name="connsiteX6" fmla="*/ 5157267 w 6282434"/>
              <a:gd name="connsiteY6" fmla="*/ 49942 h 3126820"/>
              <a:gd name="connsiteX7" fmla="*/ 5572460 w 6282434"/>
              <a:gd name="connsiteY7" fmla="*/ 403591 h 3126820"/>
              <a:gd name="connsiteX8" fmla="*/ 6105304 w 6282434"/>
              <a:gd name="connsiteY8" fmla="*/ 746817 h 3126820"/>
              <a:gd name="connsiteX9" fmla="*/ 6081454 w 6282434"/>
              <a:gd name="connsiteY9" fmla="*/ 1118996 h 3126820"/>
              <a:gd name="connsiteX10" fmla="*/ 6255675 w 6282434"/>
              <a:gd name="connsiteY10" fmla="*/ 1688048 h 3126820"/>
              <a:gd name="connsiteX11" fmla="*/ 5439540 w 6282434"/>
              <a:gd name="connsiteY11" fmla="*/ 2186168 h 3126820"/>
              <a:gd name="connsiteX12" fmla="*/ 5147378 w 6282434"/>
              <a:gd name="connsiteY12" fmla="*/ 2612993 h 3126820"/>
              <a:gd name="connsiteX13" fmla="*/ 4152659 w 6282434"/>
              <a:gd name="connsiteY13" fmla="*/ 2664673 h 3126820"/>
              <a:gd name="connsiteX14" fmla="*/ 3441814 w 6282434"/>
              <a:gd name="connsiteY14" fmla="*/ 3120016 h 3126820"/>
              <a:gd name="connsiteX15" fmla="*/ 2396632 w 6282434"/>
              <a:gd name="connsiteY15" fmla="*/ 2842076 h 3126820"/>
              <a:gd name="connsiteX16" fmla="*/ 844056 w 6282434"/>
              <a:gd name="connsiteY16" fmla="*/ 2567466 h 3126820"/>
              <a:gd name="connsiteX17" fmla="*/ 161423 w 6282434"/>
              <a:gd name="connsiteY17" fmla="*/ 2261877 h 3126820"/>
              <a:gd name="connsiteX18" fmla="*/ 307286 w 6282434"/>
              <a:gd name="connsiteY18" fmla="*/ 1849383 h 3126820"/>
              <a:gd name="connsiteX19" fmla="*/ -728 w 6282434"/>
              <a:gd name="connsiteY19" fmla="*/ 1426177 h 3126820"/>
              <a:gd name="connsiteX20" fmla="*/ 561783 w 6282434"/>
              <a:gd name="connsiteY20" fmla="*/ 1050018 h 3126820"/>
              <a:gd name="connsiteX21" fmla="*/ 567164 w 6282434"/>
              <a:gd name="connsiteY21" fmla="*/ 1040101 h 3126820"/>
              <a:gd name="connsiteX0" fmla="*/ -893204 w 6282434"/>
              <a:gd name="connsiteY0" fmla="*/ 1945726 h 3126820"/>
              <a:gd name="connsiteX1" fmla="*/ -980060 w 6282434"/>
              <a:gd name="connsiteY1" fmla="*/ 2032582 h 3126820"/>
              <a:gd name="connsiteX2" fmla="*/ -1066916 w 6282434"/>
              <a:gd name="connsiteY2" fmla="*/ 1945726 h 3126820"/>
              <a:gd name="connsiteX3" fmla="*/ -980060 w 6282434"/>
              <a:gd name="connsiteY3" fmla="*/ 1858870 h 3126820"/>
              <a:gd name="connsiteX4" fmla="*/ -893204 w 6282434"/>
              <a:gd name="connsiteY4" fmla="*/ 1945726 h 3126820"/>
              <a:gd name="connsiteX0" fmla="*/ -519590 w 6282434"/>
              <a:gd name="connsiteY0" fmla="*/ 1919125 h 3126820"/>
              <a:gd name="connsiteX1" fmla="*/ -693302 w 6282434"/>
              <a:gd name="connsiteY1" fmla="*/ 2092837 h 3126820"/>
              <a:gd name="connsiteX2" fmla="*/ -867014 w 6282434"/>
              <a:gd name="connsiteY2" fmla="*/ 1919125 h 3126820"/>
              <a:gd name="connsiteX3" fmla="*/ -693302 w 6282434"/>
              <a:gd name="connsiteY3" fmla="*/ 1745413 h 3126820"/>
              <a:gd name="connsiteX4" fmla="*/ -519590 w 6282434"/>
              <a:gd name="connsiteY4" fmla="*/ 1919125 h 3126820"/>
              <a:gd name="connsiteX0" fmla="*/ 26993 w 6282434"/>
              <a:gd name="connsiteY0" fmla="*/ 1876478 h 3126820"/>
              <a:gd name="connsiteX1" fmla="*/ -233575 w 6282434"/>
              <a:gd name="connsiteY1" fmla="*/ 2137046 h 3126820"/>
              <a:gd name="connsiteX2" fmla="*/ -494143 w 6282434"/>
              <a:gd name="connsiteY2" fmla="*/ 1876478 h 3126820"/>
              <a:gd name="connsiteX3" fmla="*/ -233575 w 6282434"/>
              <a:gd name="connsiteY3" fmla="*/ 1615910 h 3126820"/>
              <a:gd name="connsiteX4" fmla="*/ 26993 w 6282434"/>
              <a:gd name="connsiteY4" fmla="*/ 1876478 h 3126820"/>
              <a:gd name="connsiteX0" fmla="*/ 682487 w 6282434"/>
              <a:gd name="connsiteY0" fmla="*/ 1894693 h 3126820"/>
              <a:gd name="connsiteX1" fmla="*/ 314121 w 6282434"/>
              <a:gd name="connsiteY1" fmla="*/ 1837006 h 3126820"/>
              <a:gd name="connsiteX2" fmla="*/ 1007516 w 6282434"/>
              <a:gd name="connsiteY2" fmla="*/ 2525992 h 3126820"/>
              <a:gd name="connsiteX3" fmla="*/ 846383 w 6282434"/>
              <a:gd name="connsiteY3" fmla="*/ 2553569 h 3126820"/>
              <a:gd name="connsiteX4" fmla="*/ 2396341 w 6282434"/>
              <a:gd name="connsiteY4" fmla="*/ 2829337 h 3126820"/>
              <a:gd name="connsiteX5" fmla="*/ 2299196 w 6282434"/>
              <a:gd name="connsiteY5" fmla="*/ 2703396 h 3126820"/>
              <a:gd name="connsiteX6" fmla="*/ 4192215 w 6282434"/>
              <a:gd name="connsiteY6" fmla="*/ 2515280 h 3126820"/>
              <a:gd name="connsiteX7" fmla="*/ 4153386 w 6282434"/>
              <a:gd name="connsiteY7" fmla="*/ 2653454 h 3126820"/>
              <a:gd name="connsiteX8" fmla="*/ 4963268 w 6282434"/>
              <a:gd name="connsiteY8" fmla="*/ 1661412 h 3126820"/>
              <a:gd name="connsiteX9" fmla="*/ 5436050 w 6282434"/>
              <a:gd name="connsiteY9" fmla="*/ 2177916 h 3126820"/>
              <a:gd name="connsiteX10" fmla="*/ 6078545 w 6282434"/>
              <a:gd name="connsiteY10" fmla="*/ 1111323 h 3126820"/>
              <a:gd name="connsiteX11" fmla="*/ 5867967 w 6282434"/>
              <a:gd name="connsiteY11" fmla="*/ 1305013 h 3126820"/>
              <a:gd name="connsiteX12" fmla="*/ 5573333 w 6282434"/>
              <a:gd name="connsiteY12" fmla="*/ 392734 h 3126820"/>
              <a:gd name="connsiteX13" fmla="*/ 5584385 w 6282434"/>
              <a:gd name="connsiteY13" fmla="*/ 484222 h 3126820"/>
              <a:gd name="connsiteX14" fmla="*/ 4228717 w 6282434"/>
              <a:gd name="connsiteY14" fmla="*/ 286046 h 3126820"/>
              <a:gd name="connsiteX15" fmla="*/ 4336624 w 6282434"/>
              <a:gd name="connsiteY15" fmla="*/ 169369 h 3126820"/>
              <a:gd name="connsiteX16" fmla="*/ 3219892 w 6282434"/>
              <a:gd name="connsiteY16" fmla="*/ 341634 h 3126820"/>
              <a:gd name="connsiteX17" fmla="*/ 3272101 w 6282434"/>
              <a:gd name="connsiteY17" fmla="*/ 241025 h 3126820"/>
              <a:gd name="connsiteX18" fmla="*/ 2035973 w 6282434"/>
              <a:gd name="connsiteY18" fmla="*/ 375797 h 3126820"/>
              <a:gd name="connsiteX19" fmla="*/ 2225028 w 6282434"/>
              <a:gd name="connsiteY19" fmla="*/ 473365 h 3126820"/>
              <a:gd name="connsiteX20" fmla="*/ 600176 w 6282434"/>
              <a:gd name="connsiteY20" fmla="*/ 1142809 h 3126820"/>
              <a:gd name="connsiteX21" fmla="*/ 567164 w 6282434"/>
              <a:gd name="connsiteY21" fmla="*/ 1040101 h 312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82434" h="3126820" fill="none" extrusionOk="0">
                <a:moveTo>
                  <a:pt x="567164" y="1040101"/>
                </a:moveTo>
                <a:cubicBezTo>
                  <a:pt x="556675" y="888803"/>
                  <a:pt x="657524" y="619027"/>
                  <a:pt x="817734" y="499929"/>
                </a:cubicBezTo>
                <a:cubicBezTo>
                  <a:pt x="1152269" y="225058"/>
                  <a:pt x="1647533" y="213629"/>
                  <a:pt x="2036701" y="376521"/>
                </a:cubicBezTo>
                <a:cubicBezTo>
                  <a:pt x="2193280" y="-25433"/>
                  <a:pt x="2921510" y="4132"/>
                  <a:pt x="3265702" y="248408"/>
                </a:cubicBezTo>
                <a:cubicBezTo>
                  <a:pt x="3362865" y="125846"/>
                  <a:pt x="3572839" y="47829"/>
                  <a:pt x="3744592" y="14476"/>
                </a:cubicBezTo>
                <a:cubicBezTo>
                  <a:pt x="3975495" y="-27317"/>
                  <a:pt x="4216564" y="21411"/>
                  <a:pt x="4338515" y="179575"/>
                </a:cubicBezTo>
                <a:cubicBezTo>
                  <a:pt x="4570092" y="-21092"/>
                  <a:pt x="4850437" y="-22898"/>
                  <a:pt x="5157267" y="49942"/>
                </a:cubicBezTo>
                <a:cubicBezTo>
                  <a:pt x="5401998" y="118146"/>
                  <a:pt x="5520278" y="251501"/>
                  <a:pt x="5572460" y="403591"/>
                </a:cubicBezTo>
                <a:cubicBezTo>
                  <a:pt x="5802077" y="440803"/>
                  <a:pt x="6035640" y="583249"/>
                  <a:pt x="6105304" y="746817"/>
                </a:cubicBezTo>
                <a:cubicBezTo>
                  <a:pt x="6147313" y="845918"/>
                  <a:pt x="6157365" y="1005144"/>
                  <a:pt x="6081454" y="1118996"/>
                </a:cubicBezTo>
                <a:cubicBezTo>
                  <a:pt x="6226270" y="1313299"/>
                  <a:pt x="6312226" y="1516202"/>
                  <a:pt x="6255675" y="1688048"/>
                </a:cubicBezTo>
                <a:cubicBezTo>
                  <a:pt x="6184881" y="1956412"/>
                  <a:pt x="5816871" y="2110876"/>
                  <a:pt x="5439540" y="2186168"/>
                </a:cubicBezTo>
                <a:cubicBezTo>
                  <a:pt x="5440791" y="2302771"/>
                  <a:pt x="5330860" y="2520790"/>
                  <a:pt x="5147378" y="2612993"/>
                </a:cubicBezTo>
                <a:cubicBezTo>
                  <a:pt x="4827692" y="2758087"/>
                  <a:pt x="4440433" y="2797692"/>
                  <a:pt x="4152659" y="2664673"/>
                </a:cubicBezTo>
                <a:cubicBezTo>
                  <a:pt x="4139485" y="2873704"/>
                  <a:pt x="3804155" y="3100186"/>
                  <a:pt x="3441814" y="3120016"/>
                </a:cubicBezTo>
                <a:cubicBezTo>
                  <a:pt x="3072992" y="3266554"/>
                  <a:pt x="2686066" y="3075212"/>
                  <a:pt x="2396632" y="2842076"/>
                </a:cubicBezTo>
                <a:cubicBezTo>
                  <a:pt x="1922906" y="3174037"/>
                  <a:pt x="1239880" y="2970223"/>
                  <a:pt x="844056" y="2567466"/>
                </a:cubicBezTo>
                <a:cubicBezTo>
                  <a:pt x="556599" y="2574856"/>
                  <a:pt x="283467" y="2484438"/>
                  <a:pt x="161423" y="2261877"/>
                </a:cubicBezTo>
                <a:cubicBezTo>
                  <a:pt x="79764" y="2141006"/>
                  <a:pt x="161517" y="1938839"/>
                  <a:pt x="307286" y="1849383"/>
                </a:cubicBezTo>
                <a:cubicBezTo>
                  <a:pt x="72952" y="1764272"/>
                  <a:pt x="-26743" y="1569018"/>
                  <a:pt x="-728" y="1426177"/>
                </a:cubicBezTo>
                <a:cubicBezTo>
                  <a:pt x="37305" y="1246799"/>
                  <a:pt x="278578" y="1152673"/>
                  <a:pt x="561783" y="1050018"/>
                </a:cubicBezTo>
                <a:cubicBezTo>
                  <a:pt x="563666" y="1045980"/>
                  <a:pt x="565696" y="1043056"/>
                  <a:pt x="567164" y="1040101"/>
                </a:cubicBezTo>
                <a:close/>
              </a:path>
              <a:path w="6282434" h="3126820" fill="none" extrusionOk="0">
                <a:moveTo>
                  <a:pt x="-893204" y="1945726"/>
                </a:moveTo>
                <a:cubicBezTo>
                  <a:pt x="-888139" y="1996691"/>
                  <a:pt x="-937409" y="2042165"/>
                  <a:pt x="-980060" y="2032582"/>
                </a:cubicBezTo>
                <a:cubicBezTo>
                  <a:pt x="-1029612" y="2036019"/>
                  <a:pt x="-1061876" y="1999203"/>
                  <a:pt x="-1066916" y="1945726"/>
                </a:cubicBezTo>
                <a:cubicBezTo>
                  <a:pt x="-1069113" y="1911718"/>
                  <a:pt x="-1034884" y="1861562"/>
                  <a:pt x="-980060" y="1858870"/>
                </a:cubicBezTo>
                <a:cubicBezTo>
                  <a:pt x="-925781" y="1848192"/>
                  <a:pt x="-891396" y="1897251"/>
                  <a:pt x="-893204" y="1945726"/>
                </a:cubicBezTo>
                <a:close/>
              </a:path>
              <a:path w="6282434" h="3126820" fill="none" extrusionOk="0">
                <a:moveTo>
                  <a:pt x="-519590" y="1919125"/>
                </a:moveTo>
                <a:cubicBezTo>
                  <a:pt x="-496795" y="2007718"/>
                  <a:pt x="-594377" y="2083480"/>
                  <a:pt x="-693302" y="2092837"/>
                </a:cubicBezTo>
                <a:cubicBezTo>
                  <a:pt x="-782779" y="2086846"/>
                  <a:pt x="-853176" y="2022227"/>
                  <a:pt x="-867014" y="1919125"/>
                </a:cubicBezTo>
                <a:cubicBezTo>
                  <a:pt x="-860589" y="1812586"/>
                  <a:pt x="-772439" y="1722339"/>
                  <a:pt x="-693302" y="1745413"/>
                </a:cubicBezTo>
                <a:cubicBezTo>
                  <a:pt x="-599567" y="1737316"/>
                  <a:pt x="-513438" y="1851030"/>
                  <a:pt x="-519590" y="1919125"/>
                </a:cubicBezTo>
                <a:close/>
              </a:path>
              <a:path w="6282434" h="3126820" fill="none" extrusionOk="0">
                <a:moveTo>
                  <a:pt x="26993" y="1876478"/>
                </a:moveTo>
                <a:cubicBezTo>
                  <a:pt x="15530" y="2027870"/>
                  <a:pt x="-110025" y="2128569"/>
                  <a:pt x="-233575" y="2137046"/>
                </a:cubicBezTo>
                <a:cubicBezTo>
                  <a:pt x="-349021" y="2143798"/>
                  <a:pt x="-473064" y="1995135"/>
                  <a:pt x="-494143" y="1876478"/>
                </a:cubicBezTo>
                <a:cubicBezTo>
                  <a:pt x="-485005" y="1728979"/>
                  <a:pt x="-374499" y="1646993"/>
                  <a:pt x="-233575" y="1615910"/>
                </a:cubicBezTo>
                <a:cubicBezTo>
                  <a:pt x="-83401" y="1621275"/>
                  <a:pt x="-2658" y="1705444"/>
                  <a:pt x="26993" y="1876478"/>
                </a:cubicBezTo>
                <a:close/>
              </a:path>
              <a:path w="6282434" h="3126820" fill="none" extrusionOk="0">
                <a:moveTo>
                  <a:pt x="682487" y="1894693"/>
                </a:moveTo>
                <a:cubicBezTo>
                  <a:pt x="552253" y="1904535"/>
                  <a:pt x="417368" y="1881687"/>
                  <a:pt x="314121" y="1837006"/>
                </a:cubicBezTo>
                <a:moveTo>
                  <a:pt x="1007516" y="2525992"/>
                </a:moveTo>
                <a:cubicBezTo>
                  <a:pt x="959821" y="2543128"/>
                  <a:pt x="896708" y="2536537"/>
                  <a:pt x="846383" y="2553569"/>
                </a:cubicBezTo>
                <a:moveTo>
                  <a:pt x="2396341" y="2829337"/>
                </a:moveTo>
                <a:cubicBezTo>
                  <a:pt x="2360472" y="2790704"/>
                  <a:pt x="2329771" y="2748126"/>
                  <a:pt x="2299196" y="2703396"/>
                </a:cubicBezTo>
                <a:moveTo>
                  <a:pt x="4192215" y="2515280"/>
                </a:moveTo>
                <a:cubicBezTo>
                  <a:pt x="4186495" y="2557496"/>
                  <a:pt x="4178356" y="2600248"/>
                  <a:pt x="4153386" y="2653454"/>
                </a:cubicBezTo>
                <a:moveTo>
                  <a:pt x="4963268" y="1661412"/>
                </a:moveTo>
                <a:cubicBezTo>
                  <a:pt x="5221675" y="1750481"/>
                  <a:pt x="5405704" y="1961698"/>
                  <a:pt x="5436050" y="2177916"/>
                </a:cubicBezTo>
                <a:moveTo>
                  <a:pt x="6078545" y="1111323"/>
                </a:moveTo>
                <a:cubicBezTo>
                  <a:pt x="6034991" y="1190544"/>
                  <a:pt x="5983525" y="1266290"/>
                  <a:pt x="5867967" y="1305013"/>
                </a:cubicBezTo>
                <a:moveTo>
                  <a:pt x="5573333" y="392734"/>
                </a:moveTo>
                <a:cubicBezTo>
                  <a:pt x="5582163" y="428749"/>
                  <a:pt x="5583976" y="452827"/>
                  <a:pt x="5584385" y="484222"/>
                </a:cubicBezTo>
                <a:moveTo>
                  <a:pt x="4228717" y="286046"/>
                </a:moveTo>
                <a:cubicBezTo>
                  <a:pt x="4244823" y="241431"/>
                  <a:pt x="4305178" y="213714"/>
                  <a:pt x="4336624" y="169369"/>
                </a:cubicBezTo>
                <a:moveTo>
                  <a:pt x="3219892" y="341634"/>
                </a:moveTo>
                <a:cubicBezTo>
                  <a:pt x="3239786" y="313385"/>
                  <a:pt x="3246363" y="278126"/>
                  <a:pt x="3272101" y="241025"/>
                </a:cubicBezTo>
                <a:moveTo>
                  <a:pt x="2035973" y="375797"/>
                </a:moveTo>
                <a:cubicBezTo>
                  <a:pt x="2117373" y="405448"/>
                  <a:pt x="2161051" y="431634"/>
                  <a:pt x="2225028" y="473365"/>
                </a:cubicBezTo>
                <a:moveTo>
                  <a:pt x="600176" y="1142809"/>
                </a:moveTo>
                <a:cubicBezTo>
                  <a:pt x="587916" y="1105826"/>
                  <a:pt x="566875" y="1080958"/>
                  <a:pt x="567164" y="1040101"/>
                </a:cubicBezTo>
              </a:path>
              <a:path w="6282434" h="3126820" stroke="0" extrusionOk="0">
                <a:moveTo>
                  <a:pt x="567164" y="1040101"/>
                </a:moveTo>
                <a:cubicBezTo>
                  <a:pt x="565200" y="841487"/>
                  <a:pt x="611955" y="641319"/>
                  <a:pt x="817734" y="499929"/>
                </a:cubicBezTo>
                <a:cubicBezTo>
                  <a:pt x="1145218" y="287604"/>
                  <a:pt x="1581814" y="214483"/>
                  <a:pt x="2036701" y="376521"/>
                </a:cubicBezTo>
                <a:cubicBezTo>
                  <a:pt x="2356933" y="49746"/>
                  <a:pt x="2766915" y="28516"/>
                  <a:pt x="3265702" y="248408"/>
                </a:cubicBezTo>
                <a:cubicBezTo>
                  <a:pt x="3325913" y="119179"/>
                  <a:pt x="3527370" y="56204"/>
                  <a:pt x="3744592" y="14476"/>
                </a:cubicBezTo>
                <a:cubicBezTo>
                  <a:pt x="3955159" y="1146"/>
                  <a:pt x="4211321" y="60146"/>
                  <a:pt x="4338515" y="179575"/>
                </a:cubicBezTo>
                <a:cubicBezTo>
                  <a:pt x="4487351" y="57592"/>
                  <a:pt x="4906189" y="-25083"/>
                  <a:pt x="5157267" y="49942"/>
                </a:cubicBezTo>
                <a:cubicBezTo>
                  <a:pt x="5333267" y="106099"/>
                  <a:pt x="5530010" y="242540"/>
                  <a:pt x="5572460" y="403591"/>
                </a:cubicBezTo>
                <a:cubicBezTo>
                  <a:pt x="5785657" y="425325"/>
                  <a:pt x="6059900" y="561058"/>
                  <a:pt x="6105304" y="746817"/>
                </a:cubicBezTo>
                <a:cubicBezTo>
                  <a:pt x="6172089" y="860935"/>
                  <a:pt x="6151949" y="989906"/>
                  <a:pt x="6081454" y="1118996"/>
                </a:cubicBezTo>
                <a:cubicBezTo>
                  <a:pt x="6265767" y="1342014"/>
                  <a:pt x="6327356" y="1514663"/>
                  <a:pt x="6255675" y="1688048"/>
                </a:cubicBezTo>
                <a:cubicBezTo>
                  <a:pt x="6181508" y="1904147"/>
                  <a:pt x="5891405" y="2077489"/>
                  <a:pt x="5439540" y="2186168"/>
                </a:cubicBezTo>
                <a:cubicBezTo>
                  <a:pt x="5453018" y="2321203"/>
                  <a:pt x="5309917" y="2490116"/>
                  <a:pt x="5147378" y="2612993"/>
                </a:cubicBezTo>
                <a:cubicBezTo>
                  <a:pt x="4880736" y="2704243"/>
                  <a:pt x="4450558" y="2842923"/>
                  <a:pt x="4152659" y="2664673"/>
                </a:cubicBezTo>
                <a:cubicBezTo>
                  <a:pt x="3958462" y="2870113"/>
                  <a:pt x="3734269" y="3065443"/>
                  <a:pt x="3441814" y="3120016"/>
                </a:cubicBezTo>
                <a:cubicBezTo>
                  <a:pt x="2989298" y="3190278"/>
                  <a:pt x="2620792" y="2997545"/>
                  <a:pt x="2396632" y="2842076"/>
                </a:cubicBezTo>
                <a:cubicBezTo>
                  <a:pt x="1872125" y="3073653"/>
                  <a:pt x="1201217" y="2949247"/>
                  <a:pt x="844056" y="2567466"/>
                </a:cubicBezTo>
                <a:cubicBezTo>
                  <a:pt x="513988" y="2647670"/>
                  <a:pt x="244395" y="2459270"/>
                  <a:pt x="161423" y="2261877"/>
                </a:cubicBezTo>
                <a:cubicBezTo>
                  <a:pt x="98177" y="2112418"/>
                  <a:pt x="177284" y="1948015"/>
                  <a:pt x="307286" y="1849383"/>
                </a:cubicBezTo>
                <a:cubicBezTo>
                  <a:pt x="89172" y="1756064"/>
                  <a:pt x="5838" y="1580991"/>
                  <a:pt x="-728" y="1426177"/>
                </a:cubicBezTo>
                <a:cubicBezTo>
                  <a:pt x="43785" y="1268734"/>
                  <a:pt x="241628" y="1065925"/>
                  <a:pt x="561783" y="1050018"/>
                </a:cubicBezTo>
                <a:cubicBezTo>
                  <a:pt x="563979" y="1046342"/>
                  <a:pt x="565585" y="1043599"/>
                  <a:pt x="567164" y="1040101"/>
                </a:cubicBezTo>
                <a:close/>
              </a:path>
              <a:path w="6282434" h="3126820" stroke="0" extrusionOk="0">
                <a:moveTo>
                  <a:pt x="-893204" y="1945726"/>
                </a:moveTo>
                <a:cubicBezTo>
                  <a:pt x="-894674" y="1983672"/>
                  <a:pt x="-928643" y="2032770"/>
                  <a:pt x="-980060" y="2032582"/>
                </a:cubicBezTo>
                <a:cubicBezTo>
                  <a:pt x="-1023061" y="2020453"/>
                  <a:pt x="-1074004" y="1989473"/>
                  <a:pt x="-1066916" y="1945726"/>
                </a:cubicBezTo>
                <a:cubicBezTo>
                  <a:pt x="-1058765" y="1899767"/>
                  <a:pt x="-1034147" y="1847960"/>
                  <a:pt x="-980060" y="1858870"/>
                </a:cubicBezTo>
                <a:cubicBezTo>
                  <a:pt x="-934210" y="1856472"/>
                  <a:pt x="-896729" y="1891417"/>
                  <a:pt x="-893204" y="1945726"/>
                </a:cubicBezTo>
                <a:close/>
              </a:path>
              <a:path w="6282434" h="3126820" stroke="0" extrusionOk="0">
                <a:moveTo>
                  <a:pt x="-519590" y="1919125"/>
                </a:moveTo>
                <a:cubicBezTo>
                  <a:pt x="-525408" y="2037035"/>
                  <a:pt x="-605442" y="2078265"/>
                  <a:pt x="-693302" y="2092837"/>
                </a:cubicBezTo>
                <a:cubicBezTo>
                  <a:pt x="-792905" y="2068567"/>
                  <a:pt x="-862801" y="2004201"/>
                  <a:pt x="-867014" y="1919125"/>
                </a:cubicBezTo>
                <a:cubicBezTo>
                  <a:pt x="-847416" y="1827054"/>
                  <a:pt x="-798565" y="1720238"/>
                  <a:pt x="-693302" y="1745413"/>
                </a:cubicBezTo>
                <a:cubicBezTo>
                  <a:pt x="-614871" y="1732096"/>
                  <a:pt x="-528094" y="1839578"/>
                  <a:pt x="-519590" y="1919125"/>
                </a:cubicBezTo>
                <a:close/>
              </a:path>
              <a:path w="6282434" h="3126820" stroke="0" extrusionOk="0">
                <a:moveTo>
                  <a:pt x="26993" y="1876478"/>
                </a:moveTo>
                <a:cubicBezTo>
                  <a:pt x="28488" y="2014766"/>
                  <a:pt x="-117997" y="2105567"/>
                  <a:pt x="-233575" y="2137046"/>
                </a:cubicBezTo>
                <a:cubicBezTo>
                  <a:pt x="-410093" y="2130548"/>
                  <a:pt x="-498562" y="2058859"/>
                  <a:pt x="-494143" y="1876478"/>
                </a:cubicBezTo>
                <a:cubicBezTo>
                  <a:pt x="-493777" y="1739671"/>
                  <a:pt x="-380972" y="1611865"/>
                  <a:pt x="-233575" y="1615910"/>
                </a:cubicBezTo>
                <a:cubicBezTo>
                  <a:pt x="-88886" y="1582112"/>
                  <a:pt x="25996" y="1743136"/>
                  <a:pt x="26993" y="1876478"/>
                </a:cubicBezTo>
                <a:close/>
              </a:path>
              <a:path w="6282434" h="3126820" fill="none" stroke="0" extrusionOk="0">
                <a:moveTo>
                  <a:pt x="682487" y="1894693"/>
                </a:moveTo>
                <a:cubicBezTo>
                  <a:pt x="585828" y="1908144"/>
                  <a:pt x="421356" y="1901705"/>
                  <a:pt x="314121" y="1837006"/>
                </a:cubicBezTo>
                <a:moveTo>
                  <a:pt x="1007516" y="2525992"/>
                </a:moveTo>
                <a:cubicBezTo>
                  <a:pt x="954681" y="2552753"/>
                  <a:pt x="904252" y="2550978"/>
                  <a:pt x="846383" y="2553569"/>
                </a:cubicBezTo>
                <a:moveTo>
                  <a:pt x="2396341" y="2829337"/>
                </a:moveTo>
                <a:cubicBezTo>
                  <a:pt x="2346904" y="2779399"/>
                  <a:pt x="2328612" y="2741795"/>
                  <a:pt x="2299196" y="2703396"/>
                </a:cubicBezTo>
                <a:moveTo>
                  <a:pt x="4192215" y="2515280"/>
                </a:moveTo>
                <a:cubicBezTo>
                  <a:pt x="4172284" y="2561471"/>
                  <a:pt x="4168158" y="2605713"/>
                  <a:pt x="4153386" y="2653454"/>
                </a:cubicBezTo>
                <a:moveTo>
                  <a:pt x="4963268" y="1661412"/>
                </a:moveTo>
                <a:cubicBezTo>
                  <a:pt x="5261462" y="1768256"/>
                  <a:pt x="5458597" y="1940694"/>
                  <a:pt x="5436050" y="2177916"/>
                </a:cubicBezTo>
                <a:moveTo>
                  <a:pt x="6078545" y="1111323"/>
                </a:moveTo>
                <a:cubicBezTo>
                  <a:pt x="6016775" y="1186415"/>
                  <a:pt x="5956129" y="1254792"/>
                  <a:pt x="5867967" y="1305013"/>
                </a:cubicBezTo>
                <a:moveTo>
                  <a:pt x="5573333" y="392734"/>
                </a:moveTo>
                <a:cubicBezTo>
                  <a:pt x="5577885" y="420880"/>
                  <a:pt x="5585549" y="462260"/>
                  <a:pt x="5584385" y="484222"/>
                </a:cubicBezTo>
                <a:moveTo>
                  <a:pt x="4228717" y="286046"/>
                </a:moveTo>
                <a:cubicBezTo>
                  <a:pt x="4261629" y="248642"/>
                  <a:pt x="4291960" y="211526"/>
                  <a:pt x="4336624" y="169369"/>
                </a:cubicBezTo>
                <a:moveTo>
                  <a:pt x="3219892" y="341634"/>
                </a:moveTo>
                <a:cubicBezTo>
                  <a:pt x="3240780" y="303585"/>
                  <a:pt x="3247301" y="271316"/>
                  <a:pt x="3272101" y="241025"/>
                </a:cubicBezTo>
                <a:moveTo>
                  <a:pt x="2035973" y="375797"/>
                </a:moveTo>
                <a:cubicBezTo>
                  <a:pt x="2111109" y="415567"/>
                  <a:pt x="2177855" y="447383"/>
                  <a:pt x="2225028" y="473365"/>
                </a:cubicBezTo>
                <a:moveTo>
                  <a:pt x="600176" y="1142809"/>
                </a:moveTo>
                <a:cubicBezTo>
                  <a:pt x="584004" y="1109085"/>
                  <a:pt x="569222" y="1075526"/>
                  <a:pt x="567164" y="1040101"/>
                </a:cubicBezTo>
              </a:path>
            </a:pathLst>
          </a:custGeom>
          <a:solidFill>
            <a:schemeClr val="accent4">
              <a:lumMod val="20000"/>
              <a:lumOff val="80000"/>
            </a:schemeClr>
          </a:solidFill>
          <a:ln>
            <a:extLst>
              <a:ext uri="{C807C97D-BFC1-408E-A445-0C87EB9F89A2}">
                <ask:lineSketchStyleProps xmlns:ask="http://schemas.microsoft.com/office/drawing/2018/sketchyshapes" sd="1741824629">
                  <a:prstGeom prst="cloudCallout">
                    <a:avLst>
                      <a:gd name="adj1" fmla="val -65600"/>
                      <a:gd name="adj2" fmla="val 12227"/>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solidFill>
                  <a:schemeClr val="tx1">
                    <a:lumMod val="65000"/>
                    <a:lumOff val="35000"/>
                  </a:schemeClr>
                </a:solidFill>
              </a:rPr>
              <a:t>Frustration is in my head because that is where my worries are.</a:t>
            </a:r>
          </a:p>
        </p:txBody>
      </p:sp>
      <p:pic>
        <p:nvPicPr>
          <p:cNvPr id="3" name="Picture 2">
            <a:extLst>
              <a:ext uri="{FF2B5EF4-FFF2-40B4-BE49-F238E27FC236}">
                <a16:creationId xmlns:a16="http://schemas.microsoft.com/office/drawing/2014/main" id="{84A6B05E-64CB-7EC0-DE18-C050D25DDCE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1110" y="2100276"/>
            <a:ext cx="5524643" cy="5488056"/>
          </a:xfrm>
          <a:prstGeom prst="rect">
            <a:avLst/>
          </a:prstGeom>
        </p:spPr>
      </p:pic>
      <p:sp>
        <p:nvSpPr>
          <p:cNvPr id="2" name="TextBox 1">
            <a:extLst>
              <a:ext uri="{FF2B5EF4-FFF2-40B4-BE49-F238E27FC236}">
                <a16:creationId xmlns:a16="http://schemas.microsoft.com/office/drawing/2014/main" id="{0321E478-64D9-47CB-4F0F-F62741E717AA}"/>
              </a:ext>
            </a:extLst>
          </p:cNvPr>
          <p:cNvSpPr txBox="1"/>
          <p:nvPr/>
        </p:nvSpPr>
        <p:spPr>
          <a:xfrm>
            <a:off x="5925787" y="1485900"/>
            <a:ext cx="4702629" cy="5137625"/>
          </a:xfrm>
          <a:prstGeom prst="rect">
            <a:avLst/>
          </a:prstGeom>
          <a:solidFill>
            <a:schemeClr val="accent4">
              <a:lumMod val="20000"/>
              <a:lumOff val="80000"/>
            </a:schemeClr>
          </a:solidFill>
          <a:ln>
            <a:solidFill>
              <a:schemeClr val="bg1">
                <a:lumMod val="85000"/>
              </a:schemeClr>
            </a:solidFill>
          </a:ln>
        </p:spPr>
        <p:txBody>
          <a:bodyPr wrap="square" rtlCol="0">
            <a:spAutoFit/>
          </a:bodyPr>
          <a:lstStyle/>
          <a:p>
            <a:pPr>
              <a:lnSpc>
                <a:spcPct val="200000"/>
              </a:lnSpc>
            </a:pPr>
            <a:r>
              <a:rPr lang="en-GB" sz="2800" dirty="0">
                <a:solidFill>
                  <a:schemeClr val="tx1">
                    <a:lumMod val="65000"/>
                    <a:lumOff val="35000"/>
                  </a:schemeClr>
                </a:solidFill>
                <a:effectLst/>
                <a:latin typeface="+mj-lt"/>
              </a:rPr>
              <a:t>Signs of frustration: </a:t>
            </a:r>
          </a:p>
          <a:p>
            <a:pPr marL="457200" indent="-457200">
              <a:lnSpc>
                <a:spcPct val="200000"/>
              </a:lnSpc>
              <a:buFontTx/>
              <a:buChar char="-"/>
            </a:pPr>
            <a:r>
              <a:rPr lang="en-GB" sz="2800" dirty="0">
                <a:solidFill>
                  <a:schemeClr val="tx1">
                    <a:lumMod val="65000"/>
                    <a:lumOff val="35000"/>
                  </a:schemeClr>
                </a:solidFill>
                <a:effectLst/>
                <a:latin typeface="+mj-lt"/>
              </a:rPr>
              <a:t>losing our temper.</a:t>
            </a:r>
          </a:p>
          <a:p>
            <a:pPr marL="457200" indent="-457200">
              <a:lnSpc>
                <a:spcPct val="200000"/>
              </a:lnSpc>
              <a:buFontTx/>
              <a:buChar char="-"/>
            </a:pPr>
            <a:r>
              <a:rPr lang="en-GB" sz="2800" dirty="0">
                <a:solidFill>
                  <a:schemeClr val="tx1">
                    <a:lumMod val="65000"/>
                    <a:lumOff val="35000"/>
                  </a:schemeClr>
                </a:solidFill>
                <a:effectLst/>
                <a:latin typeface="+mj-lt"/>
              </a:rPr>
              <a:t>tapping our fingers. </a:t>
            </a:r>
          </a:p>
          <a:p>
            <a:pPr marL="457200" indent="-457200">
              <a:lnSpc>
                <a:spcPct val="200000"/>
              </a:lnSpc>
              <a:buFontTx/>
              <a:buChar char="-"/>
            </a:pPr>
            <a:r>
              <a:rPr lang="en-GB" sz="2800" dirty="0">
                <a:solidFill>
                  <a:schemeClr val="tx1">
                    <a:lumMod val="65000"/>
                    <a:lumOff val="35000"/>
                  </a:schemeClr>
                </a:solidFill>
                <a:effectLst/>
                <a:latin typeface="+mj-lt"/>
              </a:rPr>
              <a:t>feeling sad or anxious.</a:t>
            </a:r>
          </a:p>
          <a:p>
            <a:pPr marL="457200" indent="-457200">
              <a:lnSpc>
                <a:spcPct val="200000"/>
              </a:lnSpc>
              <a:buFontTx/>
              <a:buChar char="-"/>
            </a:pPr>
            <a:r>
              <a:rPr lang="en-GB" sz="2800" dirty="0">
                <a:solidFill>
                  <a:schemeClr val="tx1">
                    <a:lumMod val="65000"/>
                    <a:lumOff val="35000"/>
                  </a:schemeClr>
                </a:solidFill>
                <a:latin typeface="+mj-lt"/>
              </a:rPr>
              <a:t>G</a:t>
            </a:r>
            <a:r>
              <a:rPr lang="en-GB" sz="2800" dirty="0">
                <a:solidFill>
                  <a:schemeClr val="tx1">
                    <a:lumMod val="65000"/>
                    <a:lumOff val="35000"/>
                  </a:schemeClr>
                </a:solidFill>
                <a:effectLst/>
                <a:latin typeface="+mj-lt"/>
              </a:rPr>
              <a:t>iving up.</a:t>
            </a:r>
          </a:p>
          <a:p>
            <a:pPr marL="457200" indent="-457200">
              <a:lnSpc>
                <a:spcPct val="200000"/>
              </a:lnSpc>
              <a:buFontTx/>
              <a:buChar char="-"/>
            </a:pPr>
            <a:r>
              <a:rPr lang="en-GB" sz="2800" dirty="0">
                <a:solidFill>
                  <a:schemeClr val="tx1">
                    <a:lumMod val="65000"/>
                    <a:lumOff val="35000"/>
                  </a:schemeClr>
                </a:solidFill>
                <a:latin typeface="+mj-lt"/>
              </a:rPr>
              <a:t>H</a:t>
            </a:r>
            <a:r>
              <a:rPr lang="en-GB" sz="2800" dirty="0">
                <a:solidFill>
                  <a:schemeClr val="tx1">
                    <a:lumMod val="65000"/>
                    <a:lumOff val="35000"/>
                  </a:schemeClr>
                </a:solidFill>
                <a:effectLst/>
                <a:latin typeface="+mj-lt"/>
              </a:rPr>
              <a:t>aving trouble sleeping.</a:t>
            </a:r>
            <a:endParaRPr lang="en-US" sz="2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414443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childTnLst>
                                </p:cTn>
                              </p:par>
                            </p:childTnLst>
                          </p:cTn>
                        </p:par>
                        <p:par>
                          <p:cTn id="8" fill="hold">
                            <p:stCondLst>
                              <p:cond delay="750"/>
                            </p:stCondLst>
                            <p:childTnLst>
                              <p:par>
                                <p:cTn id="9" presetID="10" presetClass="exit" presetSubtype="0" fill="hold" grpId="1" nodeType="afterEffect">
                                  <p:stCondLst>
                                    <p:cond delay="0"/>
                                  </p:stCondLst>
                                  <p:childTnLst>
                                    <p:animEffect transition="out" filter="fade">
                                      <p:cBhvr>
                                        <p:cTn id="10" dur="500"/>
                                        <p:tgtEl>
                                          <p:spTgt spid="19"/>
                                        </p:tgtEl>
                                      </p:cBhvr>
                                    </p:animEffect>
                                    <p:set>
                                      <p:cBhvr>
                                        <p:cTn id="11" dur="1" fill="hold">
                                          <p:stCondLst>
                                            <p:cond delay="499"/>
                                          </p:stCondLst>
                                        </p:cTn>
                                        <p:tgtEl>
                                          <p:spTgt spid="19"/>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2000"/>
                            </p:stCondLst>
                            <p:childTnLst>
                              <p:par>
                                <p:cTn id="17" presetID="10" presetClass="exit" presetSubtype="0" fill="hold" grpId="1" nodeType="after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750"/>
                                        <p:tgtEl>
                                          <p:spTgt spid="25"/>
                                        </p:tgtEl>
                                      </p:cBhvr>
                                    </p:animEffect>
                                  </p:childTnLst>
                                </p:cTn>
                              </p:par>
                            </p:childTnLst>
                          </p:cTn>
                        </p:par>
                        <p:par>
                          <p:cTn id="24" fill="hold">
                            <p:stCondLst>
                              <p:cond delay="3250"/>
                            </p:stCondLst>
                            <p:childTnLst>
                              <p:par>
                                <p:cTn id="25" presetID="10" presetClass="exit" presetSubtype="0" fill="hold" grpId="1" nodeType="afterEffect">
                                  <p:stCondLst>
                                    <p:cond delay="0"/>
                                  </p:stCondLst>
                                  <p:childTnLst>
                                    <p:animEffect transition="out" filter="fade">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1"/>
                                        </p:tgtEl>
                                      </p:cBhvr>
                                    </p:animEffect>
                                    <p:set>
                                      <p:cBhvr>
                                        <p:cTn id="37" dur="1" fill="hold">
                                          <p:stCondLst>
                                            <p:cond delay="499"/>
                                          </p:stCondLst>
                                        </p:cTn>
                                        <p:tgtEl>
                                          <p:spTgt spid="3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bg/>
                                          </p:spTgt>
                                        </p:tgtEl>
                                        <p:attrNameLst>
                                          <p:attrName>style.visibility</p:attrName>
                                        </p:attrNameLst>
                                      </p:cBhvr>
                                      <p:to>
                                        <p:strVal val="visible"/>
                                      </p:to>
                                    </p:set>
                                    <p:animEffect transition="in" filter="wipe(left)">
                                      <p:cBhvr>
                                        <p:cTn id="42" dur="500"/>
                                        <p:tgtEl>
                                          <p:spTgt spid="2">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Effect transition="in" filter="wipe(left)">
                                      <p:cBhvr>
                                        <p:cTn id="47" dur="500"/>
                                        <p:tgtEl>
                                          <p:spTgt spid="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xEl>
                                              <p:pRg st="1" end="1"/>
                                            </p:txEl>
                                          </p:spTgt>
                                        </p:tgtEl>
                                        <p:attrNameLst>
                                          <p:attrName>style.visibility</p:attrName>
                                        </p:attrNameLst>
                                      </p:cBhvr>
                                      <p:to>
                                        <p:strVal val="visible"/>
                                      </p:to>
                                    </p:set>
                                    <p:animEffect transition="in" filter="wipe(left)">
                                      <p:cBhvr>
                                        <p:cTn id="52" dur="500"/>
                                        <p:tgtEl>
                                          <p:spTgt spid="2">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xEl>
                                              <p:pRg st="2" end="2"/>
                                            </p:txEl>
                                          </p:spTgt>
                                        </p:tgtEl>
                                        <p:attrNameLst>
                                          <p:attrName>style.visibility</p:attrName>
                                        </p:attrNameLst>
                                      </p:cBhvr>
                                      <p:to>
                                        <p:strVal val="visible"/>
                                      </p:to>
                                    </p:set>
                                    <p:animEffect transition="in" filter="wipe(left)">
                                      <p:cBhvr>
                                        <p:cTn id="57" dur="500"/>
                                        <p:tgtEl>
                                          <p:spTgt spid="2">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
                                            <p:txEl>
                                              <p:pRg st="3" end="3"/>
                                            </p:txEl>
                                          </p:spTgt>
                                        </p:tgtEl>
                                        <p:attrNameLst>
                                          <p:attrName>style.visibility</p:attrName>
                                        </p:attrNameLst>
                                      </p:cBhvr>
                                      <p:to>
                                        <p:strVal val="visible"/>
                                      </p:to>
                                    </p:set>
                                    <p:animEffect transition="in" filter="wipe(left)">
                                      <p:cBhvr>
                                        <p:cTn id="62" dur="500"/>
                                        <p:tgtEl>
                                          <p:spTgt spid="2">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
                                            <p:txEl>
                                              <p:pRg st="4" end="4"/>
                                            </p:txEl>
                                          </p:spTgt>
                                        </p:tgtEl>
                                        <p:attrNameLst>
                                          <p:attrName>style.visibility</p:attrName>
                                        </p:attrNameLst>
                                      </p:cBhvr>
                                      <p:to>
                                        <p:strVal val="visible"/>
                                      </p:to>
                                    </p:set>
                                    <p:animEffect transition="in" filter="wipe(left)">
                                      <p:cBhvr>
                                        <p:cTn id="67" dur="500"/>
                                        <p:tgtEl>
                                          <p:spTgt spid="2">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
                                            <p:txEl>
                                              <p:pRg st="5" end="5"/>
                                            </p:txEl>
                                          </p:spTgt>
                                        </p:tgtEl>
                                        <p:attrNameLst>
                                          <p:attrName>style.visibility</p:attrName>
                                        </p:attrNameLst>
                                      </p:cBhvr>
                                      <p:to>
                                        <p:strVal val="visible"/>
                                      </p:to>
                                    </p:set>
                                    <p:animEffect transition="in" filter="wipe(left)">
                                      <p:cBhvr>
                                        <p:cTn id="7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3" grpId="0"/>
      <p:bldP spid="23" grpId="1"/>
      <p:bldP spid="25" grpId="0"/>
      <p:bldP spid="25" grpId="1"/>
      <p:bldP spid="31" grpId="0" animBg="1"/>
      <p:bldP spid="31" grpId="1" animBg="1"/>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48F85BC-CD02-41E9-9F34-314FF38783C0}"/>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Introduction</a:t>
            </a:r>
            <a:endParaRPr lang="en-GB" dirty="0">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Can you solve the problem? </a:t>
            </a:r>
          </a:p>
        </p:txBody>
      </p:sp>
      <p:sp>
        <p:nvSpPr>
          <p:cNvPr id="22" name="TextBox 21">
            <a:extLst>
              <a:ext uri="{FF2B5EF4-FFF2-40B4-BE49-F238E27FC236}">
                <a16:creationId xmlns:a16="http://schemas.microsoft.com/office/drawing/2014/main" id="{F43104B4-9A74-2AC1-9316-27B51B0C6733}"/>
              </a:ext>
            </a:extLst>
          </p:cNvPr>
          <p:cNvSpPr txBox="1"/>
          <p:nvPr/>
        </p:nvSpPr>
        <p:spPr>
          <a:xfrm>
            <a:off x="0" y="1302676"/>
            <a:ext cx="12192000" cy="954107"/>
          </a:xfrm>
          <a:prstGeom prst="rect">
            <a:avLst/>
          </a:prstGeom>
          <a:noFill/>
        </p:spPr>
        <p:txBody>
          <a:bodyPr wrap="square">
            <a:spAutoFit/>
          </a:bodyPr>
          <a:lstStyle/>
          <a:p>
            <a:pPr marL="457200"/>
            <a:r>
              <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rPr>
              <a:t>In a science experiment, students wanted to find how long it would take a bean seed to grow.</a:t>
            </a:r>
            <a:endParaRPr lang="en-US" sz="2800"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E8769D6B-D5F5-4549-BC31-7FABE5A45E8A}"/>
              </a:ext>
            </a:extLst>
          </p:cNvPr>
          <p:cNvSpPr txBox="1"/>
          <p:nvPr/>
        </p:nvSpPr>
        <p:spPr>
          <a:xfrm>
            <a:off x="4" y="5708998"/>
            <a:ext cx="12192000" cy="523220"/>
          </a:xfrm>
          <a:prstGeom prst="rect">
            <a:avLst/>
          </a:prstGeom>
          <a:noFill/>
        </p:spPr>
        <p:txBody>
          <a:bodyPr wrap="square">
            <a:spAutoFit/>
          </a:bodyPr>
          <a:lstStyle/>
          <a:p>
            <a:pPr marL="457200" marR="0" lvl="0">
              <a:spcBef>
                <a:spcPts val="0"/>
              </a:spcBef>
              <a:spcAft>
                <a:spcPts val="800"/>
              </a:spcAft>
            </a:pPr>
            <a:r>
              <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rPr>
              <a:t>How many centimeters did the seed grow from day 6 to day 10?</a:t>
            </a:r>
          </a:p>
        </p:txBody>
      </p:sp>
      <p:pic>
        <p:nvPicPr>
          <p:cNvPr id="24" name="Picture 23">
            <a:extLst>
              <a:ext uri="{FF2B5EF4-FFF2-40B4-BE49-F238E27FC236}">
                <a16:creationId xmlns:a16="http://schemas.microsoft.com/office/drawing/2014/main" id="{3FB89654-2D56-E27C-A926-3EDA8E56999C}"/>
              </a:ext>
            </a:extLst>
          </p:cNvPr>
          <p:cNvPicPr>
            <a:picLocks noChangeAspect="1"/>
          </p:cNvPicPr>
          <p:nvPr/>
        </p:nvPicPr>
        <p:blipFill>
          <a:blip r:embed="rId4"/>
          <a:srcRect/>
          <a:stretch/>
        </p:blipFill>
        <p:spPr>
          <a:xfrm>
            <a:off x="955966" y="2568845"/>
            <a:ext cx="2387572" cy="2973844"/>
          </a:xfrm>
          <a:prstGeom prst="rect">
            <a:avLst/>
          </a:prstGeom>
        </p:spPr>
      </p:pic>
      <p:pic>
        <p:nvPicPr>
          <p:cNvPr id="29" name="Picture 28">
            <a:extLst>
              <a:ext uri="{FF2B5EF4-FFF2-40B4-BE49-F238E27FC236}">
                <a16:creationId xmlns:a16="http://schemas.microsoft.com/office/drawing/2014/main" id="{9976ECC6-745D-C9BE-31C8-8CD9F42CB993}"/>
              </a:ext>
            </a:extLst>
          </p:cNvPr>
          <p:cNvPicPr>
            <a:picLocks noChangeAspect="1"/>
          </p:cNvPicPr>
          <p:nvPr/>
        </p:nvPicPr>
        <p:blipFill>
          <a:blip r:embed="rId5"/>
          <a:srcRect/>
          <a:stretch/>
        </p:blipFill>
        <p:spPr>
          <a:xfrm>
            <a:off x="3477097" y="2504081"/>
            <a:ext cx="2439568" cy="3038608"/>
          </a:xfrm>
          <a:prstGeom prst="rect">
            <a:avLst/>
          </a:prstGeom>
        </p:spPr>
      </p:pic>
      <p:pic>
        <p:nvPicPr>
          <p:cNvPr id="30" name="Picture 29">
            <a:extLst>
              <a:ext uri="{FF2B5EF4-FFF2-40B4-BE49-F238E27FC236}">
                <a16:creationId xmlns:a16="http://schemas.microsoft.com/office/drawing/2014/main" id="{0A4027AA-57BA-6CD2-6C65-0A342782E8BC}"/>
              </a:ext>
            </a:extLst>
          </p:cNvPr>
          <p:cNvPicPr>
            <a:picLocks noChangeAspect="1"/>
          </p:cNvPicPr>
          <p:nvPr/>
        </p:nvPicPr>
        <p:blipFill>
          <a:blip r:embed="rId6"/>
          <a:srcRect/>
          <a:stretch/>
        </p:blipFill>
        <p:spPr>
          <a:xfrm>
            <a:off x="6050224" y="2534774"/>
            <a:ext cx="2414926" cy="3007915"/>
          </a:xfrm>
          <a:prstGeom prst="rect">
            <a:avLst/>
          </a:prstGeom>
        </p:spPr>
      </p:pic>
      <p:pic>
        <p:nvPicPr>
          <p:cNvPr id="31" name="Picture 30">
            <a:extLst>
              <a:ext uri="{FF2B5EF4-FFF2-40B4-BE49-F238E27FC236}">
                <a16:creationId xmlns:a16="http://schemas.microsoft.com/office/drawing/2014/main" id="{78E4F420-9F31-8CB7-E41D-79BB01A5563B}"/>
              </a:ext>
            </a:extLst>
          </p:cNvPr>
          <p:cNvPicPr>
            <a:picLocks noChangeAspect="1"/>
          </p:cNvPicPr>
          <p:nvPr/>
        </p:nvPicPr>
        <p:blipFill>
          <a:blip r:embed="rId7"/>
          <a:srcRect/>
          <a:stretch/>
        </p:blipFill>
        <p:spPr>
          <a:xfrm>
            <a:off x="8598708" y="2509663"/>
            <a:ext cx="2435087" cy="3033026"/>
          </a:xfrm>
          <a:prstGeom prst="rect">
            <a:avLst/>
          </a:prstGeom>
        </p:spPr>
      </p:pic>
      <p:sp>
        <p:nvSpPr>
          <p:cNvPr id="32" name="TextBox 31">
            <a:extLst>
              <a:ext uri="{FF2B5EF4-FFF2-40B4-BE49-F238E27FC236}">
                <a16:creationId xmlns:a16="http://schemas.microsoft.com/office/drawing/2014/main" id="{1863DB30-61AB-CD49-6C79-8024848660C2}"/>
              </a:ext>
            </a:extLst>
          </p:cNvPr>
          <p:cNvSpPr txBox="1"/>
          <p:nvPr/>
        </p:nvSpPr>
        <p:spPr>
          <a:xfrm>
            <a:off x="-4" y="5712815"/>
            <a:ext cx="12192000" cy="523220"/>
          </a:xfrm>
          <a:prstGeom prst="rect">
            <a:avLst/>
          </a:prstGeom>
          <a:noFill/>
        </p:spPr>
        <p:txBody>
          <a:bodyPr wrap="square">
            <a:spAutoFit/>
          </a:bodyPr>
          <a:lstStyle/>
          <a:p>
            <a:pPr marL="457200" marR="0" lvl="0">
              <a:spcBef>
                <a:spcPts val="0"/>
              </a:spcBef>
              <a:spcAft>
                <a:spcPts val="0"/>
              </a:spcAft>
            </a:pPr>
            <a:r>
              <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rPr>
              <a:t>How many centimeters did the seed grow from day 9 to day 10?</a:t>
            </a:r>
          </a:p>
        </p:txBody>
      </p:sp>
      <p:sp>
        <p:nvSpPr>
          <p:cNvPr id="11" name="TextBox 10">
            <a:extLst>
              <a:ext uri="{FF2B5EF4-FFF2-40B4-BE49-F238E27FC236}">
                <a16:creationId xmlns:a16="http://schemas.microsoft.com/office/drawing/2014/main" id="{6B3ECE04-CCF4-8A34-1B68-48A4A985ED5F}"/>
              </a:ext>
            </a:extLst>
          </p:cNvPr>
          <p:cNvSpPr txBox="1"/>
          <p:nvPr/>
        </p:nvSpPr>
        <p:spPr>
          <a:xfrm>
            <a:off x="4366211" y="2606164"/>
            <a:ext cx="1003801" cy="461665"/>
          </a:xfrm>
          <a:prstGeom prst="rect">
            <a:avLst/>
          </a:prstGeom>
          <a:noFill/>
        </p:spPr>
        <p:txBody>
          <a:bodyPr wrap="none" rtlCol="0">
            <a:spAutoFit/>
          </a:bodyPr>
          <a:lstStyle/>
          <a:p>
            <a:r>
              <a:rPr lang="en-US" sz="2400" dirty="0">
                <a:solidFill>
                  <a:srgbClr val="C00000"/>
                </a:solidFill>
                <a:latin typeface="+mn-lt"/>
              </a:rPr>
              <a:t>Day 6</a:t>
            </a:r>
          </a:p>
        </p:txBody>
      </p:sp>
      <p:sp>
        <p:nvSpPr>
          <p:cNvPr id="12" name="TextBox 11">
            <a:extLst>
              <a:ext uri="{FF2B5EF4-FFF2-40B4-BE49-F238E27FC236}">
                <a16:creationId xmlns:a16="http://schemas.microsoft.com/office/drawing/2014/main" id="{C3D2FABA-627D-AF4D-0E6F-21DF72CDB829}"/>
              </a:ext>
            </a:extLst>
          </p:cNvPr>
          <p:cNvSpPr txBox="1"/>
          <p:nvPr/>
        </p:nvSpPr>
        <p:spPr>
          <a:xfrm>
            <a:off x="6982332" y="2606164"/>
            <a:ext cx="1003801" cy="461665"/>
          </a:xfrm>
          <a:prstGeom prst="rect">
            <a:avLst/>
          </a:prstGeom>
          <a:noFill/>
        </p:spPr>
        <p:txBody>
          <a:bodyPr wrap="none" rtlCol="0">
            <a:spAutoFit/>
          </a:bodyPr>
          <a:lstStyle/>
          <a:p>
            <a:r>
              <a:rPr lang="en-US" sz="2400" dirty="0">
                <a:solidFill>
                  <a:srgbClr val="C00000"/>
                </a:solidFill>
                <a:latin typeface="+mn-lt"/>
              </a:rPr>
              <a:t>Day 9</a:t>
            </a:r>
          </a:p>
        </p:txBody>
      </p:sp>
      <p:sp>
        <p:nvSpPr>
          <p:cNvPr id="13" name="TextBox 12">
            <a:extLst>
              <a:ext uri="{FF2B5EF4-FFF2-40B4-BE49-F238E27FC236}">
                <a16:creationId xmlns:a16="http://schemas.microsoft.com/office/drawing/2014/main" id="{C9890FA1-A6B3-F854-3A05-A7408E8ACF50}"/>
              </a:ext>
            </a:extLst>
          </p:cNvPr>
          <p:cNvSpPr txBox="1"/>
          <p:nvPr/>
        </p:nvSpPr>
        <p:spPr>
          <a:xfrm>
            <a:off x="9397258" y="2606164"/>
            <a:ext cx="1141659" cy="461665"/>
          </a:xfrm>
          <a:prstGeom prst="rect">
            <a:avLst/>
          </a:prstGeom>
          <a:noFill/>
        </p:spPr>
        <p:txBody>
          <a:bodyPr wrap="none" rtlCol="0">
            <a:spAutoFit/>
          </a:bodyPr>
          <a:lstStyle/>
          <a:p>
            <a:r>
              <a:rPr lang="en-US" sz="2400" dirty="0">
                <a:solidFill>
                  <a:srgbClr val="C00000"/>
                </a:solidFill>
                <a:latin typeface="+mn-lt"/>
              </a:rPr>
              <a:t>Day 10</a:t>
            </a:r>
          </a:p>
        </p:txBody>
      </p:sp>
    </p:spTree>
    <p:custDataLst>
      <p:tags r:id="rId1"/>
    </p:custDataLst>
    <p:extLst>
      <p:ext uri="{BB962C8B-B14F-4D97-AF65-F5344CB8AC3E}">
        <p14:creationId xmlns:p14="http://schemas.microsoft.com/office/powerpoint/2010/main" val="19450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3">
                                            <p:txEl>
                                              <p:pRg st="0" end="0"/>
                                            </p:txEl>
                                          </p:spTgt>
                                        </p:tgtEl>
                                        <p:attrNameLst>
                                          <p:attrName>style.visibility</p:attrName>
                                        </p:attrNameLst>
                                      </p:cBhvr>
                                      <p:to>
                                        <p:strVal val="visible"/>
                                      </p:to>
                                    </p:set>
                                    <p:animEffect transition="in" filter="wipe(left)">
                                      <p:cBhvr>
                                        <p:cTn id="35" dur="2000"/>
                                        <p:tgtEl>
                                          <p:spTgt spid="2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2" fill="hold" grpId="0" nodeType="clickEffect">
                                  <p:stCondLst>
                                    <p:cond delay="0"/>
                                  </p:stCondLst>
                                  <p:childTnLst>
                                    <p:anim calcmode="lin" valueType="num">
                                      <p:cBhvr additive="base">
                                        <p:cTn id="39" dur="500"/>
                                        <p:tgtEl>
                                          <p:spTgt spid="23">
                                            <p:txEl>
                                              <p:pRg st="0" end="0"/>
                                            </p:txEl>
                                          </p:spTgt>
                                        </p:tgtEl>
                                        <p:attrNameLst>
                                          <p:attrName>ppt_x</p:attrName>
                                        </p:attrNameLst>
                                      </p:cBhvr>
                                      <p:tavLst>
                                        <p:tav tm="0">
                                          <p:val>
                                            <p:strVal val="ppt_x"/>
                                          </p:val>
                                        </p:tav>
                                        <p:tav tm="100000">
                                          <p:val>
                                            <p:strVal val="1+ppt_w/2"/>
                                          </p:val>
                                        </p:tav>
                                      </p:tavLst>
                                    </p:anim>
                                    <p:anim calcmode="lin" valueType="num">
                                      <p:cBhvr additive="base">
                                        <p:cTn id="40" dur="500"/>
                                        <p:tgtEl>
                                          <p:spTgt spid="23">
                                            <p:txEl>
                                              <p:pRg st="0" end="0"/>
                                            </p:txEl>
                                          </p:spTgt>
                                        </p:tgtEl>
                                        <p:attrNameLst>
                                          <p:attrName>ppt_y</p:attrName>
                                        </p:attrNameLst>
                                      </p:cBhvr>
                                      <p:tavLst>
                                        <p:tav tm="0">
                                          <p:val>
                                            <p:strVal val="ppt_y"/>
                                          </p:val>
                                        </p:tav>
                                        <p:tav tm="100000">
                                          <p:val>
                                            <p:strVal val="ppt_y"/>
                                          </p:val>
                                        </p:tav>
                                      </p:tavLst>
                                    </p:anim>
                                    <p:set>
                                      <p:cBhvr>
                                        <p:cTn id="41" dur="1" fill="hold">
                                          <p:stCondLst>
                                            <p:cond delay="499"/>
                                          </p:stCondLst>
                                        </p:cTn>
                                        <p:tgtEl>
                                          <p:spTgt spid="23">
                                            <p:txEl>
                                              <p:pRg st="0" end="0"/>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2">
                                            <p:txEl>
                                              <p:pRg st="0" end="0"/>
                                            </p:txEl>
                                          </p:spTgt>
                                        </p:tgtEl>
                                        <p:attrNameLst>
                                          <p:attrName>style.visibility</p:attrName>
                                        </p:attrNameLst>
                                      </p:cBhvr>
                                      <p:to>
                                        <p:strVal val="visible"/>
                                      </p:to>
                                    </p:set>
                                    <p:animEffect transition="in" filter="wipe(left)">
                                      <p:cBhvr>
                                        <p:cTn id="46" dur="20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Specific Learning Objective</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4" y="1345111"/>
            <a:ext cx="11432214" cy="4837325"/>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Subtraction of fractions</a:t>
            </a:r>
          </a:p>
          <a:p>
            <a:pPr marL="457200">
              <a:lnSpc>
                <a:spcPct val="150000"/>
              </a:lnSpc>
              <a:buClr>
                <a:srgbClr val="0076A3"/>
              </a:buClr>
              <a:buSzPts val="1100"/>
            </a:pPr>
            <a:r>
              <a:rPr lang="en-US" sz="2800" dirty="0">
                <a:solidFill>
                  <a:schemeClr val="tx1">
                    <a:lumMod val="65000"/>
                    <a:lumOff val="35000"/>
                  </a:schemeClr>
                </a:solidFill>
                <a:latin typeface="Comic Sans MS"/>
              </a:rPr>
              <a:t>Subtract fractions</a:t>
            </a:r>
            <a:endParaRPr lang="en-US" sz="2400" dirty="0">
              <a:solidFill>
                <a:schemeClr val="tx1">
                  <a:lumMod val="65000"/>
                  <a:lumOff val="35000"/>
                </a:schemeClr>
              </a:solidFill>
              <a:latin typeface="Comic Sans MS"/>
            </a:endParaRPr>
          </a:p>
          <a:p>
            <a:pPr marL="971550" lvl="8" indent="-457200">
              <a:lnSpc>
                <a:spcPct val="150000"/>
              </a:lnSpc>
              <a:buClr>
                <a:srgbClr val="0076A3"/>
              </a:buClr>
              <a:buSzPct val="100000"/>
              <a:buFont typeface="Arial" panose="020B0604020202020204" pitchFamily="34" charset="0"/>
              <a:buChar char="•"/>
            </a:pPr>
            <a:r>
              <a:rPr lang="en-US" sz="2400" dirty="0">
                <a:solidFill>
                  <a:schemeClr val="tx1">
                    <a:lumMod val="65000"/>
                    <a:lumOff val="35000"/>
                  </a:schemeClr>
                </a:solidFill>
                <a:latin typeface="Comic Sans MS"/>
              </a:rPr>
              <a:t>Subtract two fractions</a:t>
            </a:r>
          </a:p>
          <a:p>
            <a:pPr marL="971550" lvl="8" indent="-457200">
              <a:lnSpc>
                <a:spcPct val="150000"/>
              </a:lnSpc>
              <a:buClr>
                <a:srgbClr val="0076A3"/>
              </a:buClr>
              <a:buSzPct val="100000"/>
              <a:buFont typeface="Arial" panose="020B0604020202020204" pitchFamily="34" charset="0"/>
              <a:buChar char="•"/>
            </a:pPr>
            <a:endParaRPr lang="en-US" sz="2400" dirty="0">
              <a:solidFill>
                <a:schemeClr val="tx1">
                  <a:lumMod val="65000"/>
                  <a:lumOff val="35000"/>
                </a:schemeClr>
              </a:solidFill>
              <a:latin typeface="Comic Sans MS"/>
            </a:endParaRPr>
          </a:p>
          <a:p>
            <a:pPr marL="514350" lvl="8">
              <a:lnSpc>
                <a:spcPct val="150000"/>
              </a:lnSpc>
              <a:buClr>
                <a:srgbClr val="0076A3"/>
              </a:buClr>
              <a:buSzPct val="100000"/>
            </a:pPr>
            <a:endParaRPr lang="fr-FR" sz="3200" b="1" dirty="0">
              <a:solidFill>
                <a:srgbClr val="3A729A"/>
              </a:solidFill>
              <a:latin typeface="Comic Sans MS" panose="030F0702030302020204" pitchFamily="66" charset="0"/>
            </a:endParaRPr>
          </a:p>
          <a:p>
            <a:pPr marL="91440" indent="-127000">
              <a:spcBef>
                <a:spcPts val="1400"/>
              </a:spcBef>
              <a:buSzPts val="2000"/>
              <a:buFont typeface="Arial"/>
              <a:buChar char=" "/>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1711352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3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608162-96D5-42C3-98BB-990694032A60}"/>
</file>

<file path=customXml/itemProps2.xml><?xml version="1.0" encoding="utf-8"?>
<ds:datastoreItem xmlns:ds="http://schemas.openxmlformats.org/officeDocument/2006/customXml" ds:itemID="{B52C9AE0-2863-482C-91B6-D8A991EB5B04}">
  <ds:schemaRefs>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d23d726e-30b8-4020-9bcc-ea20acae9033"/>
    <ds:schemaRef ds:uri="http://purl.org/dc/dcmitype/"/>
    <ds:schemaRef ds:uri="http://schemas.microsoft.com/office/infopath/2007/PartnerControls"/>
    <ds:schemaRef ds:uri="20540652-c8d4-4907-a72c-8ae251fa5497"/>
    <ds:schemaRef ds:uri="http://schemas.microsoft.com/office/2006/metadata/properties"/>
  </ds:schemaRefs>
</ds:datastoreItem>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TM03457510[[fn=Savon]]</Template>
  <TotalTime>4861</TotalTime>
  <Words>2852</Words>
  <Application>Microsoft Office PowerPoint</Application>
  <PresentationFormat>Widescreen</PresentationFormat>
  <Paragraphs>495</Paragraphs>
  <Slides>32</Slides>
  <Notes>32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Calibri</vt:lpstr>
      <vt:lpstr>Cambria Math</vt:lpstr>
      <vt:lpstr>Comic Sans MS</vt:lpstr>
      <vt:lpstr>Neo Sans</vt:lpstr>
      <vt:lpstr>Noto Sans Symbols</vt:lpstr>
      <vt:lpstr>scolaCursive_New</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391</cp:revision>
  <dcterms:created xsi:type="dcterms:W3CDTF">2020-11-03T06:34:51Z</dcterms:created>
  <dcterms:modified xsi:type="dcterms:W3CDTF">2023-08-11T11:05:12Z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116300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