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notesSlides/notesSlide6.xml" ContentType="application/vnd.openxmlformats-officedocument.presentationml.notesSlide+xml"/>
  <Override PartName="/ppt/tags/tag16.xml" ContentType="application/vnd.openxmlformats-officedocument.presentationml.tags+xml"/>
  <Override PartName="/ppt/notesSlides/notesSlide7.xml" ContentType="application/vnd.openxmlformats-officedocument.presentationml.notesSlide+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notesSlides/notesSlide9.xml" ContentType="application/vnd.openxmlformats-officedocument.presentationml.notesSlide+xml"/>
  <Override PartName="/ppt/tags/tag19.xml" ContentType="application/vnd.openxmlformats-officedocument.presentationml.tags+xml"/>
  <Override PartName="/ppt/notesSlides/notesSlide10.xml" ContentType="application/vnd.openxmlformats-officedocument.presentationml.notesSlide+xml"/>
  <Override PartName="/ppt/tags/tag20.xml" ContentType="application/vnd.openxmlformats-officedocument.presentationml.tags+xml"/>
  <Override PartName="/ppt/notesSlides/notesSlide11.xml" ContentType="application/vnd.openxmlformats-officedocument.presentationml.notesSlide+xml"/>
  <Override PartName="/ppt/tags/tag21.xml" ContentType="application/vnd.openxmlformats-officedocument.presentationml.tags+xml"/>
  <Override PartName="/ppt/notesSlides/notesSlide12.xml" ContentType="application/vnd.openxmlformats-officedocument.presentationml.notesSlide+xml"/>
  <Override PartName="/ppt/tags/tag22.xml" ContentType="application/vnd.openxmlformats-officedocument.presentationml.tags+xml"/>
  <Override PartName="/ppt/notesSlides/notesSlide13.xml" ContentType="application/vnd.openxmlformats-officedocument.presentationml.notesSlide+xml"/>
  <Override PartName="/ppt/tags/tag23.xml" ContentType="application/vnd.openxmlformats-officedocument.presentationml.tags+xml"/>
  <Override PartName="/ppt/notesSlides/notesSlide14.xml" ContentType="application/vnd.openxmlformats-officedocument.presentationml.notesSlide+xml"/>
  <Override PartName="/ppt/tags/tag24.xml" ContentType="application/vnd.openxmlformats-officedocument.presentationml.tags+xml"/>
  <Override PartName="/ppt/notesSlides/notesSlide15.xml" ContentType="application/vnd.openxmlformats-officedocument.presentationml.notesSlide+xml"/>
  <Override PartName="/ppt/tags/tag25.xml" ContentType="application/vnd.openxmlformats-officedocument.presentationml.tags+xml"/>
  <Override PartName="/ppt/notesSlides/notesSlide16.xml" ContentType="application/vnd.openxmlformats-officedocument.presentationml.notesSlide+xml"/>
  <Override PartName="/ppt/tags/tag26.xml" ContentType="application/vnd.openxmlformats-officedocument.presentationml.tags+xml"/>
  <Override PartName="/ppt/notesSlides/notesSlide17.xml" ContentType="application/vnd.openxmlformats-officedocument.presentationml.notesSlide+xml"/>
  <Override PartName="/ppt/tags/tag27.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23"/>
  </p:notesMasterIdLst>
  <p:handoutMasterIdLst>
    <p:handoutMasterId r:id="rId24"/>
  </p:handoutMasterIdLst>
  <p:sldIdLst>
    <p:sldId id="2231" r:id="rId5"/>
    <p:sldId id="2146" r:id="rId6"/>
    <p:sldId id="527" r:id="rId7"/>
    <p:sldId id="2082" r:id="rId8"/>
    <p:sldId id="2230" r:id="rId9"/>
    <p:sldId id="2209" r:id="rId10"/>
    <p:sldId id="2212" r:id="rId11"/>
    <p:sldId id="2214" r:id="rId12"/>
    <p:sldId id="2217" r:id="rId13"/>
    <p:sldId id="2216" r:id="rId14"/>
    <p:sldId id="791" r:id="rId15"/>
    <p:sldId id="2218" r:id="rId16"/>
    <p:sldId id="677" r:id="rId17"/>
    <p:sldId id="2221" r:id="rId18"/>
    <p:sldId id="2222" r:id="rId19"/>
    <p:sldId id="2224" r:id="rId20"/>
    <p:sldId id="2226" r:id="rId21"/>
    <p:sldId id="258" r:id="rId22"/>
  </p:sldIdLst>
  <p:sldSz cx="12192000" cy="6858000"/>
  <p:notesSz cx="6858000" cy="9144000"/>
  <p:custDataLst>
    <p:tags r:id="rId25"/>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280" userDrawn="1">
          <p15:clr>
            <a:srgbClr val="A4A3A4"/>
          </p15:clr>
        </p15:guide>
        <p15:guide id="2" pos="3768" userDrawn="1">
          <p15:clr>
            <a:srgbClr val="A4A3A4"/>
          </p15:clr>
        </p15:guide>
      </p15:sldGuideLst>
    </p:ext>
    <p:ext uri="{2D200454-40CA-4A62-9FC3-DE9A4176ACB9}">
      <p15:notesGuideLst xmlns:p15="http://schemas.microsoft.com/office/powerpoint/2012/main"/>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Chams Haidar" initials="CH" lastIdx="41" clrIdx="13">
    <p:extLst>
      <p:ext uri="{19B8F6BF-5375-455C-9EA6-DF929625EA0E}">
        <p15:presenceInfo xmlns:p15="http://schemas.microsoft.com/office/powerpoint/2012/main" userId="S::Chams.Haidar@qitabi.org::06e4fcf4-f1e0-4aff-b2c6-5e481d282eb6" providerId="AD"/>
      </p:ext>
    </p:extLst>
  </p:cmAuthor>
  <p:cmAuthor id="14" name="Theresia Tabchi" initials="TT" lastIdx="103" clrIdx="14">
    <p:extLst>
      <p:ext uri="{19B8F6BF-5375-455C-9EA6-DF929625EA0E}">
        <p15:presenceInfo xmlns:p15="http://schemas.microsoft.com/office/powerpoint/2012/main" userId="S::Theresia.Tabchi@qitabi.org::04654ed0-3f64-44cb-b32b-c45aabe67ae5" providerId="AD"/>
      </p:ext>
    </p:extLst>
  </p:cmAuthor>
  <p:cmAuthor id="15" name="Christine Gemayel" initials="CG" lastIdx="1" clrIdx="15">
    <p:extLst>
      <p:ext uri="{19B8F6BF-5375-455C-9EA6-DF929625EA0E}">
        <p15:presenceInfo xmlns:p15="http://schemas.microsoft.com/office/powerpoint/2012/main" userId="S::christine.gemayel@qitabi.org::cee5c35b-5dc1-4c7b-bb32-4717cb117b92" providerId="AD"/>
      </p:ext>
    </p:extLst>
  </p:cmAuthor>
  <p:cmAuthor id="16" name="Khatchig-Hrag" initials="K" lastIdx="1" clrIdx="16">
    <p:extLst>
      <p:ext uri="{19B8F6BF-5375-455C-9EA6-DF929625EA0E}">
        <p15:presenceInfo xmlns:p15="http://schemas.microsoft.com/office/powerpoint/2012/main" userId="Khatchig-Hra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C274"/>
    <a:srgbClr val="0076A3"/>
    <a:srgbClr val="085091"/>
    <a:srgbClr val="C00000"/>
    <a:srgbClr val="59B4E1"/>
    <a:srgbClr val="F6CA76"/>
    <a:srgbClr val="FFFF99"/>
    <a:srgbClr val="578CC3"/>
    <a:srgbClr val="C7E6F5"/>
    <a:srgbClr val="DAF3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03661F-104C-49AB-BC51-138D17EB005D}" v="336" dt="2021-12-03T10:55:05.404"/>
  </p1510:revLst>
</p1510:revInfo>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409" autoAdjust="0"/>
    <p:restoredTop sz="67803" autoAdjust="0"/>
  </p:normalViewPr>
  <p:slideViewPr>
    <p:cSldViewPr snapToGrid="0">
      <p:cViewPr varScale="1">
        <p:scale>
          <a:sx n="58" d="100"/>
          <a:sy n="58" d="100"/>
        </p:scale>
        <p:origin x="1354" y="53"/>
      </p:cViewPr>
      <p:guideLst>
        <p:guide orient="horz" pos="2280"/>
        <p:guide pos="3768"/>
      </p:guideLst>
    </p:cSldViewPr>
  </p:slideViewPr>
  <p:outlineViewPr>
    <p:cViewPr>
      <p:scale>
        <a:sx n="33" d="100"/>
        <a:sy n="33" d="100"/>
      </p:scale>
      <p:origin x="0" y="-16704"/>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850" y="6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0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201"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20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0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02" Type="http://schemas.openxmlformats.org/officeDocument/2006/relationships/commentAuthors" Target="commentAuthors.xml"/><Relationship Id="rId20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67136E7-A376-43B0-AB94-EAA45EBFBCD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0EF3A4D-E52B-4CC8-8C9E-4C89DA143D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21CB70-A57B-405F-9AAB-9A34510485D0}" type="datetimeFigureOut">
              <a:rPr lang="en-US" smtClean="0"/>
              <a:t>21-Sep-23</a:t>
            </a:fld>
            <a:endParaRPr lang="en-US" dirty="0"/>
          </a:p>
        </p:txBody>
      </p:sp>
      <p:sp>
        <p:nvSpPr>
          <p:cNvPr id="4" name="Footer Placeholder 3">
            <a:extLst>
              <a:ext uri="{FF2B5EF4-FFF2-40B4-BE49-F238E27FC236}">
                <a16:creationId xmlns:a16="http://schemas.microsoft.com/office/drawing/2014/main" id="{1E4AA7D1-4294-4CAE-9567-9CFCD74840A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8933949-6C88-4C24-8504-C0F763DFFB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865A23-3D0C-4652-AA4E-4E2899A13973}" type="slidenum">
              <a:rPr lang="en-US" smtClean="0"/>
              <a:t>‹#›</a:t>
            </a:fld>
            <a:endParaRPr lang="en-US" dirty="0"/>
          </a:p>
        </p:txBody>
      </p:sp>
    </p:spTree>
    <p:extLst>
      <p:ext uri="{BB962C8B-B14F-4D97-AF65-F5344CB8AC3E}">
        <p14:creationId xmlns:p14="http://schemas.microsoft.com/office/powerpoint/2010/main" val="12861426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5" name="Google Shape;5;n"/>
          <p:cNvSpPr>
            <a:spLocks noGrp="1" noRot="1" noChangeAspect="1"/>
          </p:cNvSpPr>
          <p:nvPr>
            <p:ph type="sldImg" idx="3"/>
          </p:nvPr>
        </p:nvSpPr>
        <p:spPr>
          <a:xfrm>
            <a:off x="685800" y="1166446"/>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dirty="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Arial" panose="020B0604020202020204" pitchFamily="34" charset="0"/>
              <a:cs typeface="Arial" panose="020B0604020202020204" pitchFamily="34" charset="0"/>
            </a:endParaRPr>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r>
              <a:rPr lang="fr-FR" sz="1800" b="0" dirty="0">
                <a:solidFill>
                  <a:schemeClr val="bg1"/>
                </a:solidFill>
                <a:latin typeface="Comic Sans MS"/>
                <a:sym typeface="Comic Sans MS"/>
              </a:rPr>
              <a:t>L’enseignant(e) dit : </a:t>
            </a:r>
            <a:r>
              <a:rPr lang="fr-FR" sz="1800" b="1" dirty="0">
                <a:solidFill>
                  <a:schemeClr val="bg1"/>
                </a:solidFill>
                <a:latin typeface="Comic Sans MS"/>
                <a:sym typeface="Comic Sans MS"/>
              </a:rPr>
              <a:t>« </a:t>
            </a:r>
            <a:r>
              <a:rPr lang="fr-FR"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Un demi est égal à deux quarts et à quatre huitièmes. » </a:t>
            </a:r>
          </a:p>
          <a:p>
            <a:endParaRPr lang="en-US" b="1" u="none"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10</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25161080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fr-FR" sz="1800" b="0" dirty="0">
                <a:solidFill>
                  <a:schemeClr val="bg1"/>
                </a:solidFill>
                <a:latin typeface="Comic Sans MS"/>
                <a:sym typeface="Comic Sans MS"/>
              </a:rPr>
              <a:t>L’enseignant(e) dit : </a:t>
            </a:r>
            <a:r>
              <a:rPr lang="fr-FR" sz="1800" b="1" dirty="0">
                <a:solidFill>
                  <a:schemeClr val="bg1"/>
                </a:solidFill>
                <a:latin typeface="Comic Sans MS"/>
                <a:sym typeface="Comic Sans MS"/>
              </a:rPr>
              <a:t>« </a:t>
            </a:r>
            <a:r>
              <a:rPr lang="fr-FR" sz="1800" b="1"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Pour trouver des fractions équivalentes à une fraction donnée, nous pouvons multiplier son numérateur et son dénominateur par le même nombre. »</a:t>
            </a: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11</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23178067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22860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lang="fr-FR" sz="1800" b="0" dirty="0">
                <a:solidFill>
                  <a:schemeClr val="bg1"/>
                </a:solidFill>
                <a:latin typeface="Comic Sans MS"/>
                <a:sym typeface="Comic Sans MS"/>
              </a:rPr>
              <a:t>L’enseignant(e) dit : </a:t>
            </a:r>
            <a:r>
              <a:rPr lang="fr-FR" sz="1800" b="1" dirty="0">
                <a:solidFill>
                  <a:schemeClr val="bg1"/>
                </a:solidFill>
                <a:latin typeface="Comic Sans MS"/>
                <a:sym typeface="Comic Sans MS"/>
              </a:rPr>
              <a:t>« </a:t>
            </a:r>
            <a:r>
              <a:rPr kumimoji="0" lang="fr-FR" sz="1800" b="1" i="0" u="none" strike="noStrike" kern="0" cap="none" spc="0" normalizeH="0" baseline="0" noProof="0" dirty="0">
                <a:ln>
                  <a:noFill/>
                </a:ln>
                <a:solidFill>
                  <a:prstClr val="black">
                    <a:lumMod val="65000"/>
                    <a:lumOff val="35000"/>
                  </a:prstClr>
                </a:solidFill>
                <a:effectLst/>
                <a:uLnTx/>
                <a:uFillTx/>
                <a:latin typeface="Comic Sans MS"/>
                <a:ea typeface="Times New Roman" panose="02020603050405020304" pitchFamily="18" charset="0"/>
                <a:cs typeface="Times New Roman" panose="02020603050405020304" pitchFamily="18" charset="0"/>
                <a:sym typeface="Arial"/>
              </a:rPr>
              <a:t>Pour trouver des fractions équivalentes à une fraction donnée, nous pouvons aussi diviser son numérateur et son dénominateur par le même nombre. » </a:t>
            </a: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12</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7411836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13</a:t>
            </a:fld>
            <a:endParaRPr lang="fr-FR" sz="1200" b="0" i="0" u="none" strike="noStrike" cap="none" dirty="0">
              <a:solidFill>
                <a:schemeClr val="dk1"/>
              </a:solidFill>
              <a:ea typeface="Calibri"/>
              <a:cs typeface="Calibri"/>
              <a:sym typeface="Calibri"/>
            </a:endParaRPr>
          </a:p>
        </p:txBody>
      </p:sp>
    </p:spTree>
    <p:extLst>
      <p:ext uri="{BB962C8B-B14F-4D97-AF65-F5344CB8AC3E}">
        <p14:creationId xmlns:p14="http://schemas.microsoft.com/office/powerpoint/2010/main" val="31248700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228600" marR="0" indent="0">
                  <a:lnSpc>
                    <a:spcPct val="107000"/>
                  </a:lnSpc>
                  <a:spcBef>
                    <a:spcPts val="0"/>
                  </a:spcBef>
                  <a:spcAft>
                    <a:spcPts val="800"/>
                  </a:spcAft>
                </a:pPr>
                <a:r>
                  <a:rPr lang="fr-FR" sz="1800" b="0" dirty="0">
                    <a:solidFill>
                      <a:schemeClr val="bg1"/>
                    </a:solidFill>
                    <a:latin typeface="Comic Sans MS"/>
                    <a:sym typeface="Comic Sans MS"/>
                  </a:rPr>
                  <a:t>L’enseignant(e) dit : </a:t>
                </a:r>
                <a:r>
                  <a:rPr lang="fr-FR" sz="1800" b="1" dirty="0">
                    <a:solidFill>
                      <a:schemeClr val="bg1"/>
                    </a:solidFill>
                    <a:latin typeface="Comic Sans MS"/>
                    <a:sym typeface="Comic Sans MS"/>
                  </a:rPr>
                  <a:t>« </a:t>
                </a:r>
                <a:r>
                  <a:rPr lang="fr-FR" sz="1800" b="1" dirty="0">
                    <a:effectLst/>
                    <a:latin typeface="Times New Roman" panose="02020603050405020304" pitchFamily="18" charset="0"/>
                    <a:ea typeface="Calibri" panose="020F0502020204030204" pitchFamily="34" charset="0"/>
                    <a:cs typeface="Arial" panose="020B0604020202020204" pitchFamily="34" charset="0"/>
                  </a:rPr>
                  <a:t>Un sixième des poissons du bassin de la zone A du zoo sont des barbues de rivière. </a:t>
                </a:r>
              </a:p>
              <a:p>
                <a:pPr marL="228600" marR="0" indent="0">
                  <a:lnSpc>
                    <a:spcPct val="107000"/>
                  </a:lnSpc>
                  <a:spcBef>
                    <a:spcPts val="0"/>
                  </a:spcBef>
                  <a:spcAft>
                    <a:spcPts val="800"/>
                  </a:spcAft>
                </a:pPr>
                <a:r>
                  <a:rPr lang="fr-FR" sz="1800" b="1" dirty="0">
                    <a:effectLst/>
                    <a:latin typeface="Times New Roman" panose="02020603050405020304" pitchFamily="18" charset="0"/>
                    <a:ea typeface="Calibri" panose="020F0502020204030204" pitchFamily="34" charset="0"/>
                    <a:cs typeface="Arial" panose="020B0604020202020204" pitchFamily="34" charset="0"/>
                  </a:rPr>
                  <a:t>Quelles fractions peuvent également représenter les barbues de rivière dans le bassin ? »</a:t>
                </a:r>
              </a:p>
              <a:p>
                <a:pPr marL="228600" marR="0" indent="0">
                  <a:lnSpc>
                    <a:spcPct val="107000"/>
                  </a:lnSpc>
                  <a:spcBef>
                    <a:spcPts val="0"/>
                  </a:spcBef>
                  <a:spcAft>
                    <a:spcPts val="800"/>
                  </a:spcAft>
                </a:pPr>
                <a:endParaRPr lang="fr-FR" sz="1800" b="1" dirty="0">
                  <a:effectLst/>
                  <a:latin typeface="Times New Roman" panose="02020603050405020304" pitchFamily="18"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800" b="0" dirty="0">
                    <a:solidFill>
                      <a:schemeClr val="bg1"/>
                    </a:solidFill>
                    <a:latin typeface="Comic Sans MS"/>
                    <a:sym typeface="Comic Sans MS"/>
                  </a:rPr>
                  <a:t>L’enseignant(e) dit : </a:t>
                </a:r>
                <a:r>
                  <a:rPr lang="fr-FR" sz="1800" b="1" dirty="0">
                    <a:solidFill>
                      <a:schemeClr val="bg1"/>
                    </a:solidFill>
                    <a:latin typeface="Comic Sans MS"/>
                    <a:sym typeface="Comic Sans MS"/>
                  </a:rPr>
                  <a:t>« </a:t>
                </a: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Pour trouver des fractions équivalentes à une fraction donnée, nous pouvons multiplier le numérateur et le dénominateur par le même nombre.</a:t>
                </a:r>
              </a:p>
              <a:p>
                <a:pPr marL="228600" marR="0" indent="0">
                  <a:lnSpc>
                    <a:spcPct val="107000"/>
                  </a:lnSpc>
                  <a:spcBef>
                    <a:spcPts val="0"/>
                  </a:spcBef>
                  <a:spcAft>
                    <a:spcPts val="800"/>
                  </a:spcAft>
                </a:pPr>
                <a14:m>
                  <m:oMath xmlns:m="http://schemas.openxmlformats.org/officeDocument/2006/math">
                    <m:f>
                      <m:fPr>
                        <m:ctrlPr>
                          <a:rPr lang="en-US" sz="1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𝟏</m:t>
                        </m:r>
                        <m:r>
                          <a:rPr lang="en-US" sz="1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 × </m:t>
                        </m:r>
                        <m:r>
                          <a:rPr lang="en-US" sz="1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𝟐</m:t>
                        </m:r>
                      </m:num>
                      <m:den>
                        <m:r>
                          <a:rPr lang="en-US" sz="1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𝟔</m:t>
                        </m:r>
                        <m:r>
                          <a:rPr lang="en-US" sz="1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 × </m:t>
                        </m:r>
                        <m:r>
                          <a:rPr lang="en-US" sz="1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𝟐</m:t>
                        </m:r>
                      </m:den>
                    </m:f>
                    <m:r>
                      <a:rPr lang="en-US" sz="1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m:t>
                    </m:r>
                    <m:f>
                      <m:fPr>
                        <m:ctrlPr>
                          <a:rPr lang="en-US" sz="1800" b="1" i="1">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𝟐</m:t>
                        </m:r>
                      </m:num>
                      <m:den>
                        <m:r>
                          <a:rPr lang="en-US" sz="1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𝟏𝟐</m:t>
                        </m:r>
                      </m:den>
                    </m:f>
                  </m:oMath>
                </a14:m>
                <a:r>
                  <a:rPr lang="en-US" sz="1800" b="1" dirty="0">
                    <a:effectLst/>
                    <a:highlight>
                      <a:srgbClr val="FFFF00"/>
                    </a:highlight>
                    <a:latin typeface="Cambria" panose="02040503050406030204" pitchFamily="18" charset="0"/>
                    <a:ea typeface="Cambria" panose="02040503050406030204" pitchFamily="18" charset="0"/>
                    <a:cs typeface="Arial" panose="020B0604020202020204" pitchFamily="34" charset="0"/>
                  </a:rPr>
                  <a:t> </a:t>
                </a:r>
              </a:p>
              <a:p>
                <a:pPr marL="228600" marR="0" indent="0">
                  <a:lnSpc>
                    <a:spcPct val="107000"/>
                  </a:lnSpc>
                  <a:spcBef>
                    <a:spcPts val="0"/>
                  </a:spcBef>
                  <a:spcAft>
                    <a:spcPts val="800"/>
                  </a:spcAft>
                </a:pP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14:m>
                  <m:oMath xmlns:m="http://schemas.openxmlformats.org/officeDocument/2006/math">
                    <m:f>
                      <m:fPr>
                        <m:ctrlPr>
                          <a:rPr lang="en-US" sz="1800" b="1" i="1">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𝟏</m:t>
                        </m:r>
                        <m:r>
                          <a:rPr lang="en-US" sz="1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m:t>
                        </m:r>
                        <m:r>
                          <a:rPr lang="en-US" sz="1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𝟑</m:t>
                        </m:r>
                      </m:num>
                      <m:den>
                        <m:r>
                          <a:rPr lang="en-US" sz="1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𝟔</m:t>
                        </m:r>
                        <m:r>
                          <a:rPr lang="en-US" sz="1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m:t>
                        </m:r>
                        <m:r>
                          <a:rPr lang="en-US" sz="1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𝟑</m:t>
                        </m:r>
                      </m:den>
                    </m:f>
                    <m:r>
                      <a:rPr lang="en-US" sz="1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m:t>
                    </m:r>
                    <m:f>
                      <m:fPr>
                        <m:ctrlPr>
                          <a:rPr lang="en-US" sz="1800" b="1" i="1">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𝟑</m:t>
                        </m:r>
                      </m:num>
                      <m:den>
                        <m:r>
                          <a:rPr lang="en-US" sz="1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𝟏𝟖</m:t>
                        </m:r>
                      </m:den>
                    </m:f>
                  </m:oMath>
                </a14:m>
                <a:r>
                  <a:rPr lang="fr-FR" sz="1800" b="1" noProof="0" dirty="0">
                    <a:effectLst/>
                    <a:latin typeface="Calibri" panose="020F0502020204030204" pitchFamily="34" charset="0"/>
                    <a:ea typeface="Calibri" panose="020F0502020204030204" pitchFamily="34" charset="0"/>
                    <a:cs typeface="Arial" panose="020B0604020202020204" pitchFamily="34" charset="0"/>
                  </a:rPr>
                  <a:t> »</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err="1">
                    <a:solidFill>
                      <a:srgbClr val="595959"/>
                    </a:solidFill>
                    <a:latin typeface="Comic Sans MS"/>
                    <a:sym typeface="Calibri"/>
                  </a:rPr>
                  <a:t>L'enseignant</a:t>
                </a:r>
                <a:r>
                  <a:rPr lang="en-US" sz="1200" b="1" dirty="0">
                    <a:solidFill>
                      <a:srgbClr val="595959"/>
                    </a:solidFill>
                    <a:latin typeface="Comic Sans MS"/>
                    <a:sym typeface="Calibri"/>
                  </a:rPr>
                  <a:t>(e) </a:t>
                </a:r>
                <a:r>
                  <a:rPr lang="en-US" sz="1200" b="1" dirty="0" err="1">
                    <a:solidFill>
                      <a:srgbClr val="595959"/>
                    </a:solidFill>
                    <a:latin typeface="Comic Sans MS"/>
                    <a:sym typeface="Calibri"/>
                  </a:rPr>
                  <a:t>dit</a:t>
                </a:r>
                <a:r>
                  <a:rPr lang="en-US" sz="1200" b="1" dirty="0">
                    <a:solidFill>
                      <a:srgbClr val="595959"/>
                    </a:solidFill>
                    <a:latin typeface="Comic Sans MS"/>
                    <a:sym typeface="Calibri"/>
                  </a:rPr>
                  <a:t>: </a:t>
                </a:r>
              </a:p>
              <a:p>
                <a:pPr marL="0" marR="0">
                  <a:lnSpc>
                    <a:spcPct val="107000"/>
                  </a:lnSpc>
                  <a:spcBef>
                    <a:spcPts val="0"/>
                  </a:spcBef>
                  <a:spcAft>
                    <a:spcPts val="800"/>
                  </a:spcAft>
                </a:pPr>
                <a:r>
                  <a:rPr lang="fr-FR" sz="1800" dirty="0">
                    <a:effectLst/>
                    <a:latin typeface="Times New Roman" panose="02020603050405020304" pitchFamily="18" charset="0"/>
                    <a:ea typeface="Calibri" panose="020F0502020204030204" pitchFamily="34" charset="0"/>
                    <a:cs typeface="Arial" panose="020B0604020202020204" pitchFamily="34" charset="0"/>
                  </a:rPr>
                  <a:t>Un sixième des poissons de l'étang de la zone A sont des barbues de rivière. </a:t>
                </a:r>
              </a:p>
              <a:p>
                <a:pPr marL="0" marR="0">
                  <a:lnSpc>
                    <a:spcPct val="107000"/>
                  </a:lnSpc>
                  <a:spcBef>
                    <a:spcPts val="0"/>
                  </a:spcBef>
                  <a:spcAft>
                    <a:spcPts val="800"/>
                  </a:spcAft>
                </a:pPr>
                <a:r>
                  <a:rPr lang="fr-FR" sz="1800" dirty="0">
                    <a:effectLst/>
                    <a:latin typeface="Times New Roman" panose="02020603050405020304" pitchFamily="18" charset="0"/>
                    <a:ea typeface="Calibri" panose="020F0502020204030204" pitchFamily="34" charset="0"/>
                    <a:cs typeface="Arial" panose="020B0604020202020204" pitchFamily="34" charset="0"/>
                  </a:rPr>
                  <a:t>Quelles fractions peuvent également représenter les barbues de rivière dans l'étang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err="1">
                    <a:solidFill>
                      <a:srgbClr val="595959"/>
                    </a:solidFill>
                    <a:latin typeface="Comic Sans MS"/>
                    <a:sym typeface="Calibri"/>
                  </a:rPr>
                  <a:t>L'enseignant</a:t>
                </a:r>
                <a:r>
                  <a:rPr lang="en-US" sz="1200" b="1" dirty="0">
                    <a:solidFill>
                      <a:srgbClr val="595959"/>
                    </a:solidFill>
                    <a:latin typeface="Comic Sans MS"/>
                    <a:sym typeface="Calibri"/>
                  </a:rPr>
                  <a:t>(e) </a:t>
                </a:r>
                <a:r>
                  <a:rPr lang="en-US" sz="1200" b="1" dirty="0" err="1">
                    <a:solidFill>
                      <a:srgbClr val="595959"/>
                    </a:solidFill>
                    <a:latin typeface="Comic Sans MS"/>
                    <a:sym typeface="Calibri"/>
                  </a:rPr>
                  <a:t>dit</a:t>
                </a:r>
                <a:r>
                  <a:rPr lang="en-US" sz="1200" b="1" dirty="0">
                    <a:solidFill>
                      <a:srgbClr val="595959"/>
                    </a:solidFill>
                    <a:latin typeface="Comic Sans MS"/>
                    <a:sym typeface="Calibri"/>
                  </a:rPr>
                  <a:t>: </a:t>
                </a: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Pour trouver des fractions équivalentes à une fraction donnée, nous pouvons multiplier le numérateur et le dénominateur par le même nombre.</a:t>
                </a:r>
              </a:p>
              <a:p>
                <a:pPr marL="0" marR="0">
                  <a:lnSpc>
                    <a:spcPct val="107000"/>
                  </a:lnSpc>
                  <a:spcBef>
                    <a:spcPts val="0"/>
                  </a:spcBef>
                  <a:spcAft>
                    <a:spcPts val="800"/>
                  </a:spcAft>
                </a:pPr>
                <a:r>
                  <a:rPr lang="en-US" sz="1800" i="0">
                    <a:effectLst/>
                    <a:highlight>
                      <a:srgbClr val="FFFF00"/>
                    </a:highlight>
                    <a:latin typeface="Cambria Math" panose="02040503050406030204" pitchFamily="18" charset="0"/>
                    <a:cs typeface="Times New Roman" panose="02020603050405020304" pitchFamily="18" charset="0"/>
                  </a:rPr>
                  <a:t>(</a:t>
                </a:r>
                <a:r>
                  <a:rPr lang="en-US" sz="1800" i="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a:t>1</a:t>
                </a:r>
                <a:r>
                  <a:rPr lang="en-US" sz="1800" b="0" i="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a:t>×</a:t>
                </a:r>
                <a:r>
                  <a:rPr lang="en-US" sz="1800" b="0" i="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a:t>2)/(6</a:t>
                </a:r>
                <a:r>
                  <a:rPr lang="en-US" sz="1800" b="0" i="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a:t>×</a:t>
                </a:r>
                <a:r>
                  <a:rPr lang="en-US" sz="1800" b="0" i="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a:t>2)=2/12</a:t>
                </a:r>
                <a:r>
                  <a:rPr lang="en-US" sz="1800" dirty="0">
                    <a:effectLst/>
                    <a:highlight>
                      <a:srgbClr val="FFFF00"/>
                    </a:highlight>
                    <a:latin typeface="Times New Roman" panose="02020603050405020304" pitchFamily="18"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i="0">
                    <a:effectLst/>
                    <a:highlight>
                      <a:srgbClr val="FFFF00"/>
                    </a:highlight>
                    <a:latin typeface="Cambria Math" panose="02040503050406030204" pitchFamily="18" charset="0"/>
                    <a:cs typeface="Times New Roman" panose="02020603050405020304" pitchFamily="18" charset="0"/>
                  </a:rPr>
                  <a:t>(</a:t>
                </a:r>
                <a:r>
                  <a:rPr lang="en-US" sz="1800" i="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a:t>1×3)/(6×3)=3/18</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14</a:t>
            </a:fld>
            <a:endParaRPr lang="en-US" dirty="0">
              <a:latin typeface="Comic Sans MS" panose="030F0702030302020204" pitchFamily="66" charset="0"/>
            </a:endParaRPr>
          </a:p>
        </p:txBody>
      </p:sp>
    </p:spTree>
    <p:extLst>
      <p:ext uri="{BB962C8B-B14F-4D97-AF65-F5344CB8AC3E}">
        <p14:creationId xmlns:p14="http://schemas.microsoft.com/office/powerpoint/2010/main" val="8380135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228600" marR="0" indent="0">
                  <a:lnSpc>
                    <a:spcPct val="107000"/>
                  </a:lnSpc>
                  <a:spcBef>
                    <a:spcPts val="0"/>
                  </a:spcBef>
                  <a:spcAft>
                    <a:spcPts val="800"/>
                  </a:spcAft>
                </a:pPr>
                <a:r>
                  <a:rPr lang="fr-FR" sz="1800" b="0" dirty="0">
                    <a:solidFill>
                      <a:schemeClr val="bg1"/>
                    </a:solidFill>
                    <a:latin typeface="Comic Sans MS"/>
                    <a:sym typeface="Comic Sans MS"/>
                  </a:rPr>
                  <a:t>L’enseignant(e) dit : </a:t>
                </a:r>
                <a:r>
                  <a:rPr lang="fr-FR" sz="1800" b="1" dirty="0">
                    <a:solidFill>
                      <a:schemeClr val="bg1"/>
                    </a:solidFill>
                    <a:latin typeface="Comic Sans MS"/>
                    <a:sym typeface="Comic Sans MS"/>
                  </a:rPr>
                  <a:t>« </a:t>
                </a:r>
                <a:r>
                  <a:rPr lang="fr-FR" sz="1800" b="1" dirty="0">
                    <a:effectLst/>
                    <a:latin typeface="Times New Roman" panose="02020603050405020304" pitchFamily="18" charset="0"/>
                    <a:ea typeface="Calibri" panose="020F0502020204030204" pitchFamily="34" charset="0"/>
                    <a:cs typeface="Arial" panose="020B0604020202020204" pitchFamily="34" charset="0"/>
                  </a:rPr>
                  <a:t>Les éléphants passent jusqu'à 18 heures par jour à manger. </a:t>
                </a:r>
              </a:p>
              <a:p>
                <a:pPr marL="228600" marR="0" indent="0">
                  <a:lnSpc>
                    <a:spcPct val="107000"/>
                  </a:lnSpc>
                  <a:spcBef>
                    <a:spcPts val="0"/>
                  </a:spcBef>
                  <a:spcAft>
                    <a:spcPts val="800"/>
                  </a:spcAft>
                </a:pPr>
                <a:r>
                  <a:rPr lang="fr-FR" sz="1800" b="1" dirty="0">
                    <a:effectLst/>
                    <a:latin typeface="Times New Roman" panose="02020603050405020304" pitchFamily="18" charset="0"/>
                    <a:ea typeface="Calibri" panose="020F0502020204030204" pitchFamily="34" charset="0"/>
                    <a:cs typeface="Arial" panose="020B0604020202020204" pitchFamily="34" charset="0"/>
                  </a:rPr>
                  <a:t>Quelle fraction représente la partie de la journée que les éléphants passent à manger ? </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fr-FR" sz="1800" b="1" noProof="0" dirty="0">
                    <a:solidFill>
                      <a:schemeClr val="bg1"/>
                    </a:solidFill>
                    <a:latin typeface="Comic Sans MS"/>
                    <a:sym typeface="Comic Sans MS"/>
                  </a:rPr>
                  <a:t>Complétez l’égalité</a:t>
                </a:r>
                <a:r>
                  <a:rPr lang="en-US" sz="1800" b="1" noProof="0" dirty="0">
                    <a:solidFill>
                      <a:schemeClr val="bg1"/>
                    </a:solidFill>
                    <a:latin typeface="Comic Sans MS"/>
                    <a:sym typeface="Comic Sans MS"/>
                  </a:rPr>
                  <a:t>.</a:t>
                </a:r>
                <a:r>
                  <a:rPr lang="fr-FR" sz="1800" b="1" noProof="0" dirty="0">
                    <a:solidFill>
                      <a:schemeClr val="bg1"/>
                    </a:solidFill>
                    <a:latin typeface="Comic Sans MS"/>
                    <a:sym typeface="Comic Sans MS"/>
                  </a:rPr>
                  <a:t> »</a:t>
                </a:r>
                <a:r>
                  <a:rPr lang="en-US" sz="1800" b="1" dirty="0">
                    <a:solidFill>
                      <a:schemeClr val="bg1"/>
                    </a:solidFill>
                    <a:latin typeface="Comic Sans MS"/>
                    <a:sym typeface="Comic Sans MS"/>
                  </a:rPr>
                  <a:t> </a:t>
                </a:r>
                <a:endParaRPr lang="en-GB" sz="1800" b="1" dirty="0">
                  <a:solidFill>
                    <a:schemeClr val="bg1"/>
                  </a:solidFill>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sz="1800" b="1" dirty="0">
                  <a:solidFill>
                    <a:schemeClr val="bg1"/>
                  </a:solidFill>
                  <a:latin typeface="Comic Sans MS"/>
                  <a:sym typeface="Comic Sans MS"/>
                </a:endParaRPr>
              </a:p>
              <a:p>
                <a:pPr marL="228600" marR="0" indent="0">
                  <a:lnSpc>
                    <a:spcPct val="107000"/>
                  </a:lnSpc>
                  <a:spcBef>
                    <a:spcPts val="0"/>
                  </a:spcBef>
                  <a:spcAft>
                    <a:spcPts val="800"/>
                  </a:spcAft>
                </a:pPr>
                <a:r>
                  <a:rPr lang="fr-FR" sz="1800" b="0" dirty="0">
                    <a:solidFill>
                      <a:schemeClr val="bg1"/>
                    </a:solidFill>
                    <a:latin typeface="Comic Sans MS"/>
                    <a:sym typeface="Comic Sans MS"/>
                  </a:rPr>
                  <a:t>L’enseignant(e) dit : </a:t>
                </a:r>
                <a:r>
                  <a:rPr lang="fr-FR" sz="1800" b="1" dirty="0">
                    <a:solidFill>
                      <a:schemeClr val="bg1"/>
                    </a:solidFill>
                    <a:latin typeface="Comic Sans MS"/>
                    <a:sym typeface="Comic Sans MS"/>
                  </a:rPr>
                  <a:t>« </a:t>
                </a:r>
                <a:r>
                  <a:rPr lang="fr-FR" sz="1800" b="1" dirty="0">
                    <a:effectLst/>
                    <a:latin typeface="Times New Roman" panose="02020603050405020304" pitchFamily="18" charset="0"/>
                    <a:ea typeface="Calibri" panose="020F0502020204030204" pitchFamily="34" charset="0"/>
                    <a:cs typeface="Arial" panose="020B0604020202020204" pitchFamily="34" charset="0"/>
                  </a:rPr>
                  <a:t>Il y a 24 heures dans une journée. Donc, la réponse est </a:t>
                </a:r>
                <a14:m>
                  <m:oMath xmlns:m="http://schemas.openxmlformats.org/officeDocument/2006/math">
                    <m:f>
                      <m:fPr>
                        <m:ctrlPr>
                          <a:rPr lang="en-US" sz="1800" b="1" i="1" dirty="0" smtClean="0">
                            <a:effectLst/>
                            <a:latin typeface="Cambria Math" panose="02040503050406030204" pitchFamily="18" charset="0"/>
                            <a:ea typeface="Calibri" panose="020F0502020204030204" pitchFamily="34" charset="0"/>
                            <a:cs typeface="Arial" panose="020B0604020202020204" pitchFamily="34" charset="0"/>
                          </a:rPr>
                        </m:ctrlPr>
                      </m:fPr>
                      <m:num>
                        <m:r>
                          <a:rPr lang="en-US" sz="1800" b="1" i="1" dirty="0" smtClean="0">
                            <a:effectLst/>
                            <a:latin typeface="Cambria Math" panose="02040503050406030204" pitchFamily="18" charset="0"/>
                            <a:ea typeface="Calibri" panose="020F0502020204030204" pitchFamily="34" charset="0"/>
                            <a:cs typeface="Arial" panose="020B0604020202020204" pitchFamily="34" charset="0"/>
                          </a:rPr>
                          <m:t>𝟏𝟖</m:t>
                        </m:r>
                      </m:num>
                      <m:den>
                        <m:r>
                          <a:rPr lang="en-US" sz="1800" b="1" i="1" dirty="0" smtClean="0">
                            <a:effectLst/>
                            <a:latin typeface="Cambria Math" panose="02040503050406030204" pitchFamily="18" charset="0"/>
                            <a:ea typeface="Calibri" panose="020F0502020204030204" pitchFamily="34" charset="0"/>
                            <a:cs typeface="Arial" panose="020B0604020202020204" pitchFamily="34" charset="0"/>
                          </a:rPr>
                          <m:t>𝟐𝟒</m:t>
                        </m:r>
                      </m:den>
                    </m:f>
                  </m:oMath>
                </a14:m>
                <a:r>
                  <a:rPr lang="en-US" sz="1800" b="1" dirty="0">
                    <a:effectLst/>
                    <a:latin typeface="Times New Roman" panose="02020603050405020304" pitchFamily="18" charset="0"/>
                    <a:ea typeface="Calibri" panose="020F0502020204030204" pitchFamily="34" charset="0"/>
                    <a:cs typeface="Arial" panose="020B0604020202020204" pitchFamily="34" charset="0"/>
                  </a:rPr>
                  <a:t>.</a:t>
                </a:r>
              </a:p>
              <a:p>
                <a:pPr marL="228600" marR="0" indent="0">
                  <a:lnSpc>
                    <a:spcPct val="107000"/>
                  </a:lnSpc>
                  <a:spcBef>
                    <a:spcPts val="0"/>
                  </a:spcBef>
                  <a:spcAft>
                    <a:spcPts val="800"/>
                  </a:spcAft>
                </a:pP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Pour trouver des fractions équivalentes à une fraction donnée, nous pouvons multiplier ou diviser le numérateur et le dénominateur par le même nombre.</a:t>
                </a:r>
              </a:p>
              <a:p>
                <a:pPr marL="228600" marR="0" indent="0">
                  <a:lnSpc>
                    <a:spcPct val="107000"/>
                  </a:lnSpc>
                  <a:spcBef>
                    <a:spcPts val="0"/>
                  </a:spcBef>
                  <a:spcAft>
                    <a:spcPts val="80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Nous</a:t>
                </a:r>
                <a:r>
                  <a:rPr lang="en-US" sz="1800" b="1" baseline="0" dirty="0">
                    <a:effectLst/>
                    <a:latin typeface="Times New Roman" panose="02020603050405020304" pitchFamily="18" charset="0"/>
                    <a:ea typeface="Calibri" panose="020F0502020204030204" pitchFamily="34" charset="0"/>
                    <a:cs typeface="Arial" panose="020B0604020202020204" pitchFamily="34" charset="0"/>
                  </a:rPr>
                  <a:t> remarquons que</a:t>
                </a:r>
                <a:r>
                  <a:rPr lang="en-US" sz="1800" b="1" dirty="0">
                    <a:effectLst/>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r>
                      <a:rPr lang="en-US" sz="1800" b="1" i="1" smtClean="0">
                        <a:effectLst/>
                        <a:latin typeface="Cambria Math" panose="02040503050406030204" pitchFamily="18" charset="0"/>
                        <a:ea typeface="Calibri" panose="020F0502020204030204" pitchFamily="34" charset="0"/>
                        <a:cs typeface="Arial" panose="020B0604020202020204" pitchFamily="34" charset="0"/>
                      </a:rPr>
                      <m:t>𝟐𝟒</m:t>
                    </m:r>
                    <m:r>
                      <a:rPr lang="en-US" sz="1800" b="1" i="1" smtClean="0">
                        <a:effectLst/>
                        <a:latin typeface="Cambria Math" panose="02040503050406030204" pitchFamily="18" charset="0"/>
                        <a:ea typeface="Cambria Math" panose="02040503050406030204" pitchFamily="18" charset="0"/>
                        <a:cs typeface="Arial" panose="020B0604020202020204" pitchFamily="34" charset="0"/>
                      </a:rPr>
                      <m:t>÷</m:t>
                    </m:r>
                    <m:r>
                      <a:rPr lang="en-US" sz="1800" b="1" i="1" smtClean="0">
                        <a:effectLst/>
                        <a:latin typeface="Cambria Math" panose="02040503050406030204" pitchFamily="18" charset="0"/>
                        <a:ea typeface="Cambria Math" panose="02040503050406030204" pitchFamily="18" charset="0"/>
                        <a:cs typeface="Arial" panose="020B0604020202020204" pitchFamily="34" charset="0"/>
                      </a:rPr>
                      <m:t>𝟐</m:t>
                    </m:r>
                    <m:r>
                      <a:rPr lang="en-US" sz="1800" b="1" i="1" smtClean="0">
                        <a:effectLst/>
                        <a:latin typeface="Cambria Math" panose="02040503050406030204" pitchFamily="18" charset="0"/>
                        <a:ea typeface="Cambria Math" panose="02040503050406030204" pitchFamily="18" charset="0"/>
                        <a:cs typeface="Arial" panose="020B0604020202020204" pitchFamily="34" charset="0"/>
                      </a:rPr>
                      <m:t>=</m:t>
                    </m:r>
                    <m:r>
                      <a:rPr lang="en-US" sz="1800" b="1" i="1" smtClean="0">
                        <a:effectLst/>
                        <a:latin typeface="Cambria Math" panose="02040503050406030204" pitchFamily="18" charset="0"/>
                        <a:ea typeface="Cambria Math" panose="02040503050406030204" pitchFamily="18" charset="0"/>
                        <a:cs typeface="Arial" panose="020B0604020202020204" pitchFamily="34" charset="0"/>
                      </a:rPr>
                      <m:t>𝟏𝟐</m:t>
                    </m:r>
                  </m:oMath>
                </a14:m>
                <a:r>
                  <a:rPr lang="en-US" sz="1800" b="1" dirty="0">
                    <a:effectLst/>
                    <a:latin typeface="Calibri" panose="020F0502020204030204" pitchFamily="34" charset="0"/>
                    <a:ea typeface="Calibri" panose="020F0502020204030204" pitchFamily="34" charset="0"/>
                    <a:cs typeface="Arial" panose="020B0604020202020204" pitchFamily="34" charset="0"/>
                  </a:rPr>
                  <a:t>, puis</a:t>
                </a:r>
                <a:r>
                  <a:rPr lang="en-US" sz="1800" b="1" baseline="0" dirty="0">
                    <a:effectLst/>
                    <a:latin typeface="Calibri" panose="020F0502020204030204" pitchFamily="34" charset="0"/>
                    <a:ea typeface="Calibri" panose="020F0502020204030204" pitchFamily="34" charset="0"/>
                    <a:cs typeface="Arial" panose="020B0604020202020204" pitchFamily="34" charset="0"/>
                  </a:rPr>
                  <a:t> </a:t>
                </a:r>
                <a:r>
                  <a:rPr lang="en-US" sz="1800" b="1" dirty="0">
                    <a:effectLst/>
                    <a:latin typeface="Calibri" panose="020F0502020204030204" pitchFamily="34" charset="0"/>
                    <a:ea typeface="Calibri" panose="020F0502020204030204" pitchFamily="34" charset="0"/>
                    <a:cs typeface="Arial" panose="020B0604020202020204" pitchFamily="34" charset="0"/>
                  </a:rPr>
                  <a:t>18 doit</a:t>
                </a:r>
                <a:r>
                  <a:rPr lang="en-US" sz="1800" b="1" baseline="0" dirty="0">
                    <a:effectLst/>
                    <a:latin typeface="Calibri" panose="020F0502020204030204" pitchFamily="34" charset="0"/>
                    <a:ea typeface="Calibri" panose="020F0502020204030204" pitchFamily="34" charset="0"/>
                    <a:cs typeface="Arial" panose="020B0604020202020204" pitchFamily="34" charset="0"/>
                  </a:rPr>
                  <a:t> ête aussi divisé par</a:t>
                </a:r>
                <a:r>
                  <a:rPr lang="en-US" sz="1800" b="1" dirty="0">
                    <a:effectLst/>
                    <a:latin typeface="Calibri" panose="020F0502020204030204" pitchFamily="34" charset="0"/>
                    <a:ea typeface="Calibri" panose="020F0502020204030204" pitchFamily="34" charset="0"/>
                    <a:cs typeface="Arial" panose="020B0604020202020204" pitchFamily="34" charset="0"/>
                  </a:rPr>
                  <a:t> 2, et</a:t>
                </a:r>
                <a:r>
                  <a:rPr lang="en-US" sz="1800" b="1" baseline="0" dirty="0">
                    <a:effectLst/>
                    <a:latin typeface="Calibri" panose="020F0502020204030204" pitchFamily="34" charset="0"/>
                    <a:ea typeface="Calibri" panose="020F0502020204030204" pitchFamily="34" charset="0"/>
                    <a:cs typeface="Arial" panose="020B0604020202020204" pitchFamily="34" charset="0"/>
                  </a:rPr>
                  <a:t> la réponse est </a:t>
                </a:r>
                <a:r>
                  <a:rPr lang="en-US" sz="1800" b="1" dirty="0">
                    <a:effectLst/>
                    <a:latin typeface="Calibri" panose="020F0502020204030204" pitchFamily="34" charset="0"/>
                    <a:ea typeface="Calibri" panose="020F0502020204030204" pitchFamily="34" charset="0"/>
                    <a:cs typeface="Arial" panose="020B0604020202020204" pitchFamily="34" charset="0"/>
                  </a:rPr>
                  <a:t> 9. Nous</a:t>
                </a:r>
                <a:r>
                  <a:rPr lang="en-US" sz="1800" b="1" baseline="0" dirty="0">
                    <a:effectLst/>
                    <a:latin typeface="Calibri" panose="020F0502020204030204" pitchFamily="34" charset="0"/>
                    <a:ea typeface="Calibri" panose="020F0502020204030204" pitchFamily="34" charset="0"/>
                    <a:cs typeface="Arial" panose="020B0604020202020204" pitchFamily="34" charset="0"/>
                  </a:rPr>
                  <a:t> pouvons dire que </a:t>
                </a:r>
                <a14:m>
                  <m:oMath xmlns:m="http://schemas.openxmlformats.org/officeDocument/2006/math">
                    <m:f>
                      <m:fPr>
                        <m:ctrlPr>
                          <a:rPr lang="en-US" sz="1800" b="1" i="1" baseline="0" smtClean="0">
                            <a:effectLst/>
                            <a:latin typeface="Cambria Math" panose="02040503050406030204" pitchFamily="18" charset="0"/>
                            <a:ea typeface="Calibri" panose="020F0502020204030204" pitchFamily="34" charset="0"/>
                            <a:cs typeface="Arial" panose="020B0604020202020204" pitchFamily="34" charset="0"/>
                          </a:rPr>
                        </m:ctrlPr>
                      </m:fPr>
                      <m:num>
                        <m:r>
                          <a:rPr lang="en-US" sz="1800" b="1" i="1" baseline="0" smtClean="0">
                            <a:effectLst/>
                            <a:latin typeface="Cambria Math" panose="02040503050406030204" pitchFamily="18" charset="0"/>
                            <a:ea typeface="Calibri" panose="020F0502020204030204" pitchFamily="34" charset="0"/>
                            <a:cs typeface="Arial" panose="020B0604020202020204" pitchFamily="34" charset="0"/>
                          </a:rPr>
                          <m:t>𝟏𝟖</m:t>
                        </m:r>
                      </m:num>
                      <m:den>
                        <m:r>
                          <a:rPr lang="en-US" sz="1800" b="1" i="1" baseline="0" smtClean="0">
                            <a:effectLst/>
                            <a:latin typeface="Cambria Math" panose="02040503050406030204" pitchFamily="18" charset="0"/>
                            <a:ea typeface="Calibri" panose="020F0502020204030204" pitchFamily="34" charset="0"/>
                            <a:cs typeface="Arial" panose="020B0604020202020204" pitchFamily="34" charset="0"/>
                          </a:rPr>
                          <m:t>𝟐𝟒</m:t>
                        </m:r>
                      </m:den>
                    </m:f>
                    <m:r>
                      <a:rPr lang="en-US" sz="1800" b="1" i="1" baseline="0" smtClean="0">
                        <a:effectLst/>
                        <a:latin typeface="Cambria Math" panose="02040503050406030204" pitchFamily="18" charset="0"/>
                        <a:ea typeface="Calibri" panose="020F0502020204030204" pitchFamily="34" charset="0"/>
                        <a:cs typeface="Arial" panose="020B0604020202020204" pitchFamily="34" charset="0"/>
                      </a:rPr>
                      <m:t>=</m:t>
                    </m:r>
                    <m:f>
                      <m:fPr>
                        <m:ctrlPr>
                          <a:rPr lang="en-US" sz="1800" b="1" i="1" baseline="0" smtClean="0">
                            <a:effectLst/>
                            <a:latin typeface="Cambria Math" panose="02040503050406030204" pitchFamily="18" charset="0"/>
                            <a:ea typeface="Calibri" panose="020F0502020204030204" pitchFamily="34" charset="0"/>
                            <a:cs typeface="Arial" panose="020B0604020202020204" pitchFamily="34" charset="0"/>
                          </a:rPr>
                        </m:ctrlPr>
                      </m:fPr>
                      <m:num>
                        <m:r>
                          <a:rPr lang="en-US" sz="1800" b="1" i="1" baseline="0" smtClean="0">
                            <a:effectLst/>
                            <a:latin typeface="Cambria Math" panose="02040503050406030204" pitchFamily="18" charset="0"/>
                            <a:ea typeface="Calibri" panose="020F0502020204030204" pitchFamily="34" charset="0"/>
                            <a:cs typeface="Arial" panose="020B0604020202020204" pitchFamily="34" charset="0"/>
                          </a:rPr>
                          <m:t>𝟗</m:t>
                        </m:r>
                      </m:num>
                      <m:den>
                        <m:r>
                          <a:rPr lang="en-US" sz="1800" b="1" i="1" baseline="0" smtClean="0">
                            <a:effectLst/>
                            <a:latin typeface="Cambria Math" panose="02040503050406030204" pitchFamily="18" charset="0"/>
                            <a:ea typeface="Calibri" panose="020F0502020204030204" pitchFamily="34" charset="0"/>
                            <a:cs typeface="Arial" panose="020B0604020202020204" pitchFamily="34" charset="0"/>
                          </a:rPr>
                          <m:t>𝟏𝟐</m:t>
                        </m:r>
                      </m:den>
                    </m:f>
                  </m:oMath>
                </a14:m>
                <a:r>
                  <a:rPr lang="en-US" sz="1800" b="1" dirty="0">
                    <a:effectLst/>
                    <a:latin typeface="Calibri" panose="020F0502020204030204" pitchFamily="34" charset="0"/>
                    <a:ea typeface="Calibri" panose="020F0502020204030204" pitchFamily="34" charset="0"/>
                    <a:cs typeface="Arial" panose="020B0604020202020204" pitchFamily="34" charset="0"/>
                  </a:rPr>
                  <a:t>.</a:t>
                </a:r>
              </a:p>
              <a:p>
                <a:pPr marL="228600" marR="0" indent="0">
                  <a:lnSpc>
                    <a:spcPct val="107000"/>
                  </a:lnSpc>
                  <a:spcBef>
                    <a:spcPts val="0"/>
                  </a:spcBef>
                  <a:spcAft>
                    <a:spcPts val="800"/>
                  </a:spcAft>
                </a:pPr>
                <a:r>
                  <a:rPr lang="en-US" sz="1800" b="1" dirty="0">
                    <a:effectLst/>
                    <a:latin typeface="Calibri" panose="020F0502020204030204" pitchFamily="34" charset="0"/>
                    <a:ea typeface="Calibri" panose="020F0502020204030204" pitchFamily="34" charset="0"/>
                    <a:cs typeface="Arial" panose="020B0604020202020204" pitchFamily="34" charset="0"/>
                  </a:rPr>
                  <a:t>9 divisé</a:t>
                </a:r>
                <a:r>
                  <a:rPr lang="en-US" sz="1800" b="1" baseline="0" dirty="0">
                    <a:effectLst/>
                    <a:latin typeface="Calibri" panose="020F0502020204030204" pitchFamily="34" charset="0"/>
                    <a:ea typeface="Calibri" panose="020F0502020204030204" pitchFamily="34" charset="0"/>
                    <a:cs typeface="Arial" panose="020B0604020202020204" pitchFamily="34" charset="0"/>
                  </a:rPr>
                  <a:t> par</a:t>
                </a:r>
                <a:r>
                  <a:rPr lang="en-US" sz="1800" b="1" dirty="0">
                    <a:effectLst/>
                    <a:latin typeface="Calibri" panose="020F0502020204030204" pitchFamily="34" charset="0"/>
                    <a:ea typeface="Calibri" panose="020F0502020204030204" pitchFamily="34" charset="0"/>
                    <a:cs typeface="Arial" panose="020B0604020202020204" pitchFamily="34" charset="0"/>
                  </a:rPr>
                  <a:t> 3 est</a:t>
                </a:r>
                <a:r>
                  <a:rPr lang="en-US" sz="1800" b="1" baseline="0" dirty="0">
                    <a:effectLst/>
                    <a:latin typeface="Calibri" panose="020F0502020204030204" pitchFamily="34" charset="0"/>
                    <a:ea typeface="Calibri" panose="020F0502020204030204" pitchFamily="34" charset="0"/>
                    <a:cs typeface="Arial" panose="020B0604020202020204" pitchFamily="34" charset="0"/>
                  </a:rPr>
                  <a:t> égal à</a:t>
                </a:r>
                <a:r>
                  <a:rPr lang="en-US" sz="1800" b="1" dirty="0">
                    <a:effectLst/>
                    <a:latin typeface="Calibri" panose="020F0502020204030204" pitchFamily="34" charset="0"/>
                    <a:ea typeface="Calibri" panose="020F0502020204030204" pitchFamily="34" charset="0"/>
                    <a:cs typeface="Arial" panose="020B0604020202020204" pitchFamily="34" charset="0"/>
                  </a:rPr>
                  <a:t> 3. Alors, 12 doit</a:t>
                </a:r>
                <a:r>
                  <a:rPr lang="en-US" sz="1800" b="1" baseline="0" dirty="0">
                    <a:effectLst/>
                    <a:latin typeface="Calibri" panose="020F0502020204030204" pitchFamily="34" charset="0"/>
                    <a:ea typeface="Calibri" panose="020F0502020204030204" pitchFamily="34" charset="0"/>
                    <a:cs typeface="Arial" panose="020B0604020202020204" pitchFamily="34" charset="0"/>
                  </a:rPr>
                  <a:t> aussi être divisé par</a:t>
                </a:r>
                <a:r>
                  <a:rPr lang="en-US" sz="1800" b="1" dirty="0">
                    <a:effectLst/>
                    <a:latin typeface="Calibri" panose="020F0502020204030204" pitchFamily="34" charset="0"/>
                    <a:ea typeface="Calibri" panose="020F0502020204030204" pitchFamily="34" charset="0"/>
                    <a:cs typeface="Arial" panose="020B0604020202020204" pitchFamily="34" charset="0"/>
                  </a:rPr>
                  <a:t> 3, et</a:t>
                </a:r>
                <a:r>
                  <a:rPr lang="en-US" sz="1800" b="1" baseline="0" dirty="0">
                    <a:effectLst/>
                    <a:latin typeface="Calibri" panose="020F0502020204030204" pitchFamily="34" charset="0"/>
                    <a:ea typeface="Calibri" panose="020F0502020204030204" pitchFamily="34" charset="0"/>
                    <a:cs typeface="Arial" panose="020B0604020202020204" pitchFamily="34" charset="0"/>
                  </a:rPr>
                  <a:t> la réponse est 4</a:t>
                </a:r>
                <a:r>
                  <a:rPr lang="en-US" sz="1800" b="1" dirty="0">
                    <a:effectLst/>
                    <a:latin typeface="Calibri" panose="020F0502020204030204" pitchFamily="34" charset="0"/>
                    <a:ea typeface="Calibri" panose="020F0502020204030204" pitchFamily="34" charset="0"/>
                    <a:cs typeface="Arial" panose="020B0604020202020204" pitchFamily="34" charset="0"/>
                  </a:rPr>
                  <a:t>. Alors, </a:t>
                </a:r>
                <a14:m>
                  <m:oMath xmlns:m="http://schemas.openxmlformats.org/officeDocument/2006/math">
                    <m:f>
                      <m:fPr>
                        <m:ctrlPr>
                          <a:rPr lang="en-US" sz="1800" b="1" i="1" baseline="0" smtClean="0">
                            <a:effectLst/>
                            <a:latin typeface="Cambria Math" panose="02040503050406030204" pitchFamily="18" charset="0"/>
                            <a:ea typeface="Calibri" panose="020F0502020204030204" pitchFamily="34" charset="0"/>
                            <a:cs typeface="Arial" panose="020B0604020202020204" pitchFamily="34" charset="0"/>
                          </a:rPr>
                        </m:ctrlPr>
                      </m:fPr>
                      <m:num>
                        <m:r>
                          <a:rPr lang="en-US" sz="1800" b="1" i="1" baseline="0" smtClean="0">
                            <a:effectLst/>
                            <a:latin typeface="Cambria Math" panose="02040503050406030204" pitchFamily="18" charset="0"/>
                            <a:ea typeface="Calibri" panose="020F0502020204030204" pitchFamily="34" charset="0"/>
                            <a:cs typeface="Arial" panose="020B0604020202020204" pitchFamily="34" charset="0"/>
                          </a:rPr>
                          <m:t>𝟏𝟖</m:t>
                        </m:r>
                      </m:num>
                      <m:den>
                        <m:r>
                          <a:rPr lang="en-US" sz="1800" b="1" i="1" baseline="0" smtClean="0">
                            <a:effectLst/>
                            <a:latin typeface="Cambria Math" panose="02040503050406030204" pitchFamily="18" charset="0"/>
                            <a:ea typeface="Calibri" panose="020F0502020204030204" pitchFamily="34" charset="0"/>
                            <a:cs typeface="Arial" panose="020B0604020202020204" pitchFamily="34" charset="0"/>
                          </a:rPr>
                          <m:t>𝟐𝟒</m:t>
                        </m:r>
                      </m:den>
                    </m:f>
                    <m:r>
                      <a:rPr lang="en-US" sz="1800" b="1" i="1" baseline="0" smtClean="0">
                        <a:effectLst/>
                        <a:latin typeface="Cambria Math" panose="02040503050406030204" pitchFamily="18" charset="0"/>
                        <a:ea typeface="Calibri" panose="020F0502020204030204" pitchFamily="34" charset="0"/>
                        <a:cs typeface="Arial" panose="020B0604020202020204" pitchFamily="34" charset="0"/>
                      </a:rPr>
                      <m:t>=</m:t>
                    </m:r>
                    <m:f>
                      <m:fPr>
                        <m:ctrlPr>
                          <a:rPr lang="en-US" sz="1800" b="1" i="1" baseline="0" smtClean="0">
                            <a:effectLst/>
                            <a:latin typeface="Cambria Math" panose="02040503050406030204" pitchFamily="18" charset="0"/>
                            <a:ea typeface="Calibri" panose="020F0502020204030204" pitchFamily="34" charset="0"/>
                            <a:cs typeface="Arial" panose="020B0604020202020204" pitchFamily="34" charset="0"/>
                          </a:rPr>
                        </m:ctrlPr>
                      </m:fPr>
                      <m:num>
                        <m:r>
                          <a:rPr lang="en-US" sz="1800" b="1" i="1" baseline="0" smtClean="0">
                            <a:effectLst/>
                            <a:latin typeface="Cambria Math" panose="02040503050406030204" pitchFamily="18" charset="0"/>
                            <a:ea typeface="Calibri" panose="020F0502020204030204" pitchFamily="34" charset="0"/>
                            <a:cs typeface="Arial" panose="020B0604020202020204" pitchFamily="34" charset="0"/>
                          </a:rPr>
                          <m:t>𝟗</m:t>
                        </m:r>
                      </m:num>
                      <m:den>
                        <m:r>
                          <a:rPr lang="en-US" sz="1800" b="1" i="1" baseline="0" smtClean="0">
                            <a:effectLst/>
                            <a:latin typeface="Cambria Math" panose="02040503050406030204" pitchFamily="18" charset="0"/>
                            <a:ea typeface="Calibri" panose="020F0502020204030204" pitchFamily="34" charset="0"/>
                            <a:cs typeface="Arial" panose="020B0604020202020204" pitchFamily="34" charset="0"/>
                          </a:rPr>
                          <m:t>𝟏𝟐</m:t>
                        </m:r>
                      </m:den>
                    </m:f>
                    <m:r>
                      <a:rPr lang="en-US" sz="1800" b="1" i="1" baseline="0" smtClean="0">
                        <a:effectLst/>
                        <a:latin typeface="Cambria Math" panose="02040503050406030204" pitchFamily="18" charset="0"/>
                        <a:ea typeface="Calibri" panose="020F0502020204030204" pitchFamily="34" charset="0"/>
                        <a:cs typeface="Arial" panose="020B0604020202020204" pitchFamily="34" charset="0"/>
                      </a:rPr>
                      <m:t>=</m:t>
                    </m:r>
                    <m:f>
                      <m:fPr>
                        <m:ctrlPr>
                          <a:rPr lang="en-US" sz="1800" b="1" i="1" baseline="0" smtClean="0">
                            <a:effectLst/>
                            <a:latin typeface="Cambria Math" panose="02040503050406030204" pitchFamily="18" charset="0"/>
                            <a:ea typeface="Calibri" panose="020F0502020204030204" pitchFamily="34" charset="0"/>
                            <a:cs typeface="Arial" panose="020B0604020202020204" pitchFamily="34" charset="0"/>
                          </a:rPr>
                        </m:ctrlPr>
                      </m:fPr>
                      <m:num>
                        <m:r>
                          <a:rPr lang="en-US" sz="1800" b="1" i="1" baseline="0" smtClean="0">
                            <a:effectLst/>
                            <a:latin typeface="Cambria Math" panose="02040503050406030204" pitchFamily="18" charset="0"/>
                            <a:ea typeface="Calibri" panose="020F0502020204030204" pitchFamily="34" charset="0"/>
                            <a:cs typeface="Arial" panose="020B0604020202020204" pitchFamily="34" charset="0"/>
                          </a:rPr>
                          <m:t>𝟑</m:t>
                        </m:r>
                      </m:num>
                      <m:den>
                        <m:r>
                          <a:rPr lang="en-US" sz="1800" b="1" i="1" baseline="0" smtClean="0">
                            <a:effectLst/>
                            <a:latin typeface="Cambria Math" panose="02040503050406030204" pitchFamily="18" charset="0"/>
                            <a:ea typeface="Calibri" panose="020F0502020204030204" pitchFamily="34" charset="0"/>
                            <a:cs typeface="Arial" panose="020B0604020202020204" pitchFamily="34" charset="0"/>
                          </a:rPr>
                          <m:t>𝟒</m:t>
                        </m:r>
                      </m:den>
                    </m:f>
                  </m:oMath>
                </a14:m>
                <a:r>
                  <a:rPr lang="fr-FR" sz="1800" b="1" noProof="0" dirty="0">
                    <a:effectLst/>
                    <a:latin typeface="Calibri" panose="020F0502020204030204" pitchFamily="34" charset="0"/>
                    <a:ea typeface="Calibri" panose="020F0502020204030204" pitchFamily="34" charset="0"/>
                    <a:cs typeface="Arial" panose="020B0604020202020204" pitchFamily="34" charset="0"/>
                  </a:rPr>
                  <a:t> »</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err="1">
                    <a:solidFill>
                      <a:srgbClr val="595959"/>
                    </a:solidFill>
                    <a:latin typeface="Comic Sans MS"/>
                    <a:sym typeface="Calibri"/>
                  </a:rPr>
                  <a:t>L'enseignant</a:t>
                </a:r>
                <a:r>
                  <a:rPr lang="en-US" sz="1200" b="1" dirty="0">
                    <a:solidFill>
                      <a:srgbClr val="595959"/>
                    </a:solidFill>
                    <a:latin typeface="Comic Sans MS"/>
                    <a:sym typeface="Calibri"/>
                  </a:rPr>
                  <a:t>(e) </a:t>
                </a:r>
                <a:r>
                  <a:rPr lang="en-US" sz="1200" b="1" dirty="0" err="1">
                    <a:solidFill>
                      <a:srgbClr val="595959"/>
                    </a:solidFill>
                    <a:latin typeface="Comic Sans MS"/>
                    <a:sym typeface="Calibri"/>
                  </a:rPr>
                  <a:t>dit</a:t>
                </a:r>
                <a:r>
                  <a:rPr lang="en-US" sz="1200" b="1" dirty="0">
                    <a:solidFill>
                      <a:srgbClr val="595959"/>
                    </a:solidFill>
                    <a:latin typeface="Comic Sans MS"/>
                    <a:sym typeface="Calibri"/>
                  </a:rPr>
                  <a:t>: </a:t>
                </a:r>
              </a:p>
              <a:p>
                <a:pPr marL="0" marR="0">
                  <a:lnSpc>
                    <a:spcPct val="107000"/>
                  </a:lnSpc>
                  <a:spcBef>
                    <a:spcPts val="0"/>
                  </a:spcBef>
                  <a:spcAft>
                    <a:spcPts val="800"/>
                  </a:spcAft>
                </a:pPr>
                <a:r>
                  <a:rPr lang="fr-FR" sz="1800" dirty="0">
                    <a:effectLst/>
                    <a:latin typeface="Times New Roman" panose="02020603050405020304" pitchFamily="18" charset="0"/>
                    <a:ea typeface="Calibri" panose="020F0502020204030204" pitchFamily="34" charset="0"/>
                    <a:cs typeface="Arial" panose="020B0604020202020204" pitchFamily="34" charset="0"/>
                  </a:rPr>
                  <a:t>Les éléphants passent jusqu'à 18 heures par jour à manger. Quelle partie de la journée les éléphants passent-ils à manger ?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0" dirty="0" err="1">
                    <a:solidFill>
                      <a:schemeClr val="bg1"/>
                    </a:solidFill>
                    <a:latin typeface="Comic Sans MS"/>
                    <a:sym typeface="Comic Sans MS"/>
                  </a:rPr>
                  <a:t>Complétez</a:t>
                </a:r>
                <a:r>
                  <a:rPr lang="en-US" sz="1800" b="0" dirty="0">
                    <a:solidFill>
                      <a:schemeClr val="bg1"/>
                    </a:solidFill>
                    <a:latin typeface="Comic Sans MS"/>
                    <a:sym typeface="Comic Sans MS"/>
                  </a:rPr>
                  <a:t> </a:t>
                </a:r>
                <a:r>
                  <a:rPr lang="en-US" sz="1800" b="0" dirty="0" err="1">
                    <a:solidFill>
                      <a:schemeClr val="bg1"/>
                    </a:solidFill>
                    <a:latin typeface="Comic Sans MS"/>
                    <a:sym typeface="Comic Sans MS"/>
                  </a:rPr>
                  <a:t>l’égalité</a:t>
                </a:r>
                <a:r>
                  <a:rPr lang="en-US" sz="1800" b="0" dirty="0">
                    <a:solidFill>
                      <a:schemeClr val="bg1"/>
                    </a:solidFill>
                    <a:latin typeface="Comic Sans MS"/>
                    <a:sym typeface="Comic Sans MS"/>
                  </a:rPr>
                  <a:t>. </a:t>
                </a:r>
                <a:endParaRPr lang="en-GB" sz="1800" b="0" dirty="0">
                  <a:solidFill>
                    <a:schemeClr val="bg1"/>
                  </a:solidFill>
                  <a:sym typeface="Comic Sans MS"/>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err="1">
                    <a:solidFill>
                      <a:srgbClr val="595959"/>
                    </a:solidFill>
                    <a:latin typeface="Comic Sans MS"/>
                    <a:sym typeface="Calibri"/>
                  </a:rPr>
                  <a:t>L'enseignant</a:t>
                </a:r>
                <a:r>
                  <a:rPr lang="en-US" sz="1200" b="1" dirty="0">
                    <a:solidFill>
                      <a:srgbClr val="595959"/>
                    </a:solidFill>
                    <a:latin typeface="Comic Sans MS"/>
                    <a:sym typeface="Calibri"/>
                  </a:rPr>
                  <a:t>(e) </a:t>
                </a:r>
                <a:r>
                  <a:rPr lang="en-US" sz="1200" b="1" dirty="0" err="1">
                    <a:solidFill>
                      <a:srgbClr val="595959"/>
                    </a:solidFill>
                    <a:latin typeface="Comic Sans MS"/>
                    <a:sym typeface="Calibri"/>
                  </a:rPr>
                  <a:t>dit</a:t>
                </a:r>
                <a:r>
                  <a:rPr lang="en-US" sz="1200" b="1" dirty="0">
                    <a:solidFill>
                      <a:srgbClr val="595959"/>
                    </a:solidFill>
                    <a:latin typeface="Comic Sans MS"/>
                    <a:sym typeface="Calibri"/>
                  </a:rPr>
                  <a:t>: </a:t>
                </a:r>
              </a:p>
              <a:p>
                <a:pPr marL="0" marR="0">
                  <a:lnSpc>
                    <a:spcPct val="107000"/>
                  </a:lnSpc>
                  <a:spcBef>
                    <a:spcPts val="0"/>
                  </a:spcBef>
                  <a:spcAft>
                    <a:spcPts val="800"/>
                  </a:spcAft>
                </a:pPr>
                <a:r>
                  <a:rPr lang="fr-FR" sz="1800" dirty="0">
                    <a:effectLst/>
                    <a:latin typeface="Times New Roman" panose="02020603050405020304" pitchFamily="18" charset="0"/>
                    <a:ea typeface="Calibri" panose="020F0502020204030204" pitchFamily="34" charset="0"/>
                    <a:cs typeface="Arial" panose="020B0604020202020204" pitchFamily="34" charset="0"/>
                  </a:rPr>
                  <a:t>Il y a 24 heures dans une journée. Donc, la réponse est </a:t>
                </a:r>
                <a:r>
                  <a:rPr lang="en-US" sz="1800" i="0" dirty="0">
                    <a:effectLst/>
                    <a:latin typeface="Cambria Math" panose="02040503050406030204" pitchFamily="18" charset="0"/>
                    <a:ea typeface="Calibri" panose="020F0502020204030204" pitchFamily="34" charset="0"/>
                    <a:cs typeface="Arial" panose="020B0604020202020204" pitchFamily="34" charset="0"/>
                  </a:rPr>
                  <a:t>18/24</a:t>
                </a:r>
                <a:r>
                  <a:rPr lang="en-US" sz="1800" dirty="0">
                    <a:effectLst/>
                    <a:latin typeface="Times New Roman" panose="02020603050405020304" pitchFamily="18" charset="0"/>
                    <a:ea typeface="Calibri" panose="020F0502020204030204" pitchFamily="34" charset="0"/>
                    <a:cs typeface="Arial" panose="020B0604020202020204" pitchFamily="34" charset="0"/>
                  </a:rPr>
                  <a:t>.</a:t>
                </a: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Pour trouver des fractions équivalentes à une fraction donnée, nous pouvons multiplier ou diviser le numérateur et le dénominateur par le même nombre.</a:t>
                </a: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Nous</a:t>
                </a:r>
                <a:r>
                  <a:rPr lang="en-US" sz="1800" baseline="0" dirty="0">
                    <a:effectLst/>
                    <a:latin typeface="Times New Roman" panose="02020603050405020304" pitchFamily="18" charset="0"/>
                    <a:ea typeface="Calibri" panose="020F0502020204030204" pitchFamily="34" charset="0"/>
                    <a:cs typeface="Arial" panose="020B0604020202020204" pitchFamily="34" charset="0"/>
                  </a:rPr>
                  <a:t> </a:t>
                </a:r>
                <a:r>
                  <a:rPr lang="en-US" sz="1800" baseline="0" dirty="0" err="1">
                    <a:effectLst/>
                    <a:latin typeface="Times New Roman" panose="02020603050405020304" pitchFamily="18" charset="0"/>
                    <a:ea typeface="Calibri" panose="020F0502020204030204" pitchFamily="34" charset="0"/>
                    <a:cs typeface="Arial" panose="020B0604020202020204" pitchFamily="34" charset="0"/>
                  </a:rPr>
                  <a:t>remarquons</a:t>
                </a:r>
                <a:r>
                  <a:rPr lang="en-US" sz="1800" baseline="0" dirty="0">
                    <a:effectLst/>
                    <a:latin typeface="Times New Roman" panose="02020603050405020304" pitchFamily="18" charset="0"/>
                    <a:ea typeface="Calibri" panose="020F0502020204030204" pitchFamily="34" charset="0"/>
                    <a:cs typeface="Arial" panose="020B0604020202020204" pitchFamily="34" charset="0"/>
                  </a:rPr>
                  <a:t> que</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r>
                  <a:rPr lang="en-US" sz="1800" b="0" i="0">
                    <a:effectLst/>
                    <a:latin typeface="Cambria Math" panose="02040503050406030204" pitchFamily="18" charset="0"/>
                    <a:ea typeface="Calibri" panose="020F0502020204030204" pitchFamily="34" charset="0"/>
                    <a:cs typeface="Arial" panose="020B0604020202020204" pitchFamily="34" charset="0"/>
                  </a:rPr>
                  <a:t>24</a:t>
                </a:r>
                <a:r>
                  <a:rPr lang="en-US" sz="1800" b="0" i="0">
                    <a:effectLst/>
                    <a:latin typeface="Cambria Math" panose="02040503050406030204" pitchFamily="18" charset="0"/>
                    <a:ea typeface="Cambria Math" panose="02040503050406030204" pitchFamily="18" charset="0"/>
                    <a:cs typeface="Arial" panose="020B0604020202020204" pitchFamily="34" charset="0"/>
                  </a:rPr>
                  <a:t>÷2=12</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err="1">
                    <a:effectLst/>
                    <a:latin typeface="Calibri" panose="020F0502020204030204" pitchFamily="34" charset="0"/>
                    <a:ea typeface="Calibri" panose="020F0502020204030204" pitchFamily="34" charset="0"/>
                    <a:cs typeface="Arial" panose="020B0604020202020204" pitchFamily="34" charset="0"/>
                  </a:rPr>
                  <a:t>puis</a:t>
                </a:r>
                <a:r>
                  <a:rPr lang="en-US" sz="1800" baseline="0" dirty="0">
                    <a:effectLst/>
                    <a:latin typeface="Calibri" panose="020F0502020204030204" pitchFamily="34" charset="0"/>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18 doit</a:t>
                </a:r>
                <a:r>
                  <a:rPr lang="en-US" sz="1800" baseline="0" dirty="0">
                    <a:effectLst/>
                    <a:latin typeface="Calibri" panose="020F0502020204030204" pitchFamily="34" charset="0"/>
                    <a:ea typeface="Calibri" panose="020F0502020204030204" pitchFamily="34" charset="0"/>
                    <a:cs typeface="Arial" panose="020B0604020202020204" pitchFamily="34" charset="0"/>
                  </a:rPr>
                  <a:t> </a:t>
                </a:r>
                <a:r>
                  <a:rPr lang="en-US" sz="1800" baseline="0" dirty="0" err="1">
                    <a:effectLst/>
                    <a:latin typeface="Calibri" panose="020F0502020204030204" pitchFamily="34" charset="0"/>
                    <a:ea typeface="Calibri" panose="020F0502020204030204" pitchFamily="34" charset="0"/>
                    <a:cs typeface="Arial" panose="020B0604020202020204" pitchFamily="34" charset="0"/>
                  </a:rPr>
                  <a:t>ête</a:t>
                </a:r>
                <a:r>
                  <a:rPr lang="en-US" sz="1800" baseline="0" dirty="0">
                    <a:effectLst/>
                    <a:latin typeface="Calibri" panose="020F0502020204030204" pitchFamily="34" charset="0"/>
                    <a:ea typeface="Calibri" panose="020F0502020204030204" pitchFamily="34" charset="0"/>
                    <a:cs typeface="Arial" panose="020B0604020202020204" pitchFamily="34" charset="0"/>
                  </a:rPr>
                  <a:t> </a:t>
                </a:r>
                <a:r>
                  <a:rPr lang="en-US" sz="1800" baseline="0" dirty="0" err="1">
                    <a:effectLst/>
                    <a:latin typeface="Calibri" panose="020F0502020204030204" pitchFamily="34" charset="0"/>
                    <a:ea typeface="Calibri" panose="020F0502020204030204" pitchFamily="34" charset="0"/>
                    <a:cs typeface="Arial" panose="020B0604020202020204" pitchFamily="34" charset="0"/>
                  </a:rPr>
                  <a:t>aussi</a:t>
                </a:r>
                <a:r>
                  <a:rPr lang="en-US" sz="1800" baseline="0" dirty="0">
                    <a:effectLst/>
                    <a:latin typeface="Calibri" panose="020F0502020204030204" pitchFamily="34" charset="0"/>
                    <a:ea typeface="Calibri" panose="020F0502020204030204" pitchFamily="34" charset="0"/>
                    <a:cs typeface="Arial" panose="020B0604020202020204" pitchFamily="34" charset="0"/>
                  </a:rPr>
                  <a:t> </a:t>
                </a:r>
                <a:r>
                  <a:rPr lang="en-US" sz="1800" baseline="0" dirty="0" err="1">
                    <a:effectLst/>
                    <a:latin typeface="Calibri" panose="020F0502020204030204" pitchFamily="34" charset="0"/>
                    <a:ea typeface="Calibri" panose="020F0502020204030204" pitchFamily="34" charset="0"/>
                    <a:cs typeface="Arial" panose="020B0604020202020204" pitchFamily="34" charset="0"/>
                  </a:rPr>
                  <a:t>divisé</a:t>
                </a:r>
                <a:r>
                  <a:rPr lang="en-US" sz="1800" baseline="0" dirty="0">
                    <a:effectLst/>
                    <a:latin typeface="Calibri" panose="020F0502020204030204" pitchFamily="34" charset="0"/>
                    <a:ea typeface="Calibri" panose="020F0502020204030204" pitchFamily="34" charset="0"/>
                    <a:cs typeface="Arial" panose="020B0604020202020204" pitchFamily="34" charset="0"/>
                  </a:rPr>
                  <a:t> par</a:t>
                </a:r>
                <a:r>
                  <a:rPr lang="en-US" sz="1800" dirty="0">
                    <a:effectLst/>
                    <a:latin typeface="Calibri" panose="020F0502020204030204" pitchFamily="34" charset="0"/>
                    <a:ea typeface="Calibri" panose="020F0502020204030204" pitchFamily="34" charset="0"/>
                    <a:cs typeface="Arial" panose="020B0604020202020204" pitchFamily="34" charset="0"/>
                  </a:rPr>
                  <a:t> 2, et</a:t>
                </a:r>
                <a:r>
                  <a:rPr lang="en-US" sz="1800" baseline="0" dirty="0">
                    <a:effectLst/>
                    <a:latin typeface="Calibri" panose="020F0502020204030204" pitchFamily="34" charset="0"/>
                    <a:ea typeface="Calibri" panose="020F0502020204030204" pitchFamily="34" charset="0"/>
                    <a:cs typeface="Arial" panose="020B0604020202020204" pitchFamily="34" charset="0"/>
                  </a:rPr>
                  <a:t> la </a:t>
                </a:r>
                <a:r>
                  <a:rPr lang="en-US" sz="1800" baseline="0" dirty="0" err="1">
                    <a:effectLst/>
                    <a:latin typeface="Calibri" panose="020F0502020204030204" pitchFamily="34" charset="0"/>
                    <a:ea typeface="Calibri" panose="020F0502020204030204" pitchFamily="34" charset="0"/>
                    <a:cs typeface="Arial" panose="020B0604020202020204" pitchFamily="34" charset="0"/>
                  </a:rPr>
                  <a:t>réponse</a:t>
                </a:r>
                <a:r>
                  <a:rPr lang="en-US" sz="1800" baseline="0" dirty="0">
                    <a:effectLst/>
                    <a:latin typeface="Calibri" panose="020F0502020204030204" pitchFamily="34" charset="0"/>
                    <a:ea typeface="Calibri" panose="020F0502020204030204" pitchFamily="34" charset="0"/>
                    <a:cs typeface="Arial" panose="020B0604020202020204" pitchFamily="34" charset="0"/>
                  </a:rPr>
                  <a:t> </a:t>
                </a:r>
                <a:r>
                  <a:rPr lang="en-US" sz="1800" baseline="0" dirty="0" err="1">
                    <a:effectLst/>
                    <a:latin typeface="Calibri" panose="020F0502020204030204" pitchFamily="34" charset="0"/>
                    <a:ea typeface="Calibri" panose="020F0502020204030204" pitchFamily="34" charset="0"/>
                    <a:cs typeface="Arial" panose="020B0604020202020204" pitchFamily="34" charset="0"/>
                  </a:rPr>
                  <a:t>est</a:t>
                </a:r>
                <a:r>
                  <a:rPr lang="en-US" sz="1800" baseline="0" dirty="0">
                    <a:effectLst/>
                    <a:latin typeface="Calibri" panose="020F0502020204030204" pitchFamily="34" charset="0"/>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 9. Nous</a:t>
                </a:r>
                <a:r>
                  <a:rPr lang="en-US" sz="1800" baseline="0" dirty="0">
                    <a:effectLst/>
                    <a:latin typeface="Calibri" panose="020F0502020204030204" pitchFamily="34" charset="0"/>
                    <a:ea typeface="Calibri" panose="020F0502020204030204" pitchFamily="34" charset="0"/>
                    <a:cs typeface="Arial" panose="020B0604020202020204" pitchFamily="34" charset="0"/>
                  </a:rPr>
                  <a:t> </a:t>
                </a:r>
                <a:r>
                  <a:rPr lang="en-US" sz="1800" baseline="0" dirty="0" err="1">
                    <a:effectLst/>
                    <a:latin typeface="Calibri" panose="020F0502020204030204" pitchFamily="34" charset="0"/>
                    <a:ea typeface="Calibri" panose="020F0502020204030204" pitchFamily="34" charset="0"/>
                    <a:cs typeface="Arial" panose="020B0604020202020204" pitchFamily="34" charset="0"/>
                  </a:rPr>
                  <a:t>pouvons</a:t>
                </a:r>
                <a:r>
                  <a:rPr lang="en-US" sz="1800" baseline="0" dirty="0">
                    <a:effectLst/>
                    <a:latin typeface="Calibri" panose="020F0502020204030204" pitchFamily="34" charset="0"/>
                    <a:ea typeface="Calibri" panose="020F0502020204030204" pitchFamily="34" charset="0"/>
                    <a:cs typeface="Arial" panose="020B0604020202020204" pitchFamily="34" charset="0"/>
                  </a:rPr>
                  <a:t> dire que </a:t>
                </a:r>
                <a:r>
                  <a:rPr lang="en-US" sz="1800" b="0" i="0" baseline="0">
                    <a:effectLst/>
                    <a:latin typeface="Cambria Math" panose="02040503050406030204" pitchFamily="18" charset="0"/>
                    <a:ea typeface="Calibri" panose="020F0502020204030204" pitchFamily="34" charset="0"/>
                    <a:cs typeface="Arial" panose="020B0604020202020204" pitchFamily="34" charset="0"/>
                  </a:rPr>
                  <a:t>18/24=9/12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9 </a:t>
                </a:r>
                <a:r>
                  <a:rPr lang="en-US" sz="1800" dirty="0" err="1">
                    <a:effectLst/>
                    <a:latin typeface="Calibri" panose="020F0502020204030204" pitchFamily="34" charset="0"/>
                    <a:ea typeface="Calibri" panose="020F0502020204030204" pitchFamily="34" charset="0"/>
                    <a:cs typeface="Arial" panose="020B0604020202020204" pitchFamily="34" charset="0"/>
                  </a:rPr>
                  <a:t>divisé</a:t>
                </a:r>
                <a:r>
                  <a:rPr lang="en-US" sz="1800" baseline="0" dirty="0">
                    <a:effectLst/>
                    <a:latin typeface="Calibri" panose="020F0502020204030204" pitchFamily="34" charset="0"/>
                    <a:ea typeface="Calibri" panose="020F0502020204030204" pitchFamily="34" charset="0"/>
                    <a:cs typeface="Arial" panose="020B0604020202020204" pitchFamily="34" charset="0"/>
                  </a:rPr>
                  <a:t> par</a:t>
                </a:r>
                <a:r>
                  <a:rPr lang="en-US" sz="1800" dirty="0">
                    <a:effectLst/>
                    <a:latin typeface="Calibri" panose="020F0502020204030204" pitchFamily="34" charset="0"/>
                    <a:ea typeface="Calibri" panose="020F0502020204030204" pitchFamily="34" charset="0"/>
                    <a:cs typeface="Arial" panose="020B0604020202020204" pitchFamily="34" charset="0"/>
                  </a:rPr>
                  <a:t> 3 </a:t>
                </a:r>
                <a:r>
                  <a:rPr lang="en-US" sz="1800" dirty="0" err="1">
                    <a:effectLst/>
                    <a:latin typeface="Calibri" panose="020F0502020204030204" pitchFamily="34" charset="0"/>
                    <a:ea typeface="Calibri" panose="020F0502020204030204" pitchFamily="34" charset="0"/>
                    <a:cs typeface="Arial" panose="020B0604020202020204" pitchFamily="34" charset="0"/>
                  </a:rPr>
                  <a:t>est</a:t>
                </a:r>
                <a:r>
                  <a:rPr lang="en-US" sz="1800" baseline="0" dirty="0">
                    <a:effectLst/>
                    <a:latin typeface="Calibri" panose="020F0502020204030204" pitchFamily="34" charset="0"/>
                    <a:ea typeface="Calibri" panose="020F0502020204030204" pitchFamily="34" charset="0"/>
                    <a:cs typeface="Arial" panose="020B0604020202020204" pitchFamily="34" charset="0"/>
                  </a:rPr>
                  <a:t> </a:t>
                </a:r>
                <a:r>
                  <a:rPr lang="en-US" sz="1800" baseline="0" dirty="0" err="1">
                    <a:effectLst/>
                    <a:latin typeface="Calibri" panose="020F0502020204030204" pitchFamily="34" charset="0"/>
                    <a:ea typeface="Calibri" panose="020F0502020204030204" pitchFamily="34" charset="0"/>
                    <a:cs typeface="Arial" panose="020B0604020202020204" pitchFamily="34" charset="0"/>
                  </a:rPr>
                  <a:t>égal</a:t>
                </a:r>
                <a:r>
                  <a:rPr lang="en-US" sz="1800" baseline="0" dirty="0">
                    <a:effectLst/>
                    <a:latin typeface="Calibri" panose="020F0502020204030204" pitchFamily="34" charset="0"/>
                    <a:ea typeface="Calibri" panose="020F0502020204030204" pitchFamily="34" charset="0"/>
                    <a:cs typeface="Arial" panose="020B0604020202020204" pitchFamily="34" charset="0"/>
                  </a:rPr>
                  <a:t> à</a:t>
                </a:r>
                <a:r>
                  <a:rPr lang="en-US" sz="1800" dirty="0">
                    <a:effectLst/>
                    <a:latin typeface="Calibri" panose="020F0502020204030204" pitchFamily="34" charset="0"/>
                    <a:ea typeface="Calibri" panose="020F0502020204030204" pitchFamily="34" charset="0"/>
                    <a:cs typeface="Arial" panose="020B0604020202020204" pitchFamily="34" charset="0"/>
                  </a:rPr>
                  <a:t> 3. </a:t>
                </a:r>
                <a:r>
                  <a:rPr lang="en-US" sz="1800" dirty="0" err="1">
                    <a:effectLst/>
                    <a:latin typeface="Calibri" panose="020F0502020204030204" pitchFamily="34" charset="0"/>
                    <a:ea typeface="Calibri" panose="020F0502020204030204" pitchFamily="34" charset="0"/>
                    <a:cs typeface="Arial" panose="020B0604020202020204" pitchFamily="34" charset="0"/>
                  </a:rPr>
                  <a:t>Alors</a:t>
                </a:r>
                <a:r>
                  <a:rPr lang="en-US" sz="1800" dirty="0">
                    <a:effectLst/>
                    <a:latin typeface="Calibri" panose="020F0502020204030204" pitchFamily="34" charset="0"/>
                    <a:ea typeface="Calibri" panose="020F0502020204030204" pitchFamily="34" charset="0"/>
                    <a:cs typeface="Arial" panose="020B0604020202020204" pitchFamily="34" charset="0"/>
                  </a:rPr>
                  <a:t>, 12 doit</a:t>
                </a:r>
                <a:r>
                  <a:rPr lang="en-US" sz="1800" baseline="0" dirty="0">
                    <a:effectLst/>
                    <a:latin typeface="Calibri" panose="020F0502020204030204" pitchFamily="34" charset="0"/>
                    <a:ea typeface="Calibri" panose="020F0502020204030204" pitchFamily="34" charset="0"/>
                    <a:cs typeface="Arial" panose="020B0604020202020204" pitchFamily="34" charset="0"/>
                  </a:rPr>
                  <a:t> </a:t>
                </a:r>
                <a:r>
                  <a:rPr lang="en-US" sz="1800" baseline="0" dirty="0" err="1">
                    <a:effectLst/>
                    <a:latin typeface="Calibri" panose="020F0502020204030204" pitchFamily="34" charset="0"/>
                    <a:ea typeface="Calibri" panose="020F0502020204030204" pitchFamily="34" charset="0"/>
                    <a:cs typeface="Arial" panose="020B0604020202020204" pitchFamily="34" charset="0"/>
                  </a:rPr>
                  <a:t>aussi</a:t>
                </a:r>
                <a:r>
                  <a:rPr lang="en-US" sz="1800" baseline="0" dirty="0">
                    <a:effectLst/>
                    <a:latin typeface="Calibri" panose="020F0502020204030204" pitchFamily="34" charset="0"/>
                    <a:ea typeface="Calibri" panose="020F0502020204030204" pitchFamily="34" charset="0"/>
                    <a:cs typeface="Arial" panose="020B0604020202020204" pitchFamily="34" charset="0"/>
                  </a:rPr>
                  <a:t> </a:t>
                </a:r>
                <a:r>
                  <a:rPr lang="en-US" sz="1800" baseline="0" dirty="0" err="1">
                    <a:effectLst/>
                    <a:latin typeface="Calibri" panose="020F0502020204030204" pitchFamily="34" charset="0"/>
                    <a:ea typeface="Calibri" panose="020F0502020204030204" pitchFamily="34" charset="0"/>
                    <a:cs typeface="Arial" panose="020B0604020202020204" pitchFamily="34" charset="0"/>
                  </a:rPr>
                  <a:t>être</a:t>
                </a:r>
                <a:r>
                  <a:rPr lang="en-US" sz="1800" baseline="0" dirty="0">
                    <a:effectLst/>
                    <a:latin typeface="Calibri" panose="020F0502020204030204" pitchFamily="34" charset="0"/>
                    <a:ea typeface="Calibri" panose="020F0502020204030204" pitchFamily="34" charset="0"/>
                    <a:cs typeface="Arial" panose="020B0604020202020204" pitchFamily="34" charset="0"/>
                  </a:rPr>
                  <a:t> </a:t>
                </a:r>
                <a:r>
                  <a:rPr lang="en-US" sz="1800" baseline="0" dirty="0" err="1">
                    <a:effectLst/>
                    <a:latin typeface="Calibri" panose="020F0502020204030204" pitchFamily="34" charset="0"/>
                    <a:ea typeface="Calibri" panose="020F0502020204030204" pitchFamily="34" charset="0"/>
                    <a:cs typeface="Arial" panose="020B0604020202020204" pitchFamily="34" charset="0"/>
                  </a:rPr>
                  <a:t>divisié</a:t>
                </a:r>
                <a:r>
                  <a:rPr lang="en-US" sz="1800" baseline="0" dirty="0">
                    <a:effectLst/>
                    <a:latin typeface="Calibri" panose="020F0502020204030204" pitchFamily="34" charset="0"/>
                    <a:ea typeface="Calibri" panose="020F0502020204030204" pitchFamily="34" charset="0"/>
                    <a:cs typeface="Arial" panose="020B0604020202020204" pitchFamily="34" charset="0"/>
                  </a:rPr>
                  <a:t> par</a:t>
                </a:r>
                <a:r>
                  <a:rPr lang="en-US" sz="1800" dirty="0">
                    <a:effectLst/>
                    <a:latin typeface="Calibri" panose="020F0502020204030204" pitchFamily="34" charset="0"/>
                    <a:ea typeface="Calibri" panose="020F0502020204030204" pitchFamily="34" charset="0"/>
                    <a:cs typeface="Arial" panose="020B0604020202020204" pitchFamily="34" charset="0"/>
                  </a:rPr>
                  <a:t> 3, et</a:t>
                </a:r>
                <a:r>
                  <a:rPr lang="en-US" sz="1800" baseline="0" dirty="0">
                    <a:effectLst/>
                    <a:latin typeface="Calibri" panose="020F0502020204030204" pitchFamily="34" charset="0"/>
                    <a:ea typeface="Calibri" panose="020F0502020204030204" pitchFamily="34" charset="0"/>
                    <a:cs typeface="Arial" panose="020B0604020202020204" pitchFamily="34" charset="0"/>
                  </a:rPr>
                  <a:t> la </a:t>
                </a:r>
                <a:r>
                  <a:rPr lang="en-US" sz="1800" baseline="0" dirty="0" err="1">
                    <a:effectLst/>
                    <a:latin typeface="Calibri" panose="020F0502020204030204" pitchFamily="34" charset="0"/>
                    <a:ea typeface="Calibri" panose="020F0502020204030204" pitchFamily="34" charset="0"/>
                    <a:cs typeface="Arial" panose="020B0604020202020204" pitchFamily="34" charset="0"/>
                  </a:rPr>
                  <a:t>répons</a:t>
                </a:r>
                <a:r>
                  <a:rPr lang="en-US" sz="1800" baseline="0" dirty="0">
                    <a:effectLst/>
                    <a:latin typeface="Calibri" panose="020F0502020204030204" pitchFamily="34" charset="0"/>
                    <a:ea typeface="Calibri" panose="020F0502020204030204" pitchFamily="34" charset="0"/>
                    <a:cs typeface="Arial" panose="020B0604020202020204" pitchFamily="34" charset="0"/>
                  </a:rPr>
                  <a:t> </a:t>
                </a:r>
                <a:r>
                  <a:rPr lang="en-US" sz="1800" baseline="0" dirty="0" err="1">
                    <a:effectLst/>
                    <a:latin typeface="Calibri" panose="020F0502020204030204" pitchFamily="34" charset="0"/>
                    <a:ea typeface="Calibri" panose="020F0502020204030204" pitchFamily="34" charset="0"/>
                    <a:cs typeface="Arial" panose="020B0604020202020204" pitchFamily="34" charset="0"/>
                  </a:rPr>
                  <a:t>est</a:t>
                </a:r>
                <a:r>
                  <a:rPr lang="en-US" sz="1800" baseline="0" dirty="0">
                    <a:effectLst/>
                    <a:latin typeface="Calibri" panose="020F0502020204030204" pitchFamily="34" charset="0"/>
                    <a:ea typeface="Calibri" panose="020F0502020204030204" pitchFamily="34" charset="0"/>
                    <a:cs typeface="Arial" panose="020B0604020202020204" pitchFamily="34" charset="0"/>
                  </a:rPr>
                  <a:t> 4</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err="1">
                    <a:effectLst/>
                    <a:latin typeface="Calibri" panose="020F0502020204030204" pitchFamily="34" charset="0"/>
                    <a:ea typeface="Calibri" panose="020F0502020204030204" pitchFamily="34" charset="0"/>
                    <a:cs typeface="Arial" panose="020B0604020202020204" pitchFamily="34" charset="0"/>
                  </a:rPr>
                  <a:t>Alors</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b="0" i="0" baseline="0">
                    <a:effectLst/>
                    <a:latin typeface="Cambria Math" panose="02040503050406030204" pitchFamily="18" charset="0"/>
                    <a:ea typeface="Calibri" panose="020F0502020204030204" pitchFamily="34" charset="0"/>
                    <a:cs typeface="Arial" panose="020B0604020202020204" pitchFamily="34" charset="0"/>
                  </a:rPr>
                  <a:t>18/24=9/12=3/4</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15</a:t>
            </a:fld>
            <a:endParaRPr lang="en-US" dirty="0">
              <a:latin typeface="Comic Sans MS" panose="030F0702030302020204" pitchFamily="66" charset="0"/>
            </a:endParaRPr>
          </a:p>
        </p:txBody>
      </p:sp>
    </p:spTree>
    <p:extLst>
      <p:ext uri="{BB962C8B-B14F-4D97-AF65-F5344CB8AC3E}">
        <p14:creationId xmlns:p14="http://schemas.microsoft.com/office/powerpoint/2010/main" val="6974435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228600" marR="0" indent="0">
                  <a:lnSpc>
                    <a:spcPct val="107000"/>
                  </a:lnSpc>
                  <a:spcBef>
                    <a:spcPts val="0"/>
                  </a:spcBef>
                  <a:spcAft>
                    <a:spcPts val="800"/>
                  </a:spcAft>
                </a:pPr>
                <a:r>
                  <a:rPr lang="fr-FR" sz="1800" b="0" dirty="0">
                    <a:solidFill>
                      <a:schemeClr val="bg1"/>
                    </a:solidFill>
                    <a:latin typeface="Comic Sans MS"/>
                    <a:sym typeface="Comic Sans MS"/>
                  </a:rPr>
                  <a:t>L’enseignant(e) dit : </a:t>
                </a:r>
                <a:r>
                  <a:rPr lang="fr-FR" sz="1800" b="1" dirty="0">
                    <a:solidFill>
                      <a:schemeClr val="bg1"/>
                    </a:solidFill>
                    <a:latin typeface="Comic Sans MS"/>
                    <a:sym typeface="Comic Sans MS"/>
                  </a:rPr>
                  <a:t>« </a:t>
                </a:r>
                <a:r>
                  <a:rPr lang="fr-FR" sz="1800" b="1" dirty="0">
                    <a:effectLst/>
                    <a:latin typeface="Times New Roman" panose="02020603050405020304" pitchFamily="18" charset="0"/>
                    <a:ea typeface="Calibri" panose="020F0502020204030204" pitchFamily="34" charset="0"/>
                  </a:rPr>
                  <a:t>Choisissez la ou les fraction(s) qui représente(nt) les cercles qui ne sont pas coloriés en vert.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rgbClr val="595959"/>
                  </a:solidFill>
                  <a:latin typeface="Comic Sans MS"/>
                  <a:sym typeface="Calibri"/>
                </a:endParaRPr>
              </a:p>
              <a:p>
                <a:pPr marL="228600" marR="0" indent="0">
                  <a:lnSpc>
                    <a:spcPct val="107000"/>
                  </a:lnSpc>
                  <a:spcBef>
                    <a:spcPts val="0"/>
                  </a:spcBef>
                  <a:spcAft>
                    <a:spcPts val="800"/>
                  </a:spcAft>
                </a:pPr>
                <a:r>
                  <a:rPr lang="fr-FR" sz="1800" b="0" dirty="0">
                    <a:solidFill>
                      <a:schemeClr val="bg1"/>
                    </a:solidFill>
                    <a:latin typeface="Comic Sans MS"/>
                    <a:sym typeface="Comic Sans MS"/>
                  </a:rPr>
                  <a:t>L’enseignant(e) dit : </a:t>
                </a:r>
                <a:r>
                  <a:rPr lang="fr-FR" sz="1800" b="1" dirty="0">
                    <a:solidFill>
                      <a:schemeClr val="bg1"/>
                    </a:solidFill>
                    <a:latin typeface="Comic Sans MS"/>
                    <a:sym typeface="Comic Sans MS"/>
                  </a:rPr>
                  <a:t>« </a:t>
                </a:r>
                <a:r>
                  <a:rPr lang="fr-FR" sz="1800" b="1" dirty="0">
                    <a:effectLst/>
                    <a:latin typeface="Times New Roman" panose="02020603050405020304" pitchFamily="18" charset="0"/>
                    <a:ea typeface="Calibri" panose="020F0502020204030204" pitchFamily="34" charset="0"/>
                    <a:cs typeface="Arial" panose="020B0604020202020204" pitchFamily="34" charset="0"/>
                  </a:rPr>
                  <a:t>Il y a 10 cercles identiques dans l'ensemble. 6 d'entre eux ne sont pas verts, donc une fraction qui représente la</a:t>
                </a:r>
                <a:r>
                  <a:rPr lang="fr-FR" sz="1800" b="1" baseline="0" dirty="0">
                    <a:effectLst/>
                    <a:latin typeface="Times New Roman" panose="02020603050405020304" pitchFamily="18" charset="0"/>
                    <a:ea typeface="Calibri" panose="020F0502020204030204" pitchFamily="34" charset="0"/>
                    <a:cs typeface="Arial" panose="020B0604020202020204" pitchFamily="34" charset="0"/>
                  </a:rPr>
                  <a:t> partie de l’ensemble des cercles</a:t>
                </a:r>
                <a:r>
                  <a:rPr lang="fr-FR" sz="1800" b="1" dirty="0">
                    <a:effectLst/>
                    <a:latin typeface="Times New Roman" panose="02020603050405020304" pitchFamily="18" charset="0"/>
                    <a:ea typeface="Calibri" panose="020F0502020204030204" pitchFamily="34" charset="0"/>
                    <a:cs typeface="Arial" panose="020B0604020202020204" pitchFamily="34" charset="0"/>
                  </a:rPr>
                  <a:t> qui n'est pas coloriée e</a:t>
                </a:r>
                <a:r>
                  <a:rPr lang="en-US" sz="1800" b="1" dirty="0">
                    <a:effectLst/>
                    <a:latin typeface="Times New Roman" panose="02020603050405020304" pitchFamily="18" charset="0"/>
                    <a:ea typeface="Calibri" panose="020F0502020204030204" pitchFamily="34" charset="0"/>
                    <a:cs typeface="Arial" panose="020B0604020202020204" pitchFamily="34" charset="0"/>
                  </a:rPr>
                  <a:t>st </a:t>
                </a:r>
                <a14:m>
                  <m:oMath xmlns:m="http://schemas.openxmlformats.org/officeDocument/2006/math">
                    <m:f>
                      <m:fPr>
                        <m:ctrlPr>
                          <a:rPr lang="en-US" sz="1800" b="1" i="1" dirty="0" smtClean="0">
                            <a:effectLst/>
                            <a:latin typeface="Cambria Math" panose="02040503050406030204" pitchFamily="18" charset="0"/>
                            <a:ea typeface="Calibri" panose="020F0502020204030204" pitchFamily="34" charset="0"/>
                            <a:cs typeface="Arial" panose="020B0604020202020204" pitchFamily="34" charset="0"/>
                          </a:rPr>
                        </m:ctrlPr>
                      </m:fPr>
                      <m:num>
                        <m:r>
                          <a:rPr lang="en-US" sz="1800" b="1" i="1" dirty="0" smtClean="0">
                            <a:effectLst/>
                            <a:latin typeface="Cambria Math" panose="02040503050406030204" pitchFamily="18" charset="0"/>
                            <a:ea typeface="Calibri" panose="020F0502020204030204" pitchFamily="34" charset="0"/>
                            <a:cs typeface="Arial" panose="020B0604020202020204" pitchFamily="34" charset="0"/>
                          </a:rPr>
                          <m:t>𝟔</m:t>
                        </m:r>
                      </m:num>
                      <m:den>
                        <m:r>
                          <a:rPr lang="en-US" sz="1800" b="1" i="1" dirty="0" smtClean="0">
                            <a:effectLst/>
                            <a:latin typeface="Cambria Math" panose="02040503050406030204" pitchFamily="18" charset="0"/>
                            <a:ea typeface="Calibri" panose="020F0502020204030204" pitchFamily="34" charset="0"/>
                            <a:cs typeface="Arial" panose="020B0604020202020204" pitchFamily="34" charset="0"/>
                          </a:rPr>
                          <m:t>𝟏𝟎</m:t>
                        </m:r>
                      </m:den>
                    </m:f>
                  </m:oMath>
                </a14:m>
                <a:r>
                  <a:rPr lang="en-US" sz="1800" b="1" dirty="0">
                    <a:effectLst/>
                    <a:latin typeface="Times New Roman" panose="02020603050405020304" pitchFamily="18" charset="0"/>
                    <a:ea typeface="Calibri" panose="020F0502020204030204" pitchFamily="34" charset="0"/>
                    <a:cs typeface="Arial" panose="020B0604020202020204" pitchFamily="34" charset="0"/>
                  </a:rPr>
                  <a:t>. </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800" b="1" dirty="0">
                    <a:effectLst/>
                    <a:latin typeface="Times New Roman" panose="02020603050405020304" pitchFamily="18" charset="0"/>
                    <a:ea typeface="Calibri" panose="020F0502020204030204" pitchFamily="34" charset="0"/>
                    <a:cs typeface="Arial" panose="020B0604020202020204" pitchFamily="34" charset="0"/>
                  </a:rPr>
                  <a:t>Rappelez-vous que nous pouvons trouver des fractions qui sont équivalentes à cette fraction en multipliant ou en divisant le numérateur et le dénominateur par un même nombre.</a:t>
                </a:r>
              </a:p>
              <a:p>
                <a:pPr marL="228600" marR="0" indent="0">
                  <a:lnSpc>
                    <a:spcPct val="107000"/>
                  </a:lnSpc>
                  <a:spcBef>
                    <a:spcPts val="0"/>
                  </a:spcBef>
                  <a:spcAft>
                    <a:spcPts val="800"/>
                  </a:spcAft>
                </a:pPr>
                <a14:m>
                  <m:oMathPara xmlns:m="http://schemas.openxmlformats.org/officeDocument/2006/math">
                    <m:oMathParaPr>
                      <m:jc m:val="left"/>
                    </m:oMathParaPr>
                    <m:oMath xmlns:m="http://schemas.openxmlformats.org/officeDocument/2006/math">
                      <m:f>
                        <m:f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𝟔</m:t>
                          </m:r>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 ÷ </m:t>
                          </m:r>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𝟐</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𝟏𝟎</m:t>
                          </m:r>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𝟐</m:t>
                          </m:r>
                        </m:den>
                      </m:f>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𝟑</m:t>
                          </m:r>
                        </m:num>
                        <m:den>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𝟓</m:t>
                          </m:r>
                        </m:den>
                      </m:f>
                    </m:oMath>
                  </m:oMathPara>
                </a14:m>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800" b="1" baseline="0" noProof="0" dirty="0">
                    <a:effectLst/>
                    <a:ea typeface="Times New Roman" panose="02020603050405020304" pitchFamily="18" charset="0"/>
                    <a:cs typeface="Arial" panose="020B0604020202020204" pitchFamily="34" charset="0"/>
                  </a:rPr>
                  <a:t>Alors les deux fractions sont :</a:t>
                </a:r>
                <a14:m>
                  <m:oMath xmlns:m="http://schemas.openxmlformats.org/officeDocument/2006/math">
                    <m:r>
                      <a:rPr lang="fr-FR" sz="1800" b="1" i="0" baseline="0" noProof="0" smtClean="0">
                        <a:effectLst/>
                        <a:latin typeface="Cambria Math" panose="02040503050406030204" pitchFamily="18" charset="0"/>
                        <a:ea typeface="Times New Roman" panose="02020603050405020304" pitchFamily="18" charset="0"/>
                        <a:cs typeface="Arial" panose="020B0604020202020204" pitchFamily="34" charset="0"/>
                      </a:rPr>
                      <m:t> </m:t>
                    </m:r>
                    <m:f>
                      <m:fPr>
                        <m:ctrlPr>
                          <a:rPr lang="fr-FR" sz="1800" b="1" i="1" noProof="0" smtClean="0">
                            <a:effectLst/>
                            <a:latin typeface="Cambria Math" panose="02040503050406030204" pitchFamily="18" charset="0"/>
                            <a:ea typeface="Times New Roman" panose="02020603050405020304" pitchFamily="18" charset="0"/>
                            <a:cs typeface="Arial" panose="020B0604020202020204" pitchFamily="34" charset="0"/>
                          </a:rPr>
                        </m:ctrlPr>
                      </m:fPr>
                      <m:num>
                        <m:r>
                          <a:rPr lang="fr-FR" sz="1800" b="1" i="1" noProof="0" smtClean="0">
                            <a:effectLst/>
                            <a:latin typeface="Cambria Math" panose="02040503050406030204" pitchFamily="18" charset="0"/>
                            <a:ea typeface="Times New Roman" panose="02020603050405020304" pitchFamily="18" charset="0"/>
                            <a:cs typeface="Arial" panose="020B0604020202020204" pitchFamily="34" charset="0"/>
                          </a:rPr>
                          <m:t>𝟔</m:t>
                        </m:r>
                      </m:num>
                      <m:den>
                        <m:r>
                          <a:rPr lang="fr-FR" sz="1800" b="1" i="1" noProof="0" smtClean="0">
                            <a:effectLst/>
                            <a:latin typeface="Cambria Math" panose="02040503050406030204" pitchFamily="18" charset="0"/>
                            <a:ea typeface="Times New Roman" panose="02020603050405020304" pitchFamily="18" charset="0"/>
                            <a:cs typeface="Arial" panose="020B0604020202020204" pitchFamily="34" charset="0"/>
                          </a:rPr>
                          <m:t>𝟏𝟎</m:t>
                        </m:r>
                      </m:den>
                    </m:f>
                  </m:oMath>
                </a14:m>
                <a:r>
                  <a:rPr lang="fr-FR" sz="1800" b="1" noProof="0" dirty="0">
                    <a:effectLst/>
                    <a:latin typeface="Times New Roman" panose="02020603050405020304" pitchFamily="18" charset="0"/>
                    <a:ea typeface="Times New Roman" panose="02020603050405020304" pitchFamily="18" charset="0"/>
                    <a:cs typeface="Arial" panose="020B0604020202020204" pitchFamily="34" charset="0"/>
                  </a:rPr>
                  <a:t> et </a:t>
                </a:r>
                <a14:m>
                  <m:oMath xmlns:m="http://schemas.openxmlformats.org/officeDocument/2006/math">
                    <m:f>
                      <m:fPr>
                        <m:ctrlPr>
                          <a:rPr lang="fr-FR" sz="1800" b="1" i="1" noProof="0" smtClean="0">
                            <a:effectLst/>
                            <a:latin typeface="Cambria Math" panose="02040503050406030204" pitchFamily="18" charset="0"/>
                            <a:ea typeface="Times New Roman" panose="02020603050405020304" pitchFamily="18" charset="0"/>
                            <a:cs typeface="Arial" panose="020B0604020202020204" pitchFamily="34" charset="0"/>
                          </a:rPr>
                        </m:ctrlPr>
                      </m:fPr>
                      <m:num>
                        <m:r>
                          <a:rPr lang="fr-FR" sz="1800" b="1" i="1" noProof="0" smtClean="0">
                            <a:effectLst/>
                            <a:latin typeface="Cambria Math" panose="02040503050406030204" pitchFamily="18" charset="0"/>
                            <a:ea typeface="Times New Roman" panose="02020603050405020304" pitchFamily="18" charset="0"/>
                            <a:cs typeface="Arial" panose="020B0604020202020204" pitchFamily="34" charset="0"/>
                          </a:rPr>
                          <m:t>𝟑</m:t>
                        </m:r>
                      </m:num>
                      <m:den>
                        <m:r>
                          <a:rPr lang="fr-FR" sz="1800" b="1" i="1" noProof="0" smtClean="0">
                            <a:effectLst/>
                            <a:latin typeface="Cambria Math" panose="02040503050406030204" pitchFamily="18" charset="0"/>
                            <a:ea typeface="Times New Roman" panose="02020603050405020304" pitchFamily="18" charset="0"/>
                            <a:cs typeface="Arial" panose="020B0604020202020204" pitchFamily="34" charset="0"/>
                          </a:rPr>
                          <m:t>𝟓</m:t>
                        </m:r>
                      </m:den>
                    </m:f>
                  </m:oMath>
                </a14:m>
                <a:r>
                  <a:rPr lang="fr-FR" sz="1800" b="1" noProof="0" dirty="0">
                    <a:effectLst/>
                    <a:latin typeface="Calibri" panose="020F050202020403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rgbClr val="595959"/>
                    </a:solidFill>
                    <a:latin typeface="Comic Sans MS"/>
                    <a:sym typeface="Calibri"/>
                  </a:rPr>
                  <a:t>L'enseignant(e) </a:t>
                </a:r>
                <a:r>
                  <a:rPr lang="en-US" sz="1200" b="1" dirty="0" err="1">
                    <a:solidFill>
                      <a:srgbClr val="595959"/>
                    </a:solidFill>
                    <a:latin typeface="Comic Sans MS"/>
                    <a:sym typeface="Calibri"/>
                  </a:rPr>
                  <a:t>dit</a:t>
                </a:r>
                <a:r>
                  <a:rPr lang="en-US" sz="1200" b="1" dirty="0">
                    <a:solidFill>
                      <a:srgbClr val="595959"/>
                    </a:solidFill>
                    <a:latin typeface="Comic Sans MS"/>
                    <a:sym typeface="Calibri"/>
                  </a:rPr>
                  <a:t>: </a:t>
                </a:r>
              </a:p>
              <a:p>
                <a:pPr marL="0" marR="0">
                  <a:lnSpc>
                    <a:spcPct val="107000"/>
                  </a:lnSpc>
                  <a:spcBef>
                    <a:spcPts val="0"/>
                  </a:spcBef>
                  <a:spcAft>
                    <a:spcPts val="800"/>
                  </a:spcAft>
                </a:pPr>
                <a:r>
                  <a:rPr lang="fr-FR" sz="1800" dirty="0">
                    <a:effectLst/>
                    <a:latin typeface="Times New Roman" panose="02020603050405020304" pitchFamily="18" charset="0"/>
                    <a:ea typeface="Calibri" panose="020F0502020204030204" pitchFamily="34" charset="0"/>
                  </a:rPr>
                  <a:t>Choisissez la (les) fraction(s) qui représente(nt) les cercles qui ne sont pas colorés en vert dans l'ensemble.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err="1">
                    <a:solidFill>
                      <a:srgbClr val="595959"/>
                    </a:solidFill>
                    <a:latin typeface="Comic Sans MS"/>
                    <a:sym typeface="Calibri"/>
                  </a:rPr>
                  <a:t>L'enseignant</a:t>
                </a:r>
                <a:r>
                  <a:rPr lang="en-US" sz="1200" b="1" dirty="0">
                    <a:solidFill>
                      <a:srgbClr val="595959"/>
                    </a:solidFill>
                    <a:latin typeface="Comic Sans MS"/>
                    <a:sym typeface="Calibri"/>
                  </a:rPr>
                  <a:t>(e) </a:t>
                </a:r>
                <a:r>
                  <a:rPr lang="en-US" sz="1200" b="1" dirty="0" err="1">
                    <a:solidFill>
                      <a:srgbClr val="595959"/>
                    </a:solidFill>
                    <a:latin typeface="Comic Sans MS"/>
                    <a:sym typeface="Calibri"/>
                  </a:rPr>
                  <a:t>dit</a:t>
                </a:r>
                <a:r>
                  <a:rPr lang="en-US" sz="1200" b="1" dirty="0">
                    <a:solidFill>
                      <a:srgbClr val="595959"/>
                    </a:solidFill>
                    <a:latin typeface="Comic Sans MS"/>
                    <a:sym typeface="Calibri"/>
                  </a:rPr>
                  <a:t>: </a:t>
                </a:r>
              </a:p>
              <a:p>
                <a:pPr marL="0" marR="0">
                  <a:lnSpc>
                    <a:spcPct val="107000"/>
                  </a:lnSpc>
                  <a:spcBef>
                    <a:spcPts val="0"/>
                  </a:spcBef>
                  <a:spcAft>
                    <a:spcPts val="800"/>
                  </a:spcAft>
                </a:pPr>
                <a:r>
                  <a:rPr lang="fr-FR" sz="1800" dirty="0">
                    <a:effectLst/>
                    <a:latin typeface="Times New Roman" panose="02020603050405020304" pitchFamily="18" charset="0"/>
                    <a:ea typeface="Calibri" panose="020F0502020204030204" pitchFamily="34" charset="0"/>
                    <a:cs typeface="Arial" panose="020B0604020202020204" pitchFamily="34" charset="0"/>
                  </a:rPr>
                  <a:t>Il y a 10 cercles identiques dans l'ensemble. 6 d'entre eux ne sont pas verts, donc une fraction qui représente la partie qui n'est pas colorée e</a:t>
                </a:r>
                <a:r>
                  <a:rPr lang="en-US" sz="1800" dirty="0" err="1">
                    <a:effectLst/>
                    <a:latin typeface="Times New Roman" panose="02020603050405020304" pitchFamily="18" charset="0"/>
                    <a:ea typeface="Calibri" panose="020F0502020204030204" pitchFamily="34" charset="0"/>
                    <a:cs typeface="Arial" panose="020B0604020202020204" pitchFamily="34" charset="0"/>
                  </a:rPr>
                  <a:t>st</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r>
                  <a:rPr lang="en-US" sz="1800" i="0" dirty="0">
                    <a:effectLst/>
                    <a:latin typeface="Cambria Math" panose="02040503050406030204" pitchFamily="18" charset="0"/>
                    <a:ea typeface="Calibri" panose="020F0502020204030204" pitchFamily="34" charset="0"/>
                    <a:cs typeface="Arial" panose="020B0604020202020204" pitchFamily="34" charset="0"/>
                  </a:rPr>
                  <a:t>6/10</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fr-FR" sz="1800" dirty="0">
                    <a:effectLst/>
                    <a:latin typeface="Times New Roman" panose="02020603050405020304" pitchFamily="18" charset="0"/>
                    <a:ea typeface="Calibri" panose="020F0502020204030204" pitchFamily="34" charset="0"/>
                    <a:cs typeface="Arial" panose="020B0604020202020204" pitchFamily="34" charset="0"/>
                  </a:rPr>
                  <a:t>Rappelez-vous que nous pouvons trouver des fractions qui sont équivalentes à cette fraction en multipliant ou en divisant le numérateur et le dénominateur par le même nombre.</a:t>
                </a:r>
              </a:p>
              <a:p>
                <a:pPr marL="0" marR="0">
                  <a:lnSpc>
                    <a:spcPct val="107000"/>
                  </a:lnSpc>
                  <a:spcBef>
                    <a:spcPts val="0"/>
                  </a:spcBef>
                  <a:spcAft>
                    <a:spcPts val="800"/>
                  </a:spcAft>
                </a:pPr>
                <a:r>
                  <a:rPr lang="en-US" sz="1800" i="0">
                    <a:effectLst/>
                    <a:latin typeface="Cambria Math" panose="02040503050406030204" pitchFamily="18" charset="0"/>
                    <a:cs typeface="Times New Roman" panose="02020603050405020304" pitchFamily="18"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6 ÷ 2)/(10 ÷2)=3/5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baseline="0" dirty="0">
                    <a:effectLst/>
                    <a:latin typeface="Times New Roman" panose="02020603050405020304" pitchFamily="18" charset="0"/>
                    <a:ea typeface="Times New Roman" panose="02020603050405020304" pitchFamily="18" charset="0"/>
                    <a:cs typeface="Arial" panose="020B0604020202020204" pitchFamily="34" charset="0"/>
                  </a:rPr>
                  <a:t>A</a:t>
                </a:r>
                <a:r>
                  <a:rPr lang="en-US" sz="1800" b="0" i="0" baseline="0" dirty="0">
                    <a:effectLst/>
                    <a:latin typeface="Cambria Math" panose="02040503050406030204" pitchFamily="18" charset="0"/>
                    <a:ea typeface="Times New Roman" panose="02020603050405020304" pitchFamily="18" charset="0"/>
                    <a:cs typeface="Arial" panose="020B0604020202020204" pitchFamily="34" charset="0"/>
                  </a:rPr>
                  <a:t>lors les deux fractions sont: </a:t>
                </a:r>
                <a:r>
                  <a:rPr lang="en-US" sz="1800" i="0" dirty="0">
                    <a:effectLst/>
                    <a:latin typeface="Cambria Math" panose="02040503050406030204" pitchFamily="18" charset="0"/>
                    <a:cs typeface="Arial" panose="020B0604020202020204" pitchFamily="34" charset="0"/>
                  </a:rPr>
                  <a:t> </a:t>
                </a:r>
                <a:r>
                  <a:rPr lang="en-US" sz="1800" i="0" dirty="0">
                    <a:effectLst/>
                    <a:latin typeface="Cambria Math" panose="02040503050406030204" pitchFamily="18" charset="0"/>
                    <a:ea typeface="Times New Roman" panose="02020603050405020304" pitchFamily="18" charset="0"/>
                    <a:cs typeface="Arial" panose="020B0604020202020204" pitchFamily="34" charset="0"/>
                  </a:rPr>
                  <a:t>6/10</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et </a:t>
                </a:r>
                <a:r>
                  <a:rPr lang="en-US" sz="1800" i="0" dirty="0">
                    <a:effectLst/>
                    <a:latin typeface="Cambria Math" panose="02040503050406030204" pitchFamily="18" charset="0"/>
                    <a:ea typeface="Times New Roman" panose="02020603050405020304" pitchFamily="18" charset="0"/>
                    <a:cs typeface="Arial" panose="020B0604020202020204" pitchFamily="34" charset="0"/>
                  </a:rPr>
                  <a:t>3/5</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16</a:t>
            </a:fld>
            <a:endParaRPr lang="en-US" dirty="0">
              <a:latin typeface="Comic Sans MS" panose="030F0702030302020204" pitchFamily="66" charset="0"/>
            </a:endParaRPr>
          </a:p>
        </p:txBody>
      </p:sp>
    </p:spTree>
    <p:extLst>
      <p:ext uri="{BB962C8B-B14F-4D97-AF65-F5344CB8AC3E}">
        <p14:creationId xmlns:p14="http://schemas.microsoft.com/office/powerpoint/2010/main" val="13922374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fr-FR" sz="1800" b="0" dirty="0">
                    <a:solidFill>
                      <a:schemeClr val="bg1"/>
                    </a:solidFill>
                    <a:latin typeface="Comic Sans MS"/>
                    <a:sym typeface="Comic Sans MS"/>
                  </a:rPr>
                  <a:t>L’enseignant(e) dit : </a:t>
                </a:r>
                <a:r>
                  <a:rPr lang="fr-FR" sz="1800" b="1" dirty="0">
                    <a:solidFill>
                      <a:schemeClr val="bg1"/>
                    </a:solidFill>
                    <a:latin typeface="Comic Sans MS"/>
                    <a:sym typeface="Comic Sans MS"/>
                  </a:rPr>
                  <a:t>« </a:t>
                </a:r>
                <a:r>
                  <a:rPr lang="fr-FR" sz="1800" b="1" noProof="0" dirty="0">
                    <a:solidFill>
                      <a:schemeClr val="bg1"/>
                    </a:solidFill>
                    <a:latin typeface="Comic Sans MS"/>
                    <a:sym typeface="Comic Sans MS"/>
                  </a:rPr>
                  <a:t>Complétez l’égalité. » </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GB" sz="1800" b="1" dirty="0">
                  <a:solidFill>
                    <a:schemeClr val="bg1"/>
                  </a:solidFill>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dirty="0">
                    <a:solidFill>
                      <a:schemeClr val="bg1"/>
                    </a:solidFill>
                    <a:latin typeface="Comic Sans MS"/>
                    <a:sym typeface="Comic Sans MS"/>
                  </a:rPr>
                  <a:t>L’enseignant(e) dit : </a:t>
                </a:r>
                <a:r>
                  <a:rPr lang="fr-FR" sz="1800" b="1" dirty="0">
                    <a:solidFill>
                      <a:schemeClr val="bg1"/>
                    </a:solidFill>
                    <a:latin typeface="Comic Sans MS"/>
                    <a:sym typeface="Comic Sans MS"/>
                  </a:rPr>
                  <a:t>« </a:t>
                </a:r>
                <a:r>
                  <a:rPr lang="fr-FR" sz="1800" b="1" dirty="0">
                    <a:solidFill>
                      <a:srgbClr val="595959"/>
                    </a:solidFill>
                    <a:latin typeface="Comic Sans MS"/>
                    <a:sym typeface="Calibri"/>
                  </a:rPr>
                  <a:t>6 multiplié par 3 est égal à 18, donc pour obtenir une fraction équivalente à six septièmes, nous devons multiplier 7 par 3. </a:t>
                </a:r>
              </a:p>
              <a:p>
                <a:pPr marL="228600" marR="0" indent="0">
                  <a:lnSpc>
                    <a:spcPct val="107000"/>
                  </a:lnSpc>
                  <a:spcBef>
                    <a:spcPts val="0"/>
                  </a:spcBef>
                  <a:spcAft>
                    <a:spcPts val="800"/>
                  </a:spcAft>
                </a:pPr>
                <a14:m>
                  <m:oMathPara xmlns:m="http://schemas.openxmlformats.org/officeDocument/2006/math">
                    <m:oMathParaPr>
                      <m:jc m:val="left"/>
                    </m:oMathParaPr>
                    <m:oMath xmlns:m="http://schemas.openxmlformats.org/officeDocument/2006/math">
                      <m:f>
                        <m:fPr>
                          <m:ctrlPr>
                            <a:rPr lang="en-US" sz="2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ctrlPr>
                        </m:fPr>
                        <m:num>
                          <m:r>
                            <a:rPr lang="en-US" sz="2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𝟔</m:t>
                          </m:r>
                          <m:r>
                            <a:rPr lang="en-US" sz="2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m:t>
                          </m:r>
                          <m:r>
                            <a:rPr lang="en-US" sz="2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𝟑</m:t>
                          </m:r>
                        </m:num>
                        <m:den>
                          <m:r>
                            <a:rPr lang="en-US" sz="2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𝟕</m:t>
                          </m:r>
                          <m:r>
                            <a:rPr lang="en-US" sz="2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m:t>
                          </m:r>
                          <m:r>
                            <a:rPr lang="en-US" sz="2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𝟑</m:t>
                          </m:r>
                        </m:den>
                      </m:f>
                      <m:r>
                        <a:rPr lang="en-US" sz="28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800" b="1" i="1">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en-US" sz="28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𝟏𝟖</m:t>
                          </m:r>
                        </m:num>
                        <m:den>
                          <m:r>
                            <a:rPr lang="en-US" sz="28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𝟐𝟏</m:t>
                          </m:r>
                        </m:den>
                      </m:f>
                    </m:oMath>
                  </m:oMathPara>
                </a14:m>
                <a:endParaRPr lang="en-US" sz="2800" b="1"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endParaRPr>
              </a:p>
              <a:p>
                <a:pPr marL="228600" marR="0" indent="0">
                  <a:lnSpc>
                    <a:spcPct val="107000"/>
                  </a:lnSpc>
                  <a:spcBef>
                    <a:spcPts val="0"/>
                  </a:spcBef>
                  <a:spcAft>
                    <a:spcPts val="800"/>
                  </a:spcAft>
                </a:pPr>
                <a:endParaRPr lang="en-US" sz="2400" b="1"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fr-FR" sz="2400" b="1" dirty="0">
                    <a:solidFill>
                      <a:srgbClr val="595959"/>
                    </a:solidFill>
                    <a:latin typeface="Comic Sans MS"/>
                    <a:sym typeface="Calibri"/>
                  </a:rPr>
                  <a:t>21 multiplié par 2 est</a:t>
                </a:r>
                <a:r>
                  <a:rPr lang="fr-FR" sz="2400" b="1" baseline="0" dirty="0">
                    <a:solidFill>
                      <a:srgbClr val="595959"/>
                    </a:solidFill>
                    <a:latin typeface="Comic Sans MS"/>
                    <a:sym typeface="Calibri"/>
                  </a:rPr>
                  <a:t> égal à</a:t>
                </a:r>
                <a:r>
                  <a:rPr lang="fr-FR" sz="2400" b="1" dirty="0">
                    <a:solidFill>
                      <a:srgbClr val="595959"/>
                    </a:solidFill>
                    <a:latin typeface="Comic Sans MS"/>
                    <a:sym typeface="Calibri"/>
                  </a:rPr>
                  <a:t> 42, donc pour obtenir une fraction équivalente à </a:t>
                </a:r>
                <a14:m>
                  <m:oMath xmlns:m="http://schemas.openxmlformats.org/officeDocument/2006/math">
                    <m:f>
                      <m:fPr>
                        <m:ctrlPr>
                          <a:rPr lang="en-US" sz="2400" b="1" i="1" smtClean="0">
                            <a:solidFill>
                              <a:srgbClr val="595959"/>
                            </a:solidFill>
                            <a:latin typeface="Cambria Math" panose="02040503050406030204" pitchFamily="18" charset="0"/>
                            <a:sym typeface="Calibri"/>
                          </a:rPr>
                        </m:ctrlPr>
                      </m:fPr>
                      <m:num>
                        <m:r>
                          <a:rPr lang="en-US" sz="2400" b="1" i="1" smtClean="0">
                            <a:solidFill>
                              <a:srgbClr val="595959"/>
                            </a:solidFill>
                            <a:latin typeface="Cambria Math" panose="02040503050406030204" pitchFamily="18" charset="0"/>
                            <a:sym typeface="Calibri"/>
                          </a:rPr>
                          <m:t>𝟏𝟖</m:t>
                        </m:r>
                      </m:num>
                      <m:den>
                        <m:r>
                          <a:rPr lang="en-US" sz="2400" b="1" i="1" smtClean="0">
                            <a:solidFill>
                              <a:srgbClr val="595959"/>
                            </a:solidFill>
                            <a:latin typeface="Cambria Math" panose="02040503050406030204" pitchFamily="18" charset="0"/>
                            <a:sym typeface="Calibri"/>
                          </a:rPr>
                          <m:t>𝟐𝟏</m:t>
                        </m:r>
                      </m:den>
                    </m:f>
                  </m:oMath>
                </a14:m>
                <a:r>
                  <a:rPr lang="fr-FR" sz="2400" b="1" dirty="0">
                    <a:solidFill>
                      <a:srgbClr val="595959"/>
                    </a:solidFill>
                    <a:latin typeface="Comic Sans MS"/>
                    <a:sym typeface="Calibri"/>
                  </a:rPr>
                  <a:t>, nous devons aussi multiplier 18 par 2. </a:t>
                </a:r>
              </a:p>
              <a:p>
                <a:pPr marL="228600" marR="0" indent="0">
                  <a:lnSpc>
                    <a:spcPct val="107000"/>
                  </a:lnSpc>
                  <a:spcBef>
                    <a:spcPts val="0"/>
                  </a:spcBef>
                  <a:spcAft>
                    <a:spcPts val="800"/>
                  </a:spcAft>
                </a:pPr>
                <a14:m>
                  <m:oMath xmlns:m="http://schemas.openxmlformats.org/officeDocument/2006/math">
                    <m:f>
                      <m:fPr>
                        <m:ctrlPr>
                          <a:rPr lang="en-US" sz="2800" b="1" i="1">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ctrlPr>
                      </m:fPr>
                      <m:num>
                        <m:r>
                          <a:rPr lang="en-US" sz="2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𝟔</m:t>
                        </m:r>
                        <m:r>
                          <a:rPr lang="en-US" sz="2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m:t>
                        </m:r>
                        <m:r>
                          <a:rPr lang="en-US" sz="2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𝟔</m:t>
                        </m:r>
                      </m:num>
                      <m:den>
                        <m:r>
                          <a:rPr lang="en-US" sz="2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𝟕</m:t>
                        </m:r>
                        <m:r>
                          <a:rPr lang="en-US" sz="2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m:t>
                        </m:r>
                        <m:r>
                          <a:rPr lang="en-US" sz="2800" b="1" i="1" smtClean="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m:t>𝟔</m:t>
                        </m:r>
                      </m:den>
                    </m:f>
                    <m:r>
                      <a:rPr lang="en-US" sz="28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800" b="1" i="1">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en-US" sz="28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𝟑𝟔</m:t>
                        </m:r>
                      </m:num>
                      <m:den>
                        <m:r>
                          <a:rPr lang="en-US" sz="2800" b="1" i="1" smtClean="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𝟒𝟐</m:t>
                        </m:r>
                      </m:den>
                    </m:f>
                  </m:oMath>
                </a14:m>
                <a:r>
                  <a:rPr lang="fr-FR" sz="2400" b="1" noProof="0" dirty="0">
                    <a:effectLst/>
                    <a:latin typeface="Calibri" panose="020F0502020204030204" pitchFamily="34" charset="0"/>
                    <a:ea typeface="Calibri" panose="020F0502020204030204" pitchFamily="34" charset="0"/>
                    <a:cs typeface="Arial" panose="020B0604020202020204" pitchFamily="34" charset="0"/>
                  </a:rPr>
                  <a:t> </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2400" b="1" dirty="0">
                    <a:solidFill>
                      <a:srgbClr val="595959"/>
                    </a:solidFill>
                    <a:latin typeface="Comic Sans MS"/>
                    <a:sym typeface="Calibri"/>
                  </a:rPr>
                  <a:t>9 multiplié par 2 est égal à 18, donc pour obtenir une fraction équivalente à cinq neuvièmes, nous devons aussi multiplier 5 par 2. </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14:m>
                  <m:oMathPara xmlns:m="http://schemas.openxmlformats.org/officeDocument/2006/math">
                    <m:oMathParaPr>
                      <m:jc m:val="left"/>
                    </m:oMathParaPr>
                    <m:oMath xmlns:m="http://schemas.openxmlformats.org/officeDocument/2006/math">
                      <m:f>
                        <m:fPr>
                          <m:ctrlPr>
                            <a:rPr lang="en-US" sz="16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ctrlPr>
                        </m:fPr>
                        <m:num>
                          <m:r>
                            <a:rPr lang="en-US" sz="16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𝟓</m:t>
                          </m:r>
                          <m:r>
                            <a:rPr lang="en-US" sz="16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m:t>
                          </m:r>
                          <m:r>
                            <a:rPr lang="en-US" sz="16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𝟐</m:t>
                          </m:r>
                        </m:num>
                        <m:den>
                          <m:r>
                            <a:rPr lang="en-US" sz="16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𝟗</m:t>
                          </m:r>
                          <m:r>
                            <a:rPr lang="en-US" sz="16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m:t>
                          </m:r>
                          <m:r>
                            <a:rPr lang="en-US" sz="16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𝟐</m:t>
                          </m:r>
                        </m:den>
                      </m:f>
                      <m:r>
                        <a:rPr lang="en-US" sz="16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m:t>
                      </m:r>
                      <m:f>
                        <m:fPr>
                          <m:ctrlPr>
                            <a:rPr lang="en-US" sz="1600" b="1" i="1" u="none" strike="noStrike" cap="none">
                              <a:solidFill>
                                <a:schemeClr val="dk1"/>
                              </a:solidFill>
                              <a:effectLst/>
                              <a:highlight>
                                <a:srgbClr val="FFFF00"/>
                              </a:highlight>
                              <a:latin typeface="Cambria Math" panose="02040503050406030204" pitchFamily="18" charset="0"/>
                              <a:ea typeface="Calibri"/>
                              <a:cs typeface="Calibri"/>
                              <a:sym typeface="Calibri"/>
                            </a:rPr>
                          </m:ctrlPr>
                        </m:fPr>
                        <m:num>
                          <m:r>
                            <a:rPr lang="en-US" sz="16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𝟏𝟎</m:t>
                          </m:r>
                        </m:num>
                        <m:den>
                          <m:r>
                            <a:rPr lang="en-US" sz="16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𝟏𝟖</m:t>
                          </m:r>
                        </m:den>
                      </m:f>
                    </m:oMath>
                  </m:oMathPara>
                </a14:m>
                <a:endParaRPr lang="en-US" sz="2400" b="1"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2400" b="1"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fr-FR" sz="2400" b="1" dirty="0">
                    <a:solidFill>
                      <a:srgbClr val="595959"/>
                    </a:solidFill>
                    <a:latin typeface="Comic Sans MS"/>
                    <a:sym typeface="Calibri"/>
                  </a:rPr>
                  <a:t>5 multiplié par 3 est égal à 15, donc pour obtenir une autre fraction équivalente à cinq neuvièmes, nous devons aussi multiplier 9 par 3. </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14:m>
                  <m:oMath xmlns:m="http://schemas.openxmlformats.org/officeDocument/2006/math">
                    <m:f>
                      <m:fPr>
                        <m:ctrlPr>
                          <a:rPr lang="en-US" sz="12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𝟓</m:t>
                        </m:r>
                        <m:r>
                          <a:rPr lang="en-US" sz="12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m:t>
                        </m:r>
                        <m:r>
                          <a:rPr lang="en-US" sz="12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𝟑</m:t>
                        </m:r>
                      </m:num>
                      <m:den>
                        <m:r>
                          <a:rPr lang="en-US" sz="12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𝟗</m:t>
                        </m:r>
                        <m:r>
                          <a:rPr lang="en-US" sz="12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m:t>
                        </m:r>
                        <m:r>
                          <a:rPr lang="en-US" sz="12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𝟑</m:t>
                        </m:r>
                      </m:den>
                    </m:f>
                    <m:r>
                      <a:rPr lang="en-US" sz="12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m:t>
                    </m:r>
                    <m:f>
                      <m:fPr>
                        <m:ctrlPr>
                          <a:rPr lang="en-US" sz="1200" b="1" i="1" u="none" strike="noStrike" cap="none">
                            <a:solidFill>
                              <a:schemeClr val="dk1"/>
                            </a:solidFill>
                            <a:effectLst/>
                            <a:highlight>
                              <a:srgbClr val="FFFF00"/>
                            </a:highlight>
                            <a:latin typeface="Cambria Math" panose="02040503050406030204" pitchFamily="18" charset="0"/>
                            <a:ea typeface="Calibri"/>
                            <a:cs typeface="Calibri"/>
                            <a:sym typeface="Calibri"/>
                          </a:rPr>
                        </m:ctrlPr>
                      </m:fPr>
                      <m:num>
                        <m:r>
                          <a:rPr lang="en-US" sz="12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𝟏𝟓</m:t>
                        </m:r>
                      </m:num>
                      <m:den>
                        <m:r>
                          <a:rPr lang="en-US" sz="1200" b="1" i="1" u="none" strike="noStrike" cap="none" smtClean="0">
                            <a:solidFill>
                              <a:schemeClr val="dk1"/>
                            </a:solidFill>
                            <a:effectLst/>
                            <a:highlight>
                              <a:srgbClr val="FFFF00"/>
                            </a:highlight>
                            <a:latin typeface="Cambria Math" panose="02040503050406030204" pitchFamily="18" charset="0"/>
                            <a:ea typeface="Calibri"/>
                            <a:cs typeface="Calibri"/>
                            <a:sym typeface="Calibri"/>
                          </a:rPr>
                          <m:t>𝟐𝟕</m:t>
                        </m:r>
                      </m:den>
                    </m:f>
                  </m:oMath>
                </a14:m>
                <a:r>
                  <a:rPr lang="fr-FR" sz="1200" b="1" i="0" u="none" strike="noStrike" cap="none" noProof="0" dirty="0">
                    <a:solidFill>
                      <a:schemeClr val="dk1"/>
                    </a:solidFill>
                    <a:effectLst/>
                    <a:highlight>
                      <a:srgbClr val="FFFF00"/>
                    </a:highlight>
                    <a:latin typeface="Calibri"/>
                    <a:ea typeface="Calibri"/>
                    <a:cs typeface="Calibri"/>
                    <a:sym typeface="Calibri"/>
                  </a:rPr>
                  <a:t> »</a:t>
                </a:r>
                <a:endParaRPr lang="en-US" sz="1200" b="1" i="0" u="none" strike="noStrike" cap="none" dirty="0">
                  <a:solidFill>
                    <a:schemeClr val="dk1"/>
                  </a:solidFill>
                  <a:effectLst/>
                  <a:highlight>
                    <a:srgbClr val="FFFF00"/>
                  </a:highlight>
                  <a:latin typeface="Calibri"/>
                  <a:ea typeface="Calibri"/>
                  <a:cs typeface="Calibri"/>
                  <a:sym typeface="Calibri"/>
                </a:endParaRPr>
              </a:p>
              <a:p>
                <a:pPr marL="228600" marR="0" indent="0">
                  <a:lnSpc>
                    <a:spcPct val="107000"/>
                  </a:lnSpc>
                  <a:spcBef>
                    <a:spcPts val="0"/>
                  </a:spcBef>
                  <a:spcAft>
                    <a:spcPts val="800"/>
                  </a:spcAft>
                </a:pP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fr-FR" sz="18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Vous pouvez résoudre avec les élèves les exercices 2, et 4 à 13 du livre (pages 78 à 82). </a:t>
                </a: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rgbClr val="595959"/>
                    </a:solidFill>
                    <a:latin typeface="Comic Sans MS"/>
                    <a:sym typeface="Calibri"/>
                  </a:rPr>
                  <a:t>L'enseignant(e) </a:t>
                </a:r>
                <a:r>
                  <a:rPr lang="en-US" sz="1200" b="1" dirty="0" err="1">
                    <a:solidFill>
                      <a:srgbClr val="595959"/>
                    </a:solidFill>
                    <a:latin typeface="Comic Sans MS"/>
                    <a:sym typeface="Calibri"/>
                  </a:rPr>
                  <a:t>dit</a:t>
                </a:r>
                <a:r>
                  <a:rPr lang="en-US" sz="1200" b="1" dirty="0">
                    <a:solidFill>
                      <a:srgbClr val="595959"/>
                    </a:solidFill>
                    <a:latin typeface="Comic Sans MS"/>
                    <a:sym typeface="Calibri"/>
                  </a:rPr>
                  <a:t>: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0" dirty="0" err="1">
                    <a:solidFill>
                      <a:schemeClr val="bg1"/>
                    </a:solidFill>
                    <a:latin typeface="Comic Sans MS"/>
                    <a:sym typeface="Comic Sans MS"/>
                  </a:rPr>
                  <a:t>Complétez</a:t>
                </a:r>
                <a:r>
                  <a:rPr lang="en-US" sz="1800" b="0" dirty="0">
                    <a:solidFill>
                      <a:schemeClr val="bg1"/>
                    </a:solidFill>
                    <a:latin typeface="Comic Sans MS"/>
                    <a:sym typeface="Comic Sans MS"/>
                  </a:rPr>
                  <a:t> </a:t>
                </a:r>
                <a:r>
                  <a:rPr lang="en-US" sz="1800" b="0" dirty="0" err="1">
                    <a:solidFill>
                      <a:schemeClr val="bg1"/>
                    </a:solidFill>
                    <a:latin typeface="Comic Sans MS"/>
                    <a:sym typeface="Comic Sans MS"/>
                  </a:rPr>
                  <a:t>l’égalité</a:t>
                </a:r>
                <a:r>
                  <a:rPr lang="en-US" sz="1800" b="0" dirty="0">
                    <a:solidFill>
                      <a:schemeClr val="bg1"/>
                    </a:solidFill>
                    <a:latin typeface="Comic Sans MS"/>
                    <a:sym typeface="Comic Sans MS"/>
                  </a:rPr>
                  <a:t>. </a:t>
                </a:r>
                <a:endParaRPr lang="en-GB" sz="1800" b="0" dirty="0">
                  <a:solidFill>
                    <a:schemeClr val="bg1"/>
                  </a:solidFill>
                  <a:sym typeface="Comic Sans MS"/>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err="1">
                    <a:solidFill>
                      <a:srgbClr val="595959"/>
                    </a:solidFill>
                    <a:latin typeface="Comic Sans MS"/>
                    <a:sym typeface="Calibri"/>
                  </a:rPr>
                  <a:t>L'enseignant</a:t>
                </a:r>
                <a:r>
                  <a:rPr lang="en-US" sz="1800" b="1" dirty="0">
                    <a:solidFill>
                      <a:srgbClr val="595959"/>
                    </a:solidFill>
                    <a:latin typeface="Comic Sans MS"/>
                    <a:sym typeface="Calibri"/>
                  </a:rPr>
                  <a:t>(e) </a:t>
                </a:r>
                <a:r>
                  <a:rPr lang="en-US" sz="1800" b="1" dirty="0" err="1">
                    <a:solidFill>
                      <a:srgbClr val="595959"/>
                    </a:solidFill>
                    <a:latin typeface="Comic Sans MS"/>
                    <a:sym typeface="Calibri"/>
                  </a:rPr>
                  <a:t>dit</a:t>
                </a:r>
                <a:r>
                  <a:rPr lang="en-US" sz="1800" b="1" dirty="0">
                    <a:solidFill>
                      <a:srgbClr val="595959"/>
                    </a:solidFill>
                    <a:latin typeface="Comic Sans MS"/>
                    <a:sym typeface="Calibri"/>
                  </a:rPr>
                  <a:t>: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dirty="0">
                    <a:solidFill>
                      <a:srgbClr val="595959"/>
                    </a:solidFill>
                    <a:latin typeface="Comic Sans MS"/>
                    <a:sym typeface="Calibri"/>
                  </a:rPr>
                  <a:t>6 multiplié par 3 donne 18, donc pour obtenir une fraction équivalente à six septièmes, nous devons multiplier 7 également par 3. </a:t>
                </a:r>
              </a:p>
              <a:p>
                <a:pPr marL="0" marR="0">
                  <a:lnSpc>
                    <a:spcPct val="107000"/>
                  </a:lnSpc>
                  <a:spcBef>
                    <a:spcPts val="0"/>
                  </a:spcBef>
                  <a:spcAft>
                    <a:spcPts val="800"/>
                  </a:spcAft>
                </a:pPr>
                <a:r>
                  <a:rPr lang="en-US" sz="2800" i="0">
                    <a:effectLst/>
                    <a:highlight>
                      <a:srgbClr val="FFFF00"/>
                    </a:highlight>
                    <a:latin typeface="Cambria Math" panose="02040503050406030204" pitchFamily="18" charset="0"/>
                    <a:cs typeface="Times New Roman" panose="02020603050405020304" pitchFamily="18" charset="0"/>
                  </a:rPr>
                  <a:t>(</a:t>
                </a:r>
                <a:r>
                  <a:rPr lang="en-US" sz="2800" i="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a:t>6×3)/(7×3)</a:t>
                </a:r>
                <a:r>
                  <a:rPr lang="en-US" sz="2800" i="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a:t>=18/21</a:t>
                </a:r>
                <a:endParaRPr lang="en-US" sz="2800"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800"/>
                  </a:spcAft>
                </a:pP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fr-FR" sz="2400" b="0" dirty="0">
                    <a:solidFill>
                      <a:srgbClr val="595959"/>
                    </a:solidFill>
                    <a:latin typeface="Comic Sans MS"/>
                    <a:sym typeface="Calibri"/>
                  </a:rPr>
                  <a:t>21 multiplié par 2 donne 42, donc pour obtenir une fraction équivalente à </a:t>
                </a:r>
                <a:r>
                  <a:rPr lang="en-US" sz="2400" b="0" i="0">
                    <a:solidFill>
                      <a:srgbClr val="595959"/>
                    </a:solidFill>
                    <a:latin typeface="Cambria Math" panose="02040503050406030204" pitchFamily="18" charset="0"/>
                    <a:sym typeface="Calibri"/>
                  </a:rPr>
                  <a:t>18/21</a:t>
                </a:r>
                <a:r>
                  <a:rPr lang="fr-FR" sz="2400" b="0" dirty="0">
                    <a:solidFill>
                      <a:srgbClr val="595959"/>
                    </a:solidFill>
                    <a:latin typeface="Comic Sans MS"/>
                    <a:sym typeface="Calibri"/>
                  </a:rPr>
                  <a:t>, nous devons également multiplier 18 par 2. </a:t>
                </a:r>
              </a:p>
              <a:p>
                <a:pPr marL="0" marR="0">
                  <a:lnSpc>
                    <a:spcPct val="107000"/>
                  </a:lnSpc>
                  <a:spcBef>
                    <a:spcPts val="0"/>
                  </a:spcBef>
                  <a:spcAft>
                    <a:spcPts val="800"/>
                  </a:spcAft>
                </a:pPr>
                <a:r>
                  <a:rPr lang="en-US" sz="2800" i="0">
                    <a:effectLst/>
                    <a:highlight>
                      <a:srgbClr val="FFFF00"/>
                    </a:highlight>
                    <a:latin typeface="Cambria Math" panose="02040503050406030204" pitchFamily="18" charset="0"/>
                    <a:cs typeface="Times New Roman" panose="02020603050405020304" pitchFamily="18" charset="0"/>
                  </a:rPr>
                  <a:t>(</a:t>
                </a:r>
                <a:r>
                  <a:rPr lang="en-US" sz="2800" i="0">
                    <a:effectLst/>
                    <a:highlight>
                      <a:srgbClr val="FFFF00"/>
                    </a:highlight>
                    <a:latin typeface="Cambria Math" panose="02040503050406030204" pitchFamily="18" charset="0"/>
                    <a:ea typeface="Calibri" panose="020F0502020204030204" pitchFamily="34" charset="0"/>
                    <a:cs typeface="Times New Roman" panose="02020603050405020304" pitchFamily="18" charset="0"/>
                  </a:rPr>
                  <a:t>6×6)/(7×6)</a:t>
                </a:r>
                <a:r>
                  <a:rPr lang="en-US" sz="2800" i="0">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a:t>=36/42</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600" b="1" dirty="0" err="1">
                    <a:solidFill>
                      <a:srgbClr val="595959"/>
                    </a:solidFill>
                    <a:latin typeface="Comic Sans MS"/>
                    <a:sym typeface="Calibri"/>
                  </a:rPr>
                  <a:t>L'enseignant</a:t>
                </a:r>
                <a:r>
                  <a:rPr lang="en-US" sz="1600" b="1" dirty="0">
                    <a:solidFill>
                      <a:srgbClr val="595959"/>
                    </a:solidFill>
                    <a:latin typeface="Comic Sans MS"/>
                    <a:sym typeface="Calibri"/>
                  </a:rPr>
                  <a:t>(e) </a:t>
                </a:r>
                <a:r>
                  <a:rPr lang="en-US" sz="1600" b="1" dirty="0" err="1">
                    <a:solidFill>
                      <a:srgbClr val="595959"/>
                    </a:solidFill>
                    <a:latin typeface="Comic Sans MS"/>
                    <a:sym typeface="Calibri"/>
                  </a:rPr>
                  <a:t>dit</a:t>
                </a:r>
                <a:r>
                  <a:rPr lang="en-US" sz="1600" b="1" dirty="0">
                    <a:solidFill>
                      <a:srgbClr val="595959"/>
                    </a:solidFill>
                    <a:latin typeface="Comic Sans MS"/>
                    <a:sym typeface="Calibri"/>
                  </a:rPr>
                  <a:t>: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2400" b="0" dirty="0">
                    <a:solidFill>
                      <a:srgbClr val="595959"/>
                    </a:solidFill>
                    <a:latin typeface="Comic Sans MS"/>
                    <a:sym typeface="Calibri"/>
                  </a:rPr>
                  <a:t>9 multiplié par 2 donne 18, donc pour obtenir une fraction équivalente à cinq neuvièmes, nous devons multiplier 5 également par 2.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600" b="0" i="0" u="none" strike="noStrike" cap="none">
                    <a:solidFill>
                      <a:schemeClr val="dk1"/>
                    </a:solidFill>
                    <a:effectLst/>
                    <a:highlight>
                      <a:srgbClr val="FFFF00"/>
                    </a:highlight>
                    <a:latin typeface="Cambria Math" panose="02040503050406030204" pitchFamily="18" charset="0"/>
                    <a:cs typeface="Calibri"/>
                    <a:sym typeface="Calibri"/>
                  </a:rPr>
                  <a:t>(</a:t>
                </a:r>
                <a:r>
                  <a:rPr lang="en-US" sz="1600" b="0" i="0" u="none" strike="noStrike" cap="none">
                    <a:solidFill>
                      <a:schemeClr val="dk1"/>
                    </a:solidFill>
                    <a:effectLst/>
                    <a:highlight>
                      <a:srgbClr val="FFFF00"/>
                    </a:highlight>
                    <a:latin typeface="Cambria Math" panose="02040503050406030204" pitchFamily="18" charset="0"/>
                    <a:ea typeface="Calibri"/>
                    <a:cs typeface="Calibri"/>
                    <a:sym typeface="Calibri"/>
                  </a:rPr>
                  <a:t>5×2)/(9×2)=10/18</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fr-FR" sz="2400" b="0" dirty="0">
                    <a:solidFill>
                      <a:srgbClr val="595959"/>
                    </a:solidFill>
                    <a:latin typeface="Comic Sans MS"/>
                    <a:sym typeface="Calibri"/>
                  </a:rPr>
                  <a:t>5 multiplié par 3 donne 15, donc pour obtenir une autre fraction équivalente à cinq neuvièmes, nous devons multiplier 9 également par 3.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200" b="0" i="0" u="none" strike="noStrike" cap="none">
                    <a:solidFill>
                      <a:schemeClr val="dk1"/>
                    </a:solidFill>
                    <a:effectLst/>
                    <a:highlight>
                      <a:srgbClr val="FFFF00"/>
                    </a:highlight>
                    <a:latin typeface="Cambria Math" panose="02040503050406030204" pitchFamily="18" charset="0"/>
                    <a:cs typeface="Calibri"/>
                    <a:sym typeface="Calibri"/>
                  </a:rPr>
                  <a:t>(</a:t>
                </a:r>
                <a:r>
                  <a:rPr lang="en-US" sz="1200" b="0" i="0" u="none" strike="noStrike" cap="none">
                    <a:solidFill>
                      <a:schemeClr val="dk1"/>
                    </a:solidFill>
                    <a:effectLst/>
                    <a:highlight>
                      <a:srgbClr val="FFFF00"/>
                    </a:highlight>
                    <a:latin typeface="Cambria Math" panose="02040503050406030204" pitchFamily="18" charset="0"/>
                    <a:ea typeface="Calibri"/>
                    <a:cs typeface="Calibri"/>
                    <a:sym typeface="Calibri"/>
                  </a:rPr>
                  <a:t>5×3)/(9×3)=15/27</a:t>
                </a:r>
                <a:endParaRPr lang="en-US" sz="1200" b="0" i="0" u="none" strike="noStrike" cap="none" dirty="0">
                  <a:solidFill>
                    <a:schemeClr val="dk1"/>
                  </a:solidFill>
                  <a:effectLst/>
                  <a:highlight>
                    <a:srgbClr val="FFFF00"/>
                  </a:highlight>
                  <a:latin typeface="Calibri"/>
                  <a:ea typeface="Calibri"/>
                  <a:cs typeface="Calibri"/>
                  <a:sym typeface="Calibri"/>
                </a:endParaRPr>
              </a:p>
              <a:p>
                <a:pPr marL="0" marR="0">
                  <a:lnSpc>
                    <a:spcPct val="107000"/>
                  </a:lnSpc>
                  <a:spcBef>
                    <a:spcPts val="0"/>
                  </a:spcBef>
                  <a:spcAft>
                    <a:spcPts val="800"/>
                  </a:spcAft>
                </a:pP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b="1" dirty="0">
                    <a:effectLst/>
                    <a:latin typeface="Times New Roman" panose="02020603050405020304" pitchFamily="18" charset="0"/>
                    <a:ea typeface="Calibri" panose="020F0502020204030204" pitchFamily="34" charset="0"/>
                    <a:cs typeface="Arial" panose="020B0604020202020204" pitchFamily="34" charset="0"/>
                  </a:rPr>
                  <a:t>Note pour </a:t>
                </a:r>
                <a:r>
                  <a:rPr lang="en-US" sz="1800" b="1" dirty="0" err="1">
                    <a:effectLst/>
                    <a:latin typeface="Times New Roman" panose="02020603050405020304" pitchFamily="18" charset="0"/>
                    <a:ea typeface="Calibri" panose="020F0502020204030204" pitchFamily="34" charset="0"/>
                    <a:cs typeface="Arial" panose="020B0604020202020204" pitchFamily="34" charset="0"/>
                  </a:rPr>
                  <a:t>l’enseignant</a:t>
                </a:r>
                <a:r>
                  <a:rPr lang="en-US" sz="1800" b="1" dirty="0">
                    <a:effectLst/>
                    <a:latin typeface="Times New Roman" panose="02020603050405020304" pitchFamily="18" charset="0"/>
                    <a:ea typeface="Calibri" panose="020F0502020204030204" pitchFamily="34" charset="0"/>
                    <a:cs typeface="Arial" panose="020B0604020202020204" pitchFamily="34" charset="0"/>
                  </a:rPr>
                  <a:t>(e):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fr-FR" sz="18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Vous pouvez résoudre avec les élèves les exercices 2, et 4 à 13 du livre (pages 78 à 82). </a:t>
                </a: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17</a:t>
            </a:fld>
            <a:endParaRPr lang="en-US" dirty="0">
              <a:latin typeface="Comic Sans MS" panose="030F0702030302020204" pitchFamily="66" charset="0"/>
            </a:endParaRPr>
          </a:p>
        </p:txBody>
      </p:sp>
    </p:spTree>
    <p:extLst>
      <p:ext uri="{BB962C8B-B14F-4D97-AF65-F5344CB8AC3E}">
        <p14:creationId xmlns:p14="http://schemas.microsoft.com/office/powerpoint/2010/main" val="1320209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O</a:t>
                </a:r>
                <a:r>
                  <a:rPr kumimoji="0" lang="fr-FR" sz="1600" b="0" i="0" u="sng" strike="noStrike" kern="0" cap="none" spc="0" normalizeH="0" baseline="0" noProof="0" dirty="0" err="1">
                    <a:ln>
                      <a:noFill/>
                    </a:ln>
                    <a:solidFill>
                      <a:srgbClr val="000000">
                        <a:lumMod val="65000"/>
                        <a:lumOff val="35000"/>
                      </a:srgbClr>
                    </a:solidFill>
                    <a:effectLst/>
                    <a:uLnTx/>
                    <a:uFillTx/>
                    <a:latin typeface="Comic Sans MS" panose="030F0702030302020204" pitchFamily="66" charset="0"/>
                    <a:cs typeface="Calibri"/>
                    <a:sym typeface="Calibri"/>
                  </a:rPr>
                  <a:t>bjectif</a:t>
                </a:r>
                <a:r>
                  <a:rPr kumimoji="0" lang="en-US"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 </a:t>
                </a:r>
                <a:r>
                  <a:rPr kumimoji="0" lang="fr-FR"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d’apprentissage</a:t>
                </a:r>
                <a:r>
                  <a:rPr kumimoji="0" lang="en-US"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 pris du curriculum national de 1997 et du guide </a:t>
                </a:r>
                <a:r>
                  <a:rPr kumimoji="0" lang="fr-FR"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pédagogique</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fr-FR" sz="1800" noProof="0" dirty="0">
                    <a:solidFill>
                      <a:schemeClr val="tx1">
                        <a:lumMod val="65000"/>
                        <a:lumOff val="35000"/>
                      </a:schemeClr>
                    </a:solidFill>
                    <a:latin typeface="Comic Sans MS"/>
                  </a:rPr>
                  <a:t>Chercher des fractions égales à une fraction donnée. </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en-US" sz="1600" dirty="0">
                  <a:solidFill>
                    <a:schemeClr val="tx1">
                      <a:lumMod val="65000"/>
                      <a:lumOff val="35000"/>
                    </a:schemeClr>
                  </a:solidFill>
                  <a:latin typeface="Comic Sans MS"/>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Objectifs d’apprentissage spécifiques</a:t>
                </a:r>
                <a:endParaRPr kumimoji="0" lang="fr-FR" sz="16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lang="fr-FR" sz="1800" noProof="0" dirty="0">
                    <a:solidFill>
                      <a:schemeClr val="tx1">
                        <a:lumMod val="65000"/>
                        <a:lumOff val="35000"/>
                      </a:schemeClr>
                    </a:solidFill>
                    <a:latin typeface="Comic Sans MS"/>
                  </a:rPr>
                  <a:t>Reconnaître deux fractions égales. </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lang="fr-FR" sz="1800" dirty="0">
                    <a:solidFill>
                      <a:schemeClr val="tx1">
                        <a:lumMod val="65000"/>
                        <a:lumOff val="35000"/>
                      </a:schemeClr>
                    </a:solidFill>
                    <a:latin typeface="Comic Sans MS"/>
                  </a:rPr>
                  <a:t>Construire une fraction égale à une fraction donnée.</a:t>
                </a:r>
              </a:p>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objectives as stated in the 1997 curriculum and the teacher’s guide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Recognize a fraction of type</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sym typeface="Calibri"/>
                  </a:rPr>
                  <a:t>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sym typeface="Calibri"/>
                  </a:rPr>
                  <a:t>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𝑎/𝑏  </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a:t>
                </a:r>
                <a:r>
                  <a:rPr kumimoji="0" lang="en-US" sz="1800" b="0" i="1"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a &gt;b </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and </a:t>
                </a:r>
                <a:r>
                  <a:rPr kumimoji="0" lang="en-US" sz="1800" b="0" i="1"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b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sym typeface="Calibri"/>
                  </a:rPr>
                  <a:t>≠ </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0)</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Find fractions equal to a given fraction</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Compare two fractions on the number line</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en-US" sz="1600" dirty="0">
                  <a:solidFill>
                    <a:schemeClr val="tx1">
                      <a:lumMod val="65000"/>
                      <a:lumOff val="35000"/>
                    </a:schemeClr>
                  </a:solidFill>
                  <a:latin typeface="Comic Sans MS"/>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Objectives</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Recognize that for every integer </a:t>
                </a:r>
                <a:r>
                  <a:rPr kumimoji="0" lang="en-US" sz="1800" b="0" i="1"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a</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sym typeface="Calibri"/>
                  </a:rPr>
                  <a:t>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𝑎/𝑏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ea typeface="Times New Roman" panose="02020603050405020304" pitchFamily="18" charset="0"/>
                    <a:cs typeface="Times New Roman" panose="02020603050405020304" pitchFamily="18" charset="0"/>
                    <a:sym typeface="Calibri"/>
                  </a:rPr>
                  <a:t> </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means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𝑎</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 times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sym typeface="Calibri"/>
                  </a:rPr>
                  <a:t>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1/𝑏</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just"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Calculate the fraction</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sym typeface="Calibri"/>
                  </a:rPr>
                  <a:t> </a:t>
                </a:r>
                <a:r>
                  <a:rPr kumimoji="0" lang="en-US" sz="18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𝑎/𝑏</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 of a number </a:t>
                </a:r>
                <a:r>
                  <a:rPr kumimoji="0" lang="en-US" sz="1800" b="0" i="1"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n</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 using the result of two successive operations “divide by </a:t>
                </a:r>
                <a:r>
                  <a:rPr kumimoji="0" lang="en-US" sz="1800" b="0" i="1"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b</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 “multiply by </a:t>
                </a:r>
                <a:r>
                  <a:rPr kumimoji="0" lang="en-US" sz="1800" b="0" i="1"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a</a:t>
                </a: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Recognize two equal fractions</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Construct a fraction equal to a given fraction</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just"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Write a fraction equivalent to a given number</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just"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Reduce two fractions to the same denominator</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just"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Compare two fractions after reduction to the same denominator</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endParaRPr lang="en-GB" dirty="0"/>
              </a:p>
            </p:txBody>
          </p:sp>
        </mc:Fallback>
      </mc:AlternateContent>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lang="fr-FR" sz="1200" b="0" i="0" u="none" strike="noStrike" kern="0" cap="none" spc="0" normalizeH="0" baseline="0" noProof="0" dirty="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521295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3</a:t>
            </a:fld>
            <a:endParaRPr lang="fr-FR" sz="1200" b="0" i="0" u="none" strike="noStrike" cap="none" dirty="0">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228600" lvl="1" indent="0">
              <a:buSzPts val="6000"/>
              <a:buFont typeface="Comic Sans MS"/>
            </a:pPr>
            <a:r>
              <a:rPr lang="fr-FR" sz="1800" b="0" dirty="0">
                <a:solidFill>
                  <a:schemeClr val="bg1"/>
                </a:solidFill>
                <a:latin typeface="Comic Sans MS"/>
                <a:sym typeface="Comic Sans MS"/>
              </a:rPr>
              <a:t>L’enseignant(e) dit : </a:t>
            </a:r>
            <a:r>
              <a:rPr lang="fr-FR" sz="1800" b="1" dirty="0">
                <a:solidFill>
                  <a:schemeClr val="bg1"/>
                </a:solidFill>
                <a:latin typeface="Comic Sans MS"/>
                <a:sym typeface="Comic Sans MS"/>
              </a:rPr>
              <a:t>« Quelle fraction représente la partie coloriée du rectangle ci-dessous ? »</a:t>
            </a:r>
          </a:p>
          <a:p>
            <a:pPr marL="228600" indent="0"/>
            <a:endParaRPr lang="en-US" b="1" u="none" dirty="0"/>
          </a:p>
          <a:p>
            <a:pPr marL="228600" lvl="1" indent="0">
              <a:buSzPts val="6000"/>
              <a:buFont typeface="Comic Sans MS"/>
            </a:pPr>
            <a:r>
              <a:rPr lang="fr-FR" sz="1800" b="0" dirty="0">
                <a:solidFill>
                  <a:schemeClr val="bg1"/>
                </a:solidFill>
                <a:latin typeface="Comic Sans MS"/>
                <a:sym typeface="Comic Sans MS"/>
              </a:rPr>
              <a:t>L’enseignant(e) dit : </a:t>
            </a:r>
            <a:r>
              <a:rPr lang="fr-FR" sz="1800" b="1" dirty="0">
                <a:solidFill>
                  <a:schemeClr val="bg1"/>
                </a:solidFill>
                <a:latin typeface="Comic Sans MS"/>
                <a:sym typeface="Comic Sans MS"/>
              </a:rPr>
              <a:t>« Le rectangle est coupé en deux parties égales. L’une des deux parties est coloriée. Donc, la fraction qui représente la partie coloriée est un demi. » </a:t>
            </a:r>
          </a:p>
          <a:p>
            <a:endParaRPr lang="en-US" b="1" u="none" dirty="0"/>
          </a:p>
          <a:p>
            <a:endParaRPr lang="en-US" b="1" u="none"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434094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228600" lvl="1" indent="0">
              <a:buSzPts val="6000"/>
              <a:buFont typeface="Comic Sans MS"/>
            </a:pPr>
            <a:r>
              <a:rPr lang="fr-FR" sz="1800" b="0" dirty="0">
                <a:solidFill>
                  <a:schemeClr val="bg1"/>
                </a:solidFill>
                <a:latin typeface="Comic Sans MS"/>
                <a:sym typeface="Comic Sans MS"/>
              </a:rPr>
              <a:t>L’enseignant(e) dit : </a:t>
            </a:r>
            <a:r>
              <a:rPr lang="fr-FR" sz="1800" b="1" dirty="0">
                <a:solidFill>
                  <a:schemeClr val="bg1"/>
                </a:solidFill>
                <a:latin typeface="Comic Sans MS"/>
                <a:sym typeface="Comic Sans MS"/>
              </a:rPr>
              <a:t>« Quelle fraction représente la partie coloriée du rectangle ci-dessous ? »</a:t>
            </a:r>
          </a:p>
          <a:p>
            <a:pPr marL="228600" indent="0"/>
            <a:endParaRPr lang="en-US" b="1" u="none" dirty="0"/>
          </a:p>
          <a:p>
            <a:pPr marL="228600" lvl="1" indent="0">
              <a:buSzPts val="6000"/>
              <a:buFont typeface="Comic Sans MS"/>
            </a:pPr>
            <a:r>
              <a:rPr lang="fr-FR" sz="1800" b="0" dirty="0">
                <a:solidFill>
                  <a:schemeClr val="bg1"/>
                </a:solidFill>
                <a:latin typeface="Comic Sans MS"/>
                <a:sym typeface="Comic Sans MS"/>
              </a:rPr>
              <a:t>L’enseignant(e) dit : </a:t>
            </a:r>
            <a:r>
              <a:rPr lang="fr-FR" sz="1800" b="1" dirty="0">
                <a:solidFill>
                  <a:schemeClr val="bg1"/>
                </a:solidFill>
                <a:latin typeface="Comic Sans MS"/>
                <a:sym typeface="Comic Sans MS"/>
              </a:rPr>
              <a:t>« Le rectangle est coupé en quatre parties égales. Deux des quatre parties sont coloriées. Ainsi, la fraction qui représente la partie coloriée est deux quarts. »</a:t>
            </a:r>
            <a:endParaRPr lang="en-US" sz="1800" b="1" dirty="0">
              <a:solidFill>
                <a:schemeClr val="bg1"/>
              </a:solidFill>
              <a:latin typeface="Comic Sans MS"/>
              <a:sym typeface="Comic Sans MS"/>
            </a:endParaRPr>
          </a:p>
          <a:p>
            <a:endParaRPr lang="en-US" b="1" u="none" dirty="0"/>
          </a:p>
          <a:p>
            <a:endParaRPr lang="en-US" b="1" u="none"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5</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18225994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228600" lvl="1" indent="0">
              <a:buSzPts val="6000"/>
              <a:buFont typeface="Comic Sans MS"/>
            </a:pPr>
            <a:r>
              <a:rPr lang="fr-FR" sz="1800" b="0" dirty="0">
                <a:solidFill>
                  <a:schemeClr val="bg1"/>
                </a:solidFill>
                <a:latin typeface="Comic Sans MS"/>
                <a:sym typeface="Comic Sans MS"/>
              </a:rPr>
              <a:t>L’enseignant(e) dit : </a:t>
            </a:r>
            <a:r>
              <a:rPr lang="fr-FR" sz="1800" b="1" dirty="0">
                <a:solidFill>
                  <a:schemeClr val="bg1"/>
                </a:solidFill>
                <a:latin typeface="Comic Sans MS"/>
                <a:sym typeface="Comic Sans MS"/>
              </a:rPr>
              <a:t>« Quelle fraction représente la partie coloriée du rectangle ci-dessous ? »</a:t>
            </a:r>
          </a:p>
          <a:p>
            <a:pPr marL="228600" indent="0"/>
            <a:endParaRPr lang="en-US" b="1" u="none" dirty="0"/>
          </a:p>
          <a:p>
            <a:pPr marL="228600" lvl="1" indent="0">
              <a:buSzPts val="6000"/>
              <a:buFont typeface="Comic Sans MS"/>
            </a:pPr>
            <a:r>
              <a:rPr lang="fr-FR" sz="1800" b="0" dirty="0">
                <a:solidFill>
                  <a:schemeClr val="bg1"/>
                </a:solidFill>
                <a:latin typeface="Comic Sans MS"/>
                <a:sym typeface="Comic Sans MS"/>
              </a:rPr>
              <a:t>L’enseignant(e) dit : </a:t>
            </a:r>
            <a:r>
              <a:rPr lang="fr-FR" sz="1800" b="1" dirty="0">
                <a:solidFill>
                  <a:schemeClr val="bg1"/>
                </a:solidFill>
                <a:latin typeface="Comic Sans MS"/>
                <a:sym typeface="Comic Sans MS"/>
              </a:rPr>
              <a:t>« Le rectangle est coupé en huit parties égales. Quatre des huit parties sont coloriées. Ainsi, la fraction qui représente la partie coloriée est quatre huitièmes.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marL="228600" indent="0"/>
            <a:endParaRPr lang="en-US" b="1" u="none" dirty="0"/>
          </a:p>
          <a:p>
            <a:endParaRPr lang="en-US" b="1" u="none"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6</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2989671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457200" lvl="1">
              <a:buSzPts val="6000"/>
              <a:buFont typeface="Comic Sans MS"/>
            </a:pPr>
            <a:r>
              <a:rPr lang="fr-FR" sz="1800" b="0" dirty="0">
                <a:solidFill>
                  <a:schemeClr val="bg1"/>
                </a:solidFill>
                <a:latin typeface="Comic Sans MS"/>
                <a:sym typeface="Comic Sans MS"/>
              </a:rPr>
              <a:t>L’enseignant(e) dit : </a:t>
            </a:r>
            <a:r>
              <a:rPr lang="fr-FR" sz="1800" b="1" dirty="0">
                <a:solidFill>
                  <a:schemeClr val="bg1"/>
                </a:solidFill>
                <a:latin typeface="Comic Sans MS"/>
                <a:sym typeface="Comic Sans MS"/>
              </a:rPr>
              <a:t>« En regardant les parties coloriées des rectangles, complétez par &lt;, &gt;, ou =. »</a:t>
            </a:r>
          </a:p>
          <a:p>
            <a:pPr marL="457200" lvl="1">
              <a:buSzPts val="6000"/>
              <a:buFont typeface="Comic Sans MS"/>
            </a:pPr>
            <a:endParaRPr lang="fr-FR" sz="1800" b="1" dirty="0">
              <a:solidFill>
                <a:schemeClr val="bg1"/>
              </a:solidFill>
              <a:latin typeface="Comic Sans MS"/>
              <a:sym typeface="Comic Sans MS"/>
            </a:endParaRPr>
          </a:p>
          <a:p>
            <a:pPr marL="457200" lvl="1">
              <a:buSzPts val="6000"/>
              <a:buFont typeface="Comic Sans MS"/>
            </a:pPr>
            <a:r>
              <a:rPr lang="fr-FR" sz="1800" b="0" dirty="0">
                <a:solidFill>
                  <a:schemeClr val="bg1"/>
                </a:solidFill>
                <a:latin typeface="Comic Sans MS"/>
                <a:sym typeface="Comic Sans MS"/>
              </a:rPr>
              <a:t>L’enseignant(e) dit : </a:t>
            </a:r>
            <a:r>
              <a:rPr lang="fr-FR" sz="1800" b="1" dirty="0">
                <a:solidFill>
                  <a:schemeClr val="bg1"/>
                </a:solidFill>
                <a:latin typeface="Comic Sans MS"/>
                <a:sym typeface="Comic Sans MS"/>
              </a:rPr>
              <a:t>« En regardant les parties coloriées des rectangles, nous pouvons voir qu'elles sont équivalentes. Donc les fractions sont égales. » </a:t>
            </a:r>
          </a:p>
          <a:p>
            <a:endParaRPr lang="en-US" b="1" u="none" dirty="0"/>
          </a:p>
          <a:p>
            <a:endParaRPr lang="en-US" b="1" u="none" dirty="0"/>
          </a:p>
          <a:p>
            <a:endParaRPr lang="en-US" b="1" u="none"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7</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2823956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457200" lvl="1">
                  <a:buSzPts val="6000"/>
                  <a:buFont typeface="Comic Sans MS"/>
                </a:pPr>
                <a:r>
                  <a:rPr lang="fr-FR" sz="1800" b="0" dirty="0">
                    <a:solidFill>
                      <a:schemeClr val="bg1"/>
                    </a:solidFill>
                    <a:latin typeface="Comic Sans MS"/>
                    <a:sym typeface="Comic Sans MS"/>
                  </a:rPr>
                  <a:t>L’enseignant(e) dit : </a:t>
                </a:r>
                <a:r>
                  <a:rPr lang="fr-FR" sz="1800" b="1" dirty="0">
                    <a:solidFill>
                      <a:schemeClr val="bg1"/>
                    </a:solidFill>
                    <a:latin typeface="Comic Sans MS"/>
                    <a:sym typeface="Comic Sans MS"/>
                  </a:rPr>
                  <a:t>« </a:t>
                </a:r>
                <a:r>
                  <a:rPr lang="fr-FR" sz="1800" b="1" noProof="0" dirty="0">
                    <a:effectLst/>
                    <a:latin typeface="Times New Roman" panose="02020603050405020304" pitchFamily="18" charset="0"/>
                    <a:ea typeface="Calibri" panose="020F0502020204030204" pitchFamily="34" charset="0"/>
                  </a:rPr>
                  <a:t>Complétez les égalités. »</a:t>
                </a:r>
              </a:p>
              <a:p>
                <a:pPr marL="457200" lvl="1">
                  <a:buSzPts val="6000"/>
                  <a:buFont typeface="Comic Sans MS"/>
                </a:pPr>
                <a:endParaRPr lang="en-US" sz="1800" b="1" dirty="0">
                  <a:effectLst/>
                  <a:latin typeface="Times New Roman" panose="02020603050405020304" pitchFamily="18" charset="0"/>
                  <a:ea typeface="Calibri" panose="020F0502020204030204" pitchFamily="34" charset="0"/>
                </a:endParaRPr>
              </a:p>
              <a:p>
                <a:r>
                  <a:rPr lang="fr-FR" sz="1200" b="0" dirty="0">
                    <a:solidFill>
                      <a:schemeClr val="bg1"/>
                    </a:solidFill>
                    <a:latin typeface="Comic Sans MS"/>
                    <a:sym typeface="Comic Sans MS"/>
                  </a:rPr>
                  <a:t>L’enseignant(e) dit : </a:t>
                </a:r>
                <a:r>
                  <a:rPr lang="fr-FR" sz="1200" b="1" dirty="0">
                    <a:solidFill>
                      <a:schemeClr val="bg1"/>
                    </a:solidFill>
                    <a:latin typeface="Comic Sans MS"/>
                    <a:sym typeface="Comic Sans MS"/>
                  </a:rPr>
                  <a:t>« </a:t>
                </a:r>
                <a:r>
                  <a:rPr lang="fr-FR" sz="1200" b="1" u="none"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Remarquons</a:t>
                </a:r>
                <a:r>
                  <a:rPr lang="fr-FR" sz="1200" b="1" u="none" baseline="0"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que </a:t>
                </a:r>
                <a:r>
                  <a:rPr lang="fr-FR" sz="12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f>
                      <m:fPr>
                        <m:ctrlPr>
                          <a:rPr lang="fr-FR" sz="1200" b="1" i="1" noProof="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ctrlPr>
                      </m:fPr>
                      <m:num>
                        <m:r>
                          <a:rPr lang="fr-FR" sz="1200" b="1" i="1" noProof="0" smtClean="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𝟏</m:t>
                        </m:r>
                        <m:r>
                          <a:rPr lang="fr-FR" sz="1200" b="1" i="1" noProof="0" smtClean="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 × </m:t>
                        </m:r>
                        <m:r>
                          <a:rPr lang="fr-FR" sz="1200" b="1" i="1" noProof="0" smtClean="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𝟐</m:t>
                        </m:r>
                      </m:num>
                      <m:den>
                        <m:r>
                          <a:rPr lang="fr-FR" sz="1200" b="1" i="1" noProof="0" smtClean="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𝟐</m:t>
                        </m:r>
                        <m:r>
                          <a:rPr lang="fr-FR" sz="1200" b="1" i="1" noProof="0" smtClean="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 × </m:t>
                        </m:r>
                        <m:r>
                          <a:rPr lang="fr-FR" sz="1200" b="1" i="1" noProof="0" smtClean="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𝟐</m:t>
                        </m:r>
                      </m:den>
                    </m:f>
                    <m:r>
                      <a:rPr lang="fr-FR" sz="1200" b="1" i="1" noProof="0" smtClean="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m:t>
                    </m:r>
                    <m:f>
                      <m:fPr>
                        <m:ctrlPr>
                          <a:rPr lang="fr-FR" sz="1200" b="1" i="1" noProof="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ctrlPr>
                      </m:fPr>
                      <m:num>
                        <m:r>
                          <a:rPr lang="fr-FR" sz="1200" b="1" i="1" noProof="0" smtClean="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𝟐</m:t>
                        </m:r>
                      </m:num>
                      <m:den>
                        <m:r>
                          <a:rPr lang="fr-FR" sz="1200" b="1" i="1" noProof="0" smtClean="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𝟒</m:t>
                        </m:r>
                      </m:den>
                    </m:f>
                  </m:oMath>
                </a14:m>
                <a:r>
                  <a:rPr lang="fr-FR" sz="1200" b="1" noProof="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et </a:t>
                </a:r>
                <a14:m>
                  <m:oMath xmlns:m="http://schemas.openxmlformats.org/officeDocument/2006/math">
                    <m:f>
                      <m:fPr>
                        <m:ctrlPr>
                          <a:rPr lang="fr-FR" sz="1200" b="1" i="1" noProof="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ctrlPr>
                      </m:fPr>
                      <m:num>
                        <m:r>
                          <a:rPr lang="fr-FR" sz="1200" b="1" i="1" noProof="0" smtClean="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𝟏</m:t>
                        </m:r>
                        <m:r>
                          <a:rPr lang="fr-FR" sz="1200" b="1" i="1" noProof="0" smtClean="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 × </m:t>
                        </m:r>
                        <m:r>
                          <a:rPr lang="fr-FR" sz="1200" b="1" i="1" noProof="0" smtClean="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𝟒</m:t>
                        </m:r>
                      </m:num>
                      <m:den>
                        <m:r>
                          <a:rPr lang="fr-FR" sz="1200" b="1" i="1" noProof="0" smtClean="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𝟐</m:t>
                        </m:r>
                        <m:r>
                          <a:rPr lang="fr-FR" sz="1200" b="1" i="1" noProof="0" smtClean="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 × </m:t>
                        </m:r>
                        <m:r>
                          <a:rPr lang="fr-FR" sz="1200" b="1" i="1" noProof="0" smtClean="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𝟒</m:t>
                        </m:r>
                      </m:den>
                    </m:f>
                    <m:r>
                      <a:rPr lang="fr-FR" sz="1200" b="1" i="1" noProof="0" smtClean="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m:t>
                    </m:r>
                    <m:f>
                      <m:fPr>
                        <m:ctrlPr>
                          <a:rPr lang="fr-FR" sz="1200" b="1" i="1" noProof="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ctrlPr>
                      </m:fPr>
                      <m:num>
                        <m:r>
                          <a:rPr lang="fr-FR" sz="1200" b="1" i="1" noProof="0" smtClean="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𝟒</m:t>
                        </m:r>
                      </m:num>
                      <m:den>
                        <m:r>
                          <a:rPr lang="fr-FR" sz="1200" b="1" i="1" noProof="0" smtClean="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m:t>𝟖</m:t>
                        </m:r>
                      </m:den>
                    </m:f>
                  </m:oMath>
                </a14:m>
                <a:r>
                  <a:rPr lang="fr-FR" sz="1200" b="1" noProof="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Nous</a:t>
                </a:r>
                <a:r>
                  <a:rPr lang="fr-FR" sz="1200" b="1" baseline="0" noProof="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pouvons dire que les</a:t>
                </a:r>
                <a:r>
                  <a:rPr lang="fr-FR" sz="1200" b="1" noProof="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fractions</a:t>
                </a:r>
                <a:r>
                  <a:rPr lang="fr-FR" sz="1200" b="1" baseline="0" noProof="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f>
                      <m:fPr>
                        <m:ctrlPr>
                          <a:rPr lang="fr-FR" sz="1200" b="1" i="1" baseline="0" noProof="0" smtClean="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m:ctrlPr>
                      </m:fPr>
                      <m:num>
                        <m:r>
                          <a:rPr lang="fr-FR" sz="1200" b="1" i="1" baseline="0" noProof="0" smtClean="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m:t>𝟏</m:t>
                        </m:r>
                      </m:num>
                      <m:den>
                        <m:r>
                          <a:rPr lang="fr-FR" sz="1200" b="1" i="1" baseline="0" noProof="0" smtClean="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m:t>𝟐</m:t>
                        </m:r>
                      </m:den>
                    </m:f>
                  </m:oMath>
                </a14:m>
                <a:r>
                  <a:rPr lang="fr-FR" sz="1200" b="1" noProof="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f>
                      <m:fPr>
                        <m:ctrlPr>
                          <a:rPr lang="fr-FR" sz="1200" b="1" i="1" noProof="0" smtClean="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m:ctrlPr>
                      </m:fPr>
                      <m:num>
                        <m:r>
                          <a:rPr lang="fr-FR" sz="1200" b="1" i="1" noProof="0" smtClean="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m:t>𝟐</m:t>
                        </m:r>
                      </m:num>
                      <m:den>
                        <m:r>
                          <a:rPr lang="fr-FR" sz="1200" b="1" i="1" noProof="0" smtClean="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m:t>𝟒</m:t>
                        </m:r>
                      </m:den>
                    </m:f>
                  </m:oMath>
                </a14:m>
                <a:r>
                  <a:rPr lang="fr-FR" sz="1200" b="1" noProof="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et </a:t>
                </a:r>
                <a14:m>
                  <m:oMath xmlns:m="http://schemas.openxmlformats.org/officeDocument/2006/math">
                    <m:f>
                      <m:fPr>
                        <m:ctrlPr>
                          <a:rPr lang="fr-FR" sz="1200" b="1" i="1" noProof="0" smtClean="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m:ctrlPr>
                      </m:fPr>
                      <m:num>
                        <m:r>
                          <a:rPr lang="fr-FR" sz="1200" b="1" i="1" noProof="0" smtClean="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m:t>𝟒</m:t>
                        </m:r>
                      </m:num>
                      <m:den>
                        <m:r>
                          <a:rPr lang="fr-FR" sz="1200" b="1" i="1" noProof="0" smtClean="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m:t>𝟖</m:t>
                        </m:r>
                      </m:den>
                    </m:f>
                  </m:oMath>
                </a14:m>
                <a:r>
                  <a:rPr lang="fr-FR" sz="1200" b="1" noProof="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sont</a:t>
                </a:r>
                <a:r>
                  <a:rPr lang="fr-FR" sz="1200" b="1" baseline="0" noProof="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équivalentes</a:t>
                </a:r>
                <a:r>
                  <a:rPr lang="en-US" sz="1200" b="1"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a:t>
                </a:r>
                <a:r>
                  <a:rPr lang="fr-FR" sz="1200" b="1" noProof="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r>
                  <a:rPr lang="en-US" sz="1200" b="1"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p>
                <a:pPr marL="457200" lvl="1">
                  <a:buSzPts val="6000"/>
                  <a:buFont typeface="Comic Sans MS"/>
                </a:pPr>
                <a:endParaRPr lang="en-US" b="1" u="none" dirty="0"/>
              </a:p>
              <a:p>
                <a:endParaRPr lang="en-US" b="1" u="none" dirty="0"/>
              </a:p>
            </p:txBody>
          </p:sp>
        </mc:Choice>
        <mc:Fallback xmlns="">
          <p:sp>
            <p:nvSpPr>
              <p:cNvPr id="3" name="Notes Placeholder 2"/>
              <p:cNvSpPr>
                <a:spLocks noGrp="1"/>
              </p:cNvSpPr>
              <p:nvPr>
                <p:ph type="body" idx="1"/>
              </p:nvPr>
            </p:nvSpPr>
            <p:spPr/>
            <p:txBody>
              <a:bodyPr/>
              <a:lstStyle/>
              <a:p>
                <a:r>
                  <a:rPr lang="en-US" b="1" u="none" dirty="0" err="1"/>
                  <a:t>L'enseignant</a:t>
                </a:r>
                <a:r>
                  <a:rPr lang="en-US" b="1" u="none" dirty="0"/>
                  <a:t>(e) </a:t>
                </a:r>
                <a:r>
                  <a:rPr lang="en-US" b="1" u="none" dirty="0" err="1"/>
                  <a:t>dit</a:t>
                </a:r>
                <a:r>
                  <a:rPr lang="en-US" b="1" u="none" dirty="0"/>
                  <a:t>: </a:t>
                </a:r>
              </a:p>
              <a:p>
                <a:pPr marL="457200" lvl="1">
                  <a:buSzPts val="6000"/>
                  <a:buFont typeface="Comic Sans MS"/>
                </a:pPr>
                <a:r>
                  <a:rPr lang="en-US" sz="1800" dirty="0" err="1">
                    <a:effectLst/>
                    <a:latin typeface="Times New Roman" panose="02020603050405020304" pitchFamily="18" charset="0"/>
                    <a:ea typeface="Calibri" panose="020F0502020204030204" pitchFamily="34" charset="0"/>
                  </a:rPr>
                  <a:t>Complétez</a:t>
                </a:r>
                <a:r>
                  <a:rPr lang="en-US" sz="1800" dirty="0">
                    <a:effectLst/>
                    <a:latin typeface="Times New Roman" panose="02020603050405020304" pitchFamily="18" charset="0"/>
                    <a:ea typeface="Calibri" panose="020F0502020204030204" pitchFamily="34" charset="0"/>
                  </a:rPr>
                  <a:t> les </a:t>
                </a:r>
                <a:r>
                  <a:rPr lang="en-US" sz="1800" dirty="0" err="1">
                    <a:effectLst/>
                    <a:latin typeface="Times New Roman" panose="02020603050405020304" pitchFamily="18" charset="0"/>
                    <a:ea typeface="Calibri" panose="020F0502020204030204" pitchFamily="34" charset="0"/>
                  </a:rPr>
                  <a:t>égalités</a:t>
                </a:r>
                <a:endParaRPr lang="en-US" sz="1800" dirty="0">
                  <a:effectLst/>
                  <a:latin typeface="Times New Roman" panose="02020603050405020304" pitchFamily="18" charset="0"/>
                  <a:ea typeface="Calibri" panose="020F0502020204030204" pitchFamily="34" charset="0"/>
                </a:endParaRPr>
              </a:p>
              <a:p>
                <a:r>
                  <a:rPr lang="en-US" b="1" u="none" dirty="0" err="1"/>
                  <a:t>L'enseignant</a:t>
                </a:r>
                <a:r>
                  <a:rPr lang="en-US" b="1" u="none" dirty="0"/>
                  <a:t>(e) </a:t>
                </a:r>
                <a:r>
                  <a:rPr lang="en-US" b="1" u="none" dirty="0" err="1"/>
                  <a:t>dit</a:t>
                </a:r>
                <a:r>
                  <a:rPr lang="en-US" b="1" u="none" dirty="0"/>
                  <a:t>:</a:t>
                </a:r>
              </a:p>
              <a:p>
                <a:r>
                  <a:rPr lang="en-US" sz="1200" b="0" u="none" dirty="0" err="1">
                    <a:effectLst/>
                    <a:highlight>
                      <a:srgbClr val="00FFFF"/>
                    </a:highlight>
                    <a:latin typeface="Times New Roman" panose="02020603050405020304" pitchFamily="18" charset="0"/>
                    <a:ea typeface="Calibri" panose="020F0502020204030204" pitchFamily="34" charset="0"/>
                    <a:cs typeface="Arial" panose="020B0604020202020204" pitchFamily="34" charset="0"/>
                  </a:rPr>
                  <a:t>Remqrquez</a:t>
                </a:r>
                <a:r>
                  <a:rPr lang="en-US" sz="1200" b="0" u="none" baseline="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que </a:t>
                </a:r>
                <a:r>
                  <a:rPr lang="en-US" sz="12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a:t>
                </a:r>
                <a:r>
                  <a:rPr lang="en-US" sz="1200" i="0">
                    <a:effectLst/>
                    <a:highlight>
                      <a:srgbClr val="00FFFF"/>
                    </a:highlight>
                    <a:latin typeface="Cambria Math" panose="02040503050406030204" pitchFamily="18" charset="0"/>
                    <a:cs typeface="Times New Roman" panose="02020603050405020304" pitchFamily="18" charset="0"/>
                  </a:rPr>
                  <a:t>(</a:t>
                </a:r>
                <a:r>
                  <a:rPr lang="en-US" sz="1200" i="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a:t>1 × 2)/(2 × 2)=2/4</a:t>
                </a:r>
                <a:r>
                  <a:rPr lang="en-US" sz="120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et </a:t>
                </a:r>
                <a:r>
                  <a:rPr lang="en-US" sz="1200" i="0">
                    <a:effectLst/>
                    <a:highlight>
                      <a:srgbClr val="00FFFF"/>
                    </a:highlight>
                    <a:latin typeface="Cambria Math" panose="02040503050406030204" pitchFamily="18" charset="0"/>
                    <a:cs typeface="Times New Roman" panose="02020603050405020304" pitchFamily="18" charset="0"/>
                  </a:rPr>
                  <a:t>(</a:t>
                </a:r>
                <a:r>
                  <a:rPr lang="en-US" sz="1200" i="0">
                    <a:effectLst/>
                    <a:highlight>
                      <a:srgbClr val="00FFFF"/>
                    </a:highlight>
                    <a:latin typeface="Cambria Math" panose="02040503050406030204" pitchFamily="18" charset="0"/>
                    <a:ea typeface="Calibri" panose="020F0502020204030204" pitchFamily="34" charset="0"/>
                    <a:cs typeface="Times New Roman" panose="02020603050405020304" pitchFamily="18" charset="0"/>
                  </a:rPr>
                  <a:t>1 × 4)/(2 × 4)=4/8</a:t>
                </a:r>
                <a:r>
                  <a:rPr lang="en-US" sz="120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Nous</a:t>
                </a:r>
                <a:r>
                  <a:rPr lang="en-US" sz="1200" baseline="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r>
                  <a:rPr lang="en-US" sz="1200" baseline="0" dirty="0" err="1">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pouvons</a:t>
                </a:r>
                <a:r>
                  <a:rPr lang="en-US" sz="1200" baseline="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dire que les</a:t>
                </a:r>
                <a:r>
                  <a:rPr lang="en-US" sz="120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fractions</a:t>
                </a:r>
                <a:r>
                  <a:rPr lang="en-US" sz="1200" baseline="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r>
                  <a:rPr lang="en-US" sz="1200" b="0" i="0" baseline="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a:t>1/2</a:t>
                </a:r>
                <a:r>
                  <a:rPr lang="en-US" sz="120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r>
                  <a:rPr lang="en-US" sz="1200" i="0" dirty="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a:t>2/4</a:t>
                </a:r>
                <a:r>
                  <a:rPr lang="en-US" sz="120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et </a:t>
                </a:r>
                <a:r>
                  <a:rPr lang="en-US" sz="1200" i="0" dirty="0">
                    <a:effectLst/>
                    <a:highlight>
                      <a:srgbClr val="00FFFF"/>
                    </a:highlight>
                    <a:latin typeface="Cambria Math" panose="02040503050406030204" pitchFamily="18" charset="0"/>
                    <a:ea typeface="Times New Roman" panose="02020603050405020304" pitchFamily="18" charset="0"/>
                    <a:cs typeface="Arial" panose="020B0604020202020204" pitchFamily="34" charset="0"/>
                  </a:rPr>
                  <a:t>4/8</a:t>
                </a:r>
                <a:r>
                  <a:rPr lang="en-US" sz="120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r>
                  <a:rPr lang="en-US" sz="1200" dirty="0" err="1">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sont</a:t>
                </a:r>
                <a:r>
                  <a:rPr lang="en-US" sz="1200" baseline="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r>
                  <a:rPr lang="en-US" sz="1200" baseline="0" dirty="0" err="1">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équivalents</a:t>
                </a:r>
                <a:r>
                  <a:rPr lang="en-US" sz="120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457200" lvl="1">
                  <a:buSzPts val="6000"/>
                  <a:buFont typeface="Comic Sans MS"/>
                </a:pPr>
                <a:endParaRPr lang="en-US" b="1" u="none" dirty="0"/>
              </a:p>
              <a:p>
                <a:endParaRPr lang="en-US" b="1" u="none"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8</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39045148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r>
                  <a:rPr lang="fr-FR" sz="1800" b="0" dirty="0">
                    <a:solidFill>
                      <a:schemeClr val="bg1"/>
                    </a:solidFill>
                    <a:latin typeface="Comic Sans MS"/>
                    <a:sym typeface="Comic Sans MS"/>
                  </a:rPr>
                  <a:t>L’enseignant(e) dit : </a:t>
                </a:r>
                <a:r>
                  <a:rPr lang="fr-FR" sz="1800" b="1" dirty="0">
                    <a:solidFill>
                      <a:schemeClr val="bg1"/>
                    </a:solidFill>
                    <a:latin typeface="Comic Sans MS"/>
                    <a:sym typeface="Comic Sans MS"/>
                  </a:rPr>
                  <a:t>« </a:t>
                </a:r>
                <a:r>
                  <a:rPr lang="fr-FR" sz="1800" b="1" noProof="0" dirty="0">
                    <a:effectLst/>
                    <a:latin typeface="Calibri" panose="020F0502020204030204" pitchFamily="34" charset="0"/>
                    <a:ea typeface="Calibri" panose="020F0502020204030204" pitchFamily="34" charset="0"/>
                    <a:cs typeface="Arial" panose="020B0604020202020204" pitchFamily="34" charset="0"/>
                  </a:rPr>
                  <a:t>Remarquez</a:t>
                </a:r>
                <a:r>
                  <a:rPr lang="fr-FR" sz="1800" b="1" baseline="0" noProof="0" dirty="0">
                    <a:effectLst/>
                    <a:latin typeface="Calibri" panose="020F0502020204030204" pitchFamily="34" charset="0"/>
                    <a:ea typeface="Calibri" panose="020F0502020204030204" pitchFamily="34" charset="0"/>
                    <a:cs typeface="Arial" panose="020B0604020202020204" pitchFamily="34" charset="0"/>
                  </a:rPr>
                  <a:t> que </a:t>
                </a:r>
                <a:r>
                  <a:rPr lang="fr-FR" sz="1800" b="1" noProof="0" dirty="0">
                    <a:effectLst/>
                    <a:latin typeface="Calibri" panose="020F0502020204030204" pitchFamily="34" charset="0"/>
                    <a:ea typeface="Calibri" panose="020F0502020204030204" pitchFamily="34" charset="0"/>
                    <a:cs typeface="Arial" panose="020B0604020202020204" pitchFamily="34" charset="0"/>
                  </a:rPr>
                  <a:t> </a:t>
                </a:r>
                <a14:m>
                  <m:oMath xmlns:m="http://schemas.openxmlformats.org/officeDocument/2006/math">
                    <m:f>
                      <m:fPr>
                        <m:ctrlPr>
                          <a:rPr lang="fr-FR" sz="1800" b="1" i="1" noProof="0">
                            <a:effectLst/>
                            <a:latin typeface="Cambria Math" panose="02040503050406030204" pitchFamily="18" charset="0"/>
                            <a:ea typeface="Calibri" panose="020F0502020204030204" pitchFamily="34" charset="0"/>
                            <a:cs typeface="Arial" panose="020B0604020202020204" pitchFamily="34" charset="0"/>
                          </a:rPr>
                        </m:ctrlPr>
                      </m:fPr>
                      <m:num>
                        <m:r>
                          <a:rPr lang="fr-FR" sz="1800" b="1" i="1" noProof="0">
                            <a:effectLst/>
                            <a:latin typeface="Cambria Math" panose="02040503050406030204" pitchFamily="18" charset="0"/>
                            <a:ea typeface="Calibri" panose="020F0502020204030204" pitchFamily="34" charset="0"/>
                            <a:cs typeface="Arial" panose="020B0604020202020204" pitchFamily="34" charset="0"/>
                          </a:rPr>
                          <m:t>𝟐</m:t>
                        </m:r>
                        <m:r>
                          <a:rPr lang="fr-FR" sz="1800" b="1" i="1" noProof="0">
                            <a:effectLst/>
                            <a:latin typeface="Cambria Math" panose="02040503050406030204" pitchFamily="18" charset="0"/>
                            <a:ea typeface="Calibri" panose="020F0502020204030204" pitchFamily="34" charset="0"/>
                            <a:cs typeface="Arial" panose="020B0604020202020204" pitchFamily="34" charset="0"/>
                          </a:rPr>
                          <m:t>÷</m:t>
                        </m:r>
                        <m:r>
                          <a:rPr lang="fr-FR" sz="1800" b="1" i="1" noProof="0">
                            <a:effectLst/>
                            <a:latin typeface="Cambria Math" panose="02040503050406030204" pitchFamily="18" charset="0"/>
                            <a:ea typeface="Calibri" panose="020F0502020204030204" pitchFamily="34" charset="0"/>
                            <a:cs typeface="Arial" panose="020B0604020202020204" pitchFamily="34" charset="0"/>
                          </a:rPr>
                          <m:t>𝟐</m:t>
                        </m:r>
                      </m:num>
                      <m:den>
                        <m:r>
                          <a:rPr lang="fr-FR" sz="1800" b="1" i="1" noProof="0">
                            <a:effectLst/>
                            <a:latin typeface="Cambria Math" panose="02040503050406030204" pitchFamily="18" charset="0"/>
                            <a:ea typeface="Calibri" panose="020F0502020204030204" pitchFamily="34" charset="0"/>
                            <a:cs typeface="Arial" panose="020B0604020202020204" pitchFamily="34" charset="0"/>
                          </a:rPr>
                          <m:t>𝟒</m:t>
                        </m:r>
                        <m:r>
                          <a:rPr lang="fr-FR" sz="1800" b="1" i="1" noProof="0">
                            <a:effectLst/>
                            <a:latin typeface="Cambria Math" panose="02040503050406030204" pitchFamily="18" charset="0"/>
                            <a:ea typeface="Calibri" panose="020F0502020204030204" pitchFamily="34" charset="0"/>
                            <a:cs typeface="Arial" panose="020B0604020202020204" pitchFamily="34" charset="0"/>
                          </a:rPr>
                          <m:t>÷</m:t>
                        </m:r>
                        <m:r>
                          <a:rPr lang="fr-FR" sz="1800" b="1" i="1" noProof="0">
                            <a:effectLst/>
                            <a:latin typeface="Cambria Math" panose="02040503050406030204" pitchFamily="18" charset="0"/>
                            <a:ea typeface="Calibri" panose="020F0502020204030204" pitchFamily="34" charset="0"/>
                            <a:cs typeface="Arial" panose="020B0604020202020204" pitchFamily="34" charset="0"/>
                          </a:rPr>
                          <m:t>𝟐</m:t>
                        </m:r>
                      </m:den>
                    </m:f>
                    <m:r>
                      <a:rPr lang="fr-FR" sz="1800" b="1" i="1" noProof="0">
                        <a:effectLst/>
                        <a:latin typeface="Cambria Math" panose="02040503050406030204" pitchFamily="18" charset="0"/>
                        <a:ea typeface="Calibri" panose="020F0502020204030204" pitchFamily="34" charset="0"/>
                        <a:cs typeface="Arial" panose="020B0604020202020204" pitchFamily="34" charset="0"/>
                      </a:rPr>
                      <m:t>=</m:t>
                    </m:r>
                    <m:f>
                      <m:fPr>
                        <m:ctrlPr>
                          <a:rPr lang="fr-FR" sz="1800" b="1" i="1" noProof="0">
                            <a:effectLst/>
                            <a:latin typeface="Cambria Math" panose="02040503050406030204" pitchFamily="18" charset="0"/>
                            <a:ea typeface="Calibri" panose="020F0502020204030204" pitchFamily="34" charset="0"/>
                            <a:cs typeface="Arial" panose="020B0604020202020204" pitchFamily="34" charset="0"/>
                          </a:rPr>
                        </m:ctrlPr>
                      </m:fPr>
                      <m:num>
                        <m:r>
                          <a:rPr lang="fr-FR" sz="1800" b="1" i="1" noProof="0">
                            <a:effectLst/>
                            <a:latin typeface="Cambria Math" panose="02040503050406030204" pitchFamily="18" charset="0"/>
                            <a:ea typeface="Calibri" panose="020F0502020204030204" pitchFamily="34" charset="0"/>
                            <a:cs typeface="Arial" panose="020B0604020202020204" pitchFamily="34" charset="0"/>
                          </a:rPr>
                          <m:t>𝟏</m:t>
                        </m:r>
                      </m:num>
                      <m:den>
                        <m:r>
                          <a:rPr lang="fr-FR" sz="1800" b="1" i="1" noProof="0">
                            <a:effectLst/>
                            <a:latin typeface="Cambria Math" panose="02040503050406030204" pitchFamily="18" charset="0"/>
                            <a:ea typeface="Calibri" panose="020F0502020204030204" pitchFamily="34" charset="0"/>
                            <a:cs typeface="Arial" panose="020B0604020202020204" pitchFamily="34" charset="0"/>
                          </a:rPr>
                          <m:t>𝟐</m:t>
                        </m:r>
                      </m:den>
                    </m:f>
                  </m:oMath>
                </a14:m>
                <a:r>
                  <a:rPr lang="fr-FR" sz="1800" b="1" noProof="0" dirty="0">
                    <a:effectLst/>
                    <a:latin typeface="Calibri" panose="020F0502020204030204" pitchFamily="34" charset="0"/>
                    <a:ea typeface="Calibri" panose="020F0502020204030204" pitchFamily="34" charset="0"/>
                    <a:cs typeface="Arial" panose="020B0604020202020204" pitchFamily="34" charset="0"/>
                  </a:rPr>
                  <a:t> et </a:t>
                </a:r>
                <a14:m>
                  <m:oMath xmlns:m="http://schemas.openxmlformats.org/officeDocument/2006/math">
                    <m:f>
                      <m:fPr>
                        <m:ctrlPr>
                          <a:rPr lang="fr-FR" sz="1800" b="1" i="1" noProof="0">
                            <a:effectLst/>
                            <a:latin typeface="Cambria Math" panose="02040503050406030204" pitchFamily="18" charset="0"/>
                            <a:ea typeface="Calibri" panose="020F0502020204030204" pitchFamily="34" charset="0"/>
                            <a:cs typeface="Arial" panose="020B0604020202020204" pitchFamily="34" charset="0"/>
                          </a:rPr>
                        </m:ctrlPr>
                      </m:fPr>
                      <m:num>
                        <m:r>
                          <a:rPr lang="fr-FR" sz="1800" b="1" i="1" noProof="0">
                            <a:effectLst/>
                            <a:latin typeface="Cambria Math" panose="02040503050406030204" pitchFamily="18" charset="0"/>
                            <a:ea typeface="Calibri" panose="020F0502020204030204" pitchFamily="34" charset="0"/>
                            <a:cs typeface="Arial" panose="020B0604020202020204" pitchFamily="34" charset="0"/>
                          </a:rPr>
                          <m:t>𝟒</m:t>
                        </m:r>
                        <m:r>
                          <a:rPr lang="fr-FR" sz="1800" b="1" noProof="0">
                            <a:effectLst/>
                            <a:latin typeface="Cambria Math" panose="02040503050406030204" pitchFamily="18" charset="0"/>
                            <a:ea typeface="Calibri" panose="020F0502020204030204" pitchFamily="34" charset="0"/>
                            <a:cs typeface="Arial" panose="020B0604020202020204" pitchFamily="34" charset="0"/>
                          </a:rPr>
                          <m:t>÷</m:t>
                        </m:r>
                        <m:r>
                          <a:rPr lang="fr-FR" sz="1800" b="1" i="1" noProof="0">
                            <a:effectLst/>
                            <a:latin typeface="Cambria Math" panose="02040503050406030204" pitchFamily="18" charset="0"/>
                            <a:ea typeface="Calibri" panose="020F0502020204030204" pitchFamily="34" charset="0"/>
                            <a:cs typeface="Arial" panose="020B0604020202020204" pitchFamily="34" charset="0"/>
                          </a:rPr>
                          <m:t>𝟒</m:t>
                        </m:r>
                      </m:num>
                      <m:den>
                        <m:r>
                          <a:rPr lang="fr-FR" sz="1800" b="1" i="1" noProof="0">
                            <a:effectLst/>
                            <a:latin typeface="Cambria Math" panose="02040503050406030204" pitchFamily="18" charset="0"/>
                            <a:ea typeface="Calibri" panose="020F0502020204030204" pitchFamily="34" charset="0"/>
                            <a:cs typeface="Arial" panose="020B0604020202020204" pitchFamily="34" charset="0"/>
                          </a:rPr>
                          <m:t>𝟖</m:t>
                        </m:r>
                        <m:r>
                          <a:rPr lang="fr-FR" sz="1800" b="1" noProof="0">
                            <a:effectLst/>
                            <a:latin typeface="Cambria Math" panose="02040503050406030204" pitchFamily="18" charset="0"/>
                            <a:ea typeface="Calibri" panose="020F0502020204030204" pitchFamily="34" charset="0"/>
                            <a:cs typeface="Arial" panose="020B0604020202020204" pitchFamily="34" charset="0"/>
                          </a:rPr>
                          <m:t>÷</m:t>
                        </m:r>
                        <m:r>
                          <a:rPr lang="fr-FR" sz="1800" b="1" i="1" noProof="0">
                            <a:effectLst/>
                            <a:latin typeface="Cambria Math" panose="02040503050406030204" pitchFamily="18" charset="0"/>
                            <a:ea typeface="Calibri" panose="020F0502020204030204" pitchFamily="34" charset="0"/>
                            <a:cs typeface="Arial" panose="020B0604020202020204" pitchFamily="34" charset="0"/>
                          </a:rPr>
                          <m:t>𝟒</m:t>
                        </m:r>
                      </m:den>
                    </m:f>
                    <m:r>
                      <a:rPr lang="fr-FR" sz="1800" b="1" i="1" noProof="0">
                        <a:effectLst/>
                        <a:latin typeface="Cambria Math" panose="02040503050406030204" pitchFamily="18" charset="0"/>
                        <a:ea typeface="Calibri" panose="020F0502020204030204" pitchFamily="34" charset="0"/>
                        <a:cs typeface="Arial" panose="020B0604020202020204" pitchFamily="34" charset="0"/>
                      </a:rPr>
                      <m:t>=</m:t>
                    </m:r>
                    <m:f>
                      <m:fPr>
                        <m:ctrlPr>
                          <a:rPr lang="fr-FR" sz="1800" b="1" i="1" noProof="0">
                            <a:effectLst/>
                            <a:latin typeface="Cambria Math" panose="02040503050406030204" pitchFamily="18" charset="0"/>
                            <a:ea typeface="Calibri" panose="020F0502020204030204" pitchFamily="34" charset="0"/>
                            <a:cs typeface="Arial" panose="020B0604020202020204" pitchFamily="34" charset="0"/>
                          </a:rPr>
                        </m:ctrlPr>
                      </m:fPr>
                      <m:num>
                        <m:r>
                          <a:rPr lang="fr-FR" sz="1800" b="1" i="1" noProof="0">
                            <a:effectLst/>
                            <a:latin typeface="Cambria Math" panose="02040503050406030204" pitchFamily="18" charset="0"/>
                            <a:ea typeface="Calibri" panose="020F0502020204030204" pitchFamily="34" charset="0"/>
                            <a:cs typeface="Arial" panose="020B0604020202020204" pitchFamily="34" charset="0"/>
                          </a:rPr>
                          <m:t>𝟏</m:t>
                        </m:r>
                      </m:num>
                      <m:den>
                        <m:r>
                          <a:rPr lang="fr-FR" sz="1800" b="1" i="1" noProof="0">
                            <a:effectLst/>
                            <a:latin typeface="Cambria Math" panose="02040503050406030204" pitchFamily="18" charset="0"/>
                            <a:ea typeface="Calibri" panose="020F0502020204030204" pitchFamily="34" charset="0"/>
                            <a:cs typeface="Arial" panose="020B0604020202020204" pitchFamily="34" charset="0"/>
                          </a:rPr>
                          <m:t>𝟐</m:t>
                        </m:r>
                      </m:den>
                    </m:f>
                  </m:oMath>
                </a14:m>
                <a:r>
                  <a:rPr lang="fr-FR" sz="1800" b="1" noProof="0" dirty="0">
                    <a:effectLst/>
                    <a:latin typeface="Calibri" panose="020F0502020204030204" pitchFamily="34" charset="0"/>
                    <a:ea typeface="Calibri" panose="020F0502020204030204" pitchFamily="34" charset="0"/>
                    <a:cs typeface="Arial" panose="020B0604020202020204" pitchFamily="34" charset="0"/>
                  </a:rPr>
                  <a:t>. Nous</a:t>
                </a:r>
                <a:r>
                  <a:rPr lang="fr-FR" sz="1800" b="1" baseline="0" noProof="0" dirty="0">
                    <a:effectLst/>
                    <a:latin typeface="Calibri" panose="020F0502020204030204" pitchFamily="34" charset="0"/>
                    <a:ea typeface="Calibri" panose="020F0502020204030204" pitchFamily="34" charset="0"/>
                    <a:cs typeface="Arial" panose="020B0604020202020204" pitchFamily="34" charset="0"/>
                  </a:rPr>
                  <a:t> pouvons dire que les</a:t>
                </a:r>
                <a:r>
                  <a:rPr lang="fr-FR" sz="1800" b="1" noProof="0" dirty="0">
                    <a:effectLst/>
                    <a:latin typeface="Calibri" panose="020F0502020204030204" pitchFamily="34" charset="0"/>
                    <a:ea typeface="Calibri" panose="020F0502020204030204" pitchFamily="34" charset="0"/>
                    <a:cs typeface="Arial" panose="020B0604020202020204" pitchFamily="34" charset="0"/>
                  </a:rPr>
                  <a:t> fractions </a:t>
                </a:r>
                <a14:m>
                  <m:oMath xmlns:m="http://schemas.openxmlformats.org/officeDocument/2006/math">
                    <m:f>
                      <m:fPr>
                        <m:ctrlPr>
                          <a:rPr lang="fr-FR" sz="1800" b="1" i="1" noProof="0">
                            <a:effectLst/>
                            <a:latin typeface="Cambria Math" panose="02040503050406030204" pitchFamily="18" charset="0"/>
                            <a:ea typeface="Calibri" panose="020F0502020204030204" pitchFamily="34" charset="0"/>
                            <a:cs typeface="Arial" panose="020B0604020202020204" pitchFamily="34" charset="0"/>
                          </a:rPr>
                        </m:ctrlPr>
                      </m:fPr>
                      <m:num>
                        <m:r>
                          <a:rPr lang="fr-FR" sz="1800" b="1" i="1" noProof="0">
                            <a:effectLst/>
                            <a:latin typeface="Cambria Math" panose="02040503050406030204" pitchFamily="18" charset="0"/>
                            <a:ea typeface="Calibri" panose="020F0502020204030204" pitchFamily="34" charset="0"/>
                            <a:cs typeface="Arial" panose="020B0604020202020204" pitchFamily="34" charset="0"/>
                          </a:rPr>
                          <m:t>𝟏</m:t>
                        </m:r>
                      </m:num>
                      <m:den>
                        <m:r>
                          <a:rPr lang="fr-FR" sz="1800" b="1" i="1" noProof="0">
                            <a:effectLst/>
                            <a:latin typeface="Cambria Math" panose="02040503050406030204" pitchFamily="18" charset="0"/>
                            <a:ea typeface="Calibri" panose="020F0502020204030204" pitchFamily="34" charset="0"/>
                            <a:cs typeface="Arial" panose="020B0604020202020204" pitchFamily="34" charset="0"/>
                          </a:rPr>
                          <m:t>𝟐</m:t>
                        </m:r>
                      </m:den>
                    </m:f>
                  </m:oMath>
                </a14:m>
                <a:r>
                  <a:rPr lang="fr-FR" sz="1800" b="1" noProof="0" dirty="0">
                    <a:effectLst/>
                    <a:latin typeface="Calibri" panose="020F0502020204030204" pitchFamily="34" charset="0"/>
                    <a:ea typeface="Calibri" panose="020F0502020204030204" pitchFamily="34" charset="0"/>
                    <a:cs typeface="Arial" panose="020B0604020202020204" pitchFamily="34" charset="0"/>
                  </a:rPr>
                  <a:t>, </a:t>
                </a:r>
                <a14:m>
                  <m:oMath xmlns:m="http://schemas.openxmlformats.org/officeDocument/2006/math">
                    <m:f>
                      <m:fPr>
                        <m:ctrlPr>
                          <a:rPr lang="fr-FR" sz="1800" b="1" i="1" noProof="0">
                            <a:effectLst/>
                            <a:latin typeface="Cambria Math" panose="02040503050406030204" pitchFamily="18" charset="0"/>
                            <a:ea typeface="Calibri" panose="020F0502020204030204" pitchFamily="34" charset="0"/>
                            <a:cs typeface="Arial" panose="020B0604020202020204" pitchFamily="34" charset="0"/>
                          </a:rPr>
                        </m:ctrlPr>
                      </m:fPr>
                      <m:num>
                        <m:r>
                          <a:rPr lang="fr-FR" sz="1800" b="1" i="1" noProof="0">
                            <a:effectLst/>
                            <a:latin typeface="Cambria Math" panose="02040503050406030204" pitchFamily="18" charset="0"/>
                            <a:ea typeface="Calibri" panose="020F0502020204030204" pitchFamily="34" charset="0"/>
                            <a:cs typeface="Arial" panose="020B0604020202020204" pitchFamily="34" charset="0"/>
                          </a:rPr>
                          <m:t>𝟐</m:t>
                        </m:r>
                      </m:num>
                      <m:den>
                        <m:r>
                          <a:rPr lang="fr-FR" sz="1800" b="1" i="1" noProof="0">
                            <a:effectLst/>
                            <a:latin typeface="Cambria Math" panose="02040503050406030204" pitchFamily="18" charset="0"/>
                            <a:ea typeface="Calibri" panose="020F0502020204030204" pitchFamily="34" charset="0"/>
                            <a:cs typeface="Arial" panose="020B0604020202020204" pitchFamily="34" charset="0"/>
                          </a:rPr>
                          <m:t>𝟒</m:t>
                        </m:r>
                      </m:den>
                    </m:f>
                  </m:oMath>
                </a14:m>
                <a:r>
                  <a:rPr lang="fr-FR" sz="1800" b="1" noProof="0" dirty="0">
                    <a:effectLst/>
                    <a:latin typeface="Calibri" panose="020F0502020204030204" pitchFamily="34" charset="0"/>
                    <a:ea typeface="Calibri" panose="020F0502020204030204" pitchFamily="34" charset="0"/>
                    <a:cs typeface="Arial" panose="020B0604020202020204" pitchFamily="34" charset="0"/>
                  </a:rPr>
                  <a:t>, et </a:t>
                </a:r>
                <a14:m>
                  <m:oMath xmlns:m="http://schemas.openxmlformats.org/officeDocument/2006/math">
                    <m:f>
                      <m:fPr>
                        <m:ctrlPr>
                          <a:rPr lang="fr-FR" sz="1800" b="1" i="1" noProof="0">
                            <a:effectLst/>
                            <a:latin typeface="Cambria Math" panose="02040503050406030204" pitchFamily="18" charset="0"/>
                            <a:ea typeface="Calibri" panose="020F0502020204030204" pitchFamily="34" charset="0"/>
                            <a:cs typeface="Arial" panose="020B0604020202020204" pitchFamily="34" charset="0"/>
                          </a:rPr>
                        </m:ctrlPr>
                      </m:fPr>
                      <m:num>
                        <m:r>
                          <a:rPr lang="fr-FR" sz="1800" b="1" i="1" noProof="0">
                            <a:effectLst/>
                            <a:latin typeface="Cambria Math" panose="02040503050406030204" pitchFamily="18" charset="0"/>
                            <a:ea typeface="Calibri" panose="020F0502020204030204" pitchFamily="34" charset="0"/>
                            <a:cs typeface="Arial" panose="020B0604020202020204" pitchFamily="34" charset="0"/>
                          </a:rPr>
                          <m:t>𝟒</m:t>
                        </m:r>
                      </m:num>
                      <m:den>
                        <m:r>
                          <a:rPr lang="fr-FR" sz="1800" b="1" i="1" noProof="0">
                            <a:effectLst/>
                            <a:latin typeface="Cambria Math" panose="02040503050406030204" pitchFamily="18" charset="0"/>
                            <a:ea typeface="Calibri" panose="020F0502020204030204" pitchFamily="34" charset="0"/>
                            <a:cs typeface="Arial" panose="020B0604020202020204" pitchFamily="34" charset="0"/>
                          </a:rPr>
                          <m:t>𝟖</m:t>
                        </m:r>
                      </m:den>
                    </m:f>
                  </m:oMath>
                </a14:m>
                <a:r>
                  <a:rPr lang="fr-FR" sz="1800" b="1" noProof="0" dirty="0">
                    <a:effectLst/>
                    <a:latin typeface="Calibri" panose="020F0502020204030204" pitchFamily="34" charset="0"/>
                    <a:ea typeface="Calibri" panose="020F0502020204030204" pitchFamily="34" charset="0"/>
                    <a:cs typeface="Arial" panose="020B0604020202020204" pitchFamily="34" charset="0"/>
                  </a:rPr>
                  <a:t> sont équivalentes. » </a:t>
                </a:r>
              </a:p>
              <a:p>
                <a:endParaRPr lang="en-US" b="1" u="none" dirty="0"/>
              </a:p>
            </p:txBody>
          </p:sp>
        </mc:Choice>
        <mc:Fallback xmlns="">
          <p:sp>
            <p:nvSpPr>
              <p:cNvPr id="3" name="Notes Placeholder 2"/>
              <p:cNvSpPr>
                <a:spLocks noGrp="1"/>
              </p:cNvSpPr>
              <p:nvPr>
                <p:ph type="body" idx="1"/>
              </p:nvPr>
            </p:nvSpPr>
            <p:spPr/>
            <p:txBody>
              <a:bodyPr/>
              <a:lstStyle/>
              <a:p>
                <a:r>
                  <a:rPr lang="en-US" b="1" u="none" dirty="0" err="1"/>
                  <a:t>L'enseignant</a:t>
                </a:r>
                <a:r>
                  <a:rPr lang="en-US" b="1" u="none" dirty="0"/>
                  <a:t>(e) </a:t>
                </a:r>
                <a:r>
                  <a:rPr lang="en-US" b="1" u="none" dirty="0" err="1"/>
                  <a:t>dit</a:t>
                </a:r>
                <a:r>
                  <a:rPr lang="en-US" b="1" u="none" dirty="0"/>
                  <a:t>: </a:t>
                </a:r>
              </a:p>
              <a:p>
                <a:pPr marL="0" marR="0">
                  <a:lnSpc>
                    <a:spcPct val="107000"/>
                  </a:lnSpc>
                  <a:spcBef>
                    <a:spcPts val="0"/>
                  </a:spcBef>
                  <a:spcAft>
                    <a:spcPts val="800"/>
                  </a:spcAft>
                </a:pPr>
                <a:r>
                  <a:rPr lang="en-US" sz="1800" dirty="0" err="1">
                    <a:effectLst/>
                    <a:latin typeface="Calibri" panose="020F0502020204030204" pitchFamily="34" charset="0"/>
                    <a:ea typeface="Calibri" panose="020F0502020204030204" pitchFamily="34" charset="0"/>
                    <a:cs typeface="Arial" panose="020B0604020202020204" pitchFamily="34" charset="0"/>
                  </a:rPr>
                  <a:t>Remarquez</a:t>
                </a:r>
                <a:r>
                  <a:rPr lang="en-US" sz="1800" baseline="0" dirty="0">
                    <a:effectLst/>
                    <a:latin typeface="Calibri" panose="020F0502020204030204" pitchFamily="34" charset="0"/>
                    <a:ea typeface="Calibri" panose="020F0502020204030204" pitchFamily="34" charset="0"/>
                    <a:cs typeface="Arial" panose="020B0604020202020204" pitchFamily="34" charset="0"/>
                  </a:rPr>
                  <a:t> que </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i="0">
                    <a:effectLst/>
                    <a:latin typeface="Cambria Math" panose="02040503050406030204" pitchFamily="18" charset="0"/>
                    <a:cs typeface="Arial" panose="020B0604020202020204" pitchFamily="34" charset="0"/>
                  </a:rPr>
                  <a:t>(</a:t>
                </a:r>
                <a:r>
                  <a:rPr lang="en-US" sz="1800" i="0">
                    <a:effectLst/>
                    <a:latin typeface="Cambria Math" panose="02040503050406030204" pitchFamily="18" charset="0"/>
                    <a:ea typeface="Calibri" panose="020F0502020204030204" pitchFamily="34" charset="0"/>
                    <a:cs typeface="Arial" panose="020B0604020202020204" pitchFamily="34" charset="0"/>
                  </a:rPr>
                  <a:t>2÷2)/(4÷2)=1/2</a:t>
                </a:r>
                <a:r>
                  <a:rPr lang="en-US" sz="1800" dirty="0">
                    <a:effectLst/>
                    <a:latin typeface="Calibri" panose="020F0502020204030204" pitchFamily="34" charset="0"/>
                    <a:ea typeface="Calibri" panose="020F0502020204030204" pitchFamily="34" charset="0"/>
                    <a:cs typeface="Arial" panose="020B0604020202020204" pitchFamily="34" charset="0"/>
                  </a:rPr>
                  <a:t> et </a:t>
                </a:r>
                <a:r>
                  <a:rPr lang="en-US" sz="1800" i="0">
                    <a:effectLst/>
                    <a:latin typeface="Cambria Math" panose="02040503050406030204" pitchFamily="18" charset="0"/>
                    <a:cs typeface="Arial" panose="020B0604020202020204" pitchFamily="34" charset="0"/>
                  </a:rPr>
                  <a:t>(</a:t>
                </a:r>
                <a:r>
                  <a:rPr lang="en-US" sz="1800" i="0">
                    <a:effectLst/>
                    <a:latin typeface="Cambria Math" panose="02040503050406030204" pitchFamily="18" charset="0"/>
                    <a:ea typeface="Calibri" panose="020F0502020204030204" pitchFamily="34" charset="0"/>
                    <a:cs typeface="Arial" panose="020B0604020202020204" pitchFamily="34" charset="0"/>
                  </a:rPr>
                  <a:t>4÷4)/(8÷4)=1/2</a:t>
                </a:r>
                <a:r>
                  <a:rPr lang="en-US" sz="1800" dirty="0">
                    <a:effectLst/>
                    <a:latin typeface="Calibri" panose="020F0502020204030204" pitchFamily="34" charset="0"/>
                    <a:ea typeface="Calibri" panose="020F0502020204030204" pitchFamily="34" charset="0"/>
                    <a:cs typeface="Arial" panose="020B0604020202020204" pitchFamily="34" charset="0"/>
                  </a:rPr>
                  <a:t>. Nous</a:t>
                </a:r>
                <a:r>
                  <a:rPr lang="en-US" sz="1800" baseline="0" dirty="0">
                    <a:effectLst/>
                    <a:latin typeface="Calibri" panose="020F0502020204030204" pitchFamily="34" charset="0"/>
                    <a:ea typeface="Calibri" panose="020F0502020204030204" pitchFamily="34" charset="0"/>
                    <a:cs typeface="Arial" panose="020B0604020202020204" pitchFamily="34" charset="0"/>
                  </a:rPr>
                  <a:t> </a:t>
                </a:r>
                <a:r>
                  <a:rPr lang="en-US" sz="1800" baseline="0" dirty="0" err="1">
                    <a:effectLst/>
                    <a:latin typeface="Calibri" panose="020F0502020204030204" pitchFamily="34" charset="0"/>
                    <a:ea typeface="Calibri" panose="020F0502020204030204" pitchFamily="34" charset="0"/>
                    <a:cs typeface="Arial" panose="020B0604020202020204" pitchFamily="34" charset="0"/>
                  </a:rPr>
                  <a:t>pouvons</a:t>
                </a:r>
                <a:r>
                  <a:rPr lang="en-US" sz="1800" baseline="0" dirty="0">
                    <a:effectLst/>
                    <a:latin typeface="Calibri" panose="020F0502020204030204" pitchFamily="34" charset="0"/>
                    <a:ea typeface="Calibri" panose="020F0502020204030204" pitchFamily="34" charset="0"/>
                    <a:cs typeface="Arial" panose="020B0604020202020204" pitchFamily="34" charset="0"/>
                  </a:rPr>
                  <a:t> dire que les</a:t>
                </a:r>
                <a:r>
                  <a:rPr lang="en-US" sz="1800" dirty="0">
                    <a:effectLst/>
                    <a:latin typeface="Calibri" panose="020F0502020204030204" pitchFamily="34" charset="0"/>
                    <a:ea typeface="Calibri" panose="020F0502020204030204" pitchFamily="34" charset="0"/>
                    <a:cs typeface="Arial" panose="020B0604020202020204" pitchFamily="34" charset="0"/>
                  </a:rPr>
                  <a:t> fractions </a:t>
                </a:r>
                <a:r>
                  <a:rPr lang="en-US" sz="1800" i="0">
                    <a:effectLst/>
                    <a:latin typeface="Cambria Math" panose="02040503050406030204" pitchFamily="18" charset="0"/>
                    <a:ea typeface="Calibri" panose="020F0502020204030204" pitchFamily="34" charset="0"/>
                    <a:cs typeface="Arial" panose="020B0604020202020204" pitchFamily="34" charset="0"/>
                  </a:rPr>
                  <a:t>1/2</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i="0">
                    <a:effectLst/>
                    <a:latin typeface="Cambria Math" panose="02040503050406030204" pitchFamily="18" charset="0"/>
                    <a:ea typeface="Calibri" panose="020F0502020204030204" pitchFamily="34" charset="0"/>
                    <a:cs typeface="Arial" panose="020B0604020202020204" pitchFamily="34" charset="0"/>
                  </a:rPr>
                  <a:t>2/4</a:t>
                </a:r>
                <a:r>
                  <a:rPr lang="en-US" sz="1800" dirty="0">
                    <a:effectLst/>
                    <a:latin typeface="Calibri" panose="020F0502020204030204" pitchFamily="34" charset="0"/>
                    <a:ea typeface="Calibri" panose="020F0502020204030204" pitchFamily="34" charset="0"/>
                    <a:cs typeface="Arial" panose="020B0604020202020204" pitchFamily="34" charset="0"/>
                  </a:rPr>
                  <a:t>, et </a:t>
                </a:r>
                <a:r>
                  <a:rPr lang="en-US" sz="1800" i="0">
                    <a:effectLst/>
                    <a:latin typeface="Cambria Math" panose="02040503050406030204" pitchFamily="18" charset="0"/>
                    <a:ea typeface="Calibri" panose="020F0502020204030204" pitchFamily="34" charset="0"/>
                    <a:cs typeface="Arial" panose="020B0604020202020204" pitchFamily="34" charset="0"/>
                  </a:rPr>
                  <a:t>4/8</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err="1">
                    <a:effectLst/>
                    <a:latin typeface="Calibri" panose="020F0502020204030204" pitchFamily="34" charset="0"/>
                    <a:ea typeface="Calibri" panose="020F0502020204030204" pitchFamily="34" charset="0"/>
                    <a:cs typeface="Arial" panose="020B0604020202020204" pitchFamily="34" charset="0"/>
                  </a:rPr>
                  <a:t>sont</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err="1">
                    <a:effectLst/>
                    <a:latin typeface="Calibri" panose="020F0502020204030204" pitchFamily="34" charset="0"/>
                    <a:ea typeface="Calibri" panose="020F0502020204030204" pitchFamily="34" charset="0"/>
                    <a:cs typeface="Arial" panose="020B0604020202020204" pitchFamily="34" charset="0"/>
                  </a:rPr>
                  <a:t>équivalents</a:t>
                </a:r>
                <a:r>
                  <a:rPr lang="en-US" sz="1800" dirty="0">
                    <a:effectLst/>
                    <a:latin typeface="Calibri" panose="020F0502020204030204" pitchFamily="34" charset="0"/>
                    <a:ea typeface="Calibri" panose="020F0502020204030204" pitchFamily="34" charset="0"/>
                    <a:cs typeface="Arial" panose="020B0604020202020204" pitchFamily="34" charset="0"/>
                  </a:rPr>
                  <a:t>. </a:t>
                </a:r>
              </a:p>
              <a:p>
                <a:endParaRPr lang="en-US" b="1" u="none"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9</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14569574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dirty="0">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dirty="0">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dirty="0"/>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59081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0"/>
    </p:custDataLst>
  </p:cSld>
  <p:clrMap bg1="lt1" tx1="dk1" bg2="dk2" tx2="lt2" accent1="accent1" accent2="accent2" accent3="accent3" accent4="accent4" accent5="accent5" accent6="accent6" hlink="hlink" folHlink="folHlink"/>
  <p:sldLayoutIdLst>
    <p:sldLayoutId id="2147483650" r:id="rId1"/>
    <p:sldLayoutId id="2147483652" r:id="rId2"/>
    <p:sldLayoutId id="2147483653" r:id="rId3"/>
    <p:sldLayoutId id="2147483654" r:id="rId4"/>
    <p:sldLayoutId id="2147483655" r:id="rId5"/>
    <p:sldLayoutId id="2147483656" r:id="rId6"/>
    <p:sldLayoutId id="2147483657" r:id="rId7"/>
    <p:sldLayoutId id="2147483658"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0.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notesSlide" Target="../notesSlides/notesSlide10.xml"/><Relationship Id="rId7" Type="http://schemas.openxmlformats.org/officeDocument/2006/relationships/image" Target="../media/image120.png"/><Relationship Id="rId2" Type="http://schemas.openxmlformats.org/officeDocument/2006/relationships/slideLayout" Target="../slideLayouts/slideLayout1.xml"/><Relationship Id="rId1" Type="http://schemas.openxmlformats.org/officeDocument/2006/relationships/tags" Target="../tags/tag19.xml"/><Relationship Id="rId6" Type="http://schemas.openxmlformats.org/officeDocument/2006/relationships/image" Target="../media/image110.png"/><Relationship Id="rId11" Type="http://schemas.openxmlformats.org/officeDocument/2006/relationships/image" Target="../media/image16.png"/><Relationship Id="rId5" Type="http://schemas.openxmlformats.org/officeDocument/2006/relationships/image" Target="../media/image100.png"/><Relationship Id="rId10" Type="http://schemas.openxmlformats.org/officeDocument/2006/relationships/image" Target="../media/image15.png"/><Relationship Id="rId4" Type="http://schemas.openxmlformats.org/officeDocument/2006/relationships/image" Target="../media/image90.png"/><Relationship Id="rId9" Type="http://schemas.openxmlformats.org/officeDocument/2006/relationships/image" Target="../media/image14.png"/></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notesSlide" Target="../notesSlides/notesSlide11.xml"/><Relationship Id="rId7" Type="http://schemas.openxmlformats.org/officeDocument/2006/relationships/image" Target="../media/image20.png"/><Relationship Id="rId2" Type="http://schemas.openxmlformats.org/officeDocument/2006/relationships/slideLayout" Target="../slideLayouts/slideLayout1.xml"/><Relationship Id="rId1" Type="http://schemas.openxmlformats.org/officeDocument/2006/relationships/tags" Target="../tags/tag20.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22.xml"/><Relationship Id="rId4" Type="http://schemas.openxmlformats.org/officeDocument/2006/relationships/image" Target="../media/image23.e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23.xml"/><Relationship Id="rId5" Type="http://schemas.openxmlformats.org/officeDocument/2006/relationships/image" Target="../media/image24.png"/><Relationship Id="rId4" Type="http://schemas.openxmlformats.org/officeDocument/2006/relationships/image" Target="../media/image17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24.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2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26.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slideLayout" Target="../slideLayouts/slideLayout8.xml"/><Relationship Id="rId1" Type="http://schemas.openxmlformats.org/officeDocument/2006/relationships/tags" Target="../tags/tag27.xml"/><Relationship Id="rId4" Type="http://schemas.openxmlformats.org/officeDocument/2006/relationships/image" Target="../media/image27.jp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1.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2.xml"/><Relationship Id="rId5" Type="http://schemas.openxmlformats.org/officeDocument/2006/relationships/image" Target="../media/image8.sv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2.png"/><Relationship Id="rId2" Type="http://schemas.openxmlformats.org/officeDocument/2006/relationships/slideLayout" Target="../slideLayouts/slideLayout1.xml"/><Relationship Id="rId1" Type="http://schemas.openxmlformats.org/officeDocument/2006/relationships/tags" Target="../tags/tag1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BCDCF3B7-0C3C-4646-BFFB-A48BAEFA674F}"/>
              </a:ext>
            </a:extLst>
          </p:cNvPr>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D62568CB-1C57-4EA4-8810-E95D895987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6495" y="5411954"/>
            <a:ext cx="6275009" cy="830997"/>
          </a:xfrm>
          <a:prstGeom prst="rect">
            <a:avLst/>
          </a:prstGeom>
        </p:spPr>
      </p:pic>
      <p:sp>
        <p:nvSpPr>
          <p:cNvPr id="15" name="Rectangle 14">
            <a:extLst>
              <a:ext uri="{FF2B5EF4-FFF2-40B4-BE49-F238E27FC236}">
                <a16:creationId xmlns:a16="http://schemas.microsoft.com/office/drawing/2014/main" id="{2496F8BC-DAA5-4387-B458-1022061CADCF}"/>
              </a:ext>
            </a:extLst>
          </p:cNvPr>
          <p:cNvSpPr/>
          <p:nvPr/>
        </p:nvSpPr>
        <p:spPr>
          <a:xfrm>
            <a:off x="418009" y="6303335"/>
            <a:ext cx="11355977" cy="553998"/>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Joint Academic Department (JAD) and the Equipment Installations and Material Support Bureau (EIMSB) at the Centre of</a:t>
            </a:r>
          </a:p>
          <a:p>
            <a:pPr algn="ctr">
              <a:lnSpc>
                <a:spcPts val="1200"/>
              </a:lnSpc>
            </a:pPr>
            <a:r>
              <a:rPr lang="en-US" sz="900" dirty="0">
                <a:solidFill>
                  <a:srgbClr val="3C3C3B"/>
                </a:solidFill>
                <a:latin typeface="Neo Sans" pitchFamily="2" charset="0"/>
                <a:cs typeface="Neo Sans Arabic Light" panose="020B0304030504040204" pitchFamily="34" charset="-78"/>
              </a:rPr>
              <a:t>Educational Research and Development (CRDP) with the support of USAID-funded QITABI 2 project.</a:t>
            </a:r>
          </a:p>
        </p:txBody>
      </p:sp>
      <p:pic>
        <p:nvPicPr>
          <p:cNvPr id="16" name="Picture 15">
            <a:extLst>
              <a:ext uri="{FF2B5EF4-FFF2-40B4-BE49-F238E27FC236}">
                <a16:creationId xmlns:a16="http://schemas.microsoft.com/office/drawing/2014/main" id="{354E84AD-A907-4F4A-9836-ED218CC07617}"/>
              </a:ext>
            </a:extLst>
          </p:cNvPr>
          <p:cNvPicPr>
            <a:picLocks noChangeAspect="1"/>
          </p:cNvPicPr>
          <p:nvPr/>
        </p:nvPicPr>
        <p:blipFill rotWithShape="1">
          <a:blip r:embed="rId5">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17" name="Straight Connector 16">
            <a:extLst>
              <a:ext uri="{FF2B5EF4-FFF2-40B4-BE49-F238E27FC236}">
                <a16:creationId xmlns:a16="http://schemas.microsoft.com/office/drawing/2014/main" id="{EAE29665-1F06-464F-8BBF-47A1EC7E0B97}"/>
              </a:ext>
            </a:extLst>
          </p:cNvPr>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AACA8CF-BDB0-4CAE-9969-FE7E82DCF403}"/>
              </a:ext>
            </a:extLst>
          </p:cNvPr>
          <p:cNvSpPr txBox="1"/>
          <p:nvPr/>
        </p:nvSpPr>
        <p:spPr>
          <a:xfrm>
            <a:off x="-8660" y="3077622"/>
            <a:ext cx="7348559" cy="830997"/>
          </a:xfrm>
          <a:prstGeom prst="rect">
            <a:avLst/>
          </a:prstGeom>
          <a:solidFill>
            <a:schemeClr val="accent5">
              <a:lumMod val="40000"/>
              <a:lumOff val="60000"/>
            </a:schemeClr>
          </a:solidFill>
        </p:spPr>
        <p:txBody>
          <a:bodyPr wrap="square" lIns="91440" tIns="45720" rIns="91440" bIns="45720" rtlCol="0" anchor="t">
            <a:spAutoFit/>
          </a:bodyPr>
          <a:lstStyle/>
          <a:p>
            <a:pPr marL="274320" lvl="3">
              <a:buSzPts val="2000"/>
            </a:pPr>
            <a:r>
              <a:rPr lang="fr-FR" sz="4800" b="1" dirty="0">
                <a:solidFill>
                  <a:schemeClr val="accent2">
                    <a:lumMod val="75000"/>
                  </a:schemeClr>
                </a:solidFill>
                <a:latin typeface="Comic Sans MS"/>
              </a:rPr>
              <a:t>EB5 – chapitre 11</a:t>
            </a:r>
            <a:endParaRPr lang="fr-FR" sz="4800" b="1" dirty="0">
              <a:solidFill>
                <a:schemeClr val="accent2">
                  <a:lumMod val="75000"/>
                </a:schemeClr>
              </a:solidFill>
              <a:latin typeface="Comic Sans MS" panose="030F0702030302020204" pitchFamily="66" charset="0"/>
            </a:endParaRPr>
          </a:p>
        </p:txBody>
      </p:sp>
      <p:sp>
        <p:nvSpPr>
          <p:cNvPr id="18" name="TextBox 17">
            <a:extLst>
              <a:ext uri="{FF2B5EF4-FFF2-40B4-BE49-F238E27FC236}">
                <a16:creationId xmlns:a16="http://schemas.microsoft.com/office/drawing/2014/main" id="{429BF939-77D9-40DC-B419-49B7BC9B2716}"/>
              </a:ext>
            </a:extLst>
          </p:cNvPr>
          <p:cNvSpPr txBox="1"/>
          <p:nvPr/>
        </p:nvSpPr>
        <p:spPr>
          <a:xfrm>
            <a:off x="-8659" y="1880529"/>
            <a:ext cx="7348559" cy="1200329"/>
          </a:xfrm>
          <a:prstGeom prst="rect">
            <a:avLst/>
          </a:prstGeom>
          <a:solidFill>
            <a:schemeClr val="accent2">
              <a:lumMod val="75000"/>
            </a:schemeClr>
          </a:solidFill>
        </p:spPr>
        <p:txBody>
          <a:bodyPr wrap="square" lIns="91440" tIns="45720" rIns="91440" bIns="45720" rtlCol="0" anchor="t">
            <a:spAutoFit/>
          </a:bodyPr>
          <a:lstStyle/>
          <a:p>
            <a:pPr marL="274320" lvl="1">
              <a:buSzPts val="2000"/>
            </a:pPr>
            <a:r>
              <a:rPr lang="fr-FR" sz="3600" b="1" dirty="0">
                <a:solidFill>
                  <a:schemeClr val="bg1"/>
                </a:solidFill>
                <a:latin typeface="Comic Sans MS"/>
              </a:rPr>
              <a:t>Fractions : équivalence,   simplification et comparaison</a:t>
            </a:r>
            <a:endParaRPr lang="fr-FR" sz="3600" b="1" dirty="0">
              <a:solidFill>
                <a:schemeClr val="bg1"/>
              </a:solidFill>
              <a:latin typeface="Comic Sans MS" panose="030F0702030302020204" pitchFamily="66" charset="0"/>
            </a:endParaRPr>
          </a:p>
        </p:txBody>
      </p:sp>
      <p:pic>
        <p:nvPicPr>
          <p:cNvPr id="19" name="Picture 18">
            <a:extLst>
              <a:ext uri="{FF2B5EF4-FFF2-40B4-BE49-F238E27FC236}">
                <a16:creationId xmlns:a16="http://schemas.microsoft.com/office/drawing/2014/main" id="{50C23000-2490-4556-B119-02D4F9B41E45}"/>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20852" y="692471"/>
            <a:ext cx="3946842" cy="4500015"/>
          </a:xfrm>
          <a:prstGeom prst="rect">
            <a:avLst/>
          </a:prstGeom>
          <a:noFill/>
          <a:ln>
            <a:noFill/>
          </a:ln>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Fractions équivalentes</a:t>
            </a:r>
          </a:p>
        </p:txBody>
      </p:sp>
      <p:cxnSp>
        <p:nvCxnSpPr>
          <p:cNvPr id="48" name="Straight Connector 47">
            <a:extLst>
              <a:ext uri="{FF2B5EF4-FFF2-40B4-BE49-F238E27FC236}">
                <a16:creationId xmlns:a16="http://schemas.microsoft.com/office/drawing/2014/main" id="{E3505D45-0C27-45D5-9725-047B4F1D6703}"/>
              </a:ext>
            </a:extLst>
          </p:cNvPr>
          <p:cNvCxnSpPr>
            <a:cxnSpLocks/>
          </p:cNvCxnSpPr>
          <p:nvPr/>
        </p:nvCxnSpPr>
        <p:spPr>
          <a:xfrm>
            <a:off x="4523590" y="3407972"/>
            <a:ext cx="857879"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28117EC0-7FAB-4D4D-84A3-1191B4685E78}"/>
              </a:ext>
            </a:extLst>
          </p:cNvPr>
          <p:cNvCxnSpPr>
            <a:cxnSpLocks/>
          </p:cNvCxnSpPr>
          <p:nvPr/>
        </p:nvCxnSpPr>
        <p:spPr>
          <a:xfrm flipV="1">
            <a:off x="2992394" y="3407972"/>
            <a:ext cx="914316" cy="8917"/>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12B09C08-0B76-4E9B-9466-BC9E2B9B39BB}"/>
              </a:ext>
            </a:extLst>
          </p:cNvPr>
          <p:cNvSpPr txBox="1"/>
          <p:nvPr/>
        </p:nvSpPr>
        <p:spPr>
          <a:xfrm>
            <a:off x="2494565" y="3186057"/>
            <a:ext cx="331757" cy="461665"/>
          </a:xfrm>
          <a:prstGeom prst="rect">
            <a:avLst/>
          </a:prstGeom>
          <a:noFill/>
        </p:spPr>
        <p:txBody>
          <a:bodyPr wrap="square">
            <a:spAutoFit/>
          </a:bodyPr>
          <a:lstStyle/>
          <a:p>
            <a:r>
              <a:rPr lang="en-US" sz="2400" dirty="0">
                <a:solidFill>
                  <a:prstClr val="black">
                    <a:lumMod val="65000"/>
                    <a:lumOff val="35000"/>
                  </a:prstClr>
                </a:solidFill>
                <a:latin typeface="Comic Sans MS"/>
              </a:rPr>
              <a:t>=</a:t>
            </a: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 </a:t>
            </a:r>
            <a:endParaRPr lang="fr-FR" dirty="0"/>
          </a:p>
        </p:txBody>
      </p:sp>
      <p:grpSp>
        <p:nvGrpSpPr>
          <p:cNvPr id="32" name="Group 31">
            <a:extLst>
              <a:ext uri="{FF2B5EF4-FFF2-40B4-BE49-F238E27FC236}">
                <a16:creationId xmlns:a16="http://schemas.microsoft.com/office/drawing/2014/main" id="{0F0B33DA-1176-41F7-97BB-1390EA31F0FC}"/>
              </a:ext>
            </a:extLst>
          </p:cNvPr>
          <p:cNvGrpSpPr/>
          <p:nvPr/>
        </p:nvGrpSpPr>
        <p:grpSpPr>
          <a:xfrm>
            <a:off x="1524000" y="2884752"/>
            <a:ext cx="1574866" cy="1079266"/>
            <a:chOff x="2128415" y="2887944"/>
            <a:chExt cx="1265460" cy="1079266"/>
          </a:xfrm>
        </p:grpSpPr>
        <p:cxnSp>
          <p:nvCxnSpPr>
            <p:cNvPr id="37" name="Straight Connector 36">
              <a:extLst>
                <a:ext uri="{FF2B5EF4-FFF2-40B4-BE49-F238E27FC236}">
                  <a16:creationId xmlns:a16="http://schemas.microsoft.com/office/drawing/2014/main" id="{17A63572-F82A-4B0B-97F5-E7F8C05B1468}"/>
                </a:ext>
              </a:extLst>
            </p:cNvPr>
            <p:cNvCxnSpPr>
              <a:cxnSpLocks/>
              <a:endCxn id="38" idx="2"/>
            </p:cNvCxnSpPr>
            <p:nvPr/>
          </p:nvCxnSpPr>
          <p:spPr>
            <a:xfrm flipV="1">
              <a:off x="2128415" y="3411164"/>
              <a:ext cx="715501" cy="1783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270934F3-E73A-4701-B8E8-01D42143DEB4}"/>
                </a:ext>
              </a:extLst>
            </p:cNvPr>
            <p:cNvSpPr txBox="1"/>
            <p:nvPr/>
          </p:nvSpPr>
          <p:spPr>
            <a:xfrm>
              <a:off x="2293955" y="2887944"/>
              <a:ext cx="1099920"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1  </a:t>
              </a:r>
              <a:endParaRPr lang="fr-FR" dirty="0"/>
            </a:p>
          </p:txBody>
        </p:sp>
        <p:sp>
          <p:nvSpPr>
            <p:cNvPr id="39" name="TextBox 38">
              <a:extLst>
                <a:ext uri="{FF2B5EF4-FFF2-40B4-BE49-F238E27FC236}">
                  <a16:creationId xmlns:a16="http://schemas.microsoft.com/office/drawing/2014/main" id="{CF161780-523D-416B-AA16-5D9372BDD403}"/>
                </a:ext>
              </a:extLst>
            </p:cNvPr>
            <p:cNvSpPr txBox="1"/>
            <p:nvPr/>
          </p:nvSpPr>
          <p:spPr>
            <a:xfrm>
              <a:off x="2274533" y="3443990"/>
              <a:ext cx="1119341"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2 </a:t>
              </a:r>
              <a:endParaRPr lang="fr-FR" dirty="0"/>
            </a:p>
          </p:txBody>
        </p:sp>
      </p:grpSp>
      <p:sp>
        <p:nvSpPr>
          <p:cNvPr id="43" name="TextBox 42">
            <a:extLst>
              <a:ext uri="{FF2B5EF4-FFF2-40B4-BE49-F238E27FC236}">
                <a16:creationId xmlns:a16="http://schemas.microsoft.com/office/drawing/2014/main" id="{80546907-105B-4B2E-8B26-759D45B4187C}"/>
              </a:ext>
            </a:extLst>
          </p:cNvPr>
          <p:cNvSpPr txBox="1"/>
          <p:nvPr/>
        </p:nvSpPr>
        <p:spPr>
          <a:xfrm>
            <a:off x="4036822" y="3186057"/>
            <a:ext cx="331757" cy="461665"/>
          </a:xfrm>
          <a:prstGeom prst="rect">
            <a:avLst/>
          </a:prstGeom>
          <a:noFill/>
        </p:spPr>
        <p:txBody>
          <a:bodyPr wrap="square">
            <a:spAutoFit/>
          </a:bodyPr>
          <a:lstStyle/>
          <a:p>
            <a:r>
              <a:rPr lang="en-US" sz="2400" dirty="0">
                <a:solidFill>
                  <a:prstClr val="black">
                    <a:lumMod val="65000"/>
                    <a:lumOff val="35000"/>
                  </a:prstClr>
                </a:solidFill>
                <a:latin typeface="Comic Sans MS"/>
              </a:rPr>
              <a:t>=</a:t>
            </a: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 </a:t>
            </a:r>
            <a:endParaRPr lang="fr-FR" dirty="0"/>
          </a:p>
        </p:txBody>
      </p:sp>
      <p:sp>
        <p:nvSpPr>
          <p:cNvPr id="50" name="TextBox 49">
            <a:extLst>
              <a:ext uri="{FF2B5EF4-FFF2-40B4-BE49-F238E27FC236}">
                <a16:creationId xmlns:a16="http://schemas.microsoft.com/office/drawing/2014/main" id="{D86A54A8-1404-4C64-973A-FAED26BE36D2}"/>
              </a:ext>
            </a:extLst>
          </p:cNvPr>
          <p:cNvSpPr txBox="1"/>
          <p:nvPr/>
        </p:nvSpPr>
        <p:spPr>
          <a:xfrm>
            <a:off x="3232964" y="2908659"/>
            <a:ext cx="484235"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2 </a:t>
            </a:r>
            <a:endParaRPr lang="fr-FR" dirty="0"/>
          </a:p>
        </p:txBody>
      </p:sp>
      <p:sp>
        <p:nvSpPr>
          <p:cNvPr id="51" name="TextBox 50">
            <a:extLst>
              <a:ext uri="{FF2B5EF4-FFF2-40B4-BE49-F238E27FC236}">
                <a16:creationId xmlns:a16="http://schemas.microsoft.com/office/drawing/2014/main" id="{B6FEB25E-BBBE-4B96-BF1C-FBEF7B204398}"/>
              </a:ext>
            </a:extLst>
          </p:cNvPr>
          <p:cNvSpPr txBox="1"/>
          <p:nvPr/>
        </p:nvSpPr>
        <p:spPr>
          <a:xfrm>
            <a:off x="4720649" y="3450027"/>
            <a:ext cx="484235"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8 </a:t>
            </a:r>
            <a:endParaRPr lang="fr-FR" dirty="0"/>
          </a:p>
        </p:txBody>
      </p:sp>
      <p:sp>
        <p:nvSpPr>
          <p:cNvPr id="52" name="TextBox 51">
            <a:extLst>
              <a:ext uri="{FF2B5EF4-FFF2-40B4-BE49-F238E27FC236}">
                <a16:creationId xmlns:a16="http://schemas.microsoft.com/office/drawing/2014/main" id="{972DC76E-9BA7-4D30-BF32-9F6533AEC434}"/>
              </a:ext>
            </a:extLst>
          </p:cNvPr>
          <p:cNvSpPr txBox="1"/>
          <p:nvPr/>
        </p:nvSpPr>
        <p:spPr>
          <a:xfrm>
            <a:off x="3221311" y="3422962"/>
            <a:ext cx="484235"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 </a:t>
            </a:r>
            <a:endParaRPr lang="fr-FR" dirty="0"/>
          </a:p>
        </p:txBody>
      </p:sp>
      <p:sp>
        <p:nvSpPr>
          <p:cNvPr id="53" name="TextBox 52">
            <a:extLst>
              <a:ext uri="{FF2B5EF4-FFF2-40B4-BE49-F238E27FC236}">
                <a16:creationId xmlns:a16="http://schemas.microsoft.com/office/drawing/2014/main" id="{4F8D5C3B-9214-4B7A-869B-46316DE133B8}"/>
              </a:ext>
            </a:extLst>
          </p:cNvPr>
          <p:cNvSpPr txBox="1"/>
          <p:nvPr/>
        </p:nvSpPr>
        <p:spPr>
          <a:xfrm>
            <a:off x="4723984" y="2932588"/>
            <a:ext cx="484235"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 </a:t>
            </a:r>
            <a:endParaRPr lang="fr-FR" dirty="0"/>
          </a:p>
        </p:txBody>
      </p:sp>
      <p:cxnSp>
        <p:nvCxnSpPr>
          <p:cNvPr id="57" name="Straight Connector 56">
            <a:extLst>
              <a:ext uri="{FF2B5EF4-FFF2-40B4-BE49-F238E27FC236}">
                <a16:creationId xmlns:a16="http://schemas.microsoft.com/office/drawing/2014/main" id="{161A29A5-CAA8-483A-867C-34B8BD0D35D9}"/>
              </a:ext>
            </a:extLst>
          </p:cNvPr>
          <p:cNvCxnSpPr>
            <a:cxnSpLocks/>
          </p:cNvCxnSpPr>
          <p:nvPr/>
        </p:nvCxnSpPr>
        <p:spPr>
          <a:xfrm>
            <a:off x="9604106" y="3407972"/>
            <a:ext cx="857879"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B0737664-1FDB-4E74-9FA3-ABB0FA51E8BA}"/>
              </a:ext>
            </a:extLst>
          </p:cNvPr>
          <p:cNvCxnSpPr>
            <a:cxnSpLocks/>
          </p:cNvCxnSpPr>
          <p:nvPr/>
        </p:nvCxnSpPr>
        <p:spPr>
          <a:xfrm flipV="1">
            <a:off x="8072910" y="3407972"/>
            <a:ext cx="914316" cy="8917"/>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C054C608-5413-4631-9878-F2D7E3CD8E7B}"/>
              </a:ext>
            </a:extLst>
          </p:cNvPr>
          <p:cNvSpPr txBox="1"/>
          <p:nvPr/>
        </p:nvSpPr>
        <p:spPr>
          <a:xfrm>
            <a:off x="7575081" y="3186057"/>
            <a:ext cx="331757" cy="461665"/>
          </a:xfrm>
          <a:prstGeom prst="rect">
            <a:avLst/>
          </a:prstGeom>
          <a:noFill/>
        </p:spPr>
        <p:txBody>
          <a:bodyPr wrap="square">
            <a:spAutoFit/>
          </a:bodyPr>
          <a:lstStyle/>
          <a:p>
            <a:r>
              <a:rPr lang="en-US" sz="2400" dirty="0">
                <a:solidFill>
                  <a:prstClr val="black">
                    <a:lumMod val="65000"/>
                    <a:lumOff val="35000"/>
                  </a:prstClr>
                </a:solidFill>
                <a:latin typeface="Comic Sans MS"/>
              </a:rPr>
              <a:t>=</a:t>
            </a: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 </a:t>
            </a:r>
            <a:endParaRPr lang="fr-FR" dirty="0"/>
          </a:p>
        </p:txBody>
      </p:sp>
      <p:grpSp>
        <p:nvGrpSpPr>
          <p:cNvPr id="68" name="Group 67">
            <a:extLst>
              <a:ext uri="{FF2B5EF4-FFF2-40B4-BE49-F238E27FC236}">
                <a16:creationId xmlns:a16="http://schemas.microsoft.com/office/drawing/2014/main" id="{12BF6DA1-DA6B-4310-82F2-BCEDA6CCB1C0}"/>
              </a:ext>
            </a:extLst>
          </p:cNvPr>
          <p:cNvGrpSpPr/>
          <p:nvPr/>
        </p:nvGrpSpPr>
        <p:grpSpPr>
          <a:xfrm>
            <a:off x="6604516" y="2884752"/>
            <a:ext cx="1574866" cy="1079266"/>
            <a:chOff x="2128415" y="2887944"/>
            <a:chExt cx="1265460" cy="1079266"/>
          </a:xfrm>
        </p:grpSpPr>
        <p:cxnSp>
          <p:nvCxnSpPr>
            <p:cNvPr id="69" name="Straight Connector 68">
              <a:extLst>
                <a:ext uri="{FF2B5EF4-FFF2-40B4-BE49-F238E27FC236}">
                  <a16:creationId xmlns:a16="http://schemas.microsoft.com/office/drawing/2014/main" id="{9CB4779D-24EA-40C4-ACEC-E333655B812E}"/>
                </a:ext>
              </a:extLst>
            </p:cNvPr>
            <p:cNvCxnSpPr>
              <a:cxnSpLocks/>
              <a:endCxn id="70" idx="2"/>
            </p:cNvCxnSpPr>
            <p:nvPr/>
          </p:nvCxnSpPr>
          <p:spPr>
            <a:xfrm flipV="1">
              <a:off x="2128415" y="3411164"/>
              <a:ext cx="715501" cy="17836"/>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01AA2C70-702A-4BA2-88D0-7405B059C7F3}"/>
                </a:ext>
              </a:extLst>
            </p:cNvPr>
            <p:cNvSpPr txBox="1"/>
            <p:nvPr/>
          </p:nvSpPr>
          <p:spPr>
            <a:xfrm>
              <a:off x="2293955" y="2887944"/>
              <a:ext cx="1099920"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  </a:t>
              </a:r>
              <a:endParaRPr lang="fr-FR" dirty="0"/>
            </a:p>
          </p:txBody>
        </p:sp>
        <p:sp>
          <p:nvSpPr>
            <p:cNvPr id="71" name="TextBox 70">
              <a:extLst>
                <a:ext uri="{FF2B5EF4-FFF2-40B4-BE49-F238E27FC236}">
                  <a16:creationId xmlns:a16="http://schemas.microsoft.com/office/drawing/2014/main" id="{C3F7B1F6-5FB3-4A0C-BC65-B9843FCC8651}"/>
                </a:ext>
              </a:extLst>
            </p:cNvPr>
            <p:cNvSpPr txBox="1"/>
            <p:nvPr/>
          </p:nvSpPr>
          <p:spPr>
            <a:xfrm>
              <a:off x="2274533" y="3443990"/>
              <a:ext cx="1119341"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8 </a:t>
              </a:r>
              <a:endParaRPr lang="fr-FR" dirty="0"/>
            </a:p>
          </p:txBody>
        </p:sp>
      </p:grpSp>
      <p:sp>
        <p:nvSpPr>
          <p:cNvPr id="62" name="TextBox 61">
            <a:extLst>
              <a:ext uri="{FF2B5EF4-FFF2-40B4-BE49-F238E27FC236}">
                <a16:creationId xmlns:a16="http://schemas.microsoft.com/office/drawing/2014/main" id="{FA0170D9-FD84-4689-93B5-B20CBE96812A}"/>
              </a:ext>
            </a:extLst>
          </p:cNvPr>
          <p:cNvSpPr txBox="1"/>
          <p:nvPr/>
        </p:nvSpPr>
        <p:spPr>
          <a:xfrm>
            <a:off x="9117338" y="3186057"/>
            <a:ext cx="331757" cy="461665"/>
          </a:xfrm>
          <a:prstGeom prst="rect">
            <a:avLst/>
          </a:prstGeom>
          <a:noFill/>
        </p:spPr>
        <p:txBody>
          <a:bodyPr wrap="square">
            <a:spAutoFit/>
          </a:bodyPr>
          <a:lstStyle/>
          <a:p>
            <a:r>
              <a:rPr lang="en-US" sz="2400" dirty="0">
                <a:solidFill>
                  <a:prstClr val="black">
                    <a:lumMod val="65000"/>
                    <a:lumOff val="35000"/>
                  </a:prstClr>
                </a:solidFill>
                <a:latin typeface="Comic Sans MS"/>
              </a:rPr>
              <a:t>=</a:t>
            </a:r>
            <a:r>
              <a:rPr kumimoji="0" lang="en-US"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 </a:t>
            </a:r>
            <a:endParaRPr lang="fr-FR" dirty="0"/>
          </a:p>
        </p:txBody>
      </p:sp>
      <p:sp>
        <p:nvSpPr>
          <p:cNvPr id="63" name="TextBox 62">
            <a:extLst>
              <a:ext uri="{FF2B5EF4-FFF2-40B4-BE49-F238E27FC236}">
                <a16:creationId xmlns:a16="http://schemas.microsoft.com/office/drawing/2014/main" id="{A659621B-0C66-44DF-B3E3-23506996D3C4}"/>
              </a:ext>
            </a:extLst>
          </p:cNvPr>
          <p:cNvSpPr txBox="1"/>
          <p:nvPr/>
        </p:nvSpPr>
        <p:spPr>
          <a:xfrm>
            <a:off x="8313480" y="2908659"/>
            <a:ext cx="484235"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2 </a:t>
            </a:r>
            <a:endParaRPr lang="fr-FR" dirty="0"/>
          </a:p>
        </p:txBody>
      </p:sp>
      <p:sp>
        <p:nvSpPr>
          <p:cNvPr id="64" name="TextBox 63">
            <a:extLst>
              <a:ext uri="{FF2B5EF4-FFF2-40B4-BE49-F238E27FC236}">
                <a16:creationId xmlns:a16="http://schemas.microsoft.com/office/drawing/2014/main" id="{E01B6D50-8BB8-4FDC-8F82-47629A39162D}"/>
              </a:ext>
            </a:extLst>
          </p:cNvPr>
          <p:cNvSpPr txBox="1"/>
          <p:nvPr/>
        </p:nvSpPr>
        <p:spPr>
          <a:xfrm>
            <a:off x="9801165" y="3450027"/>
            <a:ext cx="484235"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2 </a:t>
            </a:r>
            <a:endParaRPr lang="fr-FR" dirty="0"/>
          </a:p>
        </p:txBody>
      </p:sp>
      <p:sp>
        <p:nvSpPr>
          <p:cNvPr id="65" name="TextBox 64">
            <a:extLst>
              <a:ext uri="{FF2B5EF4-FFF2-40B4-BE49-F238E27FC236}">
                <a16:creationId xmlns:a16="http://schemas.microsoft.com/office/drawing/2014/main" id="{EE284813-86B9-4A60-A57D-E6FBE15EEF96}"/>
              </a:ext>
            </a:extLst>
          </p:cNvPr>
          <p:cNvSpPr txBox="1"/>
          <p:nvPr/>
        </p:nvSpPr>
        <p:spPr>
          <a:xfrm>
            <a:off x="8301827" y="3422962"/>
            <a:ext cx="484235"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 </a:t>
            </a:r>
            <a:endParaRPr lang="fr-FR" dirty="0"/>
          </a:p>
        </p:txBody>
      </p:sp>
      <p:sp>
        <p:nvSpPr>
          <p:cNvPr id="66" name="TextBox 65">
            <a:extLst>
              <a:ext uri="{FF2B5EF4-FFF2-40B4-BE49-F238E27FC236}">
                <a16:creationId xmlns:a16="http://schemas.microsoft.com/office/drawing/2014/main" id="{BBABCC05-57E0-4982-BE9B-EBF27DFEF387}"/>
              </a:ext>
            </a:extLst>
          </p:cNvPr>
          <p:cNvSpPr txBox="1"/>
          <p:nvPr/>
        </p:nvSpPr>
        <p:spPr>
          <a:xfrm>
            <a:off x="9804500" y="2932588"/>
            <a:ext cx="484235"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1 </a:t>
            </a:r>
            <a:endParaRPr lang="fr-FR" dirty="0"/>
          </a:p>
        </p:txBody>
      </p:sp>
      <p:sp>
        <p:nvSpPr>
          <p:cNvPr id="72" name="Arrow: Curved Down 71">
            <a:extLst>
              <a:ext uri="{FF2B5EF4-FFF2-40B4-BE49-F238E27FC236}">
                <a16:creationId xmlns:a16="http://schemas.microsoft.com/office/drawing/2014/main" id="{F4D5467A-0DB1-4745-A569-55189B8A6E3B}"/>
              </a:ext>
            </a:extLst>
          </p:cNvPr>
          <p:cNvSpPr/>
          <p:nvPr/>
        </p:nvSpPr>
        <p:spPr>
          <a:xfrm>
            <a:off x="1969221" y="2622343"/>
            <a:ext cx="1368851" cy="292389"/>
          </a:xfrm>
          <a:prstGeom prst="curvedDownArrow">
            <a:avLst/>
          </a:prstGeom>
          <a:solidFill>
            <a:srgbClr val="085091"/>
          </a:solidFill>
          <a:ln>
            <a:solidFill>
              <a:srgbClr val="0076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solidFill>
                <a:srgbClr val="0070C0"/>
              </a:solidFill>
            </a:endParaRPr>
          </a:p>
        </p:txBody>
      </p:sp>
      <p:sp>
        <p:nvSpPr>
          <p:cNvPr id="73" name="Arrow: Curved Down 72">
            <a:extLst>
              <a:ext uri="{FF2B5EF4-FFF2-40B4-BE49-F238E27FC236}">
                <a16:creationId xmlns:a16="http://schemas.microsoft.com/office/drawing/2014/main" id="{3E94F157-AAC2-4235-A436-57B58E68932B}"/>
              </a:ext>
            </a:extLst>
          </p:cNvPr>
          <p:cNvSpPr/>
          <p:nvPr/>
        </p:nvSpPr>
        <p:spPr>
          <a:xfrm>
            <a:off x="3518274" y="2607035"/>
            <a:ext cx="1368851" cy="292389"/>
          </a:xfrm>
          <a:prstGeom prst="curvedDownArrow">
            <a:avLst/>
          </a:prstGeom>
          <a:solidFill>
            <a:srgbClr val="085091"/>
          </a:solidFill>
          <a:ln>
            <a:solidFill>
              <a:srgbClr val="0076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solidFill>
                <a:srgbClr val="0070C0"/>
              </a:solidFill>
            </a:endParaRPr>
          </a:p>
        </p:txBody>
      </p:sp>
      <p:sp>
        <p:nvSpPr>
          <p:cNvPr id="74" name="Arrow: Curved Down 73">
            <a:extLst>
              <a:ext uri="{FF2B5EF4-FFF2-40B4-BE49-F238E27FC236}">
                <a16:creationId xmlns:a16="http://schemas.microsoft.com/office/drawing/2014/main" id="{D8FFD9B4-4F54-4602-BD9F-7E7973493AF5}"/>
              </a:ext>
            </a:extLst>
          </p:cNvPr>
          <p:cNvSpPr/>
          <p:nvPr/>
        </p:nvSpPr>
        <p:spPr>
          <a:xfrm>
            <a:off x="8568211" y="2610197"/>
            <a:ext cx="1368851" cy="292389"/>
          </a:xfrm>
          <a:prstGeom prst="curvedDownArrow">
            <a:avLst/>
          </a:prstGeom>
          <a:solidFill>
            <a:srgbClr val="085091"/>
          </a:solidFill>
          <a:ln>
            <a:solidFill>
              <a:srgbClr val="0076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solidFill>
                <a:srgbClr val="0070C0"/>
              </a:solidFill>
            </a:endParaRPr>
          </a:p>
        </p:txBody>
      </p:sp>
      <p:sp>
        <p:nvSpPr>
          <p:cNvPr id="75" name="Arrow: Curved Down 74">
            <a:extLst>
              <a:ext uri="{FF2B5EF4-FFF2-40B4-BE49-F238E27FC236}">
                <a16:creationId xmlns:a16="http://schemas.microsoft.com/office/drawing/2014/main" id="{25C0E40E-42FD-4C6D-93A9-F095E5A5B3B3}"/>
              </a:ext>
            </a:extLst>
          </p:cNvPr>
          <p:cNvSpPr/>
          <p:nvPr/>
        </p:nvSpPr>
        <p:spPr>
          <a:xfrm>
            <a:off x="7125662" y="2653259"/>
            <a:ext cx="1368851" cy="279329"/>
          </a:xfrm>
          <a:prstGeom prst="curvedDownArrow">
            <a:avLst/>
          </a:prstGeom>
          <a:solidFill>
            <a:srgbClr val="085091"/>
          </a:solidFill>
          <a:ln>
            <a:solidFill>
              <a:srgbClr val="0076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solidFill>
                <a:srgbClr val="0070C0"/>
              </a:solidFill>
            </a:endParaRPr>
          </a:p>
        </p:txBody>
      </p:sp>
      <p:sp>
        <p:nvSpPr>
          <p:cNvPr id="76" name="Arrow: Curved Down 75">
            <a:extLst>
              <a:ext uri="{FF2B5EF4-FFF2-40B4-BE49-F238E27FC236}">
                <a16:creationId xmlns:a16="http://schemas.microsoft.com/office/drawing/2014/main" id="{8ED3C2C2-D093-4375-BDC8-993747B0F1E1}"/>
              </a:ext>
            </a:extLst>
          </p:cNvPr>
          <p:cNvSpPr/>
          <p:nvPr/>
        </p:nvSpPr>
        <p:spPr>
          <a:xfrm flipV="1">
            <a:off x="2029334" y="3898187"/>
            <a:ext cx="1368851" cy="272755"/>
          </a:xfrm>
          <a:prstGeom prst="curvedDownArrow">
            <a:avLst/>
          </a:prstGeom>
          <a:solidFill>
            <a:srgbClr val="085091"/>
          </a:solidFill>
          <a:ln>
            <a:solidFill>
              <a:srgbClr val="0076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77" name="Arrow: Curved Down 76">
            <a:extLst>
              <a:ext uri="{FF2B5EF4-FFF2-40B4-BE49-F238E27FC236}">
                <a16:creationId xmlns:a16="http://schemas.microsoft.com/office/drawing/2014/main" id="{0DE57197-4B6A-4A6E-A8AD-6AC2F818259B}"/>
              </a:ext>
            </a:extLst>
          </p:cNvPr>
          <p:cNvSpPr/>
          <p:nvPr/>
        </p:nvSpPr>
        <p:spPr>
          <a:xfrm flipV="1">
            <a:off x="3504497" y="3916202"/>
            <a:ext cx="1368851" cy="272755"/>
          </a:xfrm>
          <a:prstGeom prst="curvedDownArrow">
            <a:avLst/>
          </a:prstGeom>
          <a:solidFill>
            <a:srgbClr val="085091"/>
          </a:solidFill>
          <a:ln>
            <a:solidFill>
              <a:srgbClr val="0076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78" name="Arrow: Curved Down 77">
            <a:extLst>
              <a:ext uri="{FF2B5EF4-FFF2-40B4-BE49-F238E27FC236}">
                <a16:creationId xmlns:a16="http://schemas.microsoft.com/office/drawing/2014/main" id="{16E7BEFA-0115-435E-ACA2-19FBEE367974}"/>
              </a:ext>
            </a:extLst>
          </p:cNvPr>
          <p:cNvSpPr/>
          <p:nvPr/>
        </p:nvSpPr>
        <p:spPr>
          <a:xfrm flipV="1">
            <a:off x="8611555" y="3934880"/>
            <a:ext cx="1368851" cy="272755"/>
          </a:xfrm>
          <a:prstGeom prst="curvedDownArrow">
            <a:avLst/>
          </a:prstGeom>
          <a:solidFill>
            <a:srgbClr val="085091"/>
          </a:solidFill>
          <a:ln>
            <a:solidFill>
              <a:srgbClr val="0076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79" name="Arrow: Curved Down 78">
            <a:extLst>
              <a:ext uri="{FF2B5EF4-FFF2-40B4-BE49-F238E27FC236}">
                <a16:creationId xmlns:a16="http://schemas.microsoft.com/office/drawing/2014/main" id="{F40341E9-5F9F-41AC-A126-BF058F90C0AF}"/>
              </a:ext>
            </a:extLst>
          </p:cNvPr>
          <p:cNvSpPr/>
          <p:nvPr/>
        </p:nvSpPr>
        <p:spPr>
          <a:xfrm flipV="1">
            <a:off x="7109850" y="3891511"/>
            <a:ext cx="1368851" cy="272755"/>
          </a:xfrm>
          <a:prstGeom prst="curvedDownArrow">
            <a:avLst/>
          </a:prstGeom>
          <a:solidFill>
            <a:srgbClr val="085091"/>
          </a:solidFill>
          <a:ln>
            <a:solidFill>
              <a:srgbClr val="0076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mc:AlternateContent xmlns:mc="http://schemas.openxmlformats.org/markup-compatibility/2006" xmlns:a14="http://schemas.microsoft.com/office/drawing/2010/main">
        <mc:Choice Requires="a14">
          <p:sp>
            <p:nvSpPr>
              <p:cNvPr id="80" name="TextBox 79">
                <a:extLst>
                  <a:ext uri="{FF2B5EF4-FFF2-40B4-BE49-F238E27FC236}">
                    <a16:creationId xmlns:a16="http://schemas.microsoft.com/office/drawing/2014/main" id="{EE9B3DD5-031E-4A0F-B84D-27C0057FA87B}"/>
                  </a:ext>
                </a:extLst>
              </p:cNvPr>
              <p:cNvSpPr txBox="1"/>
              <p:nvPr/>
            </p:nvSpPr>
            <p:spPr>
              <a:xfrm>
                <a:off x="2288778" y="2172622"/>
                <a:ext cx="73398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fr-FR" sz="2400" b="1" i="1" smtClean="0">
                          <a:solidFill>
                            <a:srgbClr val="0070C0"/>
                          </a:solidFill>
                          <a:latin typeface="Cambria Math" panose="02040503050406030204" pitchFamily="18" charset="0"/>
                          <a:ea typeface="Cambria Math" panose="02040503050406030204" pitchFamily="18" charset="0"/>
                        </a:rPr>
                        <m:t>×</m:t>
                      </m:r>
                      <m:r>
                        <a:rPr lang="en-US" sz="2400" b="1" i="1" smtClean="0">
                          <a:solidFill>
                            <a:srgbClr val="0070C0"/>
                          </a:solidFill>
                          <a:latin typeface="Cambria Math" panose="02040503050406030204" pitchFamily="18" charset="0"/>
                          <a:ea typeface="Cambria Math" panose="02040503050406030204" pitchFamily="18" charset="0"/>
                        </a:rPr>
                        <m:t>𝟐</m:t>
                      </m:r>
                    </m:oMath>
                  </m:oMathPara>
                </a14:m>
                <a:endParaRPr lang="fr-FR" sz="2400" b="1" dirty="0">
                  <a:solidFill>
                    <a:srgbClr val="0070C0"/>
                  </a:solidFill>
                  <a:latin typeface="+mn-lt"/>
                </a:endParaRPr>
              </a:p>
            </p:txBody>
          </p:sp>
        </mc:Choice>
        <mc:Fallback xmlns="">
          <p:sp>
            <p:nvSpPr>
              <p:cNvPr id="80" name="TextBox 79">
                <a:extLst>
                  <a:ext uri="{FF2B5EF4-FFF2-40B4-BE49-F238E27FC236}">
                    <a16:creationId xmlns:a16="http://schemas.microsoft.com/office/drawing/2014/main" id="{EE9B3DD5-031E-4A0F-B84D-27C0057FA87B}"/>
                  </a:ext>
                </a:extLst>
              </p:cNvPr>
              <p:cNvSpPr txBox="1">
                <a:spLocks noRot="1" noChangeAspect="1" noMove="1" noResize="1" noEditPoints="1" noAdjustHandles="1" noChangeArrowheads="1" noChangeShapeType="1" noTextEdit="1"/>
              </p:cNvSpPr>
              <p:nvPr/>
            </p:nvSpPr>
            <p:spPr>
              <a:xfrm>
                <a:off x="2288778" y="2172622"/>
                <a:ext cx="733983" cy="461665"/>
              </a:xfrm>
              <a:prstGeom prst="rect">
                <a:avLst/>
              </a:prstGeom>
              <a:blipFill>
                <a:blip r:embed="rId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1" name="TextBox 80">
                <a:extLst>
                  <a:ext uri="{FF2B5EF4-FFF2-40B4-BE49-F238E27FC236}">
                    <a16:creationId xmlns:a16="http://schemas.microsoft.com/office/drawing/2014/main" id="{EA7656E8-DA62-4614-AF13-D61C2EA2D2BA}"/>
                  </a:ext>
                </a:extLst>
              </p:cNvPr>
              <p:cNvSpPr txBox="1"/>
              <p:nvPr/>
            </p:nvSpPr>
            <p:spPr>
              <a:xfrm>
                <a:off x="3835707" y="2192680"/>
                <a:ext cx="73398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fr-FR" sz="2400" b="1" i="1" smtClean="0">
                          <a:solidFill>
                            <a:srgbClr val="0070C0"/>
                          </a:solidFill>
                          <a:latin typeface="Cambria Math" panose="02040503050406030204" pitchFamily="18" charset="0"/>
                          <a:ea typeface="Cambria Math" panose="02040503050406030204" pitchFamily="18" charset="0"/>
                        </a:rPr>
                        <m:t>×</m:t>
                      </m:r>
                      <m:r>
                        <a:rPr lang="en-US" sz="2400" b="1" i="1" smtClean="0">
                          <a:solidFill>
                            <a:srgbClr val="0070C0"/>
                          </a:solidFill>
                          <a:latin typeface="Cambria Math" panose="02040503050406030204" pitchFamily="18" charset="0"/>
                          <a:ea typeface="Cambria Math" panose="02040503050406030204" pitchFamily="18" charset="0"/>
                        </a:rPr>
                        <m:t>𝟐</m:t>
                      </m:r>
                    </m:oMath>
                  </m:oMathPara>
                </a14:m>
                <a:endParaRPr lang="fr-FR" sz="2400" b="1" dirty="0">
                  <a:solidFill>
                    <a:srgbClr val="0070C0"/>
                  </a:solidFill>
                  <a:latin typeface="+mn-lt"/>
                </a:endParaRPr>
              </a:p>
            </p:txBody>
          </p:sp>
        </mc:Choice>
        <mc:Fallback xmlns="">
          <p:sp>
            <p:nvSpPr>
              <p:cNvPr id="81" name="TextBox 80">
                <a:extLst>
                  <a:ext uri="{FF2B5EF4-FFF2-40B4-BE49-F238E27FC236}">
                    <a16:creationId xmlns:a16="http://schemas.microsoft.com/office/drawing/2014/main" id="{EA7656E8-DA62-4614-AF13-D61C2EA2D2BA}"/>
                  </a:ext>
                </a:extLst>
              </p:cNvPr>
              <p:cNvSpPr txBox="1">
                <a:spLocks noRot="1" noChangeAspect="1" noMove="1" noResize="1" noEditPoints="1" noAdjustHandles="1" noChangeArrowheads="1" noChangeShapeType="1" noTextEdit="1"/>
              </p:cNvSpPr>
              <p:nvPr/>
            </p:nvSpPr>
            <p:spPr>
              <a:xfrm>
                <a:off x="3835707" y="2192680"/>
                <a:ext cx="733983" cy="461665"/>
              </a:xfrm>
              <a:prstGeom prst="rect">
                <a:avLst/>
              </a:prstGeom>
              <a:blipFill>
                <a:blip r:embed="rId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2" name="TextBox 81">
                <a:extLst>
                  <a:ext uri="{FF2B5EF4-FFF2-40B4-BE49-F238E27FC236}">
                    <a16:creationId xmlns:a16="http://schemas.microsoft.com/office/drawing/2014/main" id="{A2C07E65-F792-48C2-A513-FE8C484E4477}"/>
                  </a:ext>
                </a:extLst>
              </p:cNvPr>
              <p:cNvSpPr txBox="1"/>
              <p:nvPr/>
            </p:nvSpPr>
            <p:spPr>
              <a:xfrm>
                <a:off x="3789607" y="4214929"/>
                <a:ext cx="73398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fr-FR" sz="2400" b="1" i="1" smtClean="0">
                          <a:solidFill>
                            <a:srgbClr val="0070C0"/>
                          </a:solidFill>
                          <a:latin typeface="Cambria Math" panose="02040503050406030204" pitchFamily="18" charset="0"/>
                          <a:ea typeface="Cambria Math" panose="02040503050406030204" pitchFamily="18" charset="0"/>
                        </a:rPr>
                        <m:t>×</m:t>
                      </m:r>
                      <m:r>
                        <a:rPr lang="en-US" sz="2400" b="1" i="1" smtClean="0">
                          <a:solidFill>
                            <a:srgbClr val="0070C0"/>
                          </a:solidFill>
                          <a:latin typeface="Cambria Math" panose="02040503050406030204" pitchFamily="18" charset="0"/>
                          <a:ea typeface="Cambria Math" panose="02040503050406030204" pitchFamily="18" charset="0"/>
                        </a:rPr>
                        <m:t>𝟐</m:t>
                      </m:r>
                    </m:oMath>
                  </m:oMathPara>
                </a14:m>
                <a:endParaRPr lang="fr-FR" sz="2400" b="1" dirty="0">
                  <a:solidFill>
                    <a:srgbClr val="0070C0"/>
                  </a:solidFill>
                  <a:latin typeface="+mn-lt"/>
                </a:endParaRPr>
              </a:p>
            </p:txBody>
          </p:sp>
        </mc:Choice>
        <mc:Fallback xmlns="">
          <p:sp>
            <p:nvSpPr>
              <p:cNvPr id="82" name="TextBox 81">
                <a:extLst>
                  <a:ext uri="{FF2B5EF4-FFF2-40B4-BE49-F238E27FC236}">
                    <a16:creationId xmlns:a16="http://schemas.microsoft.com/office/drawing/2014/main" id="{A2C07E65-F792-48C2-A513-FE8C484E4477}"/>
                  </a:ext>
                </a:extLst>
              </p:cNvPr>
              <p:cNvSpPr txBox="1">
                <a:spLocks noRot="1" noChangeAspect="1" noMove="1" noResize="1" noEditPoints="1" noAdjustHandles="1" noChangeArrowheads="1" noChangeShapeType="1" noTextEdit="1"/>
              </p:cNvSpPr>
              <p:nvPr/>
            </p:nvSpPr>
            <p:spPr>
              <a:xfrm>
                <a:off x="3789607" y="4214929"/>
                <a:ext cx="733983" cy="461665"/>
              </a:xfrm>
              <a:prstGeom prst="rect">
                <a:avLst/>
              </a:prstGeom>
              <a:blipFill>
                <a:blip r:embed="rId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3" name="TextBox 82">
                <a:extLst>
                  <a:ext uri="{FF2B5EF4-FFF2-40B4-BE49-F238E27FC236}">
                    <a16:creationId xmlns:a16="http://schemas.microsoft.com/office/drawing/2014/main" id="{381FB338-D461-4C8E-A327-8264CCE29FB3}"/>
                  </a:ext>
                </a:extLst>
              </p:cNvPr>
              <p:cNvSpPr txBox="1"/>
              <p:nvPr/>
            </p:nvSpPr>
            <p:spPr>
              <a:xfrm>
                <a:off x="2278923" y="4214928"/>
                <a:ext cx="733983"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fr-FR" sz="2400" b="1" i="1" smtClean="0">
                          <a:solidFill>
                            <a:srgbClr val="0070C0"/>
                          </a:solidFill>
                          <a:latin typeface="Cambria Math" panose="02040503050406030204" pitchFamily="18" charset="0"/>
                          <a:ea typeface="Cambria Math" panose="02040503050406030204" pitchFamily="18" charset="0"/>
                        </a:rPr>
                        <m:t>×</m:t>
                      </m:r>
                      <m:r>
                        <a:rPr lang="en-US" sz="2400" b="1" i="1" smtClean="0">
                          <a:solidFill>
                            <a:srgbClr val="0070C0"/>
                          </a:solidFill>
                          <a:latin typeface="Cambria Math" panose="02040503050406030204" pitchFamily="18" charset="0"/>
                          <a:ea typeface="Cambria Math" panose="02040503050406030204" pitchFamily="18" charset="0"/>
                        </a:rPr>
                        <m:t>𝟐</m:t>
                      </m:r>
                    </m:oMath>
                  </m:oMathPara>
                </a14:m>
                <a:endParaRPr lang="fr-FR" sz="2400" b="1" dirty="0">
                  <a:solidFill>
                    <a:srgbClr val="0070C0"/>
                  </a:solidFill>
                  <a:latin typeface="+mn-lt"/>
                </a:endParaRPr>
              </a:p>
            </p:txBody>
          </p:sp>
        </mc:Choice>
        <mc:Fallback xmlns="">
          <p:sp>
            <p:nvSpPr>
              <p:cNvPr id="83" name="TextBox 82">
                <a:extLst>
                  <a:ext uri="{FF2B5EF4-FFF2-40B4-BE49-F238E27FC236}">
                    <a16:creationId xmlns:a16="http://schemas.microsoft.com/office/drawing/2014/main" id="{381FB338-D461-4C8E-A327-8264CCE29FB3}"/>
                  </a:ext>
                </a:extLst>
              </p:cNvPr>
              <p:cNvSpPr txBox="1">
                <a:spLocks noRot="1" noChangeAspect="1" noMove="1" noResize="1" noEditPoints="1" noAdjustHandles="1" noChangeArrowheads="1" noChangeShapeType="1" noTextEdit="1"/>
              </p:cNvSpPr>
              <p:nvPr/>
            </p:nvSpPr>
            <p:spPr>
              <a:xfrm>
                <a:off x="2278923" y="4214928"/>
                <a:ext cx="733983" cy="461665"/>
              </a:xfrm>
              <a:prstGeom prst="rect">
                <a:avLst/>
              </a:prstGeom>
              <a:blipFill>
                <a:blip r:embed="rId7"/>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4" name="TextBox 83">
                <a:extLst>
                  <a:ext uri="{FF2B5EF4-FFF2-40B4-BE49-F238E27FC236}">
                    <a16:creationId xmlns:a16="http://schemas.microsoft.com/office/drawing/2014/main" id="{01267100-DC4F-459C-A136-CF67736E5040}"/>
                  </a:ext>
                </a:extLst>
              </p:cNvPr>
              <p:cNvSpPr txBox="1"/>
              <p:nvPr/>
            </p:nvSpPr>
            <p:spPr>
              <a:xfrm>
                <a:off x="7369158" y="2206401"/>
                <a:ext cx="79970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1" i="1" smtClean="0">
                          <a:solidFill>
                            <a:srgbClr val="0070C0"/>
                          </a:solidFill>
                          <a:latin typeface="Cambria Math" panose="02040503050406030204" pitchFamily="18" charset="0"/>
                          <a:ea typeface="Cambria Math" panose="02040503050406030204" pitchFamily="18" charset="0"/>
                        </a:rPr>
                        <m:t>÷</m:t>
                      </m:r>
                      <m:r>
                        <a:rPr lang="en-US" sz="2400" b="1" i="1" smtClean="0">
                          <a:solidFill>
                            <a:srgbClr val="0070C0"/>
                          </a:solidFill>
                          <a:latin typeface="Cambria Math" panose="02040503050406030204" pitchFamily="18" charset="0"/>
                          <a:ea typeface="Cambria Math" panose="02040503050406030204" pitchFamily="18" charset="0"/>
                        </a:rPr>
                        <m:t>𝟐</m:t>
                      </m:r>
                    </m:oMath>
                  </m:oMathPara>
                </a14:m>
                <a:endParaRPr lang="fr-FR" sz="2400" b="1" dirty="0">
                  <a:solidFill>
                    <a:srgbClr val="0070C0"/>
                  </a:solidFill>
                  <a:latin typeface="+mn-lt"/>
                </a:endParaRPr>
              </a:p>
            </p:txBody>
          </p:sp>
        </mc:Choice>
        <mc:Fallback xmlns="">
          <p:sp>
            <p:nvSpPr>
              <p:cNvPr id="84" name="TextBox 83">
                <a:extLst>
                  <a:ext uri="{FF2B5EF4-FFF2-40B4-BE49-F238E27FC236}">
                    <a16:creationId xmlns:a16="http://schemas.microsoft.com/office/drawing/2014/main" id="{01267100-DC4F-459C-A136-CF67736E5040}"/>
                  </a:ext>
                </a:extLst>
              </p:cNvPr>
              <p:cNvSpPr txBox="1">
                <a:spLocks noRot="1" noChangeAspect="1" noMove="1" noResize="1" noEditPoints="1" noAdjustHandles="1" noChangeArrowheads="1" noChangeShapeType="1" noTextEdit="1"/>
              </p:cNvSpPr>
              <p:nvPr/>
            </p:nvSpPr>
            <p:spPr>
              <a:xfrm>
                <a:off x="7369158" y="2206401"/>
                <a:ext cx="799706" cy="461665"/>
              </a:xfrm>
              <a:prstGeom prst="rect">
                <a:avLst/>
              </a:prstGeom>
              <a:blipFill>
                <a:blip r:embed="rId8"/>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5" name="TextBox 84">
                <a:extLst>
                  <a:ext uri="{FF2B5EF4-FFF2-40B4-BE49-F238E27FC236}">
                    <a16:creationId xmlns:a16="http://schemas.microsoft.com/office/drawing/2014/main" id="{49339BA8-1B24-4DD2-99F7-03BB715041D6}"/>
                  </a:ext>
                </a:extLst>
              </p:cNvPr>
              <p:cNvSpPr txBox="1"/>
              <p:nvPr/>
            </p:nvSpPr>
            <p:spPr>
              <a:xfrm>
                <a:off x="8880835" y="2208245"/>
                <a:ext cx="79970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1" i="1" smtClean="0">
                          <a:solidFill>
                            <a:srgbClr val="0070C0"/>
                          </a:solidFill>
                          <a:latin typeface="Cambria Math" panose="02040503050406030204" pitchFamily="18" charset="0"/>
                          <a:ea typeface="Cambria Math" panose="02040503050406030204" pitchFamily="18" charset="0"/>
                        </a:rPr>
                        <m:t>÷</m:t>
                      </m:r>
                      <m:r>
                        <a:rPr lang="en-US" sz="2400" b="1" i="1" smtClean="0">
                          <a:solidFill>
                            <a:srgbClr val="0070C0"/>
                          </a:solidFill>
                          <a:latin typeface="Cambria Math" panose="02040503050406030204" pitchFamily="18" charset="0"/>
                          <a:ea typeface="Cambria Math" panose="02040503050406030204" pitchFamily="18" charset="0"/>
                        </a:rPr>
                        <m:t>𝟐</m:t>
                      </m:r>
                    </m:oMath>
                  </m:oMathPara>
                </a14:m>
                <a:endParaRPr lang="fr-FR" sz="2400" b="1" dirty="0">
                  <a:solidFill>
                    <a:srgbClr val="0070C0"/>
                  </a:solidFill>
                  <a:latin typeface="+mn-lt"/>
                </a:endParaRPr>
              </a:p>
            </p:txBody>
          </p:sp>
        </mc:Choice>
        <mc:Fallback xmlns="">
          <p:sp>
            <p:nvSpPr>
              <p:cNvPr id="85" name="TextBox 84">
                <a:extLst>
                  <a:ext uri="{FF2B5EF4-FFF2-40B4-BE49-F238E27FC236}">
                    <a16:creationId xmlns:a16="http://schemas.microsoft.com/office/drawing/2014/main" id="{49339BA8-1B24-4DD2-99F7-03BB715041D6}"/>
                  </a:ext>
                </a:extLst>
              </p:cNvPr>
              <p:cNvSpPr txBox="1">
                <a:spLocks noRot="1" noChangeAspect="1" noMove="1" noResize="1" noEditPoints="1" noAdjustHandles="1" noChangeArrowheads="1" noChangeShapeType="1" noTextEdit="1"/>
              </p:cNvSpPr>
              <p:nvPr/>
            </p:nvSpPr>
            <p:spPr>
              <a:xfrm>
                <a:off x="8880835" y="2208245"/>
                <a:ext cx="799706" cy="461665"/>
              </a:xfrm>
              <a:prstGeom prst="rect">
                <a:avLst/>
              </a:prstGeom>
              <a:blipFill>
                <a:blip r:embed="rId9"/>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6" name="TextBox 85">
                <a:extLst>
                  <a:ext uri="{FF2B5EF4-FFF2-40B4-BE49-F238E27FC236}">
                    <a16:creationId xmlns:a16="http://schemas.microsoft.com/office/drawing/2014/main" id="{FB5FA4B7-4AE9-46F7-A2B1-2666FAEC7F4F}"/>
                  </a:ext>
                </a:extLst>
              </p:cNvPr>
              <p:cNvSpPr txBox="1"/>
              <p:nvPr/>
            </p:nvSpPr>
            <p:spPr>
              <a:xfrm>
                <a:off x="8860504" y="4210052"/>
                <a:ext cx="79970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1" i="1" smtClean="0">
                          <a:solidFill>
                            <a:srgbClr val="0070C0"/>
                          </a:solidFill>
                          <a:latin typeface="Cambria Math" panose="02040503050406030204" pitchFamily="18" charset="0"/>
                          <a:ea typeface="Cambria Math" panose="02040503050406030204" pitchFamily="18" charset="0"/>
                        </a:rPr>
                        <m:t>÷</m:t>
                      </m:r>
                      <m:r>
                        <a:rPr lang="en-US" sz="2400" b="1" i="1" smtClean="0">
                          <a:solidFill>
                            <a:srgbClr val="0070C0"/>
                          </a:solidFill>
                          <a:latin typeface="Cambria Math" panose="02040503050406030204" pitchFamily="18" charset="0"/>
                          <a:ea typeface="Cambria Math" panose="02040503050406030204" pitchFamily="18" charset="0"/>
                        </a:rPr>
                        <m:t>𝟐</m:t>
                      </m:r>
                    </m:oMath>
                  </m:oMathPara>
                </a14:m>
                <a:endParaRPr lang="fr-FR" sz="2400" b="1" dirty="0">
                  <a:solidFill>
                    <a:srgbClr val="0070C0"/>
                  </a:solidFill>
                  <a:latin typeface="+mn-lt"/>
                </a:endParaRPr>
              </a:p>
            </p:txBody>
          </p:sp>
        </mc:Choice>
        <mc:Fallback xmlns="">
          <p:sp>
            <p:nvSpPr>
              <p:cNvPr id="86" name="TextBox 85">
                <a:extLst>
                  <a:ext uri="{FF2B5EF4-FFF2-40B4-BE49-F238E27FC236}">
                    <a16:creationId xmlns:a16="http://schemas.microsoft.com/office/drawing/2014/main" id="{FB5FA4B7-4AE9-46F7-A2B1-2666FAEC7F4F}"/>
                  </a:ext>
                </a:extLst>
              </p:cNvPr>
              <p:cNvSpPr txBox="1">
                <a:spLocks noRot="1" noChangeAspect="1" noMove="1" noResize="1" noEditPoints="1" noAdjustHandles="1" noChangeArrowheads="1" noChangeShapeType="1" noTextEdit="1"/>
              </p:cNvSpPr>
              <p:nvPr/>
            </p:nvSpPr>
            <p:spPr>
              <a:xfrm>
                <a:off x="8860504" y="4210052"/>
                <a:ext cx="799706" cy="461665"/>
              </a:xfrm>
              <a:prstGeom prst="rect">
                <a:avLst/>
              </a:prstGeom>
              <a:blipFill>
                <a:blip r:embed="rId10"/>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7" name="TextBox 86">
                <a:extLst>
                  <a:ext uri="{FF2B5EF4-FFF2-40B4-BE49-F238E27FC236}">
                    <a16:creationId xmlns:a16="http://schemas.microsoft.com/office/drawing/2014/main" id="{A4A8F40B-4088-4288-8E7E-CDBB9AC7A9DD}"/>
                  </a:ext>
                </a:extLst>
              </p:cNvPr>
              <p:cNvSpPr txBox="1"/>
              <p:nvPr/>
            </p:nvSpPr>
            <p:spPr>
              <a:xfrm>
                <a:off x="7369158" y="4214929"/>
                <a:ext cx="79970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1" i="1" smtClean="0">
                          <a:solidFill>
                            <a:srgbClr val="0070C0"/>
                          </a:solidFill>
                          <a:latin typeface="Cambria Math" panose="02040503050406030204" pitchFamily="18" charset="0"/>
                          <a:ea typeface="Cambria Math" panose="02040503050406030204" pitchFamily="18" charset="0"/>
                        </a:rPr>
                        <m:t>÷</m:t>
                      </m:r>
                      <m:r>
                        <a:rPr lang="en-US" sz="2400" b="1" i="1" smtClean="0">
                          <a:solidFill>
                            <a:srgbClr val="0070C0"/>
                          </a:solidFill>
                          <a:latin typeface="Cambria Math" panose="02040503050406030204" pitchFamily="18" charset="0"/>
                          <a:ea typeface="Cambria Math" panose="02040503050406030204" pitchFamily="18" charset="0"/>
                        </a:rPr>
                        <m:t>𝟐</m:t>
                      </m:r>
                    </m:oMath>
                  </m:oMathPara>
                </a14:m>
                <a:endParaRPr lang="fr-FR" sz="2400" b="1" dirty="0">
                  <a:solidFill>
                    <a:srgbClr val="0070C0"/>
                  </a:solidFill>
                  <a:latin typeface="+mn-lt"/>
                </a:endParaRPr>
              </a:p>
            </p:txBody>
          </p:sp>
        </mc:Choice>
        <mc:Fallback xmlns="">
          <p:sp>
            <p:nvSpPr>
              <p:cNvPr id="87" name="TextBox 86">
                <a:extLst>
                  <a:ext uri="{FF2B5EF4-FFF2-40B4-BE49-F238E27FC236}">
                    <a16:creationId xmlns:a16="http://schemas.microsoft.com/office/drawing/2014/main" id="{A4A8F40B-4088-4288-8E7E-CDBB9AC7A9DD}"/>
                  </a:ext>
                </a:extLst>
              </p:cNvPr>
              <p:cNvSpPr txBox="1">
                <a:spLocks noRot="1" noChangeAspect="1" noMove="1" noResize="1" noEditPoints="1" noAdjustHandles="1" noChangeArrowheads="1" noChangeShapeType="1" noTextEdit="1"/>
              </p:cNvSpPr>
              <p:nvPr/>
            </p:nvSpPr>
            <p:spPr>
              <a:xfrm>
                <a:off x="7369158" y="4214929"/>
                <a:ext cx="799706" cy="461665"/>
              </a:xfrm>
              <a:prstGeom prst="rect">
                <a:avLst/>
              </a:prstGeom>
              <a:blipFill>
                <a:blip r:embed="rId11"/>
                <a:stretch>
                  <a:fillRect/>
                </a:stretch>
              </a:blipFill>
            </p:spPr>
            <p:txBody>
              <a:bodyPr/>
              <a:lstStyle/>
              <a:p>
                <a:r>
                  <a:rPr lang="fr-FR">
                    <a:noFill/>
                  </a:rPr>
                  <a:t> </a:t>
                </a:r>
              </a:p>
            </p:txBody>
          </p:sp>
        </mc:Fallback>
      </mc:AlternateContent>
    </p:spTree>
    <p:custDataLst>
      <p:tags r:id="rId1"/>
    </p:custDataLst>
    <p:extLst>
      <p:ext uri="{BB962C8B-B14F-4D97-AF65-F5344CB8AC3E}">
        <p14:creationId xmlns:p14="http://schemas.microsoft.com/office/powerpoint/2010/main" val="17981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left)">
                                      <p:cBhvr>
                                        <p:cTn id="7" dur="500"/>
                                        <p:tgtEl>
                                          <p:spTgt spid="72"/>
                                        </p:tgtEl>
                                      </p:cBhvr>
                                    </p:animEffect>
                                  </p:childTnLst>
                                </p:cTn>
                              </p:par>
                              <p:par>
                                <p:cTn id="8" presetID="1" presetClass="entr" presetSubtype="0"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childTnLst>
                                </p:cTn>
                              </p:par>
                              <p:par>
                                <p:cTn id="10" presetID="22" presetClass="entr" presetSubtype="8" fill="hold" grpId="0" nodeType="withEffect">
                                  <p:stCondLst>
                                    <p:cond delay="0"/>
                                  </p:stCondLst>
                                  <p:childTnLst>
                                    <p:set>
                                      <p:cBhvr>
                                        <p:cTn id="11" dur="1" fill="hold">
                                          <p:stCondLst>
                                            <p:cond delay="0"/>
                                          </p:stCondLst>
                                        </p:cTn>
                                        <p:tgtEl>
                                          <p:spTgt spid="76"/>
                                        </p:tgtEl>
                                        <p:attrNameLst>
                                          <p:attrName>style.visibility</p:attrName>
                                        </p:attrNameLst>
                                      </p:cBhvr>
                                      <p:to>
                                        <p:strVal val="visible"/>
                                      </p:to>
                                    </p:set>
                                    <p:animEffect transition="in" filter="wipe(left)">
                                      <p:cBhvr>
                                        <p:cTn id="12" dur="500"/>
                                        <p:tgtEl>
                                          <p:spTgt spid="76"/>
                                        </p:tgtEl>
                                      </p:cBhvr>
                                    </p:animEffect>
                                  </p:childTnLst>
                                </p:cTn>
                              </p:par>
                              <p:par>
                                <p:cTn id="13" presetID="1" presetClass="entr" presetSubtype="0" fill="hold" grpId="0" nodeType="withEffect">
                                  <p:stCondLst>
                                    <p:cond delay="0"/>
                                  </p:stCondLst>
                                  <p:childTnLst>
                                    <p:set>
                                      <p:cBhvr>
                                        <p:cTn id="14" dur="1" fill="hold">
                                          <p:stCondLst>
                                            <p:cond delay="0"/>
                                          </p:stCondLst>
                                        </p:cTn>
                                        <p:tgtEl>
                                          <p:spTgt spid="83"/>
                                        </p:tgtEl>
                                        <p:attrNameLst>
                                          <p:attrName>style.visibility</p:attrName>
                                        </p:attrNameLst>
                                      </p:cBhvr>
                                      <p:to>
                                        <p:strVal val="visible"/>
                                      </p:to>
                                    </p:se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50"/>
                                        </p:tgtEl>
                                        <p:attrNameLst>
                                          <p:attrName>style.visibility</p:attrName>
                                        </p:attrNameLst>
                                      </p:cBhvr>
                                      <p:to>
                                        <p:strVal val="visible"/>
                                      </p:to>
                                    </p:set>
                                    <p:anim calcmode="lin" valueType="num">
                                      <p:cBhvr>
                                        <p:cTn id="18" dur="500" fill="hold"/>
                                        <p:tgtEl>
                                          <p:spTgt spid="50"/>
                                        </p:tgtEl>
                                        <p:attrNameLst>
                                          <p:attrName>ppt_w</p:attrName>
                                        </p:attrNameLst>
                                      </p:cBhvr>
                                      <p:tavLst>
                                        <p:tav tm="0">
                                          <p:val>
                                            <p:fltVal val="0"/>
                                          </p:val>
                                        </p:tav>
                                        <p:tav tm="100000">
                                          <p:val>
                                            <p:strVal val="#ppt_w"/>
                                          </p:val>
                                        </p:tav>
                                      </p:tavLst>
                                    </p:anim>
                                    <p:anim calcmode="lin" valueType="num">
                                      <p:cBhvr>
                                        <p:cTn id="19" dur="500" fill="hold"/>
                                        <p:tgtEl>
                                          <p:spTgt spid="50"/>
                                        </p:tgtEl>
                                        <p:attrNameLst>
                                          <p:attrName>ppt_h</p:attrName>
                                        </p:attrNameLst>
                                      </p:cBhvr>
                                      <p:tavLst>
                                        <p:tav tm="0">
                                          <p:val>
                                            <p:fltVal val="0"/>
                                          </p:val>
                                        </p:tav>
                                        <p:tav tm="100000">
                                          <p:val>
                                            <p:strVal val="#ppt_h"/>
                                          </p:val>
                                        </p:tav>
                                      </p:tavLst>
                                    </p:anim>
                                    <p:animEffect transition="in" filter="fade">
                                      <p:cBhvr>
                                        <p:cTn id="20" dur="500"/>
                                        <p:tgtEl>
                                          <p:spTgt spid="50"/>
                                        </p:tgtEl>
                                      </p:cBhvr>
                                    </p:animEffect>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cBhvr>
                                        <p:cTn id="24" dur="500" fill="hold"/>
                                        <p:tgtEl>
                                          <p:spTgt spid="52"/>
                                        </p:tgtEl>
                                        <p:attrNameLst>
                                          <p:attrName>ppt_w</p:attrName>
                                        </p:attrNameLst>
                                      </p:cBhvr>
                                      <p:tavLst>
                                        <p:tav tm="0">
                                          <p:val>
                                            <p:fltVal val="0"/>
                                          </p:val>
                                        </p:tav>
                                        <p:tav tm="100000">
                                          <p:val>
                                            <p:strVal val="#ppt_w"/>
                                          </p:val>
                                        </p:tav>
                                      </p:tavLst>
                                    </p:anim>
                                    <p:anim calcmode="lin" valueType="num">
                                      <p:cBhvr>
                                        <p:cTn id="25" dur="500" fill="hold"/>
                                        <p:tgtEl>
                                          <p:spTgt spid="52"/>
                                        </p:tgtEl>
                                        <p:attrNameLst>
                                          <p:attrName>ppt_h</p:attrName>
                                        </p:attrNameLst>
                                      </p:cBhvr>
                                      <p:tavLst>
                                        <p:tav tm="0">
                                          <p:val>
                                            <p:fltVal val="0"/>
                                          </p:val>
                                        </p:tav>
                                        <p:tav tm="100000">
                                          <p:val>
                                            <p:strVal val="#ppt_h"/>
                                          </p:val>
                                        </p:tav>
                                      </p:tavLst>
                                    </p:anim>
                                    <p:animEffect transition="in" filter="fade">
                                      <p:cBhvr>
                                        <p:cTn id="26" dur="500"/>
                                        <p:tgtEl>
                                          <p:spTgt spid="52"/>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1"/>
                                        </p:tgtEl>
                                        <p:attrNameLst>
                                          <p:attrName>style.visibility</p:attrName>
                                        </p:attrNameLst>
                                      </p:cBhvr>
                                      <p:to>
                                        <p:strVal val="visible"/>
                                      </p:to>
                                    </p:set>
                                  </p:childTnLst>
                                </p:cTn>
                              </p:par>
                              <p:par>
                                <p:cTn id="31" presetID="22" presetClass="entr" presetSubtype="8" fill="hold" grpId="0" nodeType="with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wipe(left)">
                                      <p:cBhvr>
                                        <p:cTn id="33" dur="500"/>
                                        <p:tgtEl>
                                          <p:spTgt spid="73"/>
                                        </p:tgtEl>
                                      </p:cBhvr>
                                    </p:animEffect>
                                  </p:childTnLst>
                                </p:cTn>
                              </p:par>
                              <p:par>
                                <p:cTn id="34" presetID="1" presetClass="entr" presetSubtype="0" fill="hold" grpId="0" nodeType="withEffect">
                                  <p:stCondLst>
                                    <p:cond delay="0"/>
                                  </p:stCondLst>
                                  <p:childTnLst>
                                    <p:set>
                                      <p:cBhvr>
                                        <p:cTn id="35" dur="1" fill="hold">
                                          <p:stCondLst>
                                            <p:cond delay="0"/>
                                          </p:stCondLst>
                                        </p:cTn>
                                        <p:tgtEl>
                                          <p:spTgt spid="82"/>
                                        </p:tgtEl>
                                        <p:attrNameLst>
                                          <p:attrName>style.visibility</p:attrName>
                                        </p:attrNameLst>
                                      </p:cBhvr>
                                      <p:to>
                                        <p:strVal val="visible"/>
                                      </p:to>
                                    </p:set>
                                  </p:childTnLst>
                                </p:cTn>
                              </p:par>
                              <p:par>
                                <p:cTn id="36" presetID="22" presetClass="entr" presetSubtype="8" fill="hold" grpId="0" nodeType="withEffect">
                                  <p:stCondLst>
                                    <p:cond delay="0"/>
                                  </p:stCondLst>
                                  <p:childTnLst>
                                    <p:set>
                                      <p:cBhvr>
                                        <p:cTn id="37" dur="1" fill="hold">
                                          <p:stCondLst>
                                            <p:cond delay="0"/>
                                          </p:stCondLst>
                                        </p:cTn>
                                        <p:tgtEl>
                                          <p:spTgt spid="77"/>
                                        </p:tgtEl>
                                        <p:attrNameLst>
                                          <p:attrName>style.visibility</p:attrName>
                                        </p:attrNameLst>
                                      </p:cBhvr>
                                      <p:to>
                                        <p:strVal val="visible"/>
                                      </p:to>
                                    </p:set>
                                    <p:animEffect transition="in" filter="wipe(left)">
                                      <p:cBhvr>
                                        <p:cTn id="38" dur="500"/>
                                        <p:tgtEl>
                                          <p:spTgt spid="77"/>
                                        </p:tgtEl>
                                      </p:cBhvr>
                                    </p:animEffect>
                                  </p:childTnLst>
                                </p:cTn>
                              </p:par>
                            </p:childTnLst>
                          </p:cTn>
                        </p:par>
                        <p:par>
                          <p:cTn id="39" fill="hold">
                            <p:stCondLst>
                              <p:cond delay="500"/>
                            </p:stCondLst>
                            <p:childTnLst>
                              <p:par>
                                <p:cTn id="40" presetID="53" presetClass="entr" presetSubtype="16" fill="hold" grpId="0" nodeType="afterEffect">
                                  <p:stCondLst>
                                    <p:cond delay="0"/>
                                  </p:stCondLst>
                                  <p:childTnLst>
                                    <p:set>
                                      <p:cBhvr>
                                        <p:cTn id="41" dur="1" fill="hold">
                                          <p:stCondLst>
                                            <p:cond delay="0"/>
                                          </p:stCondLst>
                                        </p:cTn>
                                        <p:tgtEl>
                                          <p:spTgt spid="53"/>
                                        </p:tgtEl>
                                        <p:attrNameLst>
                                          <p:attrName>style.visibility</p:attrName>
                                        </p:attrNameLst>
                                      </p:cBhvr>
                                      <p:to>
                                        <p:strVal val="visible"/>
                                      </p:to>
                                    </p:set>
                                    <p:anim calcmode="lin" valueType="num">
                                      <p:cBhvr>
                                        <p:cTn id="42" dur="500" fill="hold"/>
                                        <p:tgtEl>
                                          <p:spTgt spid="53"/>
                                        </p:tgtEl>
                                        <p:attrNameLst>
                                          <p:attrName>ppt_w</p:attrName>
                                        </p:attrNameLst>
                                      </p:cBhvr>
                                      <p:tavLst>
                                        <p:tav tm="0">
                                          <p:val>
                                            <p:fltVal val="0"/>
                                          </p:val>
                                        </p:tav>
                                        <p:tav tm="100000">
                                          <p:val>
                                            <p:strVal val="#ppt_w"/>
                                          </p:val>
                                        </p:tav>
                                      </p:tavLst>
                                    </p:anim>
                                    <p:anim calcmode="lin" valueType="num">
                                      <p:cBhvr>
                                        <p:cTn id="43" dur="500" fill="hold"/>
                                        <p:tgtEl>
                                          <p:spTgt spid="53"/>
                                        </p:tgtEl>
                                        <p:attrNameLst>
                                          <p:attrName>ppt_h</p:attrName>
                                        </p:attrNameLst>
                                      </p:cBhvr>
                                      <p:tavLst>
                                        <p:tav tm="0">
                                          <p:val>
                                            <p:fltVal val="0"/>
                                          </p:val>
                                        </p:tav>
                                        <p:tav tm="100000">
                                          <p:val>
                                            <p:strVal val="#ppt_h"/>
                                          </p:val>
                                        </p:tav>
                                      </p:tavLst>
                                    </p:anim>
                                    <p:animEffect transition="in" filter="fade">
                                      <p:cBhvr>
                                        <p:cTn id="44" dur="500"/>
                                        <p:tgtEl>
                                          <p:spTgt spid="53"/>
                                        </p:tgtEl>
                                      </p:cBhvr>
                                    </p:animEffect>
                                  </p:childTnLst>
                                </p:cTn>
                              </p:par>
                            </p:childTnLst>
                          </p:cTn>
                        </p:par>
                        <p:par>
                          <p:cTn id="45" fill="hold">
                            <p:stCondLst>
                              <p:cond delay="1000"/>
                            </p:stCondLst>
                            <p:childTnLst>
                              <p:par>
                                <p:cTn id="46" presetID="53" presetClass="entr" presetSubtype="16" fill="hold" grpId="0" nodeType="afterEffect">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cBhvr>
                                        <p:cTn id="48" dur="500" fill="hold"/>
                                        <p:tgtEl>
                                          <p:spTgt spid="51"/>
                                        </p:tgtEl>
                                        <p:attrNameLst>
                                          <p:attrName>ppt_w</p:attrName>
                                        </p:attrNameLst>
                                      </p:cBhvr>
                                      <p:tavLst>
                                        <p:tav tm="0">
                                          <p:val>
                                            <p:fltVal val="0"/>
                                          </p:val>
                                        </p:tav>
                                        <p:tav tm="100000">
                                          <p:val>
                                            <p:strVal val="#ppt_w"/>
                                          </p:val>
                                        </p:tav>
                                      </p:tavLst>
                                    </p:anim>
                                    <p:anim calcmode="lin" valueType="num">
                                      <p:cBhvr>
                                        <p:cTn id="49" dur="500" fill="hold"/>
                                        <p:tgtEl>
                                          <p:spTgt spid="51"/>
                                        </p:tgtEl>
                                        <p:attrNameLst>
                                          <p:attrName>ppt_h</p:attrName>
                                        </p:attrNameLst>
                                      </p:cBhvr>
                                      <p:tavLst>
                                        <p:tav tm="0">
                                          <p:val>
                                            <p:fltVal val="0"/>
                                          </p:val>
                                        </p:tav>
                                        <p:tav tm="100000">
                                          <p:val>
                                            <p:strVal val="#ppt_h"/>
                                          </p:val>
                                        </p:tav>
                                      </p:tavLst>
                                    </p:anim>
                                    <p:animEffect transition="in" filter="fade">
                                      <p:cBhvr>
                                        <p:cTn id="50" dur="500"/>
                                        <p:tgtEl>
                                          <p:spTgt spid="51"/>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75"/>
                                        </p:tgtEl>
                                        <p:attrNameLst>
                                          <p:attrName>style.visibility</p:attrName>
                                        </p:attrNameLst>
                                      </p:cBhvr>
                                      <p:to>
                                        <p:strVal val="visible"/>
                                      </p:to>
                                    </p:set>
                                    <p:animEffect transition="in" filter="wipe(left)">
                                      <p:cBhvr>
                                        <p:cTn id="55" dur="500"/>
                                        <p:tgtEl>
                                          <p:spTgt spid="75"/>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79"/>
                                        </p:tgtEl>
                                        <p:attrNameLst>
                                          <p:attrName>style.visibility</p:attrName>
                                        </p:attrNameLst>
                                      </p:cBhvr>
                                      <p:to>
                                        <p:strVal val="visible"/>
                                      </p:to>
                                    </p:set>
                                    <p:animEffect transition="in" filter="wipe(left)">
                                      <p:cBhvr>
                                        <p:cTn id="58" dur="500"/>
                                        <p:tgtEl>
                                          <p:spTgt spid="79"/>
                                        </p:tgtEl>
                                      </p:cBhvr>
                                    </p:animEffect>
                                  </p:childTnLst>
                                </p:cTn>
                              </p:par>
                              <p:par>
                                <p:cTn id="59" presetID="1" presetClass="entr" presetSubtype="0" fill="hold" grpId="0" nodeType="withEffect">
                                  <p:stCondLst>
                                    <p:cond delay="0"/>
                                  </p:stCondLst>
                                  <p:childTnLst>
                                    <p:set>
                                      <p:cBhvr>
                                        <p:cTn id="60" dur="1" fill="hold">
                                          <p:stCondLst>
                                            <p:cond delay="0"/>
                                          </p:stCondLst>
                                        </p:cTn>
                                        <p:tgtEl>
                                          <p:spTgt spid="84"/>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87"/>
                                        </p:tgtEl>
                                        <p:attrNameLst>
                                          <p:attrName>style.visibility</p:attrName>
                                        </p:attrNameLst>
                                      </p:cBhvr>
                                      <p:to>
                                        <p:strVal val="visible"/>
                                      </p:to>
                                    </p:set>
                                  </p:childTnLst>
                                </p:cTn>
                              </p:par>
                            </p:childTnLst>
                          </p:cTn>
                        </p:par>
                        <p:par>
                          <p:cTn id="63" fill="hold">
                            <p:stCondLst>
                              <p:cond delay="500"/>
                            </p:stCondLst>
                            <p:childTnLst>
                              <p:par>
                                <p:cTn id="64" presetID="53" presetClass="entr" presetSubtype="16" fill="hold" grpId="0" nodeType="afterEffect">
                                  <p:stCondLst>
                                    <p:cond delay="0"/>
                                  </p:stCondLst>
                                  <p:childTnLst>
                                    <p:set>
                                      <p:cBhvr>
                                        <p:cTn id="65" dur="1" fill="hold">
                                          <p:stCondLst>
                                            <p:cond delay="0"/>
                                          </p:stCondLst>
                                        </p:cTn>
                                        <p:tgtEl>
                                          <p:spTgt spid="63"/>
                                        </p:tgtEl>
                                        <p:attrNameLst>
                                          <p:attrName>style.visibility</p:attrName>
                                        </p:attrNameLst>
                                      </p:cBhvr>
                                      <p:to>
                                        <p:strVal val="visible"/>
                                      </p:to>
                                    </p:set>
                                    <p:anim calcmode="lin" valueType="num">
                                      <p:cBhvr>
                                        <p:cTn id="66" dur="500" fill="hold"/>
                                        <p:tgtEl>
                                          <p:spTgt spid="63"/>
                                        </p:tgtEl>
                                        <p:attrNameLst>
                                          <p:attrName>ppt_w</p:attrName>
                                        </p:attrNameLst>
                                      </p:cBhvr>
                                      <p:tavLst>
                                        <p:tav tm="0">
                                          <p:val>
                                            <p:fltVal val="0"/>
                                          </p:val>
                                        </p:tav>
                                        <p:tav tm="100000">
                                          <p:val>
                                            <p:strVal val="#ppt_w"/>
                                          </p:val>
                                        </p:tav>
                                      </p:tavLst>
                                    </p:anim>
                                    <p:anim calcmode="lin" valueType="num">
                                      <p:cBhvr>
                                        <p:cTn id="67" dur="500" fill="hold"/>
                                        <p:tgtEl>
                                          <p:spTgt spid="63"/>
                                        </p:tgtEl>
                                        <p:attrNameLst>
                                          <p:attrName>ppt_h</p:attrName>
                                        </p:attrNameLst>
                                      </p:cBhvr>
                                      <p:tavLst>
                                        <p:tav tm="0">
                                          <p:val>
                                            <p:fltVal val="0"/>
                                          </p:val>
                                        </p:tav>
                                        <p:tav tm="100000">
                                          <p:val>
                                            <p:strVal val="#ppt_h"/>
                                          </p:val>
                                        </p:tav>
                                      </p:tavLst>
                                    </p:anim>
                                    <p:animEffect transition="in" filter="fade">
                                      <p:cBhvr>
                                        <p:cTn id="68" dur="500"/>
                                        <p:tgtEl>
                                          <p:spTgt spid="63"/>
                                        </p:tgtEl>
                                      </p:cBhvr>
                                    </p:animEffect>
                                  </p:childTnLst>
                                </p:cTn>
                              </p:par>
                            </p:childTnLst>
                          </p:cTn>
                        </p:par>
                        <p:par>
                          <p:cTn id="69" fill="hold">
                            <p:stCondLst>
                              <p:cond delay="1000"/>
                            </p:stCondLst>
                            <p:childTnLst>
                              <p:par>
                                <p:cTn id="70" presetID="53" presetClass="entr" presetSubtype="16" fill="hold" grpId="0" nodeType="afterEffect">
                                  <p:stCondLst>
                                    <p:cond delay="0"/>
                                  </p:stCondLst>
                                  <p:childTnLst>
                                    <p:set>
                                      <p:cBhvr>
                                        <p:cTn id="71" dur="1" fill="hold">
                                          <p:stCondLst>
                                            <p:cond delay="0"/>
                                          </p:stCondLst>
                                        </p:cTn>
                                        <p:tgtEl>
                                          <p:spTgt spid="65"/>
                                        </p:tgtEl>
                                        <p:attrNameLst>
                                          <p:attrName>style.visibility</p:attrName>
                                        </p:attrNameLst>
                                      </p:cBhvr>
                                      <p:to>
                                        <p:strVal val="visible"/>
                                      </p:to>
                                    </p:set>
                                    <p:anim calcmode="lin" valueType="num">
                                      <p:cBhvr>
                                        <p:cTn id="72" dur="500" fill="hold"/>
                                        <p:tgtEl>
                                          <p:spTgt spid="65"/>
                                        </p:tgtEl>
                                        <p:attrNameLst>
                                          <p:attrName>ppt_w</p:attrName>
                                        </p:attrNameLst>
                                      </p:cBhvr>
                                      <p:tavLst>
                                        <p:tav tm="0">
                                          <p:val>
                                            <p:fltVal val="0"/>
                                          </p:val>
                                        </p:tav>
                                        <p:tav tm="100000">
                                          <p:val>
                                            <p:strVal val="#ppt_w"/>
                                          </p:val>
                                        </p:tav>
                                      </p:tavLst>
                                    </p:anim>
                                    <p:anim calcmode="lin" valueType="num">
                                      <p:cBhvr>
                                        <p:cTn id="73" dur="500" fill="hold"/>
                                        <p:tgtEl>
                                          <p:spTgt spid="65"/>
                                        </p:tgtEl>
                                        <p:attrNameLst>
                                          <p:attrName>ppt_h</p:attrName>
                                        </p:attrNameLst>
                                      </p:cBhvr>
                                      <p:tavLst>
                                        <p:tav tm="0">
                                          <p:val>
                                            <p:fltVal val="0"/>
                                          </p:val>
                                        </p:tav>
                                        <p:tav tm="100000">
                                          <p:val>
                                            <p:strVal val="#ppt_h"/>
                                          </p:val>
                                        </p:tav>
                                      </p:tavLst>
                                    </p:anim>
                                    <p:animEffect transition="in" filter="fade">
                                      <p:cBhvr>
                                        <p:cTn id="74" dur="500"/>
                                        <p:tgtEl>
                                          <p:spTgt spid="65"/>
                                        </p:tgtEl>
                                      </p:cBhvr>
                                    </p:animEffec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86"/>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85"/>
                                        </p:tgtEl>
                                        <p:attrNameLst>
                                          <p:attrName>style.visibility</p:attrName>
                                        </p:attrNameLst>
                                      </p:cBhvr>
                                      <p:to>
                                        <p:strVal val="visible"/>
                                      </p:to>
                                    </p:set>
                                  </p:childTnLst>
                                </p:cTn>
                              </p:par>
                              <p:par>
                                <p:cTn id="81" presetID="22" presetClass="entr" presetSubtype="8" fill="hold" grpId="0" nodeType="withEffect">
                                  <p:stCondLst>
                                    <p:cond delay="0"/>
                                  </p:stCondLst>
                                  <p:childTnLst>
                                    <p:set>
                                      <p:cBhvr>
                                        <p:cTn id="82" dur="1" fill="hold">
                                          <p:stCondLst>
                                            <p:cond delay="0"/>
                                          </p:stCondLst>
                                        </p:cTn>
                                        <p:tgtEl>
                                          <p:spTgt spid="74"/>
                                        </p:tgtEl>
                                        <p:attrNameLst>
                                          <p:attrName>style.visibility</p:attrName>
                                        </p:attrNameLst>
                                      </p:cBhvr>
                                      <p:to>
                                        <p:strVal val="visible"/>
                                      </p:to>
                                    </p:set>
                                    <p:animEffect transition="in" filter="wipe(left)">
                                      <p:cBhvr>
                                        <p:cTn id="83" dur="500"/>
                                        <p:tgtEl>
                                          <p:spTgt spid="74"/>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wipe(left)">
                                      <p:cBhvr>
                                        <p:cTn id="86" dur="500"/>
                                        <p:tgtEl>
                                          <p:spTgt spid="78"/>
                                        </p:tgtEl>
                                      </p:cBhvr>
                                    </p:animEffect>
                                  </p:childTnLst>
                                </p:cTn>
                              </p:par>
                            </p:childTnLst>
                          </p:cTn>
                        </p:par>
                        <p:par>
                          <p:cTn id="87" fill="hold">
                            <p:stCondLst>
                              <p:cond delay="500"/>
                            </p:stCondLst>
                            <p:childTnLst>
                              <p:par>
                                <p:cTn id="88" presetID="53" presetClass="entr" presetSubtype="16" fill="hold" grpId="0" nodeType="afterEffect">
                                  <p:stCondLst>
                                    <p:cond delay="0"/>
                                  </p:stCondLst>
                                  <p:childTnLst>
                                    <p:set>
                                      <p:cBhvr>
                                        <p:cTn id="89" dur="1" fill="hold">
                                          <p:stCondLst>
                                            <p:cond delay="0"/>
                                          </p:stCondLst>
                                        </p:cTn>
                                        <p:tgtEl>
                                          <p:spTgt spid="66"/>
                                        </p:tgtEl>
                                        <p:attrNameLst>
                                          <p:attrName>style.visibility</p:attrName>
                                        </p:attrNameLst>
                                      </p:cBhvr>
                                      <p:to>
                                        <p:strVal val="visible"/>
                                      </p:to>
                                    </p:set>
                                    <p:anim calcmode="lin" valueType="num">
                                      <p:cBhvr>
                                        <p:cTn id="90" dur="500" fill="hold"/>
                                        <p:tgtEl>
                                          <p:spTgt spid="66"/>
                                        </p:tgtEl>
                                        <p:attrNameLst>
                                          <p:attrName>ppt_w</p:attrName>
                                        </p:attrNameLst>
                                      </p:cBhvr>
                                      <p:tavLst>
                                        <p:tav tm="0">
                                          <p:val>
                                            <p:fltVal val="0"/>
                                          </p:val>
                                        </p:tav>
                                        <p:tav tm="100000">
                                          <p:val>
                                            <p:strVal val="#ppt_w"/>
                                          </p:val>
                                        </p:tav>
                                      </p:tavLst>
                                    </p:anim>
                                    <p:anim calcmode="lin" valueType="num">
                                      <p:cBhvr>
                                        <p:cTn id="91" dur="500" fill="hold"/>
                                        <p:tgtEl>
                                          <p:spTgt spid="66"/>
                                        </p:tgtEl>
                                        <p:attrNameLst>
                                          <p:attrName>ppt_h</p:attrName>
                                        </p:attrNameLst>
                                      </p:cBhvr>
                                      <p:tavLst>
                                        <p:tav tm="0">
                                          <p:val>
                                            <p:fltVal val="0"/>
                                          </p:val>
                                        </p:tav>
                                        <p:tav tm="100000">
                                          <p:val>
                                            <p:strVal val="#ppt_h"/>
                                          </p:val>
                                        </p:tav>
                                      </p:tavLst>
                                    </p:anim>
                                    <p:animEffect transition="in" filter="fade">
                                      <p:cBhvr>
                                        <p:cTn id="92" dur="500"/>
                                        <p:tgtEl>
                                          <p:spTgt spid="66"/>
                                        </p:tgtEl>
                                      </p:cBhvr>
                                    </p:animEffect>
                                  </p:childTnLst>
                                </p:cTn>
                              </p:par>
                            </p:childTnLst>
                          </p:cTn>
                        </p:par>
                        <p:par>
                          <p:cTn id="93" fill="hold">
                            <p:stCondLst>
                              <p:cond delay="1000"/>
                            </p:stCondLst>
                            <p:childTnLst>
                              <p:par>
                                <p:cTn id="94" presetID="53" presetClass="entr" presetSubtype="16" fill="hold" grpId="0" nodeType="afterEffect">
                                  <p:stCondLst>
                                    <p:cond delay="0"/>
                                  </p:stCondLst>
                                  <p:childTnLst>
                                    <p:set>
                                      <p:cBhvr>
                                        <p:cTn id="95" dur="1" fill="hold">
                                          <p:stCondLst>
                                            <p:cond delay="0"/>
                                          </p:stCondLst>
                                        </p:cTn>
                                        <p:tgtEl>
                                          <p:spTgt spid="64"/>
                                        </p:tgtEl>
                                        <p:attrNameLst>
                                          <p:attrName>style.visibility</p:attrName>
                                        </p:attrNameLst>
                                      </p:cBhvr>
                                      <p:to>
                                        <p:strVal val="visible"/>
                                      </p:to>
                                    </p:set>
                                    <p:anim calcmode="lin" valueType="num">
                                      <p:cBhvr>
                                        <p:cTn id="96" dur="500" fill="hold"/>
                                        <p:tgtEl>
                                          <p:spTgt spid="64"/>
                                        </p:tgtEl>
                                        <p:attrNameLst>
                                          <p:attrName>ppt_w</p:attrName>
                                        </p:attrNameLst>
                                      </p:cBhvr>
                                      <p:tavLst>
                                        <p:tav tm="0">
                                          <p:val>
                                            <p:fltVal val="0"/>
                                          </p:val>
                                        </p:tav>
                                        <p:tav tm="100000">
                                          <p:val>
                                            <p:strVal val="#ppt_w"/>
                                          </p:val>
                                        </p:tav>
                                      </p:tavLst>
                                    </p:anim>
                                    <p:anim calcmode="lin" valueType="num">
                                      <p:cBhvr>
                                        <p:cTn id="97" dur="500" fill="hold"/>
                                        <p:tgtEl>
                                          <p:spTgt spid="64"/>
                                        </p:tgtEl>
                                        <p:attrNameLst>
                                          <p:attrName>ppt_h</p:attrName>
                                        </p:attrNameLst>
                                      </p:cBhvr>
                                      <p:tavLst>
                                        <p:tav tm="0">
                                          <p:val>
                                            <p:fltVal val="0"/>
                                          </p:val>
                                        </p:tav>
                                        <p:tav tm="100000">
                                          <p:val>
                                            <p:strVal val="#ppt_h"/>
                                          </p:val>
                                        </p:tav>
                                      </p:tavLst>
                                    </p:anim>
                                    <p:animEffect transition="in" filter="fade">
                                      <p:cBhvr>
                                        <p:cTn id="98"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63" grpId="0"/>
      <p:bldP spid="64" grpId="0"/>
      <p:bldP spid="65" grpId="0"/>
      <p:bldP spid="66" grpId="0"/>
      <p:bldP spid="72" grpId="0" animBg="1"/>
      <p:bldP spid="73" grpId="0" animBg="1"/>
      <p:bldP spid="74" grpId="0" animBg="1"/>
      <p:bldP spid="75" grpId="0" animBg="1"/>
      <p:bldP spid="76" grpId="0" animBg="1"/>
      <p:bldP spid="77" grpId="0" animBg="1"/>
      <p:bldP spid="78" grpId="0" animBg="1"/>
      <p:bldP spid="79" grpId="0" animBg="1"/>
      <p:bldP spid="80" grpId="0"/>
      <p:bldP spid="81" grpId="0"/>
      <p:bldP spid="82" grpId="0"/>
      <p:bldP spid="83" grpId="0"/>
      <p:bldP spid="84" grpId="0"/>
      <p:bldP spid="85" grpId="0"/>
      <p:bldP spid="86" grpId="0"/>
      <p:bldP spid="8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Résultat</a:t>
            </a:r>
          </a:p>
        </p:txBody>
      </p:sp>
      <p:sp>
        <p:nvSpPr>
          <p:cNvPr id="20" name="TextBox 19">
            <a:extLst>
              <a:ext uri="{FF2B5EF4-FFF2-40B4-BE49-F238E27FC236}">
                <a16:creationId xmlns:a16="http://schemas.microsoft.com/office/drawing/2014/main" id="{67D2C68F-F88C-4F60-9407-0F3F53FCAD05}"/>
              </a:ext>
            </a:extLst>
          </p:cNvPr>
          <p:cNvSpPr txBox="1"/>
          <p:nvPr/>
        </p:nvSpPr>
        <p:spPr>
          <a:xfrm>
            <a:off x="685976" y="1268280"/>
            <a:ext cx="10562140" cy="1256370"/>
          </a:xfrm>
          <a:prstGeom prst="rect">
            <a:avLst/>
          </a:prstGeom>
          <a:noFill/>
        </p:spPr>
        <p:txBody>
          <a:bodyPr wrap="square">
            <a:spAutoFit/>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fr-FR" sz="2400" b="0" i="0" u="none" strike="noStrike" kern="0" cap="none" spc="0" normalizeH="0" baseline="0" noProof="0" dirty="0">
                <a:ln>
                  <a:noFill/>
                </a:ln>
                <a:solidFill>
                  <a:prstClr val="black">
                    <a:lumMod val="65000"/>
                    <a:lumOff val="35000"/>
                  </a:prstClr>
                </a:solidFill>
                <a:effectLst/>
                <a:uLnTx/>
                <a:uFillTx/>
                <a:latin typeface="Comic Sans MS"/>
                <a:ea typeface="Times New Roman" panose="02020603050405020304" pitchFamily="18" charset="0"/>
                <a:cs typeface="Times New Roman" panose="02020603050405020304" pitchFamily="18" charset="0"/>
                <a:sym typeface="Arial"/>
              </a:rPr>
              <a:t>Pour trouver des fractions équivalentes à une fraction donnée, nous pouvons multiplier son numérateur et </a:t>
            </a:r>
            <a:r>
              <a:rPr lang="fr-FR" sz="2400" dirty="0">
                <a:solidFill>
                  <a:prstClr val="black">
                    <a:lumMod val="65000"/>
                    <a:lumOff val="35000"/>
                  </a:prstClr>
                </a:solidFill>
                <a:latin typeface="Comic Sans MS"/>
                <a:ea typeface="Times New Roman" panose="02020603050405020304" pitchFamily="18" charset="0"/>
                <a:cs typeface="Times New Roman" panose="02020603050405020304" pitchFamily="18" charset="0"/>
              </a:rPr>
              <a:t>son</a:t>
            </a:r>
            <a:r>
              <a:rPr kumimoji="0" lang="fr-FR" sz="2400" b="0" i="0" u="none" strike="noStrike" kern="0" cap="none" spc="0" normalizeH="0" baseline="0" noProof="0" dirty="0">
                <a:ln>
                  <a:noFill/>
                </a:ln>
                <a:solidFill>
                  <a:prstClr val="black">
                    <a:lumMod val="65000"/>
                    <a:lumOff val="35000"/>
                  </a:prstClr>
                </a:solidFill>
                <a:effectLst/>
                <a:uLnTx/>
                <a:uFillTx/>
                <a:latin typeface="Comic Sans MS"/>
                <a:ea typeface="Times New Roman" panose="02020603050405020304" pitchFamily="18" charset="0"/>
                <a:cs typeface="Times New Roman" panose="02020603050405020304" pitchFamily="18" charset="0"/>
                <a:sym typeface="Arial"/>
              </a:rPr>
              <a:t> dénominateur par le même nombre. </a:t>
            </a:r>
          </a:p>
        </p:txBody>
      </p:sp>
      <p:grpSp>
        <p:nvGrpSpPr>
          <p:cNvPr id="11" name="Group 10">
            <a:extLst>
              <a:ext uri="{FF2B5EF4-FFF2-40B4-BE49-F238E27FC236}">
                <a16:creationId xmlns:a16="http://schemas.microsoft.com/office/drawing/2014/main" id="{345FD193-0C08-46FC-8A1C-C18DBEC01062}"/>
              </a:ext>
            </a:extLst>
          </p:cNvPr>
          <p:cNvGrpSpPr/>
          <p:nvPr/>
        </p:nvGrpSpPr>
        <p:grpSpPr>
          <a:xfrm>
            <a:off x="2075331" y="2096899"/>
            <a:ext cx="1809868" cy="1710573"/>
            <a:chOff x="1883594" y="3185652"/>
            <a:chExt cx="2437683" cy="2404068"/>
          </a:xfrm>
        </p:grpSpPr>
        <p:sp>
          <p:nvSpPr>
            <p:cNvPr id="12" name="Chord 11">
              <a:extLst>
                <a:ext uri="{FF2B5EF4-FFF2-40B4-BE49-F238E27FC236}">
                  <a16:creationId xmlns:a16="http://schemas.microsoft.com/office/drawing/2014/main" id="{1BD8D9BB-6FD9-4686-8C06-BCAEF831B36A}"/>
                </a:ext>
              </a:extLst>
            </p:cNvPr>
            <p:cNvSpPr/>
            <p:nvPr/>
          </p:nvSpPr>
          <p:spPr>
            <a:xfrm>
              <a:off x="1932039" y="3185652"/>
              <a:ext cx="2389238" cy="2404068"/>
            </a:xfrm>
            <a:prstGeom prst="chord">
              <a:avLst>
                <a:gd name="adj1" fmla="val 5453896"/>
                <a:gd name="adj2" fmla="val 16236912"/>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Chord 12">
              <a:extLst>
                <a:ext uri="{FF2B5EF4-FFF2-40B4-BE49-F238E27FC236}">
                  <a16:creationId xmlns:a16="http://schemas.microsoft.com/office/drawing/2014/main" id="{B984B799-7908-4A6D-B5D8-EC26DED704B3}"/>
                </a:ext>
              </a:extLst>
            </p:cNvPr>
            <p:cNvSpPr/>
            <p:nvPr/>
          </p:nvSpPr>
          <p:spPr>
            <a:xfrm flipH="1">
              <a:off x="1883594" y="3185652"/>
              <a:ext cx="2389238" cy="2404068"/>
            </a:xfrm>
            <a:prstGeom prst="chord">
              <a:avLst>
                <a:gd name="adj1" fmla="val 5453896"/>
                <a:gd name="adj2" fmla="val 1606309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6" name="Group 15">
            <a:extLst>
              <a:ext uri="{FF2B5EF4-FFF2-40B4-BE49-F238E27FC236}">
                <a16:creationId xmlns:a16="http://schemas.microsoft.com/office/drawing/2014/main" id="{12269DC3-72BE-4448-9A4C-5ACCFDC6697D}"/>
              </a:ext>
            </a:extLst>
          </p:cNvPr>
          <p:cNvGrpSpPr/>
          <p:nvPr/>
        </p:nvGrpSpPr>
        <p:grpSpPr>
          <a:xfrm>
            <a:off x="5180907" y="2165711"/>
            <a:ext cx="1846565" cy="1635444"/>
            <a:chOff x="4542868" y="2982192"/>
            <a:chExt cx="1424178" cy="1450269"/>
          </a:xfrm>
        </p:grpSpPr>
        <p:grpSp>
          <p:nvGrpSpPr>
            <p:cNvPr id="15" name="Group 14">
              <a:extLst>
                <a:ext uri="{FF2B5EF4-FFF2-40B4-BE49-F238E27FC236}">
                  <a16:creationId xmlns:a16="http://schemas.microsoft.com/office/drawing/2014/main" id="{A0825080-23FC-4E9F-80A6-6C820D05900B}"/>
                </a:ext>
              </a:extLst>
            </p:cNvPr>
            <p:cNvGrpSpPr/>
            <p:nvPr/>
          </p:nvGrpSpPr>
          <p:grpSpPr>
            <a:xfrm>
              <a:off x="4542868" y="2982192"/>
              <a:ext cx="1424178" cy="1450269"/>
              <a:chOff x="4542868" y="2982192"/>
              <a:chExt cx="1424178" cy="1450269"/>
            </a:xfrm>
          </p:grpSpPr>
          <p:sp>
            <p:nvSpPr>
              <p:cNvPr id="6" name="Chord 5">
                <a:extLst>
                  <a:ext uri="{FF2B5EF4-FFF2-40B4-BE49-F238E27FC236}">
                    <a16:creationId xmlns:a16="http://schemas.microsoft.com/office/drawing/2014/main" id="{D94BB988-9E3E-43B0-9337-13BE30F8BEB3}"/>
                  </a:ext>
                </a:extLst>
              </p:cNvPr>
              <p:cNvSpPr/>
              <p:nvPr/>
            </p:nvSpPr>
            <p:spPr>
              <a:xfrm>
                <a:off x="4571171" y="2982192"/>
                <a:ext cx="1395875" cy="1450269"/>
              </a:xfrm>
              <a:prstGeom prst="chord">
                <a:avLst>
                  <a:gd name="adj1" fmla="val 5453896"/>
                  <a:gd name="adj2" fmla="val 16236912"/>
                </a:avLst>
              </a:prstGeom>
              <a:solidFill>
                <a:srgbClr val="59B4E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hord 8">
                <a:extLst>
                  <a:ext uri="{FF2B5EF4-FFF2-40B4-BE49-F238E27FC236}">
                    <a16:creationId xmlns:a16="http://schemas.microsoft.com/office/drawing/2014/main" id="{B0160A4B-24D1-4850-80D7-AFF291457626}"/>
                  </a:ext>
                </a:extLst>
              </p:cNvPr>
              <p:cNvSpPr/>
              <p:nvPr/>
            </p:nvSpPr>
            <p:spPr>
              <a:xfrm flipH="1">
                <a:off x="4542868" y="2982192"/>
                <a:ext cx="1395875" cy="1450269"/>
              </a:xfrm>
              <a:prstGeom prst="chord">
                <a:avLst>
                  <a:gd name="adj1" fmla="val 5453896"/>
                  <a:gd name="adj2" fmla="val 1606309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10" name="Straight Connector 9">
              <a:extLst>
                <a:ext uri="{FF2B5EF4-FFF2-40B4-BE49-F238E27FC236}">
                  <a16:creationId xmlns:a16="http://schemas.microsoft.com/office/drawing/2014/main" id="{D5408423-4FFC-48AF-8B63-1289DCA86B22}"/>
                </a:ext>
              </a:extLst>
            </p:cNvPr>
            <p:cNvCxnSpPr>
              <a:cxnSpLocks/>
            </p:cNvCxnSpPr>
            <p:nvPr/>
          </p:nvCxnSpPr>
          <p:spPr>
            <a:xfrm>
              <a:off x="4571171" y="3707326"/>
              <a:ext cx="13675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BEF4C6E1-7ED1-42E5-8B0B-12ABB8196842}"/>
              </a:ext>
            </a:extLst>
          </p:cNvPr>
          <p:cNvGrpSpPr/>
          <p:nvPr/>
        </p:nvGrpSpPr>
        <p:grpSpPr>
          <a:xfrm>
            <a:off x="8389047" y="2207657"/>
            <a:ext cx="1809868" cy="1635444"/>
            <a:chOff x="7453219" y="2994799"/>
            <a:chExt cx="1424178" cy="1450269"/>
          </a:xfrm>
        </p:grpSpPr>
        <p:grpSp>
          <p:nvGrpSpPr>
            <p:cNvPr id="18" name="Group 17">
              <a:extLst>
                <a:ext uri="{FF2B5EF4-FFF2-40B4-BE49-F238E27FC236}">
                  <a16:creationId xmlns:a16="http://schemas.microsoft.com/office/drawing/2014/main" id="{C200E9DE-E737-4083-AE7E-620DB21DD1A7}"/>
                </a:ext>
              </a:extLst>
            </p:cNvPr>
            <p:cNvGrpSpPr/>
            <p:nvPr/>
          </p:nvGrpSpPr>
          <p:grpSpPr>
            <a:xfrm>
              <a:off x="7453219" y="2994799"/>
              <a:ext cx="1424178" cy="1450269"/>
              <a:chOff x="4542868" y="2982192"/>
              <a:chExt cx="1424178" cy="1450269"/>
            </a:xfrm>
          </p:grpSpPr>
          <p:grpSp>
            <p:nvGrpSpPr>
              <p:cNvPr id="19" name="Group 18">
                <a:extLst>
                  <a:ext uri="{FF2B5EF4-FFF2-40B4-BE49-F238E27FC236}">
                    <a16:creationId xmlns:a16="http://schemas.microsoft.com/office/drawing/2014/main" id="{FF414B91-A3FE-4D07-86AC-1AC841BAE9D9}"/>
                  </a:ext>
                </a:extLst>
              </p:cNvPr>
              <p:cNvGrpSpPr/>
              <p:nvPr/>
            </p:nvGrpSpPr>
            <p:grpSpPr>
              <a:xfrm>
                <a:off x="4542868" y="2982192"/>
                <a:ext cx="1424178" cy="1450269"/>
                <a:chOff x="4542868" y="2982192"/>
                <a:chExt cx="1424178" cy="1450269"/>
              </a:xfrm>
            </p:grpSpPr>
            <p:sp>
              <p:nvSpPr>
                <p:cNvPr id="22" name="Chord 21">
                  <a:extLst>
                    <a:ext uri="{FF2B5EF4-FFF2-40B4-BE49-F238E27FC236}">
                      <a16:creationId xmlns:a16="http://schemas.microsoft.com/office/drawing/2014/main" id="{A65E9133-79F1-4F04-AFB5-809C0016C7B7}"/>
                    </a:ext>
                  </a:extLst>
                </p:cNvPr>
                <p:cNvSpPr/>
                <p:nvPr/>
              </p:nvSpPr>
              <p:spPr>
                <a:xfrm>
                  <a:off x="4571171" y="2982192"/>
                  <a:ext cx="1395875" cy="1450269"/>
                </a:xfrm>
                <a:prstGeom prst="chord">
                  <a:avLst>
                    <a:gd name="adj1" fmla="val 5453896"/>
                    <a:gd name="adj2" fmla="val 16236912"/>
                  </a:avLst>
                </a:prstGeom>
                <a:solidFill>
                  <a:srgbClr val="74C27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Chord 22">
                  <a:extLst>
                    <a:ext uri="{FF2B5EF4-FFF2-40B4-BE49-F238E27FC236}">
                      <a16:creationId xmlns:a16="http://schemas.microsoft.com/office/drawing/2014/main" id="{D347E414-CD71-4066-ABA1-8E202890677C}"/>
                    </a:ext>
                  </a:extLst>
                </p:cNvPr>
                <p:cNvSpPr/>
                <p:nvPr/>
              </p:nvSpPr>
              <p:spPr>
                <a:xfrm flipH="1">
                  <a:off x="4542868" y="2982192"/>
                  <a:ext cx="1395875" cy="1450269"/>
                </a:xfrm>
                <a:prstGeom prst="chord">
                  <a:avLst>
                    <a:gd name="adj1" fmla="val 5453896"/>
                    <a:gd name="adj2" fmla="val 1606309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21" name="Straight Connector 20">
                <a:extLst>
                  <a:ext uri="{FF2B5EF4-FFF2-40B4-BE49-F238E27FC236}">
                    <a16:creationId xmlns:a16="http://schemas.microsoft.com/office/drawing/2014/main" id="{A0C26F83-521A-4960-A089-23C177500C9A}"/>
                  </a:ext>
                </a:extLst>
              </p:cNvPr>
              <p:cNvCxnSpPr>
                <a:cxnSpLocks/>
              </p:cNvCxnSpPr>
              <p:nvPr/>
            </p:nvCxnSpPr>
            <p:spPr>
              <a:xfrm>
                <a:off x="4571171" y="3707326"/>
                <a:ext cx="13675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4" name="Straight Connector 23">
              <a:extLst>
                <a:ext uri="{FF2B5EF4-FFF2-40B4-BE49-F238E27FC236}">
                  <a16:creationId xmlns:a16="http://schemas.microsoft.com/office/drawing/2014/main" id="{31A14796-39DC-49A4-8C45-9E0DB8F34585}"/>
                </a:ext>
              </a:extLst>
            </p:cNvPr>
            <p:cNvCxnSpPr>
              <a:cxnSpLocks/>
            </p:cNvCxnSpPr>
            <p:nvPr/>
          </p:nvCxnSpPr>
          <p:spPr>
            <a:xfrm flipV="1">
              <a:off x="7657727" y="3246567"/>
              <a:ext cx="1027583" cy="9650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83FC1C5-150E-426D-A66E-58F1351C7D98}"/>
                </a:ext>
              </a:extLst>
            </p:cNvPr>
            <p:cNvCxnSpPr>
              <a:cxnSpLocks/>
            </p:cNvCxnSpPr>
            <p:nvPr/>
          </p:nvCxnSpPr>
          <p:spPr>
            <a:xfrm flipH="1" flipV="1">
              <a:off x="7702405" y="3181041"/>
              <a:ext cx="918294" cy="106332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1" name="Arrow: Curved Down 60">
            <a:extLst>
              <a:ext uri="{FF2B5EF4-FFF2-40B4-BE49-F238E27FC236}">
                <a16:creationId xmlns:a16="http://schemas.microsoft.com/office/drawing/2014/main" id="{0D848F27-2BE7-49A5-98D0-56275E86C977}"/>
              </a:ext>
            </a:extLst>
          </p:cNvPr>
          <p:cNvSpPr/>
          <p:nvPr/>
        </p:nvSpPr>
        <p:spPr>
          <a:xfrm>
            <a:off x="3267056" y="4533730"/>
            <a:ext cx="2856279" cy="393195"/>
          </a:xfrm>
          <a:prstGeom prst="curvedDownArrow">
            <a:avLst>
              <a:gd name="adj1" fmla="val 25000"/>
              <a:gd name="adj2" fmla="val 50000"/>
              <a:gd name="adj3" fmla="val 28915"/>
            </a:avLst>
          </a:prstGeom>
          <a:solidFill>
            <a:srgbClr val="59B4E1"/>
          </a:solidFill>
          <a:ln>
            <a:solidFill>
              <a:srgbClr val="59B4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endParaRPr>
          </a:p>
        </p:txBody>
      </p:sp>
      <p:grpSp>
        <p:nvGrpSpPr>
          <p:cNvPr id="45" name="Group 44">
            <a:extLst>
              <a:ext uri="{FF2B5EF4-FFF2-40B4-BE49-F238E27FC236}">
                <a16:creationId xmlns:a16="http://schemas.microsoft.com/office/drawing/2014/main" id="{BFCBE953-E934-4FC2-AB32-721185773A93}"/>
              </a:ext>
            </a:extLst>
          </p:cNvPr>
          <p:cNvGrpSpPr/>
          <p:nvPr/>
        </p:nvGrpSpPr>
        <p:grpSpPr>
          <a:xfrm>
            <a:off x="2523050" y="4841080"/>
            <a:ext cx="1099920" cy="1017711"/>
            <a:chOff x="2345635" y="2887944"/>
            <a:chExt cx="1099920" cy="1017711"/>
          </a:xfrm>
        </p:grpSpPr>
        <p:cxnSp>
          <p:nvCxnSpPr>
            <p:cNvPr id="46" name="Straight Connector 45">
              <a:extLst>
                <a:ext uri="{FF2B5EF4-FFF2-40B4-BE49-F238E27FC236}">
                  <a16:creationId xmlns:a16="http://schemas.microsoft.com/office/drawing/2014/main" id="{233241C7-FF61-4527-88FA-E66927F345C7}"/>
                </a:ext>
              </a:extLst>
            </p:cNvPr>
            <p:cNvCxnSpPr/>
            <p:nvPr/>
          </p:nvCxnSpPr>
          <p:spPr>
            <a:xfrm>
              <a:off x="2345635" y="3429000"/>
              <a:ext cx="109992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61B5810C-0354-4838-B03B-D3D18BB726BB}"/>
                </a:ext>
              </a:extLst>
            </p:cNvPr>
            <p:cNvSpPr txBox="1"/>
            <p:nvPr/>
          </p:nvSpPr>
          <p:spPr>
            <a:xfrm>
              <a:off x="2713677" y="2887944"/>
              <a:ext cx="398804" cy="461665"/>
            </a:xfrm>
            <a:prstGeom prst="rect">
              <a:avLst/>
            </a:prstGeom>
            <a:noFill/>
          </p:spPr>
          <p:txBody>
            <a:bodyPr wrap="square">
              <a:spAutoFit/>
            </a:bodyPr>
            <a:lstStyle/>
            <a:p>
              <a:r>
                <a:rPr lang="en-US" sz="2400" dirty="0">
                  <a:solidFill>
                    <a:srgbClr val="C00000"/>
                  </a:solidFill>
                  <a:latin typeface="Comic Sans MS"/>
                  <a:cs typeface="Arial" panose="020B0604020202020204" pitchFamily="34" charset="0"/>
                </a:rPr>
                <a:t>1</a:t>
              </a:r>
              <a:endParaRPr lang="fr-FR" sz="1200" dirty="0">
                <a:solidFill>
                  <a:srgbClr val="C00000"/>
                </a:solidFill>
              </a:endParaRPr>
            </a:p>
          </p:txBody>
        </p:sp>
        <p:sp>
          <p:nvSpPr>
            <p:cNvPr id="48" name="TextBox 47">
              <a:extLst>
                <a:ext uri="{FF2B5EF4-FFF2-40B4-BE49-F238E27FC236}">
                  <a16:creationId xmlns:a16="http://schemas.microsoft.com/office/drawing/2014/main" id="{DFB43ABF-06F3-41E2-8D9B-2310B781F454}"/>
                </a:ext>
              </a:extLst>
            </p:cNvPr>
            <p:cNvSpPr txBox="1"/>
            <p:nvPr/>
          </p:nvSpPr>
          <p:spPr>
            <a:xfrm>
              <a:off x="2696193" y="3443990"/>
              <a:ext cx="398804" cy="461665"/>
            </a:xfrm>
            <a:prstGeom prst="rect">
              <a:avLst/>
            </a:prstGeom>
            <a:noFill/>
          </p:spPr>
          <p:txBody>
            <a:bodyPr wrap="square">
              <a:spAutoFit/>
            </a:bodyPr>
            <a:lstStyle/>
            <a:p>
              <a:r>
                <a:rPr lang="en-US" sz="2400" dirty="0">
                  <a:solidFill>
                    <a:srgbClr val="C00000"/>
                  </a:solidFill>
                  <a:latin typeface="Comic Sans MS"/>
                  <a:cs typeface="Arial" panose="020B0604020202020204" pitchFamily="34" charset="0"/>
                </a:rPr>
                <a:t>2</a:t>
              </a:r>
              <a:endParaRPr lang="fr-FR" sz="1200" dirty="0">
                <a:solidFill>
                  <a:srgbClr val="C00000"/>
                </a:solidFill>
              </a:endParaRPr>
            </a:p>
          </p:txBody>
        </p:sp>
      </p:grpSp>
      <p:grpSp>
        <p:nvGrpSpPr>
          <p:cNvPr id="49" name="Group 48">
            <a:extLst>
              <a:ext uri="{FF2B5EF4-FFF2-40B4-BE49-F238E27FC236}">
                <a16:creationId xmlns:a16="http://schemas.microsoft.com/office/drawing/2014/main" id="{ACB27E34-518C-44E7-8C34-E55879E46442}"/>
              </a:ext>
            </a:extLst>
          </p:cNvPr>
          <p:cNvGrpSpPr/>
          <p:nvPr/>
        </p:nvGrpSpPr>
        <p:grpSpPr>
          <a:xfrm>
            <a:off x="5664493" y="4841080"/>
            <a:ext cx="1099920" cy="1017711"/>
            <a:chOff x="2345635" y="2887944"/>
            <a:chExt cx="1099920" cy="1017711"/>
          </a:xfrm>
        </p:grpSpPr>
        <p:cxnSp>
          <p:nvCxnSpPr>
            <p:cNvPr id="50" name="Straight Connector 49">
              <a:extLst>
                <a:ext uri="{FF2B5EF4-FFF2-40B4-BE49-F238E27FC236}">
                  <a16:creationId xmlns:a16="http://schemas.microsoft.com/office/drawing/2014/main" id="{9876DCD1-5EBE-4AD7-BAB3-EC282666AD06}"/>
                </a:ext>
              </a:extLst>
            </p:cNvPr>
            <p:cNvCxnSpPr/>
            <p:nvPr/>
          </p:nvCxnSpPr>
          <p:spPr>
            <a:xfrm>
              <a:off x="2345635" y="3429000"/>
              <a:ext cx="1099920" cy="0"/>
            </a:xfrm>
            <a:prstGeom prst="line">
              <a:avLst/>
            </a:prstGeom>
            <a:ln w="28575">
              <a:solidFill>
                <a:srgbClr val="59B4E1"/>
              </a:solidFil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BFCE01EA-CADE-4AD5-A972-8BF0FB6511E6}"/>
                </a:ext>
              </a:extLst>
            </p:cNvPr>
            <p:cNvSpPr txBox="1"/>
            <p:nvPr/>
          </p:nvSpPr>
          <p:spPr>
            <a:xfrm>
              <a:off x="2713677" y="2887944"/>
              <a:ext cx="398804" cy="461665"/>
            </a:xfrm>
            <a:prstGeom prst="rect">
              <a:avLst/>
            </a:prstGeom>
            <a:noFill/>
          </p:spPr>
          <p:txBody>
            <a:bodyPr wrap="square">
              <a:spAutoFit/>
            </a:bodyPr>
            <a:lstStyle/>
            <a:p>
              <a:r>
                <a:rPr lang="en-US" sz="2400" dirty="0">
                  <a:solidFill>
                    <a:srgbClr val="59B4E1"/>
                  </a:solidFill>
                  <a:latin typeface="Comic Sans MS"/>
                  <a:cs typeface="Arial" panose="020B0604020202020204" pitchFamily="34" charset="0"/>
                </a:rPr>
                <a:t>2</a:t>
              </a:r>
              <a:endParaRPr lang="fr-FR" sz="1200" dirty="0">
                <a:solidFill>
                  <a:srgbClr val="59B4E1"/>
                </a:solidFill>
              </a:endParaRPr>
            </a:p>
          </p:txBody>
        </p:sp>
        <p:sp>
          <p:nvSpPr>
            <p:cNvPr id="52" name="TextBox 51">
              <a:extLst>
                <a:ext uri="{FF2B5EF4-FFF2-40B4-BE49-F238E27FC236}">
                  <a16:creationId xmlns:a16="http://schemas.microsoft.com/office/drawing/2014/main" id="{5BFDD3DC-F276-4322-BAD9-E4F5C7E2C1B1}"/>
                </a:ext>
              </a:extLst>
            </p:cNvPr>
            <p:cNvSpPr txBox="1"/>
            <p:nvPr/>
          </p:nvSpPr>
          <p:spPr>
            <a:xfrm>
              <a:off x="2696193" y="3443990"/>
              <a:ext cx="398804" cy="461665"/>
            </a:xfrm>
            <a:prstGeom prst="rect">
              <a:avLst/>
            </a:prstGeom>
            <a:noFill/>
          </p:spPr>
          <p:txBody>
            <a:bodyPr wrap="square">
              <a:spAutoFit/>
            </a:bodyPr>
            <a:lstStyle/>
            <a:p>
              <a:r>
                <a:rPr lang="fr-FR" sz="2400" dirty="0">
                  <a:solidFill>
                    <a:srgbClr val="59B4E1"/>
                  </a:solidFill>
                  <a:latin typeface="+mn-lt"/>
                </a:rPr>
                <a:t>4</a:t>
              </a:r>
            </a:p>
          </p:txBody>
        </p:sp>
      </p:grpSp>
      <p:grpSp>
        <p:nvGrpSpPr>
          <p:cNvPr id="53" name="Group 52">
            <a:extLst>
              <a:ext uri="{FF2B5EF4-FFF2-40B4-BE49-F238E27FC236}">
                <a16:creationId xmlns:a16="http://schemas.microsoft.com/office/drawing/2014/main" id="{B7B84554-0C3F-4BB3-8525-F3161CE5A328}"/>
              </a:ext>
            </a:extLst>
          </p:cNvPr>
          <p:cNvGrpSpPr/>
          <p:nvPr/>
        </p:nvGrpSpPr>
        <p:grpSpPr>
          <a:xfrm>
            <a:off x="8860958" y="4841080"/>
            <a:ext cx="1099920" cy="1017711"/>
            <a:chOff x="2345635" y="2887944"/>
            <a:chExt cx="1099920" cy="1017711"/>
          </a:xfrm>
        </p:grpSpPr>
        <p:cxnSp>
          <p:nvCxnSpPr>
            <p:cNvPr id="54" name="Straight Connector 53">
              <a:extLst>
                <a:ext uri="{FF2B5EF4-FFF2-40B4-BE49-F238E27FC236}">
                  <a16:creationId xmlns:a16="http://schemas.microsoft.com/office/drawing/2014/main" id="{244FAA27-D8A0-4F97-881C-F8E70CFBDACD}"/>
                </a:ext>
              </a:extLst>
            </p:cNvPr>
            <p:cNvCxnSpPr/>
            <p:nvPr/>
          </p:nvCxnSpPr>
          <p:spPr>
            <a:xfrm>
              <a:off x="2345635" y="3429000"/>
              <a:ext cx="1099920" cy="0"/>
            </a:xfrm>
            <a:prstGeom prst="line">
              <a:avLst/>
            </a:prstGeom>
            <a:ln w="28575">
              <a:solidFill>
                <a:srgbClr val="74C274"/>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2FE34C5B-DC06-4FC3-96D5-7E59F10707AB}"/>
                </a:ext>
              </a:extLst>
            </p:cNvPr>
            <p:cNvSpPr txBox="1"/>
            <p:nvPr/>
          </p:nvSpPr>
          <p:spPr>
            <a:xfrm>
              <a:off x="2702207" y="2887944"/>
              <a:ext cx="398804" cy="461665"/>
            </a:xfrm>
            <a:prstGeom prst="rect">
              <a:avLst/>
            </a:prstGeom>
            <a:noFill/>
          </p:spPr>
          <p:txBody>
            <a:bodyPr wrap="square">
              <a:spAutoFit/>
            </a:bodyPr>
            <a:lstStyle/>
            <a:p>
              <a:r>
                <a:rPr lang="en-US" sz="2400" dirty="0">
                  <a:solidFill>
                    <a:srgbClr val="74C274"/>
                  </a:solidFill>
                  <a:latin typeface="Comic Sans MS"/>
                  <a:cs typeface="Arial" panose="020B0604020202020204" pitchFamily="34" charset="0"/>
                </a:rPr>
                <a:t>4</a:t>
              </a:r>
              <a:endParaRPr lang="fr-FR" sz="1200" dirty="0">
                <a:solidFill>
                  <a:srgbClr val="74C274"/>
                </a:solidFill>
              </a:endParaRPr>
            </a:p>
          </p:txBody>
        </p:sp>
        <p:sp>
          <p:nvSpPr>
            <p:cNvPr id="56" name="TextBox 55">
              <a:extLst>
                <a:ext uri="{FF2B5EF4-FFF2-40B4-BE49-F238E27FC236}">
                  <a16:creationId xmlns:a16="http://schemas.microsoft.com/office/drawing/2014/main" id="{480FEA67-FC8E-40A5-8C78-4112C2ABED41}"/>
                </a:ext>
              </a:extLst>
            </p:cNvPr>
            <p:cNvSpPr txBox="1"/>
            <p:nvPr/>
          </p:nvSpPr>
          <p:spPr>
            <a:xfrm>
              <a:off x="2696193" y="3443990"/>
              <a:ext cx="398804" cy="461665"/>
            </a:xfrm>
            <a:prstGeom prst="rect">
              <a:avLst/>
            </a:prstGeom>
            <a:noFill/>
          </p:spPr>
          <p:txBody>
            <a:bodyPr wrap="square">
              <a:spAutoFit/>
            </a:bodyPr>
            <a:lstStyle/>
            <a:p>
              <a:r>
                <a:rPr lang="fr-FR" sz="2400" dirty="0">
                  <a:solidFill>
                    <a:srgbClr val="74C274"/>
                  </a:solidFill>
                  <a:latin typeface="+mn-lt"/>
                </a:rPr>
                <a:t>8</a:t>
              </a:r>
            </a:p>
          </p:txBody>
        </p:sp>
      </p:grpSp>
      <p:sp>
        <p:nvSpPr>
          <p:cNvPr id="64" name="Rectangle 63">
            <a:extLst>
              <a:ext uri="{FF2B5EF4-FFF2-40B4-BE49-F238E27FC236}">
                <a16:creationId xmlns:a16="http://schemas.microsoft.com/office/drawing/2014/main" id="{75B75805-E700-4920-AA51-45AB61F9C5AE}"/>
              </a:ext>
            </a:extLst>
          </p:cNvPr>
          <p:cNvSpPr/>
          <p:nvPr/>
        </p:nvSpPr>
        <p:spPr>
          <a:xfrm>
            <a:off x="4437285" y="4989855"/>
            <a:ext cx="420307" cy="646331"/>
          </a:xfrm>
          <a:prstGeom prst="rect">
            <a:avLst/>
          </a:prstGeom>
          <a:noFill/>
        </p:spPr>
        <p:txBody>
          <a:bodyPr wrap="none" lIns="91440" tIns="45720" rIns="91440" bIns="45720">
            <a:spAutoFit/>
          </a:bodyPr>
          <a:lstStyle/>
          <a:p>
            <a:pPr algn="ctr"/>
            <a:r>
              <a:rPr lang="en-US" sz="36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rPr>
              <a:t>=</a:t>
            </a:r>
          </a:p>
        </p:txBody>
      </p:sp>
      <p:sp>
        <p:nvSpPr>
          <p:cNvPr id="65" name="Rectangle 64">
            <a:extLst>
              <a:ext uri="{FF2B5EF4-FFF2-40B4-BE49-F238E27FC236}">
                <a16:creationId xmlns:a16="http://schemas.microsoft.com/office/drawing/2014/main" id="{CCC9A007-04E2-45E2-B137-5157B48221D8}"/>
              </a:ext>
            </a:extLst>
          </p:cNvPr>
          <p:cNvSpPr/>
          <p:nvPr/>
        </p:nvSpPr>
        <p:spPr>
          <a:xfrm>
            <a:off x="7777810" y="5042159"/>
            <a:ext cx="420307" cy="646331"/>
          </a:xfrm>
          <a:prstGeom prst="rect">
            <a:avLst/>
          </a:prstGeom>
          <a:noFill/>
        </p:spPr>
        <p:txBody>
          <a:bodyPr wrap="none" lIns="91440" tIns="45720" rIns="91440" bIns="45720">
            <a:spAutoFit/>
          </a:bodyPr>
          <a:lstStyle/>
          <a:p>
            <a:pPr algn="ctr"/>
            <a:r>
              <a:rPr lang="en-US" sz="36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rPr>
              <a:t>=</a:t>
            </a:r>
          </a:p>
        </p:txBody>
      </p:sp>
      <mc:AlternateContent xmlns:mc="http://schemas.openxmlformats.org/markup-compatibility/2006">
        <mc:Choice xmlns:a14="http://schemas.microsoft.com/office/drawing/2010/main" Requires="a14">
          <p:sp>
            <p:nvSpPr>
              <p:cNvPr id="66" name="Rectangle 65">
                <a:extLst>
                  <a:ext uri="{FF2B5EF4-FFF2-40B4-BE49-F238E27FC236}">
                    <a16:creationId xmlns:a16="http://schemas.microsoft.com/office/drawing/2014/main" id="{8A89456E-42C6-44F0-B59A-9AD49F37FEF5}"/>
                  </a:ext>
                </a:extLst>
              </p:cNvPr>
              <p:cNvSpPr/>
              <p:nvPr/>
            </p:nvSpPr>
            <p:spPr>
              <a:xfrm>
                <a:off x="4284558" y="4143877"/>
                <a:ext cx="738300" cy="461665"/>
              </a:xfrm>
              <a:prstGeom prst="rect">
                <a:avLst/>
              </a:prstGeom>
              <a:noFill/>
            </p:spPr>
            <p:txBody>
              <a:bodyPr wrap="square" lIns="91440" tIns="45720" rIns="91440" bIns="45720">
                <a:spAutoFit/>
              </a:bodyPr>
              <a:lstStyle/>
              <a:p>
                <a:pPr algn="ctr"/>
                <a14:m>
                  <m:oMath xmlns:m="http://schemas.openxmlformats.org/officeDocument/2006/math">
                    <m:r>
                      <a:rPr lang="en-US" sz="2400" b="0" i="1" cap="none" spc="0" dirty="0" smtClean="0">
                        <a:ln w="0"/>
                        <a:solidFill>
                          <a:schemeClr val="tx1">
                            <a:lumMod val="65000"/>
                            <a:lumOff val="35000"/>
                          </a:schemeClr>
                        </a:solidFill>
                        <a:effectLst>
                          <a:outerShdw blurRad="38100" dist="19050" dir="2700000" algn="tl" rotWithShape="0">
                            <a:schemeClr val="dk1">
                              <a:alpha val="40000"/>
                            </a:schemeClr>
                          </a:outerShdw>
                        </a:effectLst>
                        <a:latin typeface="Cambria Math" panose="02040503050406030204" pitchFamily="18" charset="0"/>
                        <a:ea typeface="Cambria Math" panose="02040503050406030204" pitchFamily="18" charset="0"/>
                      </a:rPr>
                      <m:t>×</m:t>
                    </m:r>
                  </m:oMath>
                </a14:m>
                <a:r>
                  <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rPr>
                  <a:t>2</a:t>
                </a:r>
              </a:p>
            </p:txBody>
          </p:sp>
        </mc:Choice>
        <mc:Fallback>
          <p:sp>
            <p:nvSpPr>
              <p:cNvPr id="66" name="Rectangle 65">
                <a:extLst>
                  <a:ext uri="{FF2B5EF4-FFF2-40B4-BE49-F238E27FC236}">
                    <a16:creationId xmlns:a16="http://schemas.microsoft.com/office/drawing/2014/main" id="{8A89456E-42C6-44F0-B59A-9AD49F37FEF5}"/>
                  </a:ext>
                </a:extLst>
              </p:cNvPr>
              <p:cNvSpPr>
                <a:spLocks noRot="1" noChangeAspect="1" noMove="1" noResize="1" noEditPoints="1" noAdjustHandles="1" noChangeArrowheads="1" noChangeShapeType="1" noTextEdit="1"/>
              </p:cNvSpPr>
              <p:nvPr/>
            </p:nvSpPr>
            <p:spPr>
              <a:xfrm>
                <a:off x="4284558" y="4143877"/>
                <a:ext cx="738300" cy="461665"/>
              </a:xfrm>
              <a:prstGeom prst="rect">
                <a:avLst/>
              </a:prstGeom>
              <a:blipFill>
                <a:blip r:embed="rId4"/>
                <a:stretch>
                  <a:fillRect t="-13158" r="-6612" b="-34211"/>
                </a:stretch>
              </a:blipFill>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69" name="Rectangle 68">
                <a:extLst>
                  <a:ext uri="{FF2B5EF4-FFF2-40B4-BE49-F238E27FC236}">
                    <a16:creationId xmlns:a16="http://schemas.microsoft.com/office/drawing/2014/main" id="{918D9D9B-CA75-4A7B-A433-A92C661C4298}"/>
                  </a:ext>
                </a:extLst>
              </p:cNvPr>
              <p:cNvSpPr/>
              <p:nvPr/>
            </p:nvSpPr>
            <p:spPr>
              <a:xfrm>
                <a:off x="7599869" y="4126360"/>
                <a:ext cx="738300" cy="461665"/>
              </a:xfrm>
              <a:prstGeom prst="rect">
                <a:avLst/>
              </a:prstGeom>
              <a:noFill/>
            </p:spPr>
            <p:txBody>
              <a:bodyPr wrap="square" lIns="91440" tIns="45720" rIns="91440" bIns="45720">
                <a:spAutoFit/>
              </a:bodyPr>
              <a:lstStyle/>
              <a:p>
                <a:pPr algn="ctr"/>
                <a14:m>
                  <m:oMath xmlns:m="http://schemas.openxmlformats.org/officeDocument/2006/math">
                    <m:r>
                      <a:rPr lang="en-US" sz="2400" b="0" i="1" cap="none" spc="0" dirty="0" smtClean="0">
                        <a:ln w="0"/>
                        <a:solidFill>
                          <a:schemeClr val="tx1">
                            <a:lumMod val="65000"/>
                            <a:lumOff val="35000"/>
                          </a:schemeClr>
                        </a:solidFill>
                        <a:effectLst>
                          <a:outerShdw blurRad="38100" dist="19050" dir="2700000" algn="tl" rotWithShape="0">
                            <a:schemeClr val="dk1">
                              <a:alpha val="40000"/>
                            </a:schemeClr>
                          </a:outerShdw>
                        </a:effectLst>
                        <a:latin typeface="Cambria Math" panose="02040503050406030204" pitchFamily="18" charset="0"/>
                        <a:ea typeface="Cambria Math" panose="02040503050406030204" pitchFamily="18" charset="0"/>
                      </a:rPr>
                      <m:t>×</m:t>
                    </m:r>
                  </m:oMath>
                </a14:m>
                <a:r>
                  <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rPr>
                  <a:t>2</a:t>
                </a:r>
              </a:p>
            </p:txBody>
          </p:sp>
        </mc:Choice>
        <mc:Fallback>
          <p:sp>
            <p:nvSpPr>
              <p:cNvPr id="69" name="Rectangle 68">
                <a:extLst>
                  <a:ext uri="{FF2B5EF4-FFF2-40B4-BE49-F238E27FC236}">
                    <a16:creationId xmlns:a16="http://schemas.microsoft.com/office/drawing/2014/main" id="{918D9D9B-CA75-4A7B-A433-A92C661C4298}"/>
                  </a:ext>
                </a:extLst>
              </p:cNvPr>
              <p:cNvSpPr>
                <a:spLocks noRot="1" noChangeAspect="1" noMove="1" noResize="1" noEditPoints="1" noAdjustHandles="1" noChangeArrowheads="1" noChangeShapeType="1" noTextEdit="1"/>
              </p:cNvSpPr>
              <p:nvPr/>
            </p:nvSpPr>
            <p:spPr>
              <a:xfrm>
                <a:off x="7599869" y="4126360"/>
                <a:ext cx="738300" cy="461665"/>
              </a:xfrm>
              <a:prstGeom prst="rect">
                <a:avLst/>
              </a:prstGeom>
              <a:blipFill>
                <a:blip r:embed="rId5"/>
                <a:stretch>
                  <a:fillRect t="-13158" r="-5785" b="-34211"/>
                </a:stretch>
              </a:blipFill>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73" name="Rectangle 72">
                <a:extLst>
                  <a:ext uri="{FF2B5EF4-FFF2-40B4-BE49-F238E27FC236}">
                    <a16:creationId xmlns:a16="http://schemas.microsoft.com/office/drawing/2014/main" id="{E666EB4B-598C-4266-89A9-F0BF3A6CE50A}"/>
                  </a:ext>
                </a:extLst>
              </p:cNvPr>
              <p:cNvSpPr/>
              <p:nvPr/>
            </p:nvSpPr>
            <p:spPr>
              <a:xfrm>
                <a:off x="4278289" y="6105676"/>
                <a:ext cx="738300" cy="461665"/>
              </a:xfrm>
              <a:prstGeom prst="rect">
                <a:avLst/>
              </a:prstGeom>
              <a:noFill/>
            </p:spPr>
            <p:txBody>
              <a:bodyPr wrap="square" lIns="91440" tIns="45720" rIns="91440" bIns="45720">
                <a:spAutoFit/>
              </a:bodyPr>
              <a:lstStyle/>
              <a:p>
                <a:pPr algn="ctr"/>
                <a14:m>
                  <m:oMath xmlns:m="http://schemas.openxmlformats.org/officeDocument/2006/math">
                    <m:r>
                      <a:rPr lang="en-US" sz="2400" b="0" i="1" cap="none" spc="0" dirty="0" smtClean="0">
                        <a:ln w="0"/>
                        <a:solidFill>
                          <a:schemeClr val="tx1">
                            <a:lumMod val="65000"/>
                            <a:lumOff val="35000"/>
                          </a:schemeClr>
                        </a:solidFill>
                        <a:effectLst>
                          <a:outerShdw blurRad="38100" dist="19050" dir="2700000" algn="tl" rotWithShape="0">
                            <a:schemeClr val="dk1">
                              <a:alpha val="40000"/>
                            </a:schemeClr>
                          </a:outerShdw>
                        </a:effectLst>
                        <a:latin typeface="Cambria Math" panose="02040503050406030204" pitchFamily="18" charset="0"/>
                        <a:ea typeface="Cambria Math" panose="02040503050406030204" pitchFamily="18" charset="0"/>
                      </a:rPr>
                      <m:t>×</m:t>
                    </m:r>
                  </m:oMath>
                </a14:m>
                <a:r>
                  <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rPr>
                  <a:t>2</a:t>
                </a:r>
              </a:p>
            </p:txBody>
          </p:sp>
        </mc:Choice>
        <mc:Fallback>
          <p:sp>
            <p:nvSpPr>
              <p:cNvPr id="73" name="Rectangle 72">
                <a:extLst>
                  <a:ext uri="{FF2B5EF4-FFF2-40B4-BE49-F238E27FC236}">
                    <a16:creationId xmlns:a16="http://schemas.microsoft.com/office/drawing/2014/main" id="{E666EB4B-598C-4266-89A9-F0BF3A6CE50A}"/>
                  </a:ext>
                </a:extLst>
              </p:cNvPr>
              <p:cNvSpPr>
                <a:spLocks noRot="1" noChangeAspect="1" noMove="1" noResize="1" noEditPoints="1" noAdjustHandles="1" noChangeArrowheads="1" noChangeShapeType="1" noTextEdit="1"/>
              </p:cNvSpPr>
              <p:nvPr/>
            </p:nvSpPr>
            <p:spPr>
              <a:xfrm>
                <a:off x="4278289" y="6105676"/>
                <a:ext cx="738300" cy="461665"/>
              </a:xfrm>
              <a:prstGeom prst="rect">
                <a:avLst/>
              </a:prstGeom>
              <a:blipFill>
                <a:blip r:embed="rId6"/>
                <a:stretch>
                  <a:fillRect t="-13333" r="-6612" b="-36000"/>
                </a:stretch>
              </a:blipFill>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75" name="Rectangle 74">
                <a:extLst>
                  <a:ext uri="{FF2B5EF4-FFF2-40B4-BE49-F238E27FC236}">
                    <a16:creationId xmlns:a16="http://schemas.microsoft.com/office/drawing/2014/main" id="{ED0FB82A-8278-4AC6-AF97-82BE83938CEA}"/>
                  </a:ext>
                </a:extLst>
              </p:cNvPr>
              <p:cNvSpPr/>
              <p:nvPr/>
            </p:nvSpPr>
            <p:spPr>
              <a:xfrm>
                <a:off x="7599869" y="6024652"/>
                <a:ext cx="738300" cy="461665"/>
              </a:xfrm>
              <a:prstGeom prst="rect">
                <a:avLst/>
              </a:prstGeom>
              <a:noFill/>
            </p:spPr>
            <p:txBody>
              <a:bodyPr wrap="square" lIns="91440" tIns="45720" rIns="91440" bIns="45720">
                <a:spAutoFit/>
              </a:bodyPr>
              <a:lstStyle/>
              <a:p>
                <a:pPr algn="ctr"/>
                <a14:m>
                  <m:oMath xmlns:m="http://schemas.openxmlformats.org/officeDocument/2006/math">
                    <m:r>
                      <a:rPr lang="en-US" sz="2400" b="0" i="1" cap="none" spc="0" dirty="0" smtClean="0">
                        <a:ln w="0"/>
                        <a:solidFill>
                          <a:schemeClr val="tx1">
                            <a:lumMod val="65000"/>
                            <a:lumOff val="35000"/>
                          </a:schemeClr>
                        </a:solidFill>
                        <a:effectLst>
                          <a:outerShdw blurRad="38100" dist="19050" dir="2700000" algn="tl" rotWithShape="0">
                            <a:schemeClr val="dk1">
                              <a:alpha val="40000"/>
                            </a:schemeClr>
                          </a:outerShdw>
                        </a:effectLst>
                        <a:latin typeface="Cambria Math" panose="02040503050406030204" pitchFamily="18" charset="0"/>
                        <a:ea typeface="Cambria Math" panose="02040503050406030204" pitchFamily="18" charset="0"/>
                      </a:rPr>
                      <m:t>×</m:t>
                    </m:r>
                  </m:oMath>
                </a14:m>
                <a:r>
                  <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rPr>
                  <a:t>2</a:t>
                </a:r>
              </a:p>
            </p:txBody>
          </p:sp>
        </mc:Choice>
        <mc:Fallback>
          <p:sp>
            <p:nvSpPr>
              <p:cNvPr id="75" name="Rectangle 74">
                <a:extLst>
                  <a:ext uri="{FF2B5EF4-FFF2-40B4-BE49-F238E27FC236}">
                    <a16:creationId xmlns:a16="http://schemas.microsoft.com/office/drawing/2014/main" id="{ED0FB82A-8278-4AC6-AF97-82BE83938CEA}"/>
                  </a:ext>
                </a:extLst>
              </p:cNvPr>
              <p:cNvSpPr>
                <a:spLocks noRot="1" noChangeAspect="1" noMove="1" noResize="1" noEditPoints="1" noAdjustHandles="1" noChangeArrowheads="1" noChangeShapeType="1" noTextEdit="1"/>
              </p:cNvSpPr>
              <p:nvPr/>
            </p:nvSpPr>
            <p:spPr>
              <a:xfrm>
                <a:off x="7599869" y="6024652"/>
                <a:ext cx="738300" cy="461665"/>
              </a:xfrm>
              <a:prstGeom prst="rect">
                <a:avLst/>
              </a:prstGeom>
              <a:blipFill>
                <a:blip r:embed="rId7"/>
                <a:stretch>
                  <a:fillRect t="-13158" r="-5785" b="-34211"/>
                </a:stretch>
              </a:blipFill>
            </p:spPr>
            <p:txBody>
              <a:bodyPr/>
              <a:lstStyle/>
              <a:p>
                <a:r>
                  <a:rPr lang="fr-FR">
                    <a:noFill/>
                  </a:rPr>
                  <a:t> </a:t>
                </a:r>
              </a:p>
            </p:txBody>
          </p:sp>
        </mc:Fallback>
      </mc:AlternateContent>
      <p:sp>
        <p:nvSpPr>
          <p:cNvPr id="77" name="Arrow: Curved Down 76">
            <a:extLst>
              <a:ext uri="{FF2B5EF4-FFF2-40B4-BE49-F238E27FC236}">
                <a16:creationId xmlns:a16="http://schemas.microsoft.com/office/drawing/2014/main" id="{BF1C185B-B94C-4AFD-ABA4-17FDA2040AE1}"/>
              </a:ext>
            </a:extLst>
          </p:cNvPr>
          <p:cNvSpPr/>
          <p:nvPr/>
        </p:nvSpPr>
        <p:spPr>
          <a:xfrm flipV="1">
            <a:off x="3278175" y="5715577"/>
            <a:ext cx="2856279" cy="462724"/>
          </a:xfrm>
          <a:prstGeom prst="curvedDownArrow">
            <a:avLst>
              <a:gd name="adj1" fmla="val 25000"/>
              <a:gd name="adj2" fmla="val 50000"/>
              <a:gd name="adj3" fmla="val 32606"/>
            </a:avLst>
          </a:prstGeom>
          <a:solidFill>
            <a:srgbClr val="59B4E1"/>
          </a:solidFill>
          <a:ln>
            <a:solidFill>
              <a:srgbClr val="59B4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endParaRPr>
          </a:p>
        </p:txBody>
      </p:sp>
      <p:sp>
        <p:nvSpPr>
          <p:cNvPr id="78" name="Arrow: Curved Down 77">
            <a:extLst>
              <a:ext uri="{FF2B5EF4-FFF2-40B4-BE49-F238E27FC236}">
                <a16:creationId xmlns:a16="http://schemas.microsoft.com/office/drawing/2014/main" id="{1AA3F5D8-3558-4E66-8D88-12B25D02834F}"/>
              </a:ext>
            </a:extLst>
          </p:cNvPr>
          <p:cNvSpPr/>
          <p:nvPr/>
        </p:nvSpPr>
        <p:spPr>
          <a:xfrm>
            <a:off x="6420218" y="4508854"/>
            <a:ext cx="2856279" cy="393195"/>
          </a:xfrm>
          <a:prstGeom prst="curvedDownArrow">
            <a:avLst>
              <a:gd name="adj1" fmla="val 25000"/>
              <a:gd name="adj2" fmla="val 50000"/>
              <a:gd name="adj3" fmla="val 28915"/>
            </a:avLst>
          </a:prstGeom>
          <a:solidFill>
            <a:srgbClr val="74C274"/>
          </a:solidFill>
          <a:ln>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endParaRPr>
          </a:p>
        </p:txBody>
      </p:sp>
      <p:sp>
        <p:nvSpPr>
          <p:cNvPr id="79" name="Arrow: Curved Down 78">
            <a:extLst>
              <a:ext uri="{FF2B5EF4-FFF2-40B4-BE49-F238E27FC236}">
                <a16:creationId xmlns:a16="http://schemas.microsoft.com/office/drawing/2014/main" id="{D7382BEF-934B-44CB-98AB-6AF852809567}"/>
              </a:ext>
            </a:extLst>
          </p:cNvPr>
          <p:cNvSpPr/>
          <p:nvPr/>
        </p:nvSpPr>
        <p:spPr>
          <a:xfrm flipV="1">
            <a:off x="6437702" y="5692464"/>
            <a:ext cx="2856279" cy="393195"/>
          </a:xfrm>
          <a:prstGeom prst="curvedDownArrow">
            <a:avLst>
              <a:gd name="adj1" fmla="val 25000"/>
              <a:gd name="adj2" fmla="val 50000"/>
              <a:gd name="adj3" fmla="val 28915"/>
            </a:avLst>
          </a:prstGeom>
          <a:solidFill>
            <a:srgbClr val="74C274"/>
          </a:solidFill>
          <a:ln>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endParaRPr>
          </a:p>
        </p:txBody>
      </p:sp>
      <p:sp>
        <p:nvSpPr>
          <p:cNvPr id="80" name="Arrow: Curved Down 79">
            <a:extLst>
              <a:ext uri="{FF2B5EF4-FFF2-40B4-BE49-F238E27FC236}">
                <a16:creationId xmlns:a16="http://schemas.microsoft.com/office/drawing/2014/main" id="{C431819F-730C-4CB2-AD31-689D98AEA27A}"/>
              </a:ext>
            </a:extLst>
          </p:cNvPr>
          <p:cNvSpPr/>
          <p:nvPr/>
        </p:nvSpPr>
        <p:spPr>
          <a:xfrm>
            <a:off x="3149963" y="3936349"/>
            <a:ext cx="6466720" cy="728965"/>
          </a:xfrm>
          <a:prstGeom prst="curvedDownArrow">
            <a:avLst>
              <a:gd name="adj1" fmla="val 25000"/>
              <a:gd name="adj2" fmla="val 55475"/>
              <a:gd name="adj3" fmla="val 3964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1" name="Arrow: Curved Down 80">
            <a:extLst>
              <a:ext uri="{FF2B5EF4-FFF2-40B4-BE49-F238E27FC236}">
                <a16:creationId xmlns:a16="http://schemas.microsoft.com/office/drawing/2014/main" id="{D724195E-35BE-46EA-9A83-84EE095508EF}"/>
              </a:ext>
            </a:extLst>
          </p:cNvPr>
          <p:cNvSpPr/>
          <p:nvPr/>
        </p:nvSpPr>
        <p:spPr>
          <a:xfrm flipV="1">
            <a:off x="3132479" y="5849472"/>
            <a:ext cx="6501688" cy="759667"/>
          </a:xfrm>
          <a:prstGeom prst="curvedDownArrow">
            <a:avLst>
              <a:gd name="adj1" fmla="val 17210"/>
              <a:gd name="adj2" fmla="val 62364"/>
              <a:gd name="adj3" fmla="val 40992"/>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endParaRPr>
          </a:p>
        </p:txBody>
      </p:sp>
      <mc:AlternateContent xmlns:mc="http://schemas.openxmlformats.org/markup-compatibility/2006">
        <mc:Choice xmlns:a14="http://schemas.microsoft.com/office/drawing/2010/main" Requires="a14">
          <p:sp>
            <p:nvSpPr>
              <p:cNvPr id="44" name="Rectangle 43">
                <a:extLst>
                  <a:ext uri="{FF2B5EF4-FFF2-40B4-BE49-F238E27FC236}">
                    <a16:creationId xmlns:a16="http://schemas.microsoft.com/office/drawing/2014/main" id="{E6EF4B51-3D91-448A-A95A-628A6B37F50E}"/>
                  </a:ext>
                </a:extLst>
              </p:cNvPr>
              <p:cNvSpPr/>
              <p:nvPr/>
            </p:nvSpPr>
            <p:spPr>
              <a:xfrm>
                <a:off x="6476399" y="3570321"/>
                <a:ext cx="738300" cy="461665"/>
              </a:xfrm>
              <a:prstGeom prst="rect">
                <a:avLst/>
              </a:prstGeom>
              <a:noFill/>
            </p:spPr>
            <p:txBody>
              <a:bodyPr wrap="square" lIns="91440" tIns="45720" rIns="91440" bIns="45720">
                <a:spAutoFit/>
              </a:bodyPr>
              <a:lstStyle/>
              <a:p>
                <a:pPr algn="ctr"/>
                <a14:m>
                  <m:oMath xmlns:m="http://schemas.openxmlformats.org/officeDocument/2006/math">
                    <m:r>
                      <a:rPr lang="en-US" sz="2400" b="0" i="1" cap="none" spc="0" dirty="0" smtClean="0">
                        <a:ln w="0"/>
                        <a:solidFill>
                          <a:schemeClr val="tx1">
                            <a:lumMod val="65000"/>
                            <a:lumOff val="35000"/>
                          </a:schemeClr>
                        </a:solidFill>
                        <a:effectLst>
                          <a:outerShdw blurRad="38100" dist="19050" dir="2700000" algn="tl" rotWithShape="0">
                            <a:schemeClr val="dk1">
                              <a:alpha val="40000"/>
                            </a:schemeClr>
                          </a:outerShdw>
                        </a:effectLst>
                        <a:latin typeface="Cambria Math" panose="02040503050406030204" pitchFamily="18" charset="0"/>
                        <a:ea typeface="Cambria Math" panose="02040503050406030204" pitchFamily="18" charset="0"/>
                      </a:rPr>
                      <m:t>×</m:t>
                    </m:r>
                  </m:oMath>
                </a14:m>
                <a:r>
                  <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rPr>
                  <a:t>4</a:t>
                </a:r>
              </a:p>
            </p:txBody>
          </p:sp>
        </mc:Choice>
        <mc:Fallback>
          <p:sp>
            <p:nvSpPr>
              <p:cNvPr id="44" name="Rectangle 43">
                <a:extLst>
                  <a:ext uri="{FF2B5EF4-FFF2-40B4-BE49-F238E27FC236}">
                    <a16:creationId xmlns:a16="http://schemas.microsoft.com/office/drawing/2014/main" id="{E6EF4B51-3D91-448A-A95A-628A6B37F50E}"/>
                  </a:ext>
                </a:extLst>
              </p:cNvPr>
              <p:cNvSpPr>
                <a:spLocks noRot="1" noChangeAspect="1" noMove="1" noResize="1" noEditPoints="1" noAdjustHandles="1" noChangeArrowheads="1" noChangeShapeType="1" noTextEdit="1"/>
              </p:cNvSpPr>
              <p:nvPr/>
            </p:nvSpPr>
            <p:spPr>
              <a:xfrm>
                <a:off x="6476399" y="3570321"/>
                <a:ext cx="738300" cy="461665"/>
              </a:xfrm>
              <a:prstGeom prst="rect">
                <a:avLst/>
              </a:prstGeom>
              <a:blipFill>
                <a:blip r:embed="rId8"/>
                <a:stretch>
                  <a:fillRect t="-13333" r="-5738" b="-36000"/>
                </a:stretch>
              </a:blipFill>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57" name="Rectangle 56">
                <a:extLst>
                  <a:ext uri="{FF2B5EF4-FFF2-40B4-BE49-F238E27FC236}">
                    <a16:creationId xmlns:a16="http://schemas.microsoft.com/office/drawing/2014/main" id="{E1EB8CB7-B3BE-40D9-848D-527972A33CFE}"/>
                  </a:ext>
                </a:extLst>
              </p:cNvPr>
              <p:cNvSpPr/>
              <p:nvPr/>
            </p:nvSpPr>
            <p:spPr>
              <a:xfrm>
                <a:off x="6587078" y="6505182"/>
                <a:ext cx="738300" cy="461665"/>
              </a:xfrm>
              <a:prstGeom prst="rect">
                <a:avLst/>
              </a:prstGeom>
              <a:noFill/>
            </p:spPr>
            <p:txBody>
              <a:bodyPr wrap="square" lIns="91440" tIns="45720" rIns="91440" bIns="45720">
                <a:spAutoFit/>
              </a:bodyPr>
              <a:lstStyle/>
              <a:p>
                <a:pPr algn="ctr"/>
                <a14:m>
                  <m:oMath xmlns:m="http://schemas.openxmlformats.org/officeDocument/2006/math">
                    <m:r>
                      <a:rPr lang="en-US" sz="2400" b="0" i="1" cap="none" spc="0" dirty="0" smtClean="0">
                        <a:ln w="0"/>
                        <a:solidFill>
                          <a:schemeClr val="tx1">
                            <a:lumMod val="65000"/>
                            <a:lumOff val="35000"/>
                          </a:schemeClr>
                        </a:solidFill>
                        <a:effectLst>
                          <a:outerShdw blurRad="38100" dist="19050" dir="2700000" algn="tl" rotWithShape="0">
                            <a:schemeClr val="dk1">
                              <a:alpha val="40000"/>
                            </a:schemeClr>
                          </a:outerShdw>
                        </a:effectLst>
                        <a:latin typeface="Cambria Math" panose="02040503050406030204" pitchFamily="18" charset="0"/>
                        <a:ea typeface="Cambria Math" panose="02040503050406030204" pitchFamily="18" charset="0"/>
                      </a:rPr>
                      <m:t>×</m:t>
                    </m:r>
                  </m:oMath>
                </a14:m>
                <a:r>
                  <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rPr>
                  <a:t>4</a:t>
                </a:r>
              </a:p>
            </p:txBody>
          </p:sp>
        </mc:Choice>
        <mc:Fallback>
          <p:sp>
            <p:nvSpPr>
              <p:cNvPr id="57" name="Rectangle 56">
                <a:extLst>
                  <a:ext uri="{FF2B5EF4-FFF2-40B4-BE49-F238E27FC236}">
                    <a16:creationId xmlns:a16="http://schemas.microsoft.com/office/drawing/2014/main" id="{E1EB8CB7-B3BE-40D9-848D-527972A33CFE}"/>
                  </a:ext>
                </a:extLst>
              </p:cNvPr>
              <p:cNvSpPr>
                <a:spLocks noRot="1" noChangeAspect="1" noMove="1" noResize="1" noEditPoints="1" noAdjustHandles="1" noChangeArrowheads="1" noChangeShapeType="1" noTextEdit="1"/>
              </p:cNvSpPr>
              <p:nvPr/>
            </p:nvSpPr>
            <p:spPr>
              <a:xfrm>
                <a:off x="6587078" y="6505182"/>
                <a:ext cx="738300" cy="461665"/>
              </a:xfrm>
              <a:prstGeom prst="rect">
                <a:avLst/>
              </a:prstGeom>
              <a:blipFill>
                <a:blip r:embed="rId9"/>
                <a:stretch>
                  <a:fillRect t="-13158" r="-5785" b="-34211"/>
                </a:stretch>
              </a:blipFill>
            </p:spPr>
            <p:txBody>
              <a:bodyPr/>
              <a:lstStyle/>
              <a:p>
                <a:r>
                  <a:rPr lang="fr-FR">
                    <a:noFill/>
                  </a:rPr>
                  <a:t> </a:t>
                </a:r>
              </a:p>
            </p:txBody>
          </p:sp>
        </mc:Fallback>
      </mc:AlternateContent>
    </p:spTree>
    <p:custDataLst>
      <p:tags r:id="rId1"/>
    </p:custDataLst>
    <p:extLst>
      <p:ext uri="{BB962C8B-B14F-4D97-AF65-F5344CB8AC3E}">
        <p14:creationId xmlns:p14="http://schemas.microsoft.com/office/powerpoint/2010/main" val="1983712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11"/>
                                        </p:tgtEl>
                                        <p:attrNameLst>
                                          <p:attrName>r</p:attrName>
                                        </p:attrNameLst>
                                      </p:cBhvr>
                                    </p:animRot>
                                    <p:animRot by="-240000">
                                      <p:cBhvr>
                                        <p:cTn id="7" dur="200" fill="hold">
                                          <p:stCondLst>
                                            <p:cond delay="200"/>
                                          </p:stCondLst>
                                        </p:cTn>
                                        <p:tgtEl>
                                          <p:spTgt spid="11"/>
                                        </p:tgtEl>
                                        <p:attrNameLst>
                                          <p:attrName>r</p:attrName>
                                        </p:attrNameLst>
                                      </p:cBhvr>
                                    </p:animRot>
                                    <p:animRot by="240000">
                                      <p:cBhvr>
                                        <p:cTn id="8" dur="200" fill="hold">
                                          <p:stCondLst>
                                            <p:cond delay="400"/>
                                          </p:stCondLst>
                                        </p:cTn>
                                        <p:tgtEl>
                                          <p:spTgt spid="11"/>
                                        </p:tgtEl>
                                        <p:attrNameLst>
                                          <p:attrName>r</p:attrName>
                                        </p:attrNameLst>
                                      </p:cBhvr>
                                    </p:animRot>
                                    <p:animRot by="-240000">
                                      <p:cBhvr>
                                        <p:cTn id="9" dur="200" fill="hold">
                                          <p:stCondLst>
                                            <p:cond delay="600"/>
                                          </p:stCondLst>
                                        </p:cTn>
                                        <p:tgtEl>
                                          <p:spTgt spid="11"/>
                                        </p:tgtEl>
                                        <p:attrNameLst>
                                          <p:attrName>r</p:attrName>
                                        </p:attrNameLst>
                                      </p:cBhvr>
                                    </p:animRot>
                                    <p:animRot by="120000">
                                      <p:cBhvr>
                                        <p:cTn id="10" dur="200" fill="hold">
                                          <p:stCondLst>
                                            <p:cond delay="800"/>
                                          </p:stCondLst>
                                        </p:cTn>
                                        <p:tgtEl>
                                          <p:spTgt spid="11"/>
                                        </p:tgtEl>
                                        <p:attrNameLst>
                                          <p:attrName>r</p:attrName>
                                        </p:attrNameLst>
                                      </p:cBhvr>
                                    </p:animRo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45"/>
                                        </p:tgtEl>
                                        <p:attrNameLst>
                                          <p:attrName>style.visibility</p:attrName>
                                        </p:attrNameLst>
                                      </p:cBhvr>
                                      <p:to>
                                        <p:strVal val="visible"/>
                                      </p:to>
                                    </p:set>
                                    <p:anim calcmode="lin" valueType="num">
                                      <p:cBhvr>
                                        <p:cTn id="14" dur="500" fill="hold"/>
                                        <p:tgtEl>
                                          <p:spTgt spid="45"/>
                                        </p:tgtEl>
                                        <p:attrNameLst>
                                          <p:attrName>ppt_w</p:attrName>
                                        </p:attrNameLst>
                                      </p:cBhvr>
                                      <p:tavLst>
                                        <p:tav tm="0">
                                          <p:val>
                                            <p:fltVal val="0"/>
                                          </p:val>
                                        </p:tav>
                                        <p:tav tm="100000">
                                          <p:val>
                                            <p:strVal val="#ppt_w"/>
                                          </p:val>
                                        </p:tav>
                                      </p:tavLst>
                                    </p:anim>
                                    <p:anim calcmode="lin" valueType="num">
                                      <p:cBhvr>
                                        <p:cTn id="15" dur="500" fill="hold"/>
                                        <p:tgtEl>
                                          <p:spTgt spid="45"/>
                                        </p:tgtEl>
                                        <p:attrNameLst>
                                          <p:attrName>ppt_h</p:attrName>
                                        </p:attrNameLst>
                                      </p:cBhvr>
                                      <p:tavLst>
                                        <p:tav tm="0">
                                          <p:val>
                                            <p:fltVal val="0"/>
                                          </p:val>
                                        </p:tav>
                                        <p:tav tm="100000">
                                          <p:val>
                                            <p:strVal val="#ppt_h"/>
                                          </p:val>
                                        </p:tav>
                                      </p:tavLst>
                                    </p:anim>
                                    <p:animEffect transition="in" filter="fade">
                                      <p:cBhvr>
                                        <p:cTn id="16" dur="500"/>
                                        <p:tgtEl>
                                          <p:spTgt spid="45"/>
                                        </p:tgtEl>
                                      </p:cBhvr>
                                    </p:animEffect>
                                  </p:childTnLst>
                                </p:cTn>
                              </p:par>
                            </p:childTnLst>
                          </p:cTn>
                        </p:par>
                      </p:childTnLst>
                    </p:cTn>
                  </p:par>
                  <p:par>
                    <p:cTn id="17" fill="hold">
                      <p:stCondLst>
                        <p:cond delay="indefinite"/>
                      </p:stCondLst>
                      <p:childTnLst>
                        <p:par>
                          <p:cTn id="18" fill="hold">
                            <p:stCondLst>
                              <p:cond delay="0"/>
                            </p:stCondLst>
                            <p:childTnLst>
                              <p:par>
                                <p:cTn id="19" presetID="32" presetClass="emph" presetSubtype="0" fill="hold" nodeType="clickEffect">
                                  <p:stCondLst>
                                    <p:cond delay="0"/>
                                  </p:stCondLst>
                                  <p:childTnLst>
                                    <p:animRot by="120000">
                                      <p:cBhvr>
                                        <p:cTn id="20" dur="100" fill="hold">
                                          <p:stCondLst>
                                            <p:cond delay="0"/>
                                          </p:stCondLst>
                                        </p:cTn>
                                        <p:tgtEl>
                                          <p:spTgt spid="16"/>
                                        </p:tgtEl>
                                        <p:attrNameLst>
                                          <p:attrName>r</p:attrName>
                                        </p:attrNameLst>
                                      </p:cBhvr>
                                    </p:animRot>
                                    <p:animRot by="-240000">
                                      <p:cBhvr>
                                        <p:cTn id="21" dur="200" fill="hold">
                                          <p:stCondLst>
                                            <p:cond delay="200"/>
                                          </p:stCondLst>
                                        </p:cTn>
                                        <p:tgtEl>
                                          <p:spTgt spid="16"/>
                                        </p:tgtEl>
                                        <p:attrNameLst>
                                          <p:attrName>r</p:attrName>
                                        </p:attrNameLst>
                                      </p:cBhvr>
                                    </p:animRot>
                                    <p:animRot by="240000">
                                      <p:cBhvr>
                                        <p:cTn id="22" dur="200" fill="hold">
                                          <p:stCondLst>
                                            <p:cond delay="400"/>
                                          </p:stCondLst>
                                        </p:cTn>
                                        <p:tgtEl>
                                          <p:spTgt spid="16"/>
                                        </p:tgtEl>
                                        <p:attrNameLst>
                                          <p:attrName>r</p:attrName>
                                        </p:attrNameLst>
                                      </p:cBhvr>
                                    </p:animRot>
                                    <p:animRot by="-240000">
                                      <p:cBhvr>
                                        <p:cTn id="23" dur="200" fill="hold">
                                          <p:stCondLst>
                                            <p:cond delay="600"/>
                                          </p:stCondLst>
                                        </p:cTn>
                                        <p:tgtEl>
                                          <p:spTgt spid="16"/>
                                        </p:tgtEl>
                                        <p:attrNameLst>
                                          <p:attrName>r</p:attrName>
                                        </p:attrNameLst>
                                      </p:cBhvr>
                                    </p:animRot>
                                    <p:animRot by="120000">
                                      <p:cBhvr>
                                        <p:cTn id="24" dur="200" fill="hold">
                                          <p:stCondLst>
                                            <p:cond delay="800"/>
                                          </p:stCondLst>
                                        </p:cTn>
                                        <p:tgtEl>
                                          <p:spTgt spid="16"/>
                                        </p:tgtEl>
                                        <p:attrNameLst>
                                          <p:attrName>r</p:attrName>
                                        </p:attrNameLst>
                                      </p:cBhvr>
                                    </p:animRot>
                                  </p:childTnLst>
                                </p:cTn>
                              </p:par>
                            </p:childTnLst>
                          </p:cTn>
                        </p:par>
                        <p:par>
                          <p:cTn id="25" fill="hold">
                            <p:stCondLst>
                              <p:cond delay="1000"/>
                            </p:stCondLst>
                            <p:childTnLst>
                              <p:par>
                                <p:cTn id="26" presetID="53" presetClass="entr" presetSubtype="16" fill="hold" nodeType="afterEffect">
                                  <p:stCondLst>
                                    <p:cond delay="0"/>
                                  </p:stCondLst>
                                  <p:childTnLst>
                                    <p:set>
                                      <p:cBhvr>
                                        <p:cTn id="27" dur="1" fill="hold">
                                          <p:stCondLst>
                                            <p:cond delay="0"/>
                                          </p:stCondLst>
                                        </p:cTn>
                                        <p:tgtEl>
                                          <p:spTgt spid="49"/>
                                        </p:tgtEl>
                                        <p:attrNameLst>
                                          <p:attrName>style.visibility</p:attrName>
                                        </p:attrNameLst>
                                      </p:cBhvr>
                                      <p:to>
                                        <p:strVal val="visible"/>
                                      </p:to>
                                    </p:set>
                                    <p:anim calcmode="lin" valueType="num">
                                      <p:cBhvr>
                                        <p:cTn id="28" dur="500" fill="hold"/>
                                        <p:tgtEl>
                                          <p:spTgt spid="49"/>
                                        </p:tgtEl>
                                        <p:attrNameLst>
                                          <p:attrName>ppt_w</p:attrName>
                                        </p:attrNameLst>
                                      </p:cBhvr>
                                      <p:tavLst>
                                        <p:tav tm="0">
                                          <p:val>
                                            <p:fltVal val="0"/>
                                          </p:val>
                                        </p:tav>
                                        <p:tav tm="100000">
                                          <p:val>
                                            <p:strVal val="#ppt_w"/>
                                          </p:val>
                                        </p:tav>
                                      </p:tavLst>
                                    </p:anim>
                                    <p:anim calcmode="lin" valueType="num">
                                      <p:cBhvr>
                                        <p:cTn id="29" dur="500" fill="hold"/>
                                        <p:tgtEl>
                                          <p:spTgt spid="49"/>
                                        </p:tgtEl>
                                        <p:attrNameLst>
                                          <p:attrName>ppt_h</p:attrName>
                                        </p:attrNameLst>
                                      </p:cBhvr>
                                      <p:tavLst>
                                        <p:tav tm="0">
                                          <p:val>
                                            <p:fltVal val="0"/>
                                          </p:val>
                                        </p:tav>
                                        <p:tav tm="100000">
                                          <p:val>
                                            <p:strVal val="#ppt_h"/>
                                          </p:val>
                                        </p:tav>
                                      </p:tavLst>
                                    </p:anim>
                                    <p:animEffect transition="in" filter="fade">
                                      <p:cBhvr>
                                        <p:cTn id="30" dur="500"/>
                                        <p:tgtEl>
                                          <p:spTgt spid="49"/>
                                        </p:tgtEl>
                                      </p:cBhvr>
                                    </p:animEffect>
                                  </p:childTnLst>
                                </p:cTn>
                              </p:par>
                            </p:childTnLst>
                          </p:cTn>
                        </p:par>
                      </p:childTnLst>
                    </p:cTn>
                  </p:par>
                  <p:par>
                    <p:cTn id="31" fill="hold">
                      <p:stCondLst>
                        <p:cond delay="indefinite"/>
                      </p:stCondLst>
                      <p:childTnLst>
                        <p:par>
                          <p:cTn id="32" fill="hold">
                            <p:stCondLst>
                              <p:cond delay="0"/>
                            </p:stCondLst>
                            <p:childTnLst>
                              <p:par>
                                <p:cTn id="33" presetID="32" presetClass="emph" presetSubtype="0" fill="hold" nodeType="clickEffect">
                                  <p:stCondLst>
                                    <p:cond delay="0"/>
                                  </p:stCondLst>
                                  <p:childTnLst>
                                    <p:animRot by="120000">
                                      <p:cBhvr>
                                        <p:cTn id="34" dur="100" fill="hold">
                                          <p:stCondLst>
                                            <p:cond delay="0"/>
                                          </p:stCondLst>
                                        </p:cTn>
                                        <p:tgtEl>
                                          <p:spTgt spid="36"/>
                                        </p:tgtEl>
                                        <p:attrNameLst>
                                          <p:attrName>r</p:attrName>
                                        </p:attrNameLst>
                                      </p:cBhvr>
                                    </p:animRot>
                                    <p:animRot by="-240000">
                                      <p:cBhvr>
                                        <p:cTn id="35" dur="200" fill="hold">
                                          <p:stCondLst>
                                            <p:cond delay="200"/>
                                          </p:stCondLst>
                                        </p:cTn>
                                        <p:tgtEl>
                                          <p:spTgt spid="36"/>
                                        </p:tgtEl>
                                        <p:attrNameLst>
                                          <p:attrName>r</p:attrName>
                                        </p:attrNameLst>
                                      </p:cBhvr>
                                    </p:animRot>
                                    <p:animRot by="240000">
                                      <p:cBhvr>
                                        <p:cTn id="36" dur="200" fill="hold">
                                          <p:stCondLst>
                                            <p:cond delay="400"/>
                                          </p:stCondLst>
                                        </p:cTn>
                                        <p:tgtEl>
                                          <p:spTgt spid="36"/>
                                        </p:tgtEl>
                                        <p:attrNameLst>
                                          <p:attrName>r</p:attrName>
                                        </p:attrNameLst>
                                      </p:cBhvr>
                                    </p:animRot>
                                    <p:animRot by="-240000">
                                      <p:cBhvr>
                                        <p:cTn id="37" dur="200" fill="hold">
                                          <p:stCondLst>
                                            <p:cond delay="600"/>
                                          </p:stCondLst>
                                        </p:cTn>
                                        <p:tgtEl>
                                          <p:spTgt spid="36"/>
                                        </p:tgtEl>
                                        <p:attrNameLst>
                                          <p:attrName>r</p:attrName>
                                        </p:attrNameLst>
                                      </p:cBhvr>
                                    </p:animRot>
                                    <p:animRot by="120000">
                                      <p:cBhvr>
                                        <p:cTn id="38" dur="200" fill="hold">
                                          <p:stCondLst>
                                            <p:cond delay="800"/>
                                          </p:stCondLst>
                                        </p:cTn>
                                        <p:tgtEl>
                                          <p:spTgt spid="36"/>
                                        </p:tgtEl>
                                        <p:attrNameLst>
                                          <p:attrName>r</p:attrName>
                                        </p:attrNameLst>
                                      </p:cBhvr>
                                    </p:animRot>
                                  </p:childTnLst>
                                </p:cTn>
                              </p:par>
                            </p:childTnLst>
                          </p:cTn>
                        </p:par>
                        <p:par>
                          <p:cTn id="39" fill="hold">
                            <p:stCondLst>
                              <p:cond delay="1000"/>
                            </p:stCondLst>
                            <p:childTnLst>
                              <p:par>
                                <p:cTn id="40" presetID="53" presetClass="entr" presetSubtype="16" fill="hold" nodeType="afterEffect">
                                  <p:stCondLst>
                                    <p:cond delay="0"/>
                                  </p:stCondLst>
                                  <p:childTnLst>
                                    <p:set>
                                      <p:cBhvr>
                                        <p:cTn id="41" dur="1" fill="hold">
                                          <p:stCondLst>
                                            <p:cond delay="0"/>
                                          </p:stCondLst>
                                        </p:cTn>
                                        <p:tgtEl>
                                          <p:spTgt spid="53"/>
                                        </p:tgtEl>
                                        <p:attrNameLst>
                                          <p:attrName>style.visibility</p:attrName>
                                        </p:attrNameLst>
                                      </p:cBhvr>
                                      <p:to>
                                        <p:strVal val="visible"/>
                                      </p:to>
                                    </p:set>
                                    <p:anim calcmode="lin" valueType="num">
                                      <p:cBhvr>
                                        <p:cTn id="42" dur="500" fill="hold"/>
                                        <p:tgtEl>
                                          <p:spTgt spid="53"/>
                                        </p:tgtEl>
                                        <p:attrNameLst>
                                          <p:attrName>ppt_w</p:attrName>
                                        </p:attrNameLst>
                                      </p:cBhvr>
                                      <p:tavLst>
                                        <p:tav tm="0">
                                          <p:val>
                                            <p:fltVal val="0"/>
                                          </p:val>
                                        </p:tav>
                                        <p:tav tm="100000">
                                          <p:val>
                                            <p:strVal val="#ppt_w"/>
                                          </p:val>
                                        </p:tav>
                                      </p:tavLst>
                                    </p:anim>
                                    <p:anim calcmode="lin" valueType="num">
                                      <p:cBhvr>
                                        <p:cTn id="43" dur="500" fill="hold"/>
                                        <p:tgtEl>
                                          <p:spTgt spid="53"/>
                                        </p:tgtEl>
                                        <p:attrNameLst>
                                          <p:attrName>ppt_h</p:attrName>
                                        </p:attrNameLst>
                                      </p:cBhvr>
                                      <p:tavLst>
                                        <p:tav tm="0">
                                          <p:val>
                                            <p:fltVal val="0"/>
                                          </p:val>
                                        </p:tav>
                                        <p:tav tm="100000">
                                          <p:val>
                                            <p:strVal val="#ppt_h"/>
                                          </p:val>
                                        </p:tav>
                                      </p:tavLst>
                                    </p:anim>
                                    <p:animEffect transition="in" filter="fade">
                                      <p:cBhvr>
                                        <p:cTn id="44" dur="500"/>
                                        <p:tgtEl>
                                          <p:spTgt spid="53"/>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66"/>
                                        </p:tgtEl>
                                        <p:attrNameLst>
                                          <p:attrName>style.visibility</p:attrName>
                                        </p:attrNameLst>
                                      </p:cBhvr>
                                      <p:to>
                                        <p:strVal val="visible"/>
                                      </p:to>
                                    </p:set>
                                    <p:animEffect transition="in" filter="wipe(left)">
                                      <p:cBhvr>
                                        <p:cTn id="49" dur="500"/>
                                        <p:tgtEl>
                                          <p:spTgt spid="6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wipe(left)">
                                      <p:cBhvr>
                                        <p:cTn id="55" dur="500"/>
                                        <p:tgtEl>
                                          <p:spTgt spid="73"/>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77"/>
                                        </p:tgtEl>
                                        <p:attrNameLst>
                                          <p:attrName>style.visibility</p:attrName>
                                        </p:attrNameLst>
                                      </p:cBhvr>
                                      <p:to>
                                        <p:strVal val="visible"/>
                                      </p:to>
                                    </p:set>
                                    <p:animEffect transition="in" filter="wipe(left)">
                                      <p:cBhvr>
                                        <p:cTn id="58" dur="500"/>
                                        <p:tgtEl>
                                          <p:spTgt spid="77"/>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64"/>
                                        </p:tgtEl>
                                        <p:attrNameLst>
                                          <p:attrName>style.visibility</p:attrName>
                                        </p:attrNameLst>
                                      </p:cBhvr>
                                      <p:to>
                                        <p:strVal val="visible"/>
                                      </p:to>
                                    </p:set>
                                    <p:anim calcmode="lin" valueType="num">
                                      <p:cBhvr>
                                        <p:cTn id="61" dur="500" fill="hold"/>
                                        <p:tgtEl>
                                          <p:spTgt spid="64"/>
                                        </p:tgtEl>
                                        <p:attrNameLst>
                                          <p:attrName>ppt_w</p:attrName>
                                        </p:attrNameLst>
                                      </p:cBhvr>
                                      <p:tavLst>
                                        <p:tav tm="0">
                                          <p:val>
                                            <p:fltVal val="0"/>
                                          </p:val>
                                        </p:tav>
                                        <p:tav tm="100000">
                                          <p:val>
                                            <p:strVal val="#ppt_w"/>
                                          </p:val>
                                        </p:tav>
                                      </p:tavLst>
                                    </p:anim>
                                    <p:anim calcmode="lin" valueType="num">
                                      <p:cBhvr>
                                        <p:cTn id="62" dur="500" fill="hold"/>
                                        <p:tgtEl>
                                          <p:spTgt spid="64"/>
                                        </p:tgtEl>
                                        <p:attrNameLst>
                                          <p:attrName>ppt_h</p:attrName>
                                        </p:attrNameLst>
                                      </p:cBhvr>
                                      <p:tavLst>
                                        <p:tav tm="0">
                                          <p:val>
                                            <p:fltVal val="0"/>
                                          </p:val>
                                        </p:tav>
                                        <p:tav tm="100000">
                                          <p:val>
                                            <p:strVal val="#ppt_h"/>
                                          </p:val>
                                        </p:tav>
                                      </p:tavLst>
                                    </p:anim>
                                    <p:animEffect transition="in" filter="fade">
                                      <p:cBhvr>
                                        <p:cTn id="63" dur="500"/>
                                        <p:tgtEl>
                                          <p:spTgt spid="64"/>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grpId="0" nodeType="clickEffect">
                                  <p:stCondLst>
                                    <p:cond delay="0"/>
                                  </p:stCondLst>
                                  <p:childTnLst>
                                    <p:set>
                                      <p:cBhvr>
                                        <p:cTn id="67" dur="1" fill="hold">
                                          <p:stCondLst>
                                            <p:cond delay="0"/>
                                          </p:stCondLst>
                                        </p:cTn>
                                        <p:tgtEl>
                                          <p:spTgt spid="78"/>
                                        </p:tgtEl>
                                        <p:attrNameLst>
                                          <p:attrName>style.visibility</p:attrName>
                                        </p:attrNameLst>
                                      </p:cBhvr>
                                      <p:to>
                                        <p:strVal val="visible"/>
                                      </p:to>
                                    </p:set>
                                    <p:animEffect transition="in" filter="wipe(left)">
                                      <p:cBhvr>
                                        <p:cTn id="68" dur="500"/>
                                        <p:tgtEl>
                                          <p:spTgt spid="78"/>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5"/>
                                        </p:tgtEl>
                                        <p:attrNameLst>
                                          <p:attrName>style.visibility</p:attrName>
                                        </p:attrNameLst>
                                      </p:cBhvr>
                                      <p:to>
                                        <p:strVal val="visible"/>
                                      </p:to>
                                    </p:set>
                                    <p:animEffect transition="in" filter="wipe(left)">
                                      <p:cBhvr>
                                        <p:cTn id="74" dur="500"/>
                                        <p:tgtEl>
                                          <p:spTgt spid="75"/>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9"/>
                                        </p:tgtEl>
                                        <p:attrNameLst>
                                          <p:attrName>style.visibility</p:attrName>
                                        </p:attrNameLst>
                                      </p:cBhvr>
                                      <p:to>
                                        <p:strVal val="visible"/>
                                      </p:to>
                                    </p:set>
                                    <p:animEffect transition="in" filter="wipe(left)">
                                      <p:cBhvr>
                                        <p:cTn id="77" dur="500"/>
                                        <p:tgtEl>
                                          <p:spTgt spid="79"/>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65"/>
                                        </p:tgtEl>
                                        <p:attrNameLst>
                                          <p:attrName>style.visibility</p:attrName>
                                        </p:attrNameLst>
                                      </p:cBhvr>
                                      <p:to>
                                        <p:strVal val="visible"/>
                                      </p:to>
                                    </p:set>
                                    <p:anim calcmode="lin" valueType="num">
                                      <p:cBhvr>
                                        <p:cTn id="80" dur="500" fill="hold"/>
                                        <p:tgtEl>
                                          <p:spTgt spid="65"/>
                                        </p:tgtEl>
                                        <p:attrNameLst>
                                          <p:attrName>ppt_w</p:attrName>
                                        </p:attrNameLst>
                                      </p:cBhvr>
                                      <p:tavLst>
                                        <p:tav tm="0">
                                          <p:val>
                                            <p:fltVal val="0"/>
                                          </p:val>
                                        </p:tav>
                                        <p:tav tm="100000">
                                          <p:val>
                                            <p:strVal val="#ppt_w"/>
                                          </p:val>
                                        </p:tav>
                                      </p:tavLst>
                                    </p:anim>
                                    <p:anim calcmode="lin" valueType="num">
                                      <p:cBhvr>
                                        <p:cTn id="81" dur="500" fill="hold"/>
                                        <p:tgtEl>
                                          <p:spTgt spid="65"/>
                                        </p:tgtEl>
                                        <p:attrNameLst>
                                          <p:attrName>ppt_h</p:attrName>
                                        </p:attrNameLst>
                                      </p:cBhvr>
                                      <p:tavLst>
                                        <p:tav tm="0">
                                          <p:val>
                                            <p:fltVal val="0"/>
                                          </p:val>
                                        </p:tav>
                                        <p:tav tm="100000">
                                          <p:val>
                                            <p:strVal val="#ppt_h"/>
                                          </p:val>
                                        </p:tav>
                                      </p:tavLst>
                                    </p:anim>
                                    <p:animEffect transition="in" filter="fade">
                                      <p:cBhvr>
                                        <p:cTn id="82" dur="500"/>
                                        <p:tgtEl>
                                          <p:spTgt spid="65"/>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80"/>
                                        </p:tgtEl>
                                        <p:attrNameLst>
                                          <p:attrName>style.visibility</p:attrName>
                                        </p:attrNameLst>
                                      </p:cBhvr>
                                      <p:to>
                                        <p:strVal val="visible"/>
                                      </p:to>
                                    </p:set>
                                    <p:animEffect transition="in" filter="wipe(left)">
                                      <p:cBhvr>
                                        <p:cTn id="87" dur="500"/>
                                        <p:tgtEl>
                                          <p:spTgt spid="80"/>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44"/>
                                        </p:tgtEl>
                                        <p:attrNameLst>
                                          <p:attrName>style.visibility</p:attrName>
                                        </p:attrNameLst>
                                      </p:cBhvr>
                                      <p:to>
                                        <p:strVal val="visible"/>
                                      </p:to>
                                    </p:set>
                                    <p:animEffect transition="in" filter="wipe(left)">
                                      <p:cBhvr>
                                        <p:cTn id="90" dur="500"/>
                                        <p:tgtEl>
                                          <p:spTgt spid="44"/>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8" fill="hold" grpId="0" nodeType="clickEffect">
                                  <p:stCondLst>
                                    <p:cond delay="0"/>
                                  </p:stCondLst>
                                  <p:childTnLst>
                                    <p:set>
                                      <p:cBhvr>
                                        <p:cTn id="94" dur="1" fill="hold">
                                          <p:stCondLst>
                                            <p:cond delay="0"/>
                                          </p:stCondLst>
                                        </p:cTn>
                                        <p:tgtEl>
                                          <p:spTgt spid="81"/>
                                        </p:tgtEl>
                                        <p:attrNameLst>
                                          <p:attrName>style.visibility</p:attrName>
                                        </p:attrNameLst>
                                      </p:cBhvr>
                                      <p:to>
                                        <p:strVal val="visible"/>
                                      </p:to>
                                    </p:set>
                                    <p:animEffect transition="in" filter="wipe(left)">
                                      <p:cBhvr>
                                        <p:cTn id="95" dur="500"/>
                                        <p:tgtEl>
                                          <p:spTgt spid="81"/>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7"/>
                                        </p:tgtEl>
                                        <p:attrNameLst>
                                          <p:attrName>style.visibility</p:attrName>
                                        </p:attrNameLst>
                                      </p:cBhvr>
                                      <p:to>
                                        <p:strVal val="visible"/>
                                      </p:to>
                                    </p:set>
                                    <p:animEffect transition="in" filter="wipe(left)">
                                      <p:cBhvr>
                                        <p:cTn id="98"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4" grpId="0"/>
      <p:bldP spid="65" grpId="0"/>
      <p:bldP spid="66" grpId="0"/>
      <p:bldP spid="69" grpId="0"/>
      <p:bldP spid="73" grpId="0"/>
      <p:bldP spid="75" grpId="0"/>
      <p:bldP spid="77" grpId="0" animBg="1"/>
      <p:bldP spid="78" grpId="0" animBg="1"/>
      <p:bldP spid="79" grpId="0" animBg="1"/>
      <p:bldP spid="80" grpId="0" animBg="1"/>
      <p:bldP spid="81" grpId="0" animBg="1"/>
      <p:bldP spid="44" grpId="0"/>
      <p:bldP spid="5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Résultat</a:t>
            </a:r>
          </a:p>
        </p:txBody>
      </p:sp>
      <p:sp>
        <p:nvSpPr>
          <p:cNvPr id="6" name="TextBox 5">
            <a:extLst>
              <a:ext uri="{FF2B5EF4-FFF2-40B4-BE49-F238E27FC236}">
                <a16:creationId xmlns:a16="http://schemas.microsoft.com/office/drawing/2014/main" id="{7153AC5B-F09D-4609-885E-6B0C210D7E13}"/>
              </a:ext>
            </a:extLst>
          </p:cNvPr>
          <p:cNvSpPr txBox="1"/>
          <p:nvPr/>
        </p:nvSpPr>
        <p:spPr>
          <a:xfrm>
            <a:off x="685976" y="1268280"/>
            <a:ext cx="10562140" cy="1256370"/>
          </a:xfrm>
          <a:prstGeom prst="rect">
            <a:avLst/>
          </a:prstGeom>
          <a:noFill/>
        </p:spPr>
        <p:txBody>
          <a:bodyPr wrap="square">
            <a:spAutoFit/>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fr-FR" sz="2400" b="0" i="0" u="none" strike="noStrike" kern="0" cap="none" spc="0" normalizeH="0" baseline="0" noProof="0" dirty="0">
                <a:ln>
                  <a:noFill/>
                </a:ln>
                <a:solidFill>
                  <a:prstClr val="black">
                    <a:lumMod val="65000"/>
                    <a:lumOff val="35000"/>
                  </a:prstClr>
                </a:solidFill>
                <a:effectLst/>
                <a:uLnTx/>
                <a:uFillTx/>
                <a:latin typeface="Comic Sans MS"/>
                <a:ea typeface="Times New Roman" panose="02020603050405020304" pitchFamily="18" charset="0"/>
                <a:cs typeface="Times New Roman" panose="02020603050405020304" pitchFamily="18" charset="0"/>
                <a:sym typeface="Arial"/>
              </a:rPr>
              <a:t>Pour trouver des fractions équivalentes à une fraction donnée, </a:t>
            </a:r>
            <a:r>
              <a:rPr lang="fr-FR" sz="2400" dirty="0">
                <a:solidFill>
                  <a:prstClr val="black">
                    <a:lumMod val="65000"/>
                    <a:lumOff val="35000"/>
                  </a:prstClr>
                </a:solidFill>
                <a:latin typeface="Comic Sans MS"/>
                <a:ea typeface="Times New Roman" panose="02020603050405020304" pitchFamily="18" charset="0"/>
                <a:cs typeface="Times New Roman" panose="02020603050405020304" pitchFamily="18" charset="0"/>
              </a:rPr>
              <a:t>nous</a:t>
            </a:r>
            <a:r>
              <a:rPr kumimoji="0" lang="fr-FR" sz="2400" b="0" i="0" u="none" strike="noStrike" kern="0" cap="none" spc="0" normalizeH="0" baseline="0" noProof="0" dirty="0">
                <a:ln>
                  <a:noFill/>
                </a:ln>
                <a:solidFill>
                  <a:prstClr val="black">
                    <a:lumMod val="65000"/>
                    <a:lumOff val="35000"/>
                  </a:prstClr>
                </a:solidFill>
                <a:effectLst/>
                <a:uLnTx/>
                <a:uFillTx/>
                <a:latin typeface="Comic Sans MS"/>
                <a:ea typeface="Times New Roman" panose="02020603050405020304" pitchFamily="18" charset="0"/>
                <a:cs typeface="Times New Roman" panose="02020603050405020304" pitchFamily="18" charset="0"/>
                <a:sym typeface="Arial"/>
              </a:rPr>
              <a:t> pouvons aussi diviser </a:t>
            </a:r>
            <a:r>
              <a:rPr lang="fr-FR" sz="2400" dirty="0">
                <a:solidFill>
                  <a:prstClr val="black">
                    <a:lumMod val="65000"/>
                    <a:lumOff val="35000"/>
                  </a:prstClr>
                </a:solidFill>
                <a:latin typeface="Comic Sans MS"/>
                <a:ea typeface="Times New Roman" panose="02020603050405020304" pitchFamily="18" charset="0"/>
                <a:cs typeface="Times New Roman" panose="02020603050405020304" pitchFamily="18" charset="0"/>
              </a:rPr>
              <a:t>son</a:t>
            </a:r>
            <a:r>
              <a:rPr kumimoji="0" lang="fr-FR" sz="2400" b="0" i="0" u="none" strike="noStrike" kern="0" cap="none" spc="0" normalizeH="0" baseline="0" noProof="0" dirty="0">
                <a:ln>
                  <a:noFill/>
                </a:ln>
                <a:solidFill>
                  <a:prstClr val="black">
                    <a:lumMod val="65000"/>
                    <a:lumOff val="35000"/>
                  </a:prstClr>
                </a:solidFill>
                <a:effectLst/>
                <a:uLnTx/>
                <a:uFillTx/>
                <a:latin typeface="Comic Sans MS"/>
                <a:ea typeface="Times New Roman" panose="02020603050405020304" pitchFamily="18" charset="0"/>
                <a:cs typeface="Times New Roman" panose="02020603050405020304" pitchFamily="18" charset="0"/>
                <a:sym typeface="Arial"/>
              </a:rPr>
              <a:t> numérateur et </a:t>
            </a:r>
            <a:r>
              <a:rPr lang="fr-FR" sz="2400" dirty="0">
                <a:solidFill>
                  <a:prstClr val="black">
                    <a:lumMod val="65000"/>
                    <a:lumOff val="35000"/>
                  </a:prstClr>
                </a:solidFill>
                <a:latin typeface="Comic Sans MS"/>
                <a:ea typeface="Times New Roman" panose="02020603050405020304" pitchFamily="18" charset="0"/>
                <a:cs typeface="Times New Roman" panose="02020603050405020304" pitchFamily="18" charset="0"/>
              </a:rPr>
              <a:t>son</a:t>
            </a:r>
            <a:r>
              <a:rPr kumimoji="0" lang="fr-FR" sz="2400" b="0" i="0" u="none" strike="noStrike" kern="0" cap="none" spc="0" normalizeH="0" baseline="0" noProof="0" dirty="0">
                <a:ln>
                  <a:noFill/>
                </a:ln>
                <a:solidFill>
                  <a:prstClr val="black">
                    <a:lumMod val="65000"/>
                    <a:lumOff val="35000"/>
                  </a:prstClr>
                </a:solidFill>
                <a:effectLst/>
                <a:uLnTx/>
                <a:uFillTx/>
                <a:latin typeface="Comic Sans MS"/>
                <a:ea typeface="Times New Roman" panose="02020603050405020304" pitchFamily="18" charset="0"/>
                <a:cs typeface="Times New Roman" panose="02020603050405020304" pitchFamily="18" charset="0"/>
                <a:sym typeface="Arial"/>
              </a:rPr>
              <a:t> dénominateur par le même nombre. </a:t>
            </a:r>
          </a:p>
        </p:txBody>
      </p:sp>
      <p:grpSp>
        <p:nvGrpSpPr>
          <p:cNvPr id="7" name="Group 6">
            <a:extLst>
              <a:ext uri="{FF2B5EF4-FFF2-40B4-BE49-F238E27FC236}">
                <a16:creationId xmlns:a16="http://schemas.microsoft.com/office/drawing/2014/main" id="{1C83418C-6725-4AA6-A9A0-3965E604A5F6}"/>
              </a:ext>
            </a:extLst>
          </p:cNvPr>
          <p:cNvGrpSpPr/>
          <p:nvPr/>
        </p:nvGrpSpPr>
        <p:grpSpPr>
          <a:xfrm>
            <a:off x="2075331" y="2131624"/>
            <a:ext cx="1809868" cy="1710573"/>
            <a:chOff x="1883594" y="3185652"/>
            <a:chExt cx="2437683" cy="2404068"/>
          </a:xfrm>
        </p:grpSpPr>
        <p:sp>
          <p:nvSpPr>
            <p:cNvPr id="8" name="Chord 7">
              <a:extLst>
                <a:ext uri="{FF2B5EF4-FFF2-40B4-BE49-F238E27FC236}">
                  <a16:creationId xmlns:a16="http://schemas.microsoft.com/office/drawing/2014/main" id="{CF32EE02-7A97-496C-9A17-A127EB5628BE}"/>
                </a:ext>
              </a:extLst>
            </p:cNvPr>
            <p:cNvSpPr/>
            <p:nvPr/>
          </p:nvSpPr>
          <p:spPr>
            <a:xfrm>
              <a:off x="1932039" y="3185652"/>
              <a:ext cx="2389238" cy="2404068"/>
            </a:xfrm>
            <a:prstGeom prst="chord">
              <a:avLst>
                <a:gd name="adj1" fmla="val 5453896"/>
                <a:gd name="adj2" fmla="val 16236912"/>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hord 8">
              <a:extLst>
                <a:ext uri="{FF2B5EF4-FFF2-40B4-BE49-F238E27FC236}">
                  <a16:creationId xmlns:a16="http://schemas.microsoft.com/office/drawing/2014/main" id="{ACCCC91B-17B3-44AA-A697-F7BE01AA1C67}"/>
                </a:ext>
              </a:extLst>
            </p:cNvPr>
            <p:cNvSpPr/>
            <p:nvPr/>
          </p:nvSpPr>
          <p:spPr>
            <a:xfrm flipH="1">
              <a:off x="1883594" y="3185652"/>
              <a:ext cx="2389238" cy="2404068"/>
            </a:xfrm>
            <a:prstGeom prst="chord">
              <a:avLst>
                <a:gd name="adj1" fmla="val 5453896"/>
                <a:gd name="adj2" fmla="val 1606309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 name="Group 9">
            <a:extLst>
              <a:ext uri="{FF2B5EF4-FFF2-40B4-BE49-F238E27FC236}">
                <a16:creationId xmlns:a16="http://schemas.microsoft.com/office/drawing/2014/main" id="{478CF65B-3B59-41B1-AB7E-C52D87D3C04F}"/>
              </a:ext>
            </a:extLst>
          </p:cNvPr>
          <p:cNvGrpSpPr/>
          <p:nvPr/>
        </p:nvGrpSpPr>
        <p:grpSpPr>
          <a:xfrm>
            <a:off x="5197787" y="2259922"/>
            <a:ext cx="1846565" cy="1635444"/>
            <a:chOff x="4542868" y="2982192"/>
            <a:chExt cx="1424178" cy="1450269"/>
          </a:xfrm>
        </p:grpSpPr>
        <p:grpSp>
          <p:nvGrpSpPr>
            <p:cNvPr id="11" name="Group 10">
              <a:extLst>
                <a:ext uri="{FF2B5EF4-FFF2-40B4-BE49-F238E27FC236}">
                  <a16:creationId xmlns:a16="http://schemas.microsoft.com/office/drawing/2014/main" id="{63274BF3-BFA1-4AC6-BF82-601722C5A3F5}"/>
                </a:ext>
              </a:extLst>
            </p:cNvPr>
            <p:cNvGrpSpPr/>
            <p:nvPr/>
          </p:nvGrpSpPr>
          <p:grpSpPr>
            <a:xfrm>
              <a:off x="4542868" y="2982192"/>
              <a:ext cx="1424178" cy="1450269"/>
              <a:chOff x="4542868" y="2982192"/>
              <a:chExt cx="1424178" cy="1450269"/>
            </a:xfrm>
          </p:grpSpPr>
          <p:sp>
            <p:nvSpPr>
              <p:cNvPr id="13" name="Chord 12">
                <a:extLst>
                  <a:ext uri="{FF2B5EF4-FFF2-40B4-BE49-F238E27FC236}">
                    <a16:creationId xmlns:a16="http://schemas.microsoft.com/office/drawing/2014/main" id="{5D0EA4AF-37C8-44E7-BD2F-40CB5C52E47A}"/>
                  </a:ext>
                </a:extLst>
              </p:cNvPr>
              <p:cNvSpPr/>
              <p:nvPr/>
            </p:nvSpPr>
            <p:spPr>
              <a:xfrm>
                <a:off x="4571171" y="2982192"/>
                <a:ext cx="1395875" cy="1450269"/>
              </a:xfrm>
              <a:prstGeom prst="chord">
                <a:avLst>
                  <a:gd name="adj1" fmla="val 5453896"/>
                  <a:gd name="adj2" fmla="val 16236912"/>
                </a:avLst>
              </a:prstGeom>
              <a:solidFill>
                <a:srgbClr val="59B4E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hord 13">
                <a:extLst>
                  <a:ext uri="{FF2B5EF4-FFF2-40B4-BE49-F238E27FC236}">
                    <a16:creationId xmlns:a16="http://schemas.microsoft.com/office/drawing/2014/main" id="{1DCE0355-8825-47B3-BFE8-1196C85AE1EF}"/>
                  </a:ext>
                </a:extLst>
              </p:cNvPr>
              <p:cNvSpPr/>
              <p:nvPr/>
            </p:nvSpPr>
            <p:spPr>
              <a:xfrm flipH="1">
                <a:off x="4542868" y="2982192"/>
                <a:ext cx="1395875" cy="1450269"/>
              </a:xfrm>
              <a:prstGeom prst="chord">
                <a:avLst>
                  <a:gd name="adj1" fmla="val 5453896"/>
                  <a:gd name="adj2" fmla="val 1606309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12" name="Straight Connector 11">
              <a:extLst>
                <a:ext uri="{FF2B5EF4-FFF2-40B4-BE49-F238E27FC236}">
                  <a16:creationId xmlns:a16="http://schemas.microsoft.com/office/drawing/2014/main" id="{512C68A4-939C-436C-94D3-A93EA6C28086}"/>
                </a:ext>
              </a:extLst>
            </p:cNvPr>
            <p:cNvCxnSpPr>
              <a:cxnSpLocks/>
            </p:cNvCxnSpPr>
            <p:nvPr/>
          </p:nvCxnSpPr>
          <p:spPr>
            <a:xfrm>
              <a:off x="4571171" y="3707326"/>
              <a:ext cx="13675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 name="Group 14">
            <a:extLst>
              <a:ext uri="{FF2B5EF4-FFF2-40B4-BE49-F238E27FC236}">
                <a16:creationId xmlns:a16="http://schemas.microsoft.com/office/drawing/2014/main" id="{8270498D-CBB3-4BB3-8C3A-FF14274D63B6}"/>
              </a:ext>
            </a:extLst>
          </p:cNvPr>
          <p:cNvGrpSpPr/>
          <p:nvPr/>
        </p:nvGrpSpPr>
        <p:grpSpPr>
          <a:xfrm>
            <a:off x="8395117" y="2262622"/>
            <a:ext cx="1809868" cy="1635444"/>
            <a:chOff x="7453219" y="2994799"/>
            <a:chExt cx="1424178" cy="1450269"/>
          </a:xfrm>
        </p:grpSpPr>
        <p:grpSp>
          <p:nvGrpSpPr>
            <p:cNvPr id="16" name="Group 15">
              <a:extLst>
                <a:ext uri="{FF2B5EF4-FFF2-40B4-BE49-F238E27FC236}">
                  <a16:creationId xmlns:a16="http://schemas.microsoft.com/office/drawing/2014/main" id="{CBD5A025-F724-40A5-B2DA-041AFFB24AB7}"/>
                </a:ext>
              </a:extLst>
            </p:cNvPr>
            <p:cNvGrpSpPr/>
            <p:nvPr/>
          </p:nvGrpSpPr>
          <p:grpSpPr>
            <a:xfrm>
              <a:off x="7453219" y="2994799"/>
              <a:ext cx="1424178" cy="1450269"/>
              <a:chOff x="4542868" y="2982192"/>
              <a:chExt cx="1424178" cy="1450269"/>
            </a:xfrm>
          </p:grpSpPr>
          <p:grpSp>
            <p:nvGrpSpPr>
              <p:cNvPr id="19" name="Group 18">
                <a:extLst>
                  <a:ext uri="{FF2B5EF4-FFF2-40B4-BE49-F238E27FC236}">
                    <a16:creationId xmlns:a16="http://schemas.microsoft.com/office/drawing/2014/main" id="{D7C8DCAF-2085-433A-BBE3-EDD8F6D8162B}"/>
                  </a:ext>
                </a:extLst>
              </p:cNvPr>
              <p:cNvGrpSpPr/>
              <p:nvPr/>
            </p:nvGrpSpPr>
            <p:grpSpPr>
              <a:xfrm>
                <a:off x="4542868" y="2982192"/>
                <a:ext cx="1424178" cy="1450269"/>
                <a:chOff x="4542868" y="2982192"/>
                <a:chExt cx="1424178" cy="1450269"/>
              </a:xfrm>
            </p:grpSpPr>
            <p:sp>
              <p:nvSpPr>
                <p:cNvPr id="22" name="Chord 21">
                  <a:extLst>
                    <a:ext uri="{FF2B5EF4-FFF2-40B4-BE49-F238E27FC236}">
                      <a16:creationId xmlns:a16="http://schemas.microsoft.com/office/drawing/2014/main" id="{8D07072F-5F6D-42EE-AAF9-868AB11311E3}"/>
                    </a:ext>
                  </a:extLst>
                </p:cNvPr>
                <p:cNvSpPr/>
                <p:nvPr/>
              </p:nvSpPr>
              <p:spPr>
                <a:xfrm>
                  <a:off x="4571171" y="2982192"/>
                  <a:ext cx="1395875" cy="1450269"/>
                </a:xfrm>
                <a:prstGeom prst="chord">
                  <a:avLst>
                    <a:gd name="adj1" fmla="val 5453896"/>
                    <a:gd name="adj2" fmla="val 16236912"/>
                  </a:avLst>
                </a:prstGeom>
                <a:solidFill>
                  <a:srgbClr val="74C27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Chord 22">
                  <a:extLst>
                    <a:ext uri="{FF2B5EF4-FFF2-40B4-BE49-F238E27FC236}">
                      <a16:creationId xmlns:a16="http://schemas.microsoft.com/office/drawing/2014/main" id="{26E5591E-64FD-4F65-B607-4317756D8588}"/>
                    </a:ext>
                  </a:extLst>
                </p:cNvPr>
                <p:cNvSpPr/>
                <p:nvPr/>
              </p:nvSpPr>
              <p:spPr>
                <a:xfrm flipH="1">
                  <a:off x="4542868" y="2982192"/>
                  <a:ext cx="1395875" cy="1450269"/>
                </a:xfrm>
                <a:prstGeom prst="chord">
                  <a:avLst>
                    <a:gd name="adj1" fmla="val 5453896"/>
                    <a:gd name="adj2" fmla="val 1606309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21" name="Straight Connector 20">
                <a:extLst>
                  <a:ext uri="{FF2B5EF4-FFF2-40B4-BE49-F238E27FC236}">
                    <a16:creationId xmlns:a16="http://schemas.microsoft.com/office/drawing/2014/main" id="{C096B438-5D15-40EE-8A45-546AEAA215F7}"/>
                  </a:ext>
                </a:extLst>
              </p:cNvPr>
              <p:cNvCxnSpPr>
                <a:cxnSpLocks/>
              </p:cNvCxnSpPr>
              <p:nvPr/>
            </p:nvCxnSpPr>
            <p:spPr>
              <a:xfrm>
                <a:off x="4571171" y="3707326"/>
                <a:ext cx="13675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7" name="Straight Connector 16">
              <a:extLst>
                <a:ext uri="{FF2B5EF4-FFF2-40B4-BE49-F238E27FC236}">
                  <a16:creationId xmlns:a16="http://schemas.microsoft.com/office/drawing/2014/main" id="{73B3026F-5168-4934-857E-843CB19901D3}"/>
                </a:ext>
              </a:extLst>
            </p:cNvPr>
            <p:cNvCxnSpPr>
              <a:cxnSpLocks/>
            </p:cNvCxnSpPr>
            <p:nvPr/>
          </p:nvCxnSpPr>
          <p:spPr>
            <a:xfrm flipV="1">
              <a:off x="7657727" y="3246567"/>
              <a:ext cx="1027583" cy="9650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F617654-34E9-4906-8C02-8DC0B62F632F}"/>
                </a:ext>
              </a:extLst>
            </p:cNvPr>
            <p:cNvCxnSpPr>
              <a:cxnSpLocks/>
            </p:cNvCxnSpPr>
            <p:nvPr/>
          </p:nvCxnSpPr>
          <p:spPr>
            <a:xfrm flipH="1" flipV="1">
              <a:off x="7702405" y="3181041"/>
              <a:ext cx="918294" cy="106332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4" name="Arrow: Curved Down 23">
            <a:extLst>
              <a:ext uri="{FF2B5EF4-FFF2-40B4-BE49-F238E27FC236}">
                <a16:creationId xmlns:a16="http://schemas.microsoft.com/office/drawing/2014/main" id="{FB0728B8-C9C8-4A7F-BD2D-F2C290072DA9}"/>
              </a:ext>
            </a:extLst>
          </p:cNvPr>
          <p:cNvSpPr/>
          <p:nvPr/>
        </p:nvSpPr>
        <p:spPr>
          <a:xfrm flipH="1">
            <a:off x="3267056" y="4695780"/>
            <a:ext cx="2856279" cy="393195"/>
          </a:xfrm>
          <a:prstGeom prst="curvedDownArrow">
            <a:avLst>
              <a:gd name="adj1" fmla="val 25000"/>
              <a:gd name="adj2" fmla="val 50000"/>
              <a:gd name="adj3" fmla="val 28915"/>
            </a:avLst>
          </a:prstGeom>
          <a:solidFill>
            <a:srgbClr val="59B4E1"/>
          </a:solidFill>
          <a:ln>
            <a:solidFill>
              <a:srgbClr val="59B4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endParaRPr>
          </a:p>
        </p:txBody>
      </p:sp>
      <p:grpSp>
        <p:nvGrpSpPr>
          <p:cNvPr id="25" name="Group 24">
            <a:extLst>
              <a:ext uri="{FF2B5EF4-FFF2-40B4-BE49-F238E27FC236}">
                <a16:creationId xmlns:a16="http://schemas.microsoft.com/office/drawing/2014/main" id="{9EB6E753-D5FC-44A5-BF8F-B4F05A5F9F20}"/>
              </a:ext>
            </a:extLst>
          </p:cNvPr>
          <p:cNvGrpSpPr/>
          <p:nvPr/>
        </p:nvGrpSpPr>
        <p:grpSpPr>
          <a:xfrm>
            <a:off x="2523050" y="5003130"/>
            <a:ext cx="1099920" cy="1017711"/>
            <a:chOff x="2345635" y="2887944"/>
            <a:chExt cx="1099920" cy="1017711"/>
          </a:xfrm>
        </p:grpSpPr>
        <p:cxnSp>
          <p:nvCxnSpPr>
            <p:cNvPr id="26" name="Straight Connector 25">
              <a:extLst>
                <a:ext uri="{FF2B5EF4-FFF2-40B4-BE49-F238E27FC236}">
                  <a16:creationId xmlns:a16="http://schemas.microsoft.com/office/drawing/2014/main" id="{D72BC617-3DA6-4E53-8352-9DCFE48A1768}"/>
                </a:ext>
              </a:extLst>
            </p:cNvPr>
            <p:cNvCxnSpPr/>
            <p:nvPr/>
          </p:nvCxnSpPr>
          <p:spPr>
            <a:xfrm>
              <a:off x="2345635" y="3429000"/>
              <a:ext cx="109992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B34B2811-1411-4EB9-B519-F4ADCDDCF60C}"/>
                </a:ext>
              </a:extLst>
            </p:cNvPr>
            <p:cNvSpPr txBox="1"/>
            <p:nvPr/>
          </p:nvSpPr>
          <p:spPr>
            <a:xfrm>
              <a:off x="2713677" y="2887944"/>
              <a:ext cx="398804" cy="461665"/>
            </a:xfrm>
            <a:prstGeom prst="rect">
              <a:avLst/>
            </a:prstGeom>
            <a:noFill/>
          </p:spPr>
          <p:txBody>
            <a:bodyPr wrap="square">
              <a:spAutoFit/>
            </a:bodyPr>
            <a:lstStyle/>
            <a:p>
              <a:r>
                <a:rPr lang="en-US" sz="2400" dirty="0">
                  <a:solidFill>
                    <a:srgbClr val="C00000"/>
                  </a:solidFill>
                  <a:latin typeface="Comic Sans MS"/>
                  <a:cs typeface="Arial" panose="020B0604020202020204" pitchFamily="34" charset="0"/>
                </a:rPr>
                <a:t>1</a:t>
              </a:r>
              <a:endParaRPr lang="fr-FR" sz="1200" dirty="0">
                <a:solidFill>
                  <a:srgbClr val="C00000"/>
                </a:solidFill>
              </a:endParaRPr>
            </a:p>
          </p:txBody>
        </p:sp>
        <p:sp>
          <p:nvSpPr>
            <p:cNvPr id="28" name="TextBox 27">
              <a:extLst>
                <a:ext uri="{FF2B5EF4-FFF2-40B4-BE49-F238E27FC236}">
                  <a16:creationId xmlns:a16="http://schemas.microsoft.com/office/drawing/2014/main" id="{EA5275DD-79C9-4068-9B91-50E313554445}"/>
                </a:ext>
              </a:extLst>
            </p:cNvPr>
            <p:cNvSpPr txBox="1"/>
            <p:nvPr/>
          </p:nvSpPr>
          <p:spPr>
            <a:xfrm>
              <a:off x="2696193" y="3443990"/>
              <a:ext cx="398804" cy="461665"/>
            </a:xfrm>
            <a:prstGeom prst="rect">
              <a:avLst/>
            </a:prstGeom>
            <a:noFill/>
          </p:spPr>
          <p:txBody>
            <a:bodyPr wrap="square">
              <a:spAutoFit/>
            </a:bodyPr>
            <a:lstStyle/>
            <a:p>
              <a:r>
                <a:rPr lang="en-US" sz="2400" dirty="0">
                  <a:solidFill>
                    <a:srgbClr val="C00000"/>
                  </a:solidFill>
                  <a:latin typeface="Comic Sans MS"/>
                  <a:cs typeface="Arial" panose="020B0604020202020204" pitchFamily="34" charset="0"/>
                </a:rPr>
                <a:t>2</a:t>
              </a:r>
              <a:endParaRPr lang="fr-FR" sz="1200" dirty="0">
                <a:solidFill>
                  <a:srgbClr val="C00000"/>
                </a:solidFill>
              </a:endParaRPr>
            </a:p>
          </p:txBody>
        </p:sp>
      </p:grpSp>
      <p:grpSp>
        <p:nvGrpSpPr>
          <p:cNvPr id="29" name="Group 28">
            <a:extLst>
              <a:ext uri="{FF2B5EF4-FFF2-40B4-BE49-F238E27FC236}">
                <a16:creationId xmlns:a16="http://schemas.microsoft.com/office/drawing/2014/main" id="{C978600F-EE6B-40C1-8488-0B8B8FD19FDA}"/>
              </a:ext>
            </a:extLst>
          </p:cNvPr>
          <p:cNvGrpSpPr/>
          <p:nvPr/>
        </p:nvGrpSpPr>
        <p:grpSpPr>
          <a:xfrm>
            <a:off x="5664493" y="5003130"/>
            <a:ext cx="1099920" cy="1017711"/>
            <a:chOff x="2345635" y="2887944"/>
            <a:chExt cx="1099920" cy="1017711"/>
          </a:xfrm>
        </p:grpSpPr>
        <p:cxnSp>
          <p:nvCxnSpPr>
            <p:cNvPr id="30" name="Straight Connector 29">
              <a:extLst>
                <a:ext uri="{FF2B5EF4-FFF2-40B4-BE49-F238E27FC236}">
                  <a16:creationId xmlns:a16="http://schemas.microsoft.com/office/drawing/2014/main" id="{59C8ED94-A12A-4941-9444-CAB2C324EA93}"/>
                </a:ext>
              </a:extLst>
            </p:cNvPr>
            <p:cNvCxnSpPr/>
            <p:nvPr/>
          </p:nvCxnSpPr>
          <p:spPr>
            <a:xfrm>
              <a:off x="2345635" y="3429000"/>
              <a:ext cx="1099920" cy="0"/>
            </a:xfrm>
            <a:prstGeom prst="line">
              <a:avLst/>
            </a:prstGeom>
            <a:ln w="28575">
              <a:solidFill>
                <a:srgbClr val="59B4E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A537F74E-1118-4A44-93BE-99D231CA1A58}"/>
                </a:ext>
              </a:extLst>
            </p:cNvPr>
            <p:cNvSpPr txBox="1"/>
            <p:nvPr/>
          </p:nvSpPr>
          <p:spPr>
            <a:xfrm>
              <a:off x="2713677" y="2887944"/>
              <a:ext cx="398804" cy="461665"/>
            </a:xfrm>
            <a:prstGeom prst="rect">
              <a:avLst/>
            </a:prstGeom>
            <a:noFill/>
          </p:spPr>
          <p:txBody>
            <a:bodyPr wrap="square">
              <a:spAutoFit/>
            </a:bodyPr>
            <a:lstStyle/>
            <a:p>
              <a:r>
                <a:rPr lang="en-US" sz="2400" dirty="0">
                  <a:solidFill>
                    <a:srgbClr val="59B4E1"/>
                  </a:solidFill>
                  <a:latin typeface="Comic Sans MS"/>
                  <a:cs typeface="Arial" panose="020B0604020202020204" pitchFamily="34" charset="0"/>
                </a:rPr>
                <a:t>2</a:t>
              </a:r>
              <a:endParaRPr lang="fr-FR" sz="1200" dirty="0">
                <a:solidFill>
                  <a:srgbClr val="59B4E1"/>
                </a:solidFill>
              </a:endParaRPr>
            </a:p>
          </p:txBody>
        </p:sp>
        <p:sp>
          <p:nvSpPr>
            <p:cNvPr id="32" name="TextBox 31">
              <a:extLst>
                <a:ext uri="{FF2B5EF4-FFF2-40B4-BE49-F238E27FC236}">
                  <a16:creationId xmlns:a16="http://schemas.microsoft.com/office/drawing/2014/main" id="{C9D2BAA5-7081-4F33-8FF6-92EBE87B5F11}"/>
                </a:ext>
              </a:extLst>
            </p:cNvPr>
            <p:cNvSpPr txBox="1"/>
            <p:nvPr/>
          </p:nvSpPr>
          <p:spPr>
            <a:xfrm>
              <a:off x="2696193" y="3443990"/>
              <a:ext cx="398804" cy="461665"/>
            </a:xfrm>
            <a:prstGeom prst="rect">
              <a:avLst/>
            </a:prstGeom>
            <a:noFill/>
          </p:spPr>
          <p:txBody>
            <a:bodyPr wrap="square">
              <a:spAutoFit/>
            </a:bodyPr>
            <a:lstStyle/>
            <a:p>
              <a:r>
                <a:rPr lang="fr-FR" sz="2400" dirty="0">
                  <a:solidFill>
                    <a:srgbClr val="59B4E1"/>
                  </a:solidFill>
                  <a:latin typeface="+mn-lt"/>
                </a:rPr>
                <a:t>4</a:t>
              </a:r>
            </a:p>
          </p:txBody>
        </p:sp>
      </p:grpSp>
      <p:grpSp>
        <p:nvGrpSpPr>
          <p:cNvPr id="33" name="Group 32">
            <a:extLst>
              <a:ext uri="{FF2B5EF4-FFF2-40B4-BE49-F238E27FC236}">
                <a16:creationId xmlns:a16="http://schemas.microsoft.com/office/drawing/2014/main" id="{56FE5E4E-CE31-4041-92C9-B42FF4A09CFE}"/>
              </a:ext>
            </a:extLst>
          </p:cNvPr>
          <p:cNvGrpSpPr/>
          <p:nvPr/>
        </p:nvGrpSpPr>
        <p:grpSpPr>
          <a:xfrm>
            <a:off x="8860958" y="5003130"/>
            <a:ext cx="1099920" cy="1017711"/>
            <a:chOff x="2345635" y="2887944"/>
            <a:chExt cx="1099920" cy="1017711"/>
          </a:xfrm>
        </p:grpSpPr>
        <p:cxnSp>
          <p:nvCxnSpPr>
            <p:cNvPr id="34" name="Straight Connector 33">
              <a:extLst>
                <a:ext uri="{FF2B5EF4-FFF2-40B4-BE49-F238E27FC236}">
                  <a16:creationId xmlns:a16="http://schemas.microsoft.com/office/drawing/2014/main" id="{BB5857E8-8C73-4C29-AD9C-95FAD7EEDA4C}"/>
                </a:ext>
              </a:extLst>
            </p:cNvPr>
            <p:cNvCxnSpPr/>
            <p:nvPr/>
          </p:nvCxnSpPr>
          <p:spPr>
            <a:xfrm>
              <a:off x="2345635" y="3429000"/>
              <a:ext cx="1099920" cy="0"/>
            </a:xfrm>
            <a:prstGeom prst="line">
              <a:avLst/>
            </a:prstGeom>
            <a:ln w="28575">
              <a:solidFill>
                <a:srgbClr val="74C274"/>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EE32D645-E2CA-42EE-81C6-92A8BF739F36}"/>
                </a:ext>
              </a:extLst>
            </p:cNvPr>
            <p:cNvSpPr txBox="1"/>
            <p:nvPr/>
          </p:nvSpPr>
          <p:spPr>
            <a:xfrm>
              <a:off x="2702207" y="2887944"/>
              <a:ext cx="398804" cy="461665"/>
            </a:xfrm>
            <a:prstGeom prst="rect">
              <a:avLst/>
            </a:prstGeom>
            <a:noFill/>
          </p:spPr>
          <p:txBody>
            <a:bodyPr wrap="square">
              <a:spAutoFit/>
            </a:bodyPr>
            <a:lstStyle/>
            <a:p>
              <a:r>
                <a:rPr lang="en-US" sz="2400" dirty="0">
                  <a:solidFill>
                    <a:srgbClr val="74C274"/>
                  </a:solidFill>
                  <a:latin typeface="Comic Sans MS"/>
                  <a:cs typeface="Arial" panose="020B0604020202020204" pitchFamily="34" charset="0"/>
                </a:rPr>
                <a:t>4</a:t>
              </a:r>
              <a:endParaRPr lang="fr-FR" sz="1200" dirty="0">
                <a:solidFill>
                  <a:srgbClr val="74C274"/>
                </a:solidFill>
              </a:endParaRPr>
            </a:p>
          </p:txBody>
        </p:sp>
        <p:sp>
          <p:nvSpPr>
            <p:cNvPr id="36" name="TextBox 35">
              <a:extLst>
                <a:ext uri="{FF2B5EF4-FFF2-40B4-BE49-F238E27FC236}">
                  <a16:creationId xmlns:a16="http://schemas.microsoft.com/office/drawing/2014/main" id="{5B544FD6-2D13-44D5-8A40-887703B89417}"/>
                </a:ext>
              </a:extLst>
            </p:cNvPr>
            <p:cNvSpPr txBox="1"/>
            <p:nvPr/>
          </p:nvSpPr>
          <p:spPr>
            <a:xfrm>
              <a:off x="2696193" y="3443990"/>
              <a:ext cx="398804" cy="461665"/>
            </a:xfrm>
            <a:prstGeom prst="rect">
              <a:avLst/>
            </a:prstGeom>
            <a:noFill/>
          </p:spPr>
          <p:txBody>
            <a:bodyPr wrap="square">
              <a:spAutoFit/>
            </a:bodyPr>
            <a:lstStyle/>
            <a:p>
              <a:r>
                <a:rPr lang="fr-FR" sz="2400" dirty="0">
                  <a:solidFill>
                    <a:srgbClr val="74C274"/>
                  </a:solidFill>
                  <a:latin typeface="+mn-lt"/>
                </a:rPr>
                <a:t>8</a:t>
              </a:r>
            </a:p>
          </p:txBody>
        </p:sp>
      </p:grpSp>
      <p:sp>
        <p:nvSpPr>
          <p:cNvPr id="37" name="Rectangle 36">
            <a:extLst>
              <a:ext uri="{FF2B5EF4-FFF2-40B4-BE49-F238E27FC236}">
                <a16:creationId xmlns:a16="http://schemas.microsoft.com/office/drawing/2014/main" id="{170E1B3A-EB85-44B1-A6E8-45B08E5CB7C6}"/>
              </a:ext>
            </a:extLst>
          </p:cNvPr>
          <p:cNvSpPr/>
          <p:nvPr/>
        </p:nvSpPr>
        <p:spPr>
          <a:xfrm>
            <a:off x="4437285" y="5151905"/>
            <a:ext cx="420307" cy="646331"/>
          </a:xfrm>
          <a:prstGeom prst="rect">
            <a:avLst/>
          </a:prstGeom>
          <a:noFill/>
        </p:spPr>
        <p:txBody>
          <a:bodyPr wrap="none" lIns="91440" tIns="45720" rIns="91440" bIns="45720">
            <a:spAutoFit/>
          </a:bodyPr>
          <a:lstStyle/>
          <a:p>
            <a:pPr algn="ctr"/>
            <a:r>
              <a:rPr lang="en-US" sz="36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rPr>
              <a:t>=</a:t>
            </a:r>
          </a:p>
        </p:txBody>
      </p:sp>
      <p:sp>
        <p:nvSpPr>
          <p:cNvPr id="38" name="Rectangle 37">
            <a:extLst>
              <a:ext uri="{FF2B5EF4-FFF2-40B4-BE49-F238E27FC236}">
                <a16:creationId xmlns:a16="http://schemas.microsoft.com/office/drawing/2014/main" id="{7D5C57EE-86F1-4420-80C2-357832AFF16D}"/>
              </a:ext>
            </a:extLst>
          </p:cNvPr>
          <p:cNvSpPr/>
          <p:nvPr/>
        </p:nvSpPr>
        <p:spPr>
          <a:xfrm>
            <a:off x="7777810" y="5204209"/>
            <a:ext cx="420307" cy="646331"/>
          </a:xfrm>
          <a:prstGeom prst="rect">
            <a:avLst/>
          </a:prstGeom>
          <a:noFill/>
        </p:spPr>
        <p:txBody>
          <a:bodyPr wrap="none" lIns="91440" tIns="45720" rIns="91440" bIns="45720">
            <a:spAutoFit/>
          </a:bodyPr>
          <a:lstStyle/>
          <a:p>
            <a:pPr algn="ctr"/>
            <a:r>
              <a:rPr lang="en-US" sz="36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rPr>
              <a:t>=</a:t>
            </a:r>
          </a:p>
        </p:txBody>
      </p:sp>
      <p:sp>
        <p:nvSpPr>
          <p:cNvPr id="39" name="Rectangle 38">
            <a:extLst>
              <a:ext uri="{FF2B5EF4-FFF2-40B4-BE49-F238E27FC236}">
                <a16:creationId xmlns:a16="http://schemas.microsoft.com/office/drawing/2014/main" id="{C6D2F409-312D-401E-BA2F-B39630ABA326}"/>
              </a:ext>
            </a:extLst>
          </p:cNvPr>
          <p:cNvSpPr/>
          <p:nvPr/>
        </p:nvSpPr>
        <p:spPr>
          <a:xfrm>
            <a:off x="4367324" y="4279286"/>
            <a:ext cx="738300" cy="461665"/>
          </a:xfrm>
          <a:prstGeom prst="rect">
            <a:avLst/>
          </a:prstGeom>
          <a:noFill/>
        </p:spPr>
        <p:txBody>
          <a:bodyPr wrap="square" lIns="91440" tIns="45720" rIns="91440" bIns="45720">
            <a:spAutoFit/>
          </a:bodyPr>
          <a:lstStyle/>
          <a:p>
            <a:pPr algn="ctr"/>
            <a:r>
              <a:rPr lang="en-US" sz="2400" dirty="0">
                <a:ln w="0"/>
                <a:solidFill>
                  <a:schemeClr val="tx1">
                    <a:lumMod val="65000"/>
                    <a:lumOff val="35000"/>
                  </a:schemeClr>
                </a:solidFill>
                <a:effectLst>
                  <a:outerShdw blurRad="38100" dist="19050" dir="2700000" algn="tl" rotWithShape="0">
                    <a:schemeClr val="dk1">
                      <a:alpha val="40000"/>
                    </a:schemeClr>
                  </a:outerShdw>
                </a:effectLst>
                <a:latin typeface="+mn-lt"/>
              </a:rPr>
              <a:t>÷2</a:t>
            </a:r>
            <a:endPar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endParaRPr>
          </a:p>
        </p:txBody>
      </p:sp>
      <p:sp>
        <p:nvSpPr>
          <p:cNvPr id="40" name="Rectangle 39">
            <a:extLst>
              <a:ext uri="{FF2B5EF4-FFF2-40B4-BE49-F238E27FC236}">
                <a16:creationId xmlns:a16="http://schemas.microsoft.com/office/drawing/2014/main" id="{119D3EAC-8D5F-4B69-A900-9FA6C000BA77}"/>
              </a:ext>
            </a:extLst>
          </p:cNvPr>
          <p:cNvSpPr/>
          <p:nvPr/>
        </p:nvSpPr>
        <p:spPr>
          <a:xfrm>
            <a:off x="7579139" y="4299961"/>
            <a:ext cx="738300" cy="461665"/>
          </a:xfrm>
          <a:prstGeom prst="rect">
            <a:avLst/>
          </a:prstGeom>
          <a:noFill/>
        </p:spPr>
        <p:txBody>
          <a:bodyPr wrap="square" lIns="91440" tIns="45720" rIns="91440" bIns="45720">
            <a:spAutoFit/>
          </a:bodyPr>
          <a:lstStyle/>
          <a:p>
            <a:pPr algn="ctr"/>
            <a:r>
              <a:rPr lang="en-US" sz="2400" dirty="0">
                <a:ln w="0"/>
                <a:solidFill>
                  <a:schemeClr val="tx1">
                    <a:lumMod val="65000"/>
                    <a:lumOff val="35000"/>
                  </a:schemeClr>
                </a:solidFill>
                <a:effectLst>
                  <a:outerShdw blurRad="38100" dist="19050" dir="2700000" algn="tl" rotWithShape="0">
                    <a:schemeClr val="dk1">
                      <a:alpha val="40000"/>
                    </a:schemeClr>
                  </a:outerShdw>
                </a:effectLst>
                <a:latin typeface="+mn-lt"/>
              </a:rPr>
              <a:t>÷2</a:t>
            </a:r>
            <a:endPar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endParaRPr>
          </a:p>
        </p:txBody>
      </p:sp>
      <p:sp>
        <p:nvSpPr>
          <p:cNvPr id="41" name="Rectangle 40">
            <a:extLst>
              <a:ext uri="{FF2B5EF4-FFF2-40B4-BE49-F238E27FC236}">
                <a16:creationId xmlns:a16="http://schemas.microsoft.com/office/drawing/2014/main" id="{52D046B7-6940-4D07-BF9C-B8A94B17FEA7}"/>
              </a:ext>
            </a:extLst>
          </p:cNvPr>
          <p:cNvSpPr/>
          <p:nvPr/>
        </p:nvSpPr>
        <p:spPr>
          <a:xfrm>
            <a:off x="4437285" y="6082198"/>
            <a:ext cx="738300" cy="461665"/>
          </a:xfrm>
          <a:prstGeom prst="rect">
            <a:avLst/>
          </a:prstGeom>
          <a:noFill/>
        </p:spPr>
        <p:txBody>
          <a:bodyPr wrap="square" lIns="91440" tIns="45720" rIns="91440" bIns="45720">
            <a:spAutoFit/>
          </a:bodyPr>
          <a:lstStyle/>
          <a:p>
            <a:pPr algn="ctr"/>
            <a:r>
              <a:rPr lang="en-US" sz="2400" dirty="0">
                <a:ln w="0"/>
                <a:solidFill>
                  <a:schemeClr val="tx1">
                    <a:lumMod val="65000"/>
                    <a:lumOff val="35000"/>
                  </a:schemeClr>
                </a:solidFill>
                <a:effectLst>
                  <a:outerShdw blurRad="38100" dist="19050" dir="2700000" algn="tl" rotWithShape="0">
                    <a:schemeClr val="dk1">
                      <a:alpha val="40000"/>
                    </a:schemeClr>
                  </a:outerShdw>
                </a:effectLst>
                <a:latin typeface="+mn-lt"/>
              </a:rPr>
              <a:t>÷2</a:t>
            </a:r>
            <a:endPar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endParaRPr>
          </a:p>
        </p:txBody>
      </p:sp>
      <p:sp>
        <p:nvSpPr>
          <p:cNvPr id="42" name="Rectangle 41">
            <a:extLst>
              <a:ext uri="{FF2B5EF4-FFF2-40B4-BE49-F238E27FC236}">
                <a16:creationId xmlns:a16="http://schemas.microsoft.com/office/drawing/2014/main" id="{EEC2B608-2544-42F8-9655-EB5BDF48F7EE}"/>
              </a:ext>
            </a:extLst>
          </p:cNvPr>
          <p:cNvSpPr/>
          <p:nvPr/>
        </p:nvSpPr>
        <p:spPr>
          <a:xfrm>
            <a:off x="7496690" y="6083113"/>
            <a:ext cx="738300" cy="461665"/>
          </a:xfrm>
          <a:prstGeom prst="rect">
            <a:avLst/>
          </a:prstGeom>
          <a:noFill/>
        </p:spPr>
        <p:txBody>
          <a:bodyPr wrap="square" lIns="91440" tIns="45720" rIns="91440" bIns="45720">
            <a:spAutoFit/>
          </a:bodyPr>
          <a:lstStyle/>
          <a:p>
            <a:pPr algn="ctr"/>
            <a:r>
              <a:rPr lang="en-US" sz="2400" dirty="0">
                <a:ln w="0"/>
                <a:solidFill>
                  <a:schemeClr val="tx1">
                    <a:lumMod val="65000"/>
                    <a:lumOff val="35000"/>
                  </a:schemeClr>
                </a:solidFill>
                <a:effectLst>
                  <a:outerShdw blurRad="38100" dist="19050" dir="2700000" algn="tl" rotWithShape="0">
                    <a:schemeClr val="dk1">
                      <a:alpha val="40000"/>
                    </a:schemeClr>
                  </a:outerShdw>
                </a:effectLst>
                <a:latin typeface="+mn-lt"/>
              </a:rPr>
              <a:t>÷2</a:t>
            </a:r>
            <a:endPar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endParaRPr>
          </a:p>
        </p:txBody>
      </p:sp>
      <p:sp>
        <p:nvSpPr>
          <p:cNvPr id="43" name="Arrow: Curved Down 42">
            <a:extLst>
              <a:ext uri="{FF2B5EF4-FFF2-40B4-BE49-F238E27FC236}">
                <a16:creationId xmlns:a16="http://schemas.microsoft.com/office/drawing/2014/main" id="{7431707A-0041-4DA4-B460-3BB6478740E5}"/>
              </a:ext>
            </a:extLst>
          </p:cNvPr>
          <p:cNvSpPr/>
          <p:nvPr/>
        </p:nvSpPr>
        <p:spPr>
          <a:xfrm flipH="1" flipV="1">
            <a:off x="3280339" y="5843138"/>
            <a:ext cx="2856279" cy="341410"/>
          </a:xfrm>
          <a:prstGeom prst="curvedDownArrow">
            <a:avLst>
              <a:gd name="adj1" fmla="val 25000"/>
              <a:gd name="adj2" fmla="val 50000"/>
              <a:gd name="adj3" fmla="val 32606"/>
            </a:avLst>
          </a:prstGeom>
          <a:solidFill>
            <a:srgbClr val="59B4E1"/>
          </a:solidFill>
          <a:ln>
            <a:solidFill>
              <a:srgbClr val="59B4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endParaRPr>
          </a:p>
        </p:txBody>
      </p:sp>
      <p:sp>
        <p:nvSpPr>
          <p:cNvPr id="44" name="Arrow: Curved Down 43">
            <a:extLst>
              <a:ext uri="{FF2B5EF4-FFF2-40B4-BE49-F238E27FC236}">
                <a16:creationId xmlns:a16="http://schemas.microsoft.com/office/drawing/2014/main" id="{1A9D2127-F240-47D7-8F88-2D6F31BB140F}"/>
              </a:ext>
            </a:extLst>
          </p:cNvPr>
          <p:cNvSpPr/>
          <p:nvPr/>
        </p:nvSpPr>
        <p:spPr>
          <a:xfrm flipH="1">
            <a:off x="6420218" y="4670904"/>
            <a:ext cx="2856279" cy="393195"/>
          </a:xfrm>
          <a:prstGeom prst="curvedDownArrow">
            <a:avLst>
              <a:gd name="adj1" fmla="val 25000"/>
              <a:gd name="adj2" fmla="val 50000"/>
              <a:gd name="adj3" fmla="val 28915"/>
            </a:avLst>
          </a:prstGeom>
          <a:solidFill>
            <a:srgbClr val="74C274"/>
          </a:solidFill>
          <a:ln>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endParaRPr>
          </a:p>
        </p:txBody>
      </p:sp>
      <p:sp>
        <p:nvSpPr>
          <p:cNvPr id="45" name="Arrow: Curved Down 44">
            <a:extLst>
              <a:ext uri="{FF2B5EF4-FFF2-40B4-BE49-F238E27FC236}">
                <a16:creationId xmlns:a16="http://schemas.microsoft.com/office/drawing/2014/main" id="{F44474AD-2F11-42A1-AD08-2E219DF2D2A5}"/>
              </a:ext>
            </a:extLst>
          </p:cNvPr>
          <p:cNvSpPr/>
          <p:nvPr/>
        </p:nvSpPr>
        <p:spPr>
          <a:xfrm flipH="1" flipV="1">
            <a:off x="6437701" y="5831363"/>
            <a:ext cx="2856279" cy="327103"/>
          </a:xfrm>
          <a:prstGeom prst="curvedDownArrow">
            <a:avLst>
              <a:gd name="adj1" fmla="val 25000"/>
              <a:gd name="adj2" fmla="val 50000"/>
              <a:gd name="adj3" fmla="val 28915"/>
            </a:avLst>
          </a:prstGeom>
          <a:solidFill>
            <a:srgbClr val="74C274"/>
          </a:solidFill>
          <a:ln>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endParaRPr>
          </a:p>
        </p:txBody>
      </p:sp>
      <p:sp>
        <p:nvSpPr>
          <p:cNvPr id="46" name="Arrow: Curved Down 45">
            <a:extLst>
              <a:ext uri="{FF2B5EF4-FFF2-40B4-BE49-F238E27FC236}">
                <a16:creationId xmlns:a16="http://schemas.microsoft.com/office/drawing/2014/main" id="{C64DC454-9AEF-4723-B1C3-D029151731CC}"/>
              </a:ext>
            </a:extLst>
          </p:cNvPr>
          <p:cNvSpPr/>
          <p:nvPr/>
        </p:nvSpPr>
        <p:spPr>
          <a:xfrm flipH="1">
            <a:off x="3149963" y="4167649"/>
            <a:ext cx="6466720" cy="659715"/>
          </a:xfrm>
          <a:prstGeom prst="curvedDownArrow">
            <a:avLst>
              <a:gd name="adj1" fmla="val 25000"/>
              <a:gd name="adj2" fmla="val 55475"/>
              <a:gd name="adj3" fmla="val 3964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7" name="Arrow: Curved Down 46">
            <a:extLst>
              <a:ext uri="{FF2B5EF4-FFF2-40B4-BE49-F238E27FC236}">
                <a16:creationId xmlns:a16="http://schemas.microsoft.com/office/drawing/2014/main" id="{84E982A2-F0EE-4BDF-A55E-B8EB4C63BDC9}"/>
              </a:ext>
            </a:extLst>
          </p:cNvPr>
          <p:cNvSpPr/>
          <p:nvPr/>
        </p:nvSpPr>
        <p:spPr>
          <a:xfrm flipH="1" flipV="1">
            <a:off x="3063029" y="5930499"/>
            <a:ext cx="6501688" cy="604105"/>
          </a:xfrm>
          <a:prstGeom prst="curvedDownArrow">
            <a:avLst>
              <a:gd name="adj1" fmla="val 17210"/>
              <a:gd name="adj2" fmla="val 62364"/>
              <a:gd name="adj3" fmla="val 40992"/>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endParaRPr>
          </a:p>
        </p:txBody>
      </p:sp>
      <p:sp>
        <p:nvSpPr>
          <p:cNvPr id="48" name="Rectangle 47">
            <a:extLst>
              <a:ext uri="{FF2B5EF4-FFF2-40B4-BE49-F238E27FC236}">
                <a16:creationId xmlns:a16="http://schemas.microsoft.com/office/drawing/2014/main" id="{D734A15D-FB21-4E31-BC0C-39AA096DE379}"/>
              </a:ext>
            </a:extLst>
          </p:cNvPr>
          <p:cNvSpPr/>
          <p:nvPr/>
        </p:nvSpPr>
        <p:spPr>
          <a:xfrm>
            <a:off x="6127572" y="3806101"/>
            <a:ext cx="738300" cy="461665"/>
          </a:xfrm>
          <a:prstGeom prst="rect">
            <a:avLst/>
          </a:prstGeom>
          <a:noFill/>
        </p:spPr>
        <p:txBody>
          <a:bodyPr wrap="square" lIns="91440" tIns="45720" rIns="91440" bIns="45720">
            <a:spAutoFit/>
          </a:bodyPr>
          <a:lstStyle/>
          <a:p>
            <a:pPr algn="ctr"/>
            <a:r>
              <a:rPr lang="en-US" sz="2400" dirty="0">
                <a:ln w="0"/>
                <a:solidFill>
                  <a:schemeClr val="tx1">
                    <a:lumMod val="65000"/>
                    <a:lumOff val="35000"/>
                  </a:schemeClr>
                </a:solidFill>
                <a:effectLst>
                  <a:outerShdw blurRad="38100" dist="19050" dir="2700000" algn="tl" rotWithShape="0">
                    <a:schemeClr val="dk1">
                      <a:alpha val="40000"/>
                    </a:schemeClr>
                  </a:outerShdw>
                </a:effectLst>
                <a:latin typeface="+mn-lt"/>
              </a:rPr>
              <a:t>÷4</a:t>
            </a:r>
            <a:endPar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endParaRPr>
          </a:p>
        </p:txBody>
      </p:sp>
      <p:sp>
        <p:nvSpPr>
          <p:cNvPr id="49" name="Rectangle 48">
            <a:extLst>
              <a:ext uri="{FF2B5EF4-FFF2-40B4-BE49-F238E27FC236}">
                <a16:creationId xmlns:a16="http://schemas.microsoft.com/office/drawing/2014/main" id="{CE4823A1-B7FF-40E9-B0C4-39A8918FFDA9}"/>
              </a:ext>
            </a:extLst>
          </p:cNvPr>
          <p:cNvSpPr/>
          <p:nvPr/>
        </p:nvSpPr>
        <p:spPr>
          <a:xfrm>
            <a:off x="6121069" y="6468510"/>
            <a:ext cx="738300" cy="461665"/>
          </a:xfrm>
          <a:prstGeom prst="rect">
            <a:avLst/>
          </a:prstGeom>
          <a:noFill/>
        </p:spPr>
        <p:txBody>
          <a:bodyPr wrap="square" lIns="91440" tIns="45720" rIns="91440" bIns="45720">
            <a:spAutoFit/>
          </a:bodyPr>
          <a:lstStyle/>
          <a:p>
            <a:pPr algn="ctr"/>
            <a:r>
              <a:rPr lang="en-US" sz="2400" dirty="0">
                <a:ln w="0"/>
                <a:solidFill>
                  <a:schemeClr val="tx1">
                    <a:lumMod val="65000"/>
                    <a:lumOff val="35000"/>
                  </a:schemeClr>
                </a:solidFill>
                <a:effectLst>
                  <a:outerShdw blurRad="38100" dist="19050" dir="2700000" algn="tl" rotWithShape="0">
                    <a:schemeClr val="dk1">
                      <a:alpha val="40000"/>
                    </a:schemeClr>
                  </a:outerShdw>
                </a:effectLst>
                <a:latin typeface="+mn-lt"/>
              </a:rPr>
              <a:t>÷4</a:t>
            </a:r>
            <a:endParaRPr lang="en-US" sz="2400" b="0" cap="none" spc="0" dirty="0">
              <a:ln w="0"/>
              <a:solidFill>
                <a:schemeClr val="tx1">
                  <a:lumMod val="65000"/>
                  <a:lumOff val="35000"/>
                </a:schemeClr>
              </a:solidFill>
              <a:effectLst>
                <a:outerShdw blurRad="38100" dist="19050" dir="2700000" algn="tl" rotWithShape="0">
                  <a:schemeClr val="dk1">
                    <a:alpha val="40000"/>
                  </a:schemeClr>
                </a:outerShdw>
              </a:effectLst>
              <a:latin typeface="+mn-lt"/>
            </a:endParaRPr>
          </a:p>
        </p:txBody>
      </p:sp>
    </p:spTree>
    <p:custDataLst>
      <p:tags r:id="rId1"/>
    </p:custDataLst>
    <p:extLst>
      <p:ext uri="{BB962C8B-B14F-4D97-AF65-F5344CB8AC3E}">
        <p14:creationId xmlns:p14="http://schemas.microsoft.com/office/powerpoint/2010/main" val="229666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wipe(left)">
                                      <p:cBhvr>
                                        <p:cTn id="10" dur="500"/>
                                        <p:tgtEl>
                                          <p:spTgt spid="40"/>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wipe(left)">
                                      <p:cBhvr>
                                        <p:cTn id="13" dur="500"/>
                                        <p:tgtEl>
                                          <p:spTgt spid="42"/>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wipe(right)">
                                      <p:cBhvr>
                                        <p:cTn id="16" dur="500"/>
                                        <p:tgtEl>
                                          <p:spTgt spid="45"/>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p:cTn id="19" dur="500" fill="hold"/>
                                        <p:tgtEl>
                                          <p:spTgt spid="38"/>
                                        </p:tgtEl>
                                        <p:attrNameLst>
                                          <p:attrName>ppt_w</p:attrName>
                                        </p:attrNameLst>
                                      </p:cBhvr>
                                      <p:tavLst>
                                        <p:tav tm="0">
                                          <p:val>
                                            <p:fltVal val="0"/>
                                          </p:val>
                                        </p:tav>
                                        <p:tav tm="100000">
                                          <p:val>
                                            <p:strVal val="#ppt_w"/>
                                          </p:val>
                                        </p:tav>
                                      </p:tavLst>
                                    </p:anim>
                                    <p:anim calcmode="lin" valueType="num">
                                      <p:cBhvr>
                                        <p:cTn id="20" dur="500" fill="hold"/>
                                        <p:tgtEl>
                                          <p:spTgt spid="38"/>
                                        </p:tgtEl>
                                        <p:attrNameLst>
                                          <p:attrName>ppt_h</p:attrName>
                                        </p:attrNameLst>
                                      </p:cBhvr>
                                      <p:tavLst>
                                        <p:tav tm="0">
                                          <p:val>
                                            <p:fltVal val="0"/>
                                          </p:val>
                                        </p:tav>
                                        <p:tav tm="100000">
                                          <p:val>
                                            <p:strVal val="#ppt_h"/>
                                          </p:val>
                                        </p:tav>
                                      </p:tavLst>
                                    </p:anim>
                                    <p:animEffect transition="in" filter="fade">
                                      <p:cBhvr>
                                        <p:cTn id="21" dur="500"/>
                                        <p:tgtEl>
                                          <p:spTgt spid="38"/>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right)">
                                      <p:cBhvr>
                                        <p:cTn id="29" dur="500"/>
                                        <p:tgtEl>
                                          <p:spTgt spid="24"/>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wipe(left)">
                                      <p:cBhvr>
                                        <p:cTn id="32" dur="500"/>
                                        <p:tgtEl>
                                          <p:spTgt spid="41"/>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ipe(right)">
                                      <p:cBhvr>
                                        <p:cTn id="35" dur="500"/>
                                        <p:tgtEl>
                                          <p:spTgt spid="43"/>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p:cTn id="38" dur="500" fill="hold"/>
                                        <p:tgtEl>
                                          <p:spTgt spid="37"/>
                                        </p:tgtEl>
                                        <p:attrNameLst>
                                          <p:attrName>ppt_w</p:attrName>
                                        </p:attrNameLst>
                                      </p:cBhvr>
                                      <p:tavLst>
                                        <p:tav tm="0">
                                          <p:val>
                                            <p:fltVal val="0"/>
                                          </p:val>
                                        </p:tav>
                                        <p:tav tm="100000">
                                          <p:val>
                                            <p:strVal val="#ppt_w"/>
                                          </p:val>
                                        </p:tav>
                                      </p:tavLst>
                                    </p:anim>
                                    <p:anim calcmode="lin" valueType="num">
                                      <p:cBhvr>
                                        <p:cTn id="39" dur="500" fill="hold"/>
                                        <p:tgtEl>
                                          <p:spTgt spid="37"/>
                                        </p:tgtEl>
                                        <p:attrNameLst>
                                          <p:attrName>ppt_h</p:attrName>
                                        </p:attrNameLst>
                                      </p:cBhvr>
                                      <p:tavLst>
                                        <p:tav tm="0">
                                          <p:val>
                                            <p:fltVal val="0"/>
                                          </p:val>
                                        </p:tav>
                                        <p:tav tm="100000">
                                          <p:val>
                                            <p:strVal val="#ppt_h"/>
                                          </p:val>
                                        </p:tav>
                                      </p:tavLst>
                                    </p:anim>
                                    <p:animEffect transition="in" filter="fade">
                                      <p:cBhvr>
                                        <p:cTn id="40" dur="500"/>
                                        <p:tgtEl>
                                          <p:spTgt spid="37"/>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grpId="0" nodeType="click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right)">
                                      <p:cBhvr>
                                        <p:cTn id="45" dur="500"/>
                                        <p:tgtEl>
                                          <p:spTgt spid="4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2" fill="hold" grpId="0" nodeType="click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wipe(right)">
                                      <p:cBhvr>
                                        <p:cTn id="53" dur="500"/>
                                        <p:tgtEl>
                                          <p:spTgt spid="47"/>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9"/>
                                        </p:tgtEl>
                                        <p:attrNameLst>
                                          <p:attrName>style.visibility</p:attrName>
                                        </p:attrNameLst>
                                      </p:cBhvr>
                                      <p:to>
                                        <p:strVal val="visible"/>
                                      </p:to>
                                    </p:set>
                                    <p:animEffect transition="in" filter="wipe(left)">
                                      <p:cBhvr>
                                        <p:cTn id="56"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7" grpId="0"/>
      <p:bldP spid="38" grpId="0"/>
      <p:bldP spid="39" grpId="0"/>
      <p:bldP spid="40" grpId="0"/>
      <p:bldP spid="41" grpId="0"/>
      <p:bldP spid="42" grpId="0"/>
      <p:bldP spid="43" grpId="0" animBg="1"/>
      <p:bldP spid="44" grpId="0" animBg="1"/>
      <p:bldP spid="45" grpId="0" animBg="1"/>
      <p:bldP spid="46" grpId="0" animBg="1"/>
      <p:bldP spid="47" grpId="0" animBg="1"/>
      <p:bldP spid="48" grpId="0"/>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441" y="773351"/>
            <a:ext cx="2733118" cy="3299987"/>
          </a:xfrm>
          <a:prstGeom prst="rect">
            <a:avLst/>
          </a:prstGeom>
        </p:spPr>
      </p:pic>
      <p:sp>
        <p:nvSpPr>
          <p:cNvPr id="4" name="Google Shape;97;gb06ce43697_0_0">
            <a:extLst>
              <a:ext uri="{FF2B5EF4-FFF2-40B4-BE49-F238E27FC236}">
                <a16:creationId xmlns:a16="http://schemas.microsoft.com/office/drawing/2014/main" id="{4245A341-67B7-49D2-83BC-1C7196F6A943}"/>
              </a:ext>
            </a:extLst>
          </p:cNvPr>
          <p:cNvSpPr txBox="1">
            <a:spLocks/>
          </p:cNvSpPr>
          <p:nvPr/>
        </p:nvSpPr>
        <p:spPr>
          <a:xfrm>
            <a:off x="1024400" y="4394015"/>
            <a:ext cx="10143000" cy="1789084"/>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fr-FR" sz="5400" dirty="0">
                <a:solidFill>
                  <a:schemeClr val="accent1">
                    <a:lumMod val="50000"/>
                  </a:schemeClr>
                </a:solidFill>
                <a:latin typeface="Comic Sans MS"/>
              </a:rPr>
              <a:t>Maîtrise des connaissances mathématiques et fluidité</a:t>
            </a:r>
            <a:endParaRPr lang="fr-FR" sz="5400" b="1" dirty="0">
              <a:solidFill>
                <a:schemeClr val="accent1">
                  <a:lumMod val="50000"/>
                </a:schemeClr>
              </a:solidFill>
              <a:latin typeface="Comic Sans MS"/>
            </a:endParaRPr>
          </a:p>
        </p:txBody>
      </p:sp>
    </p:spTree>
    <p:custDataLst>
      <p:tags r:id="rId1"/>
    </p:custDataLst>
    <p:extLst>
      <p:ext uri="{BB962C8B-B14F-4D97-AF65-F5344CB8AC3E}">
        <p14:creationId xmlns:p14="http://schemas.microsoft.com/office/powerpoint/2010/main" val="42747221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Choisissez les bonnes réponses.</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DFAE123-F4D2-4D2C-BF20-A47DC7E934A6}"/>
                  </a:ext>
                </a:extLst>
              </p:cNvPr>
              <p:cNvSpPr txBox="1"/>
              <p:nvPr/>
            </p:nvSpPr>
            <p:spPr>
              <a:xfrm>
                <a:off x="484594" y="1442996"/>
                <a:ext cx="7444153" cy="1996059"/>
              </a:xfrm>
              <a:prstGeom prst="rect">
                <a:avLst/>
              </a:prstGeom>
              <a:noFill/>
            </p:spPr>
            <p:txBody>
              <a:bodyPr wrap="square">
                <a:spAutoFit/>
              </a:bodyPr>
              <a:lstStyle/>
              <a:p>
                <a:pPr>
                  <a:spcAft>
                    <a:spcPts val="800"/>
                  </a:spcAft>
                </a:pPr>
                <a14:m>
                  <m:oMath xmlns:m="http://schemas.openxmlformats.org/officeDocument/2006/math">
                    <m:f>
                      <m:fPr>
                        <m:ctrlPr>
                          <a:rPr lang="en-US" sz="2800" b="0" i="1" dirty="0" smtClean="0">
                            <a:solidFill>
                              <a:schemeClr val="tx1">
                                <a:lumMod val="65000"/>
                                <a:lumOff val="35000"/>
                              </a:schemeClr>
                            </a:solidFill>
                            <a:effectLst/>
                            <a:latin typeface="Cambria Math" panose="02040503050406030204" pitchFamily="18" charset="0"/>
                            <a:ea typeface="Calibri" panose="020F0502020204030204" pitchFamily="34" charset="0"/>
                            <a:cs typeface="Arial" panose="020B0604020202020204" pitchFamily="34" charset="0"/>
                          </a:rPr>
                        </m:ctrlPr>
                      </m:fPr>
                      <m:num>
                        <m:r>
                          <a:rPr lang="en-US" sz="2800" b="0" i="0" dirty="0" smtClean="0">
                            <a:solidFill>
                              <a:schemeClr val="tx1">
                                <a:lumMod val="65000"/>
                                <a:lumOff val="35000"/>
                              </a:schemeClr>
                            </a:solidFill>
                            <a:effectLst/>
                            <a:latin typeface="Cambria Math" panose="02040503050406030204" pitchFamily="18" charset="0"/>
                            <a:ea typeface="Calibri" panose="020F0502020204030204" pitchFamily="34" charset="0"/>
                            <a:cs typeface="Arial" panose="020B0604020202020204" pitchFamily="34" charset="0"/>
                          </a:rPr>
                          <m:t>1</m:t>
                        </m:r>
                      </m:num>
                      <m:den>
                        <m:r>
                          <a:rPr lang="en-US" sz="2800" b="0" i="0" dirty="0" smtClean="0">
                            <a:solidFill>
                              <a:schemeClr val="tx1">
                                <a:lumMod val="65000"/>
                                <a:lumOff val="35000"/>
                              </a:schemeClr>
                            </a:solidFill>
                            <a:effectLst/>
                            <a:latin typeface="Cambria Math" panose="02040503050406030204" pitchFamily="18" charset="0"/>
                            <a:ea typeface="Calibri" panose="020F0502020204030204" pitchFamily="34" charset="0"/>
                            <a:cs typeface="Arial" panose="020B0604020202020204" pitchFamily="34" charset="0"/>
                          </a:rPr>
                          <m:t>6</m:t>
                        </m:r>
                      </m:den>
                    </m:f>
                  </m:oMath>
                </a14:m>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 </a:t>
                </a:r>
                <a:r>
                  <a:rPr lang="fr-FR" sz="2800" dirty="0">
                    <a:solidFill>
                      <a:schemeClr val="tx1">
                        <a:lumMod val="65000"/>
                        <a:lumOff val="35000"/>
                      </a:schemeClr>
                    </a:solidFill>
                    <a:latin typeface="+mn-lt"/>
                    <a:ea typeface="Calibri" panose="020F0502020204030204" pitchFamily="34" charset="0"/>
                    <a:cs typeface="Arial" panose="020B0604020202020204" pitchFamily="34" charset="0"/>
                  </a:rPr>
                  <a:t>des poissons du bassin de la zone A du zoo sont des barbues de rivière. Quelles fractions peuvent également représenter les barbues de rivière dans le bassin ?</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9DFAE123-F4D2-4D2C-BF20-A47DC7E934A6}"/>
                  </a:ext>
                </a:extLst>
              </p:cNvPr>
              <p:cNvSpPr txBox="1">
                <a:spLocks noRot="1" noChangeAspect="1" noMove="1" noResize="1" noEditPoints="1" noAdjustHandles="1" noChangeArrowheads="1" noChangeShapeType="1" noTextEdit="1"/>
              </p:cNvSpPr>
              <p:nvPr/>
            </p:nvSpPr>
            <p:spPr>
              <a:xfrm>
                <a:off x="484594" y="1442996"/>
                <a:ext cx="7444153" cy="1996059"/>
              </a:xfrm>
              <a:prstGeom prst="rect">
                <a:avLst/>
              </a:prstGeom>
              <a:blipFill>
                <a:blip r:embed="rId4"/>
                <a:stretch>
                  <a:fillRect l="-1637" r="-2864" b="-8257"/>
                </a:stretch>
              </a:blipFill>
            </p:spPr>
            <p:txBody>
              <a:bodyPr/>
              <a:lstStyle/>
              <a:p>
                <a:r>
                  <a:rPr lang="fr-FR">
                    <a:noFill/>
                  </a:rPr>
                  <a:t> </a:t>
                </a:r>
              </a:p>
            </p:txBody>
          </p:sp>
        </mc:Fallback>
      </mc:AlternateContent>
      <p:grpSp>
        <p:nvGrpSpPr>
          <p:cNvPr id="3" name="Group 2">
            <a:extLst>
              <a:ext uri="{FF2B5EF4-FFF2-40B4-BE49-F238E27FC236}">
                <a16:creationId xmlns:a16="http://schemas.microsoft.com/office/drawing/2014/main" id="{EB62A988-5D26-4D03-B039-98D52B89E114}"/>
              </a:ext>
            </a:extLst>
          </p:cNvPr>
          <p:cNvGrpSpPr/>
          <p:nvPr/>
        </p:nvGrpSpPr>
        <p:grpSpPr>
          <a:xfrm>
            <a:off x="1274165" y="3447741"/>
            <a:ext cx="1834610" cy="1213202"/>
            <a:chOff x="1274164" y="3837482"/>
            <a:chExt cx="2083633" cy="1213202"/>
          </a:xfrm>
        </p:grpSpPr>
        <p:sp>
          <p:nvSpPr>
            <p:cNvPr id="2" name="Rectangle: Rounded Corners 1">
              <a:extLst>
                <a:ext uri="{FF2B5EF4-FFF2-40B4-BE49-F238E27FC236}">
                  <a16:creationId xmlns:a16="http://schemas.microsoft.com/office/drawing/2014/main" id="{B18A43FB-8AA5-4333-8E21-331C7FBEEF16}"/>
                </a:ext>
              </a:extLst>
            </p:cNvPr>
            <p:cNvSpPr/>
            <p:nvPr/>
          </p:nvSpPr>
          <p:spPr>
            <a:xfrm>
              <a:off x="1274164" y="3837482"/>
              <a:ext cx="2083633" cy="1213202"/>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18" name="Group 17">
              <a:extLst>
                <a:ext uri="{FF2B5EF4-FFF2-40B4-BE49-F238E27FC236}">
                  <a16:creationId xmlns:a16="http://schemas.microsoft.com/office/drawing/2014/main" id="{7431AA87-C1CE-4B67-AADA-D20612EECF0F}"/>
                </a:ext>
              </a:extLst>
            </p:cNvPr>
            <p:cNvGrpSpPr/>
            <p:nvPr/>
          </p:nvGrpSpPr>
          <p:grpSpPr>
            <a:xfrm>
              <a:off x="1766020" y="3904450"/>
              <a:ext cx="1099920" cy="1092615"/>
              <a:chOff x="2345635" y="2887944"/>
              <a:chExt cx="1099920" cy="1092615"/>
            </a:xfrm>
          </p:grpSpPr>
          <p:cxnSp>
            <p:nvCxnSpPr>
              <p:cNvPr id="19" name="Straight Connector 18">
                <a:extLst>
                  <a:ext uri="{FF2B5EF4-FFF2-40B4-BE49-F238E27FC236}">
                    <a16:creationId xmlns:a16="http://schemas.microsoft.com/office/drawing/2014/main" id="{8C82D17C-7DEF-41E3-A5CF-B09F354E8C4D}"/>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7ABDAE5C-D4BB-4003-8BC5-18EB57B981CB}"/>
                  </a:ext>
                </a:extLst>
              </p:cNvPr>
              <p:cNvSpPr txBox="1"/>
              <p:nvPr/>
            </p:nvSpPr>
            <p:spPr>
              <a:xfrm>
                <a:off x="2713677" y="2887944"/>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a:t>
                </a:r>
                <a:endParaRPr lang="fr-FR" dirty="0"/>
              </a:p>
            </p:txBody>
          </p:sp>
          <p:sp>
            <p:nvSpPr>
              <p:cNvPr id="21" name="TextBox 20">
                <a:extLst>
                  <a:ext uri="{FF2B5EF4-FFF2-40B4-BE49-F238E27FC236}">
                    <a16:creationId xmlns:a16="http://schemas.microsoft.com/office/drawing/2014/main" id="{47E5834A-1B4D-4B8A-A4BE-6EC13819FEAB}"/>
                  </a:ext>
                </a:extLst>
              </p:cNvPr>
              <p:cNvSpPr txBox="1"/>
              <p:nvPr/>
            </p:nvSpPr>
            <p:spPr>
              <a:xfrm>
                <a:off x="2603674" y="3457339"/>
                <a:ext cx="83224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12</a:t>
                </a:r>
                <a:endParaRPr lang="fr-FR" dirty="0"/>
              </a:p>
            </p:txBody>
          </p:sp>
        </p:grpSp>
      </p:grpSp>
      <p:grpSp>
        <p:nvGrpSpPr>
          <p:cNvPr id="48" name="Group 47">
            <a:extLst>
              <a:ext uri="{FF2B5EF4-FFF2-40B4-BE49-F238E27FC236}">
                <a16:creationId xmlns:a16="http://schemas.microsoft.com/office/drawing/2014/main" id="{019FC1F7-F8B8-4867-9A87-D52731ADF64B}"/>
              </a:ext>
            </a:extLst>
          </p:cNvPr>
          <p:cNvGrpSpPr/>
          <p:nvPr/>
        </p:nvGrpSpPr>
        <p:grpSpPr>
          <a:xfrm>
            <a:off x="5745651" y="3431328"/>
            <a:ext cx="1834610" cy="1213202"/>
            <a:chOff x="1274164" y="3837482"/>
            <a:chExt cx="2083633" cy="1213202"/>
          </a:xfrm>
        </p:grpSpPr>
        <p:sp>
          <p:nvSpPr>
            <p:cNvPr id="49" name="Rectangle: Rounded Corners 48">
              <a:extLst>
                <a:ext uri="{FF2B5EF4-FFF2-40B4-BE49-F238E27FC236}">
                  <a16:creationId xmlns:a16="http://schemas.microsoft.com/office/drawing/2014/main" id="{904CDD09-C1BB-4FFD-86A3-E452EB19840C}"/>
                </a:ext>
              </a:extLst>
            </p:cNvPr>
            <p:cNvSpPr/>
            <p:nvPr/>
          </p:nvSpPr>
          <p:spPr>
            <a:xfrm>
              <a:off x="1274164" y="3837482"/>
              <a:ext cx="2083633" cy="1213202"/>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50" name="Group 49">
              <a:extLst>
                <a:ext uri="{FF2B5EF4-FFF2-40B4-BE49-F238E27FC236}">
                  <a16:creationId xmlns:a16="http://schemas.microsoft.com/office/drawing/2014/main" id="{6A830383-C2BF-4061-9A5F-E5E2C185A0F7}"/>
                </a:ext>
              </a:extLst>
            </p:cNvPr>
            <p:cNvGrpSpPr/>
            <p:nvPr/>
          </p:nvGrpSpPr>
          <p:grpSpPr>
            <a:xfrm>
              <a:off x="1766020" y="3904450"/>
              <a:ext cx="1099920" cy="1079266"/>
              <a:chOff x="2345635" y="2887944"/>
              <a:chExt cx="1099920" cy="1079266"/>
            </a:xfrm>
          </p:grpSpPr>
          <p:cxnSp>
            <p:nvCxnSpPr>
              <p:cNvPr id="51" name="Straight Connector 50">
                <a:extLst>
                  <a:ext uri="{FF2B5EF4-FFF2-40B4-BE49-F238E27FC236}">
                    <a16:creationId xmlns:a16="http://schemas.microsoft.com/office/drawing/2014/main" id="{F154AAE6-CEA6-4B03-827E-A2C1B29377CA}"/>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C83F0BD8-E6EB-4CF7-A361-798D2F1E9F29}"/>
                  </a:ext>
                </a:extLst>
              </p:cNvPr>
              <p:cNvSpPr txBox="1"/>
              <p:nvPr/>
            </p:nvSpPr>
            <p:spPr>
              <a:xfrm>
                <a:off x="2713677" y="2887944"/>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3</a:t>
                </a:r>
                <a:endParaRPr lang="fr-FR" dirty="0"/>
              </a:p>
            </p:txBody>
          </p:sp>
          <p:sp>
            <p:nvSpPr>
              <p:cNvPr id="53" name="TextBox 52">
                <a:extLst>
                  <a:ext uri="{FF2B5EF4-FFF2-40B4-BE49-F238E27FC236}">
                    <a16:creationId xmlns:a16="http://schemas.microsoft.com/office/drawing/2014/main" id="{BDCAF923-FDCF-4CF4-B707-3DAE025F8BE5}"/>
                  </a:ext>
                </a:extLst>
              </p:cNvPr>
              <p:cNvSpPr txBox="1"/>
              <p:nvPr/>
            </p:nvSpPr>
            <p:spPr>
              <a:xfrm>
                <a:off x="2538397" y="3443990"/>
                <a:ext cx="749362"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20</a:t>
                </a:r>
                <a:endParaRPr lang="fr-FR" dirty="0"/>
              </a:p>
            </p:txBody>
          </p:sp>
        </p:grpSp>
      </p:grpSp>
      <p:sp>
        <p:nvSpPr>
          <p:cNvPr id="55" name="Rectangle: Rounded Corners 54">
            <a:extLst>
              <a:ext uri="{FF2B5EF4-FFF2-40B4-BE49-F238E27FC236}">
                <a16:creationId xmlns:a16="http://schemas.microsoft.com/office/drawing/2014/main" id="{AFA24174-2D9F-4372-8997-2F519CF56EA4}"/>
              </a:ext>
            </a:extLst>
          </p:cNvPr>
          <p:cNvSpPr/>
          <p:nvPr/>
        </p:nvSpPr>
        <p:spPr>
          <a:xfrm>
            <a:off x="3509908" y="4911336"/>
            <a:ext cx="1834610" cy="1213202"/>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57" name="Straight Connector 56">
            <a:extLst>
              <a:ext uri="{FF2B5EF4-FFF2-40B4-BE49-F238E27FC236}">
                <a16:creationId xmlns:a16="http://schemas.microsoft.com/office/drawing/2014/main" id="{E9D9A463-FFA7-4584-97B7-02D4FC9978AC}"/>
              </a:ext>
            </a:extLst>
          </p:cNvPr>
          <p:cNvCxnSpPr/>
          <p:nvPr/>
        </p:nvCxnSpPr>
        <p:spPr>
          <a:xfrm>
            <a:off x="3942980" y="5519360"/>
            <a:ext cx="96846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6920C254-636F-4B6A-BBC6-8B916F129C95}"/>
              </a:ext>
            </a:extLst>
          </p:cNvPr>
          <p:cNvSpPr txBox="1"/>
          <p:nvPr/>
        </p:nvSpPr>
        <p:spPr>
          <a:xfrm>
            <a:off x="4267036" y="4978304"/>
            <a:ext cx="351141"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5</a:t>
            </a:r>
            <a:endParaRPr lang="fr-FR" dirty="0"/>
          </a:p>
        </p:txBody>
      </p:sp>
      <p:sp>
        <p:nvSpPr>
          <p:cNvPr id="59" name="TextBox 58">
            <a:extLst>
              <a:ext uri="{FF2B5EF4-FFF2-40B4-BE49-F238E27FC236}">
                <a16:creationId xmlns:a16="http://schemas.microsoft.com/office/drawing/2014/main" id="{C1FC330A-5940-4796-B228-D81B5A8F530A}"/>
              </a:ext>
            </a:extLst>
          </p:cNvPr>
          <p:cNvSpPr txBox="1"/>
          <p:nvPr/>
        </p:nvSpPr>
        <p:spPr>
          <a:xfrm>
            <a:off x="4147238" y="5534350"/>
            <a:ext cx="78505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24</a:t>
            </a:r>
            <a:endParaRPr lang="fr-FR" dirty="0"/>
          </a:p>
        </p:txBody>
      </p:sp>
      <p:sp>
        <p:nvSpPr>
          <p:cNvPr id="43" name="Rectangle: Rounded Corners 42">
            <a:extLst>
              <a:ext uri="{FF2B5EF4-FFF2-40B4-BE49-F238E27FC236}">
                <a16:creationId xmlns:a16="http://schemas.microsoft.com/office/drawing/2014/main" id="{15BC3324-DE6C-45AF-8CE0-B6D19B8BBEE0}"/>
              </a:ext>
            </a:extLst>
          </p:cNvPr>
          <p:cNvSpPr/>
          <p:nvPr/>
        </p:nvSpPr>
        <p:spPr>
          <a:xfrm>
            <a:off x="3509908" y="3432825"/>
            <a:ext cx="1834610" cy="1213202"/>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lumMod val="65000"/>
                  <a:lumOff val="35000"/>
                </a:schemeClr>
              </a:solidFill>
            </a:endParaRPr>
          </a:p>
        </p:txBody>
      </p:sp>
      <p:cxnSp>
        <p:nvCxnSpPr>
          <p:cNvPr id="45" name="Straight Connector 44">
            <a:extLst>
              <a:ext uri="{FF2B5EF4-FFF2-40B4-BE49-F238E27FC236}">
                <a16:creationId xmlns:a16="http://schemas.microsoft.com/office/drawing/2014/main" id="{6957CE6B-207C-4680-ADF9-146243B36575}"/>
              </a:ext>
            </a:extLst>
          </p:cNvPr>
          <p:cNvCxnSpPr/>
          <p:nvPr/>
        </p:nvCxnSpPr>
        <p:spPr>
          <a:xfrm>
            <a:off x="3942981" y="4040849"/>
            <a:ext cx="968464" cy="0"/>
          </a:xfrm>
          <a:prstGeom prst="line">
            <a:avLst/>
          </a:prstGeom>
          <a:no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95B5AEBB-2315-41A6-B3CA-0E82C8E7E597}"/>
              </a:ext>
            </a:extLst>
          </p:cNvPr>
          <p:cNvSpPr txBox="1"/>
          <p:nvPr/>
        </p:nvSpPr>
        <p:spPr>
          <a:xfrm>
            <a:off x="4267037" y="3499793"/>
            <a:ext cx="351141" cy="523220"/>
          </a:xfrm>
          <a:prstGeom prst="rect">
            <a:avLst/>
          </a:prstGeom>
          <a:noFill/>
        </p:spPr>
        <p:txBody>
          <a:bodyPr wrap="square">
            <a:spAutoFit/>
          </a:bodyPr>
          <a:lstStyle/>
          <a:p>
            <a:r>
              <a:rPr lang="en-US" sz="2800" dirty="0">
                <a:solidFill>
                  <a:schemeClr val="tx1">
                    <a:lumMod val="65000"/>
                    <a:lumOff val="35000"/>
                  </a:schemeClr>
                </a:solidFill>
                <a:latin typeface="Comic Sans MS"/>
                <a:cs typeface="Arial" panose="020B0604020202020204" pitchFamily="34" charset="0"/>
              </a:rPr>
              <a:t>2</a:t>
            </a:r>
            <a:endParaRPr lang="fr-FR" dirty="0">
              <a:solidFill>
                <a:schemeClr val="tx1">
                  <a:lumMod val="65000"/>
                  <a:lumOff val="35000"/>
                </a:schemeClr>
              </a:solidFill>
            </a:endParaRPr>
          </a:p>
        </p:txBody>
      </p:sp>
      <p:sp>
        <p:nvSpPr>
          <p:cNvPr id="47" name="TextBox 46">
            <a:extLst>
              <a:ext uri="{FF2B5EF4-FFF2-40B4-BE49-F238E27FC236}">
                <a16:creationId xmlns:a16="http://schemas.microsoft.com/office/drawing/2014/main" id="{9A0BE3AB-E769-4571-9A37-84C1C522944C}"/>
              </a:ext>
            </a:extLst>
          </p:cNvPr>
          <p:cNvSpPr txBox="1"/>
          <p:nvPr/>
        </p:nvSpPr>
        <p:spPr>
          <a:xfrm>
            <a:off x="4147240" y="4054342"/>
            <a:ext cx="659803" cy="523220"/>
          </a:xfrm>
          <a:prstGeom prst="rect">
            <a:avLst/>
          </a:prstGeom>
          <a:noFill/>
        </p:spPr>
        <p:txBody>
          <a:bodyPr wrap="square">
            <a:spAutoFit/>
          </a:bodyPr>
          <a:lstStyle/>
          <a:p>
            <a:r>
              <a:rPr lang="en-US" sz="2800" dirty="0">
                <a:solidFill>
                  <a:schemeClr val="tx1">
                    <a:lumMod val="65000"/>
                    <a:lumOff val="35000"/>
                  </a:schemeClr>
                </a:solidFill>
                <a:latin typeface="Comic Sans MS"/>
                <a:cs typeface="Arial" panose="020B0604020202020204" pitchFamily="34" charset="0"/>
              </a:rPr>
              <a:t>12</a:t>
            </a:r>
            <a:endParaRPr lang="fr-FR" dirty="0">
              <a:solidFill>
                <a:schemeClr val="tx1">
                  <a:lumMod val="65000"/>
                  <a:lumOff val="35000"/>
                </a:schemeClr>
              </a:solidFill>
            </a:endParaRPr>
          </a:p>
        </p:txBody>
      </p:sp>
      <p:sp>
        <p:nvSpPr>
          <p:cNvPr id="61" name="Rectangle: Rounded Corners 60">
            <a:extLst>
              <a:ext uri="{FF2B5EF4-FFF2-40B4-BE49-F238E27FC236}">
                <a16:creationId xmlns:a16="http://schemas.microsoft.com/office/drawing/2014/main" id="{14F073A8-7681-4873-8217-FAA18CA99F0A}"/>
              </a:ext>
            </a:extLst>
          </p:cNvPr>
          <p:cNvSpPr/>
          <p:nvPr/>
        </p:nvSpPr>
        <p:spPr>
          <a:xfrm>
            <a:off x="1274163" y="4911336"/>
            <a:ext cx="1834610" cy="1213202"/>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lumMod val="65000"/>
                  <a:lumOff val="35000"/>
                </a:schemeClr>
              </a:solidFill>
            </a:endParaRPr>
          </a:p>
        </p:txBody>
      </p:sp>
      <p:cxnSp>
        <p:nvCxnSpPr>
          <p:cNvPr id="63" name="Straight Connector 62">
            <a:extLst>
              <a:ext uri="{FF2B5EF4-FFF2-40B4-BE49-F238E27FC236}">
                <a16:creationId xmlns:a16="http://schemas.microsoft.com/office/drawing/2014/main" id="{7F7F58E1-6507-4493-854A-B1E96B959BD0}"/>
              </a:ext>
            </a:extLst>
          </p:cNvPr>
          <p:cNvCxnSpPr/>
          <p:nvPr/>
        </p:nvCxnSpPr>
        <p:spPr>
          <a:xfrm>
            <a:off x="1707235" y="5519360"/>
            <a:ext cx="968464" cy="0"/>
          </a:xfrm>
          <a:prstGeom prst="line">
            <a:avLst/>
          </a:prstGeom>
          <a:no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B7C8E6CF-512B-4C2F-BEC2-DE620FE96A83}"/>
              </a:ext>
            </a:extLst>
          </p:cNvPr>
          <p:cNvSpPr txBox="1"/>
          <p:nvPr/>
        </p:nvSpPr>
        <p:spPr>
          <a:xfrm>
            <a:off x="2031291" y="4978304"/>
            <a:ext cx="351141" cy="523220"/>
          </a:xfrm>
          <a:prstGeom prst="rect">
            <a:avLst/>
          </a:prstGeom>
          <a:noFill/>
        </p:spPr>
        <p:txBody>
          <a:bodyPr wrap="square">
            <a:spAutoFit/>
          </a:bodyPr>
          <a:lstStyle/>
          <a:p>
            <a:r>
              <a:rPr lang="en-US" sz="2800" dirty="0">
                <a:solidFill>
                  <a:schemeClr val="tx1">
                    <a:lumMod val="65000"/>
                    <a:lumOff val="35000"/>
                  </a:schemeClr>
                </a:solidFill>
                <a:latin typeface="Comic Sans MS"/>
                <a:cs typeface="Arial" panose="020B0604020202020204" pitchFamily="34" charset="0"/>
              </a:rPr>
              <a:t>3</a:t>
            </a:r>
            <a:endParaRPr lang="fr-FR" dirty="0">
              <a:solidFill>
                <a:schemeClr val="tx1">
                  <a:lumMod val="65000"/>
                  <a:lumOff val="35000"/>
                </a:schemeClr>
              </a:solidFill>
            </a:endParaRPr>
          </a:p>
        </p:txBody>
      </p:sp>
      <p:sp>
        <p:nvSpPr>
          <p:cNvPr id="65" name="TextBox 64">
            <a:extLst>
              <a:ext uri="{FF2B5EF4-FFF2-40B4-BE49-F238E27FC236}">
                <a16:creationId xmlns:a16="http://schemas.microsoft.com/office/drawing/2014/main" id="{CFCD5D19-480C-401B-9A82-A05046F3B304}"/>
              </a:ext>
            </a:extLst>
          </p:cNvPr>
          <p:cNvSpPr txBox="1"/>
          <p:nvPr/>
        </p:nvSpPr>
        <p:spPr>
          <a:xfrm>
            <a:off x="1966555" y="5534350"/>
            <a:ext cx="659803" cy="523220"/>
          </a:xfrm>
          <a:prstGeom prst="rect">
            <a:avLst/>
          </a:prstGeom>
          <a:noFill/>
        </p:spPr>
        <p:txBody>
          <a:bodyPr wrap="square">
            <a:spAutoFit/>
          </a:bodyPr>
          <a:lstStyle/>
          <a:p>
            <a:r>
              <a:rPr lang="en-US" sz="2800" dirty="0">
                <a:solidFill>
                  <a:schemeClr val="tx1">
                    <a:lumMod val="65000"/>
                    <a:lumOff val="35000"/>
                  </a:schemeClr>
                </a:solidFill>
                <a:latin typeface="Comic Sans MS"/>
                <a:cs typeface="Arial" panose="020B0604020202020204" pitchFamily="34" charset="0"/>
              </a:rPr>
              <a:t>18</a:t>
            </a:r>
            <a:endParaRPr lang="fr-FR" dirty="0">
              <a:solidFill>
                <a:schemeClr val="tx1">
                  <a:lumMod val="65000"/>
                  <a:lumOff val="35000"/>
                </a:schemeClr>
              </a:solidFill>
            </a:endParaRPr>
          </a:p>
        </p:txBody>
      </p:sp>
      <p:sp>
        <p:nvSpPr>
          <p:cNvPr id="29" name="TextBox 28">
            <a:extLst>
              <a:ext uri="{FF2B5EF4-FFF2-40B4-BE49-F238E27FC236}">
                <a16:creationId xmlns:a16="http://schemas.microsoft.com/office/drawing/2014/main" id="{B990266B-590D-4177-820C-B0364DD8D4C2}"/>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fr-FR">
                <a:solidFill>
                  <a:schemeClr val="tx1">
                    <a:lumMod val="50000"/>
                    <a:lumOff val="50000"/>
                  </a:schemeClr>
                </a:solidFill>
                <a:latin typeface="+mj-lt"/>
              </a:rPr>
              <a:t>Exercices d’application</a:t>
            </a:r>
          </a:p>
        </p:txBody>
      </p:sp>
      <p:pic>
        <p:nvPicPr>
          <p:cNvPr id="30" name="Picture 29">
            <a:extLst>
              <a:ext uri="{FF2B5EF4-FFF2-40B4-BE49-F238E27FC236}">
                <a16:creationId xmlns:a16="http://schemas.microsoft.com/office/drawing/2014/main" id="{075D3E4F-2904-46F7-9D90-D205164C1064}"/>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49983" y="2637335"/>
            <a:ext cx="4415326" cy="1754747"/>
          </a:xfrm>
          <a:prstGeom prst="rect">
            <a:avLst/>
          </a:prstGeom>
          <a:noFill/>
          <a:ln>
            <a:noFill/>
          </a:ln>
        </p:spPr>
      </p:pic>
    </p:spTree>
    <p:custDataLst>
      <p:tags r:id="rId1"/>
    </p:custDataLst>
    <p:extLst>
      <p:ext uri="{BB962C8B-B14F-4D97-AF65-F5344CB8AC3E}">
        <p14:creationId xmlns:p14="http://schemas.microsoft.com/office/powerpoint/2010/main" val="1699716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43"/>
                                        </p:tgtEl>
                                        <p:attrNameLst>
                                          <p:attrName>fillcolor</p:attrName>
                                        </p:attrNameLst>
                                      </p:cBhvr>
                                      <p:to>
                                        <p:clrVal>
                                          <a:srgbClr val="74C274"/>
                                        </p:clrVal>
                                      </p:to>
                                    </p:set>
                                    <p:set>
                                      <p:cBhvr>
                                        <p:cTn id="7" dur="indefinite"/>
                                        <p:tgtEl>
                                          <p:spTgt spid="43"/>
                                        </p:tgtEl>
                                        <p:attrNameLst>
                                          <p:attrName>fill.type</p:attrName>
                                        </p:attrNameLst>
                                      </p:cBhvr>
                                      <p:to>
                                        <p:strVal val="solid"/>
                                      </p:to>
                                    </p:set>
                                    <p:set>
                                      <p:cBhvr>
                                        <p:cTn id="8" dur="indefinite"/>
                                        <p:tgtEl>
                                          <p:spTgt spid="43"/>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43"/>
                                        </p:tgtEl>
                                        <p:attrNameLst>
                                          <p:attrName>stroke.color</p:attrName>
                                        </p:attrNameLst>
                                      </p:cBhvr>
                                      <p:to>
                                        <p:clrVal>
                                          <a:srgbClr val="74C274"/>
                                        </p:clrVal>
                                      </p:to>
                                    </p:set>
                                    <p:set>
                                      <p:cBhvr>
                                        <p:cTn id="11" dur="indefinite"/>
                                        <p:tgtEl>
                                          <p:spTgt spid="43"/>
                                        </p:tgtEl>
                                        <p:attrNameLst>
                                          <p:attrName>stroke.on</p:attrName>
                                        </p:attrNameLst>
                                      </p:cBhvr>
                                      <p:to>
                                        <p:strVal val="true"/>
                                      </p:to>
                                    </p:set>
                                  </p:childTnLst>
                                </p:cTn>
                              </p:par>
                              <p:par>
                                <p:cTn id="12" presetID="3" presetClass="emph" presetSubtype="1" grpId="0" nodeType="withEffect">
                                  <p:stCondLst>
                                    <p:cond delay="0"/>
                                  </p:stCondLst>
                                  <p:childTnLst>
                                    <p:set>
                                      <p:cBhvr override="childStyle">
                                        <p:cTn id="13" dur="indefinite"/>
                                        <p:tgtEl>
                                          <p:spTgt spid="46"/>
                                        </p:tgtEl>
                                        <p:attrNameLst>
                                          <p:attrName>style.color</p:attrName>
                                        </p:attrNameLst>
                                      </p:cBhvr>
                                      <p:to>
                                        <p:clrVal>
                                          <a:schemeClr val="bg1"/>
                                        </p:clrVal>
                                      </p:to>
                                    </p:set>
                                  </p:childTnLst>
                                </p:cTn>
                              </p:par>
                              <p:par>
                                <p:cTn id="14" presetID="3" presetClass="emph" presetSubtype="1" grpId="0" nodeType="withEffect">
                                  <p:stCondLst>
                                    <p:cond delay="0"/>
                                  </p:stCondLst>
                                  <p:childTnLst>
                                    <p:set>
                                      <p:cBhvr override="childStyle">
                                        <p:cTn id="15" dur="indefinite"/>
                                        <p:tgtEl>
                                          <p:spTgt spid="47"/>
                                        </p:tgtEl>
                                        <p:attrNameLst>
                                          <p:attrName>style.color</p:attrName>
                                        </p:attrNameLst>
                                      </p:cBhvr>
                                      <p:to>
                                        <p:clrVal>
                                          <a:schemeClr val="bg1"/>
                                        </p:clrVal>
                                      </p:to>
                                    </p:set>
                                  </p:childTnLst>
                                </p:cTn>
                              </p:par>
                              <p:par>
                                <p:cTn id="16" presetID="7" presetClass="emph" presetSubtype="1" nodeType="withEffect">
                                  <p:stCondLst>
                                    <p:cond delay="0"/>
                                  </p:stCondLst>
                                  <p:childTnLst>
                                    <p:set>
                                      <p:cBhvr>
                                        <p:cTn id="17" dur="indefinite"/>
                                        <p:tgtEl>
                                          <p:spTgt spid="45"/>
                                        </p:tgtEl>
                                        <p:attrNameLst>
                                          <p:attrName>stroke.color</p:attrName>
                                        </p:attrNameLst>
                                      </p:cBhvr>
                                      <p:to>
                                        <p:clrVal>
                                          <a:schemeClr val="bg1"/>
                                        </p:clrVal>
                                      </p:to>
                                    </p:set>
                                    <p:set>
                                      <p:cBhvr>
                                        <p:cTn id="18" dur="indefinite"/>
                                        <p:tgtEl>
                                          <p:spTgt spid="45"/>
                                        </p:tgtEl>
                                        <p:attrNameLst>
                                          <p:attrName>stroke.on</p:attrName>
                                        </p:attrNameLst>
                                      </p:cBhvr>
                                      <p:to>
                                        <p:strVal val="true"/>
                                      </p:to>
                                    </p:set>
                                  </p:childTnLst>
                                </p:cTn>
                              </p:par>
                            </p:childTnLst>
                          </p:cTn>
                        </p:par>
                      </p:childTnLst>
                    </p:cTn>
                  </p:par>
                  <p:par>
                    <p:cTn id="19" fill="hold">
                      <p:stCondLst>
                        <p:cond delay="indefinite"/>
                      </p:stCondLst>
                      <p:childTnLst>
                        <p:par>
                          <p:cTn id="20" fill="hold">
                            <p:stCondLst>
                              <p:cond delay="0"/>
                            </p:stCondLst>
                            <p:childTnLst>
                              <p:par>
                                <p:cTn id="21" presetID="1" presetClass="emph" presetSubtype="1" nodeType="clickEffect">
                                  <p:stCondLst>
                                    <p:cond delay="0"/>
                                  </p:stCondLst>
                                  <p:childTnLst>
                                    <p:set>
                                      <p:cBhvr>
                                        <p:cTn id="22" dur="indefinite"/>
                                        <p:tgtEl>
                                          <p:spTgt spid="61"/>
                                        </p:tgtEl>
                                        <p:attrNameLst>
                                          <p:attrName>fillcolor</p:attrName>
                                        </p:attrNameLst>
                                      </p:cBhvr>
                                      <p:to>
                                        <p:clrVal>
                                          <a:srgbClr val="74C274"/>
                                        </p:clrVal>
                                      </p:to>
                                    </p:set>
                                    <p:set>
                                      <p:cBhvr>
                                        <p:cTn id="23" dur="indefinite"/>
                                        <p:tgtEl>
                                          <p:spTgt spid="61"/>
                                        </p:tgtEl>
                                        <p:attrNameLst>
                                          <p:attrName>fill.type</p:attrName>
                                        </p:attrNameLst>
                                      </p:cBhvr>
                                      <p:to>
                                        <p:strVal val="solid"/>
                                      </p:to>
                                    </p:set>
                                    <p:set>
                                      <p:cBhvr>
                                        <p:cTn id="24" dur="indefinite"/>
                                        <p:tgtEl>
                                          <p:spTgt spid="61"/>
                                        </p:tgtEl>
                                        <p:attrNameLst>
                                          <p:attrName>fill.on</p:attrName>
                                        </p:attrNameLst>
                                      </p:cBhvr>
                                      <p:to>
                                        <p:strVal val="true"/>
                                      </p:to>
                                    </p:set>
                                  </p:childTnLst>
                                </p:cTn>
                              </p:par>
                              <p:par>
                                <p:cTn id="25" presetID="7" presetClass="emph" presetSubtype="1" nodeType="withEffect">
                                  <p:stCondLst>
                                    <p:cond delay="0"/>
                                  </p:stCondLst>
                                  <p:childTnLst>
                                    <p:set>
                                      <p:cBhvr>
                                        <p:cTn id="26" dur="indefinite"/>
                                        <p:tgtEl>
                                          <p:spTgt spid="61"/>
                                        </p:tgtEl>
                                        <p:attrNameLst>
                                          <p:attrName>stroke.color</p:attrName>
                                        </p:attrNameLst>
                                      </p:cBhvr>
                                      <p:to>
                                        <p:clrVal>
                                          <a:srgbClr val="74C274"/>
                                        </p:clrVal>
                                      </p:to>
                                    </p:set>
                                    <p:set>
                                      <p:cBhvr>
                                        <p:cTn id="27" dur="indefinite"/>
                                        <p:tgtEl>
                                          <p:spTgt spid="61"/>
                                        </p:tgtEl>
                                        <p:attrNameLst>
                                          <p:attrName>stroke.on</p:attrName>
                                        </p:attrNameLst>
                                      </p:cBhvr>
                                      <p:to>
                                        <p:strVal val="true"/>
                                      </p:to>
                                    </p:set>
                                  </p:childTnLst>
                                </p:cTn>
                              </p:par>
                              <p:par>
                                <p:cTn id="28" presetID="3" presetClass="emph" presetSubtype="1" grpId="0" nodeType="withEffect">
                                  <p:stCondLst>
                                    <p:cond delay="0"/>
                                  </p:stCondLst>
                                  <p:childTnLst>
                                    <p:set>
                                      <p:cBhvr override="childStyle">
                                        <p:cTn id="29" dur="indefinite"/>
                                        <p:tgtEl>
                                          <p:spTgt spid="64"/>
                                        </p:tgtEl>
                                        <p:attrNameLst>
                                          <p:attrName>style.color</p:attrName>
                                        </p:attrNameLst>
                                      </p:cBhvr>
                                      <p:to>
                                        <p:clrVal>
                                          <a:schemeClr val="bg1"/>
                                        </p:clrVal>
                                      </p:to>
                                    </p:set>
                                  </p:childTnLst>
                                </p:cTn>
                              </p:par>
                              <p:par>
                                <p:cTn id="30" presetID="3" presetClass="emph" presetSubtype="1" grpId="0" nodeType="withEffect">
                                  <p:stCondLst>
                                    <p:cond delay="0"/>
                                  </p:stCondLst>
                                  <p:childTnLst>
                                    <p:set>
                                      <p:cBhvr override="childStyle">
                                        <p:cTn id="31" dur="indefinite"/>
                                        <p:tgtEl>
                                          <p:spTgt spid="65"/>
                                        </p:tgtEl>
                                        <p:attrNameLst>
                                          <p:attrName>style.color</p:attrName>
                                        </p:attrNameLst>
                                      </p:cBhvr>
                                      <p:to>
                                        <p:clrVal>
                                          <a:schemeClr val="bg1"/>
                                        </p:clrVal>
                                      </p:to>
                                    </p:set>
                                  </p:childTnLst>
                                </p:cTn>
                              </p:par>
                              <p:par>
                                <p:cTn id="32" presetID="7" presetClass="emph" presetSubtype="1" nodeType="withEffect">
                                  <p:stCondLst>
                                    <p:cond delay="0"/>
                                  </p:stCondLst>
                                  <p:childTnLst>
                                    <p:set>
                                      <p:cBhvr>
                                        <p:cTn id="33" dur="indefinite"/>
                                        <p:tgtEl>
                                          <p:spTgt spid="63"/>
                                        </p:tgtEl>
                                        <p:attrNameLst>
                                          <p:attrName>stroke.color</p:attrName>
                                        </p:attrNameLst>
                                      </p:cBhvr>
                                      <p:to>
                                        <p:clrVal>
                                          <a:schemeClr val="bg1"/>
                                        </p:clrVal>
                                      </p:to>
                                    </p:set>
                                    <p:set>
                                      <p:cBhvr>
                                        <p:cTn id="34" dur="indefinite"/>
                                        <p:tgtEl>
                                          <p:spTgt spid="63"/>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64" grpId="0"/>
      <p:bldP spid="6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 l’égalité.</a:t>
            </a:r>
            <a:endParaRPr lang="fr-FR" sz="3200" dirty="0">
              <a:solidFill>
                <a:schemeClr val="bg1"/>
              </a:solidFill>
              <a:sym typeface="Comic Sans MS"/>
            </a:endParaRPr>
          </a:p>
        </p:txBody>
      </p:sp>
      <p:sp>
        <p:nvSpPr>
          <p:cNvPr id="10" name="TextBox 9">
            <a:extLst>
              <a:ext uri="{FF2B5EF4-FFF2-40B4-BE49-F238E27FC236}">
                <a16:creationId xmlns:a16="http://schemas.microsoft.com/office/drawing/2014/main" id="{9DFAE123-F4D2-4D2C-BF20-A47DC7E934A6}"/>
              </a:ext>
            </a:extLst>
          </p:cNvPr>
          <p:cNvSpPr txBox="1"/>
          <p:nvPr/>
        </p:nvSpPr>
        <p:spPr>
          <a:xfrm>
            <a:off x="548349" y="1557719"/>
            <a:ext cx="7573675" cy="1815882"/>
          </a:xfrm>
          <a:prstGeom prst="rect">
            <a:avLst/>
          </a:prstGeom>
          <a:noFill/>
        </p:spPr>
        <p:txBody>
          <a:bodyPr wrap="square">
            <a:spAutoFit/>
          </a:bodyPr>
          <a:lstStyle/>
          <a:p>
            <a:pPr marL="0" marR="0">
              <a:spcBef>
                <a:spcPts val="0"/>
              </a:spcBef>
              <a:spcAft>
                <a:spcPts val="800"/>
              </a:spcAft>
            </a:pPr>
            <a:r>
              <a:rPr lang="fr-FR" sz="2800" dirty="0">
                <a:solidFill>
                  <a:schemeClr val="tx1">
                    <a:lumMod val="65000"/>
                    <a:lumOff val="35000"/>
                  </a:schemeClr>
                </a:solidFill>
                <a:effectLst/>
                <a:latin typeface="+mn-lt"/>
                <a:ea typeface="Calibri" panose="020F0502020204030204" pitchFamily="34" charset="0"/>
                <a:cs typeface="Arial" panose="020B0604020202020204" pitchFamily="34" charset="0"/>
              </a:rPr>
              <a:t>Les éléphants passent jusqu'à 18 heures par jour à manger. Quelle fraction représente la partie de la journée que les éléphants passent à manger ? </a:t>
            </a:r>
          </a:p>
        </p:txBody>
      </p:sp>
      <p:pic>
        <p:nvPicPr>
          <p:cNvPr id="36" name="Picture 35">
            <a:extLst>
              <a:ext uri="{FF2B5EF4-FFF2-40B4-BE49-F238E27FC236}">
                <a16:creationId xmlns:a16="http://schemas.microsoft.com/office/drawing/2014/main" id="{0766FCC7-F100-476E-99F7-FAC5B4B370EC}"/>
              </a:ext>
            </a:extLst>
          </p:cNvPr>
          <p:cNvPicPr/>
          <p:nvPr/>
        </p:nvPicPr>
        <p:blipFill>
          <a:blip r:embed="rId4"/>
          <a:srcRect/>
          <a:stretch/>
        </p:blipFill>
        <p:spPr>
          <a:xfrm>
            <a:off x="7412997" y="2436070"/>
            <a:ext cx="4129054" cy="3330659"/>
          </a:xfrm>
          <a:prstGeom prst="rect">
            <a:avLst/>
          </a:prstGeom>
        </p:spPr>
      </p:pic>
      <p:cxnSp>
        <p:nvCxnSpPr>
          <p:cNvPr id="73" name="Straight Connector 72">
            <a:extLst>
              <a:ext uri="{FF2B5EF4-FFF2-40B4-BE49-F238E27FC236}">
                <a16:creationId xmlns:a16="http://schemas.microsoft.com/office/drawing/2014/main" id="{27FC8B38-5086-4527-B176-405E625A08E5}"/>
              </a:ext>
            </a:extLst>
          </p:cNvPr>
          <p:cNvCxnSpPr/>
          <p:nvPr/>
        </p:nvCxnSpPr>
        <p:spPr>
          <a:xfrm>
            <a:off x="1251926" y="473481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5727F92-3F71-42F2-BEF2-47CA1ED203DA}"/>
              </a:ext>
            </a:extLst>
          </p:cNvPr>
          <p:cNvSpPr txBox="1"/>
          <p:nvPr/>
        </p:nvSpPr>
        <p:spPr>
          <a:xfrm>
            <a:off x="4528352" y="4366076"/>
            <a:ext cx="331757" cy="646331"/>
          </a:xfrm>
          <a:prstGeom prst="rect">
            <a:avLst/>
          </a:prstGeom>
          <a:noFill/>
        </p:spPr>
        <p:txBody>
          <a:bodyPr wrap="square">
            <a:spAutoFit/>
          </a:bodyPr>
          <a:lstStyle/>
          <a:p>
            <a:r>
              <a:rPr lang="en-US" sz="3600" dirty="0">
                <a:solidFill>
                  <a:prstClr val="black">
                    <a:lumMod val="65000"/>
                    <a:lumOff val="35000"/>
                  </a:prstClr>
                </a:solidFill>
                <a:latin typeface="Comic Sans MS"/>
              </a:rPr>
              <a:t>=</a:t>
            </a:r>
            <a:r>
              <a:rPr kumimoji="0" lang="en-US" sz="36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 </a:t>
            </a:r>
            <a:endParaRPr lang="fr-FR" sz="3600" dirty="0"/>
          </a:p>
        </p:txBody>
      </p:sp>
      <p:cxnSp>
        <p:nvCxnSpPr>
          <p:cNvPr id="69" name="Straight Connector 68">
            <a:extLst>
              <a:ext uri="{FF2B5EF4-FFF2-40B4-BE49-F238E27FC236}">
                <a16:creationId xmlns:a16="http://schemas.microsoft.com/office/drawing/2014/main" id="{26659E69-C834-4EB9-AC2E-256386E09E21}"/>
              </a:ext>
            </a:extLst>
          </p:cNvPr>
          <p:cNvCxnSpPr/>
          <p:nvPr/>
        </p:nvCxnSpPr>
        <p:spPr>
          <a:xfrm>
            <a:off x="2942175" y="4736233"/>
            <a:ext cx="136885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3CDFBA53-4135-453D-A80B-FBADC34E89A1}"/>
              </a:ext>
            </a:extLst>
          </p:cNvPr>
          <p:cNvSpPr txBox="1"/>
          <p:nvPr/>
        </p:nvSpPr>
        <p:spPr>
          <a:xfrm>
            <a:off x="5190958" y="4051869"/>
            <a:ext cx="667387"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3 </a:t>
            </a:r>
            <a:endParaRPr lang="fr-FR" sz="3600" dirty="0"/>
          </a:p>
        </p:txBody>
      </p:sp>
      <p:sp>
        <p:nvSpPr>
          <p:cNvPr id="71" name="TextBox 70">
            <a:extLst>
              <a:ext uri="{FF2B5EF4-FFF2-40B4-BE49-F238E27FC236}">
                <a16:creationId xmlns:a16="http://schemas.microsoft.com/office/drawing/2014/main" id="{9BA1BF5F-7F94-4D76-9D44-FDEF7E19C1A6}"/>
              </a:ext>
            </a:extLst>
          </p:cNvPr>
          <p:cNvSpPr txBox="1"/>
          <p:nvPr/>
        </p:nvSpPr>
        <p:spPr>
          <a:xfrm>
            <a:off x="3249572" y="4807514"/>
            <a:ext cx="681451"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12</a:t>
            </a:r>
            <a:endParaRPr lang="fr-FR" sz="3600" dirty="0"/>
          </a:p>
        </p:txBody>
      </p:sp>
      <p:cxnSp>
        <p:nvCxnSpPr>
          <p:cNvPr id="67" name="Straight Connector 66">
            <a:extLst>
              <a:ext uri="{FF2B5EF4-FFF2-40B4-BE49-F238E27FC236}">
                <a16:creationId xmlns:a16="http://schemas.microsoft.com/office/drawing/2014/main" id="{BA890AF0-E91C-4526-A94F-78F418E4E15F}"/>
              </a:ext>
            </a:extLst>
          </p:cNvPr>
          <p:cNvCxnSpPr/>
          <p:nvPr/>
        </p:nvCxnSpPr>
        <p:spPr>
          <a:xfrm>
            <a:off x="4996080" y="4743554"/>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2" name="Rectangle: Rounded Corners 71">
            <a:extLst>
              <a:ext uri="{FF2B5EF4-FFF2-40B4-BE49-F238E27FC236}">
                <a16:creationId xmlns:a16="http://schemas.microsoft.com/office/drawing/2014/main" id="{C44B878A-4AD0-4617-80C1-A3177CD5214A}"/>
              </a:ext>
            </a:extLst>
          </p:cNvPr>
          <p:cNvSpPr/>
          <p:nvPr/>
        </p:nvSpPr>
        <p:spPr>
          <a:xfrm>
            <a:off x="1254566" y="3918802"/>
            <a:ext cx="1097280" cy="649224"/>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18</a:t>
            </a:r>
          </a:p>
        </p:txBody>
      </p:sp>
      <p:sp>
        <p:nvSpPr>
          <p:cNvPr id="74" name="Rectangle: Rounded Corners 73">
            <a:extLst>
              <a:ext uri="{FF2B5EF4-FFF2-40B4-BE49-F238E27FC236}">
                <a16:creationId xmlns:a16="http://schemas.microsoft.com/office/drawing/2014/main" id="{220A5555-FF6C-442E-86D6-E8B91E775F10}"/>
              </a:ext>
            </a:extLst>
          </p:cNvPr>
          <p:cNvSpPr/>
          <p:nvPr/>
        </p:nvSpPr>
        <p:spPr>
          <a:xfrm>
            <a:off x="1279091" y="4890955"/>
            <a:ext cx="1097280" cy="649224"/>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24</a:t>
            </a:r>
          </a:p>
        </p:txBody>
      </p:sp>
      <p:sp>
        <p:nvSpPr>
          <p:cNvPr id="75" name="TextBox 74">
            <a:extLst>
              <a:ext uri="{FF2B5EF4-FFF2-40B4-BE49-F238E27FC236}">
                <a16:creationId xmlns:a16="http://schemas.microsoft.com/office/drawing/2014/main" id="{3649C760-EA31-4F8F-99A2-794AEC28F71B}"/>
              </a:ext>
            </a:extLst>
          </p:cNvPr>
          <p:cNvSpPr txBox="1"/>
          <p:nvPr/>
        </p:nvSpPr>
        <p:spPr>
          <a:xfrm>
            <a:off x="2506013" y="4375034"/>
            <a:ext cx="331757" cy="646331"/>
          </a:xfrm>
          <a:prstGeom prst="rect">
            <a:avLst/>
          </a:prstGeom>
          <a:noFill/>
        </p:spPr>
        <p:txBody>
          <a:bodyPr wrap="square">
            <a:spAutoFit/>
          </a:bodyPr>
          <a:lstStyle/>
          <a:p>
            <a:r>
              <a:rPr lang="en-US" sz="3600" dirty="0">
                <a:solidFill>
                  <a:prstClr val="black">
                    <a:lumMod val="65000"/>
                    <a:lumOff val="35000"/>
                  </a:prstClr>
                </a:solidFill>
                <a:latin typeface="Comic Sans MS"/>
              </a:rPr>
              <a:t>=</a:t>
            </a:r>
            <a:r>
              <a:rPr kumimoji="0" lang="en-US" sz="36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 </a:t>
            </a:r>
            <a:endParaRPr lang="fr-FR" sz="3600" dirty="0"/>
          </a:p>
        </p:txBody>
      </p:sp>
      <p:sp>
        <p:nvSpPr>
          <p:cNvPr id="22" name="Rectangle: Rounded Corners 21">
            <a:extLst>
              <a:ext uri="{FF2B5EF4-FFF2-40B4-BE49-F238E27FC236}">
                <a16:creationId xmlns:a16="http://schemas.microsoft.com/office/drawing/2014/main" id="{59BF30DE-2028-4268-9D58-91C172036595}"/>
              </a:ext>
            </a:extLst>
          </p:cNvPr>
          <p:cNvSpPr/>
          <p:nvPr/>
        </p:nvSpPr>
        <p:spPr>
          <a:xfrm>
            <a:off x="3018428" y="3912694"/>
            <a:ext cx="1097280" cy="649224"/>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9</a:t>
            </a:r>
          </a:p>
        </p:txBody>
      </p:sp>
      <p:sp>
        <p:nvSpPr>
          <p:cNvPr id="23" name="Rectangle: Rounded Corners 22">
            <a:extLst>
              <a:ext uri="{FF2B5EF4-FFF2-40B4-BE49-F238E27FC236}">
                <a16:creationId xmlns:a16="http://schemas.microsoft.com/office/drawing/2014/main" id="{CE6C4E15-7812-4209-864A-3B1C0935664E}"/>
              </a:ext>
            </a:extLst>
          </p:cNvPr>
          <p:cNvSpPr/>
          <p:nvPr/>
        </p:nvSpPr>
        <p:spPr>
          <a:xfrm>
            <a:off x="4989751" y="4883107"/>
            <a:ext cx="1097280" cy="649224"/>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4</a:t>
            </a:r>
          </a:p>
        </p:txBody>
      </p:sp>
    </p:spTree>
    <p:custDataLst>
      <p:tags r:id="rId1"/>
    </p:custDataLst>
    <p:extLst>
      <p:ext uri="{BB962C8B-B14F-4D97-AF65-F5344CB8AC3E}">
        <p14:creationId xmlns:p14="http://schemas.microsoft.com/office/powerpoint/2010/main" val="1402104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72"/>
                                        </p:tgtEl>
                                        <p:attrNameLst>
                                          <p:attrName>fillcolor</p:attrName>
                                        </p:attrNameLst>
                                      </p:cBhvr>
                                      <p:to>
                                        <p:clrVal>
                                          <a:srgbClr val="74C274"/>
                                        </p:clrVal>
                                      </p:to>
                                    </p:set>
                                    <p:set>
                                      <p:cBhvr>
                                        <p:cTn id="7" dur="indefinite"/>
                                        <p:tgtEl>
                                          <p:spTgt spid="72"/>
                                        </p:tgtEl>
                                        <p:attrNameLst>
                                          <p:attrName>fill.type</p:attrName>
                                        </p:attrNameLst>
                                      </p:cBhvr>
                                      <p:to>
                                        <p:strVal val="solid"/>
                                      </p:to>
                                    </p:set>
                                    <p:set>
                                      <p:cBhvr>
                                        <p:cTn id="8" dur="indefinite"/>
                                        <p:tgtEl>
                                          <p:spTgt spid="72"/>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72"/>
                                        </p:tgtEl>
                                        <p:attrNameLst>
                                          <p:attrName>stroke.color</p:attrName>
                                        </p:attrNameLst>
                                      </p:cBhvr>
                                      <p:to>
                                        <p:clrVal>
                                          <a:srgbClr val="74C274"/>
                                        </p:clrVal>
                                      </p:to>
                                    </p:set>
                                    <p:set>
                                      <p:cBhvr>
                                        <p:cTn id="11" dur="indefinite"/>
                                        <p:tgtEl>
                                          <p:spTgt spid="72"/>
                                        </p:tgtEl>
                                        <p:attrNameLst>
                                          <p:attrName>stroke.on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1" presetClass="emph" presetSubtype="1" nodeType="clickEffect">
                                  <p:stCondLst>
                                    <p:cond delay="0"/>
                                  </p:stCondLst>
                                  <p:childTnLst>
                                    <p:set>
                                      <p:cBhvr>
                                        <p:cTn id="15" dur="indefinite"/>
                                        <p:tgtEl>
                                          <p:spTgt spid="74"/>
                                        </p:tgtEl>
                                        <p:attrNameLst>
                                          <p:attrName>fillcolor</p:attrName>
                                        </p:attrNameLst>
                                      </p:cBhvr>
                                      <p:to>
                                        <p:clrVal>
                                          <a:srgbClr val="74C274"/>
                                        </p:clrVal>
                                      </p:to>
                                    </p:set>
                                    <p:set>
                                      <p:cBhvr>
                                        <p:cTn id="16" dur="indefinite"/>
                                        <p:tgtEl>
                                          <p:spTgt spid="74"/>
                                        </p:tgtEl>
                                        <p:attrNameLst>
                                          <p:attrName>fill.type</p:attrName>
                                        </p:attrNameLst>
                                      </p:cBhvr>
                                      <p:to>
                                        <p:strVal val="solid"/>
                                      </p:to>
                                    </p:set>
                                    <p:set>
                                      <p:cBhvr>
                                        <p:cTn id="17" dur="indefinite"/>
                                        <p:tgtEl>
                                          <p:spTgt spid="74"/>
                                        </p:tgtEl>
                                        <p:attrNameLst>
                                          <p:attrName>fill.on</p:attrName>
                                        </p:attrNameLst>
                                      </p:cBhvr>
                                      <p:to>
                                        <p:strVal val="true"/>
                                      </p:to>
                                    </p:set>
                                  </p:childTnLst>
                                </p:cTn>
                              </p:par>
                              <p:par>
                                <p:cTn id="18" presetID="7" presetClass="emph" presetSubtype="1" nodeType="withEffect">
                                  <p:stCondLst>
                                    <p:cond delay="0"/>
                                  </p:stCondLst>
                                  <p:childTnLst>
                                    <p:set>
                                      <p:cBhvr>
                                        <p:cTn id="19" dur="indefinite"/>
                                        <p:tgtEl>
                                          <p:spTgt spid="74"/>
                                        </p:tgtEl>
                                        <p:attrNameLst>
                                          <p:attrName>stroke.color</p:attrName>
                                        </p:attrNameLst>
                                      </p:cBhvr>
                                      <p:to>
                                        <p:clrVal>
                                          <a:srgbClr val="74C274"/>
                                        </p:clrVal>
                                      </p:to>
                                    </p:set>
                                    <p:set>
                                      <p:cBhvr>
                                        <p:cTn id="20" dur="indefinite"/>
                                        <p:tgtEl>
                                          <p:spTgt spid="74"/>
                                        </p:tgtEl>
                                        <p:attrNameLst>
                                          <p:attrName>stroke.on</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1" presetClass="emph" presetSubtype="1" nodeType="clickEffect">
                                  <p:stCondLst>
                                    <p:cond delay="0"/>
                                  </p:stCondLst>
                                  <p:childTnLst>
                                    <p:set>
                                      <p:cBhvr>
                                        <p:cTn id="24" dur="indefinite"/>
                                        <p:tgtEl>
                                          <p:spTgt spid="22"/>
                                        </p:tgtEl>
                                        <p:attrNameLst>
                                          <p:attrName>fillcolor</p:attrName>
                                        </p:attrNameLst>
                                      </p:cBhvr>
                                      <p:to>
                                        <p:clrVal>
                                          <a:srgbClr val="74C274"/>
                                        </p:clrVal>
                                      </p:to>
                                    </p:set>
                                    <p:set>
                                      <p:cBhvr>
                                        <p:cTn id="25" dur="indefinite"/>
                                        <p:tgtEl>
                                          <p:spTgt spid="22"/>
                                        </p:tgtEl>
                                        <p:attrNameLst>
                                          <p:attrName>fill.type</p:attrName>
                                        </p:attrNameLst>
                                      </p:cBhvr>
                                      <p:to>
                                        <p:strVal val="solid"/>
                                      </p:to>
                                    </p:set>
                                    <p:set>
                                      <p:cBhvr>
                                        <p:cTn id="26" dur="indefinite"/>
                                        <p:tgtEl>
                                          <p:spTgt spid="22"/>
                                        </p:tgtEl>
                                        <p:attrNameLst>
                                          <p:attrName>fill.on</p:attrName>
                                        </p:attrNameLst>
                                      </p:cBhvr>
                                      <p:to>
                                        <p:strVal val="true"/>
                                      </p:to>
                                    </p:set>
                                  </p:childTnLst>
                                </p:cTn>
                              </p:par>
                              <p:par>
                                <p:cTn id="27" presetID="7" presetClass="emph" presetSubtype="1" nodeType="withEffect">
                                  <p:stCondLst>
                                    <p:cond delay="0"/>
                                  </p:stCondLst>
                                  <p:childTnLst>
                                    <p:set>
                                      <p:cBhvr>
                                        <p:cTn id="28" dur="indefinite"/>
                                        <p:tgtEl>
                                          <p:spTgt spid="22"/>
                                        </p:tgtEl>
                                        <p:attrNameLst>
                                          <p:attrName>stroke.color</p:attrName>
                                        </p:attrNameLst>
                                      </p:cBhvr>
                                      <p:to>
                                        <p:clrVal>
                                          <a:srgbClr val="74C274"/>
                                        </p:clrVal>
                                      </p:to>
                                    </p:set>
                                    <p:set>
                                      <p:cBhvr>
                                        <p:cTn id="29" dur="indefinite"/>
                                        <p:tgtEl>
                                          <p:spTgt spid="22"/>
                                        </p:tgtEl>
                                        <p:attrNameLst>
                                          <p:attrName>stroke.on</p:attrName>
                                        </p:attrNameLst>
                                      </p:cBhvr>
                                      <p:to>
                                        <p:strVal val="true"/>
                                      </p:to>
                                    </p:set>
                                  </p:childTnLst>
                                </p:cTn>
                              </p:par>
                            </p:childTnLst>
                          </p:cTn>
                        </p:par>
                      </p:childTnLst>
                    </p:cTn>
                  </p:par>
                  <p:par>
                    <p:cTn id="30" fill="hold">
                      <p:stCondLst>
                        <p:cond delay="indefinite"/>
                      </p:stCondLst>
                      <p:childTnLst>
                        <p:par>
                          <p:cTn id="31" fill="hold">
                            <p:stCondLst>
                              <p:cond delay="0"/>
                            </p:stCondLst>
                            <p:childTnLst>
                              <p:par>
                                <p:cTn id="32" presetID="1" presetClass="emph" presetSubtype="1" nodeType="clickEffect">
                                  <p:stCondLst>
                                    <p:cond delay="0"/>
                                  </p:stCondLst>
                                  <p:childTnLst>
                                    <p:set>
                                      <p:cBhvr>
                                        <p:cTn id="33" dur="indefinite"/>
                                        <p:tgtEl>
                                          <p:spTgt spid="23"/>
                                        </p:tgtEl>
                                        <p:attrNameLst>
                                          <p:attrName>fillcolor</p:attrName>
                                        </p:attrNameLst>
                                      </p:cBhvr>
                                      <p:to>
                                        <p:clrVal>
                                          <a:srgbClr val="74C274"/>
                                        </p:clrVal>
                                      </p:to>
                                    </p:set>
                                    <p:set>
                                      <p:cBhvr>
                                        <p:cTn id="34" dur="indefinite"/>
                                        <p:tgtEl>
                                          <p:spTgt spid="23"/>
                                        </p:tgtEl>
                                        <p:attrNameLst>
                                          <p:attrName>fill.type</p:attrName>
                                        </p:attrNameLst>
                                      </p:cBhvr>
                                      <p:to>
                                        <p:strVal val="solid"/>
                                      </p:to>
                                    </p:set>
                                    <p:set>
                                      <p:cBhvr>
                                        <p:cTn id="35" dur="indefinite"/>
                                        <p:tgtEl>
                                          <p:spTgt spid="23"/>
                                        </p:tgtEl>
                                        <p:attrNameLst>
                                          <p:attrName>fill.on</p:attrName>
                                        </p:attrNameLst>
                                      </p:cBhvr>
                                      <p:to>
                                        <p:strVal val="true"/>
                                      </p:to>
                                    </p:set>
                                  </p:childTnLst>
                                </p:cTn>
                              </p:par>
                              <p:par>
                                <p:cTn id="36" presetID="7" presetClass="emph" presetSubtype="1" nodeType="withEffect">
                                  <p:stCondLst>
                                    <p:cond delay="0"/>
                                  </p:stCondLst>
                                  <p:childTnLst>
                                    <p:set>
                                      <p:cBhvr>
                                        <p:cTn id="37" dur="indefinite"/>
                                        <p:tgtEl>
                                          <p:spTgt spid="23"/>
                                        </p:tgtEl>
                                        <p:attrNameLst>
                                          <p:attrName>stroke.color</p:attrName>
                                        </p:attrNameLst>
                                      </p:cBhvr>
                                      <p:to>
                                        <p:clrVal>
                                          <a:srgbClr val="74C274"/>
                                        </p:clrVal>
                                      </p:to>
                                    </p:set>
                                    <p:set>
                                      <p:cBhvr>
                                        <p:cTn id="38" dur="indefinite"/>
                                        <p:tgtEl>
                                          <p:spTgt spid="23"/>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Choisissez la (les) bonne(s) réponse(s).</a:t>
            </a:r>
          </a:p>
        </p:txBody>
      </p:sp>
      <p:sp>
        <p:nvSpPr>
          <p:cNvPr id="10" name="TextBox 9">
            <a:extLst>
              <a:ext uri="{FF2B5EF4-FFF2-40B4-BE49-F238E27FC236}">
                <a16:creationId xmlns:a16="http://schemas.microsoft.com/office/drawing/2014/main" id="{9DFAE123-F4D2-4D2C-BF20-A47DC7E934A6}"/>
              </a:ext>
            </a:extLst>
          </p:cNvPr>
          <p:cNvSpPr txBox="1"/>
          <p:nvPr/>
        </p:nvSpPr>
        <p:spPr>
          <a:xfrm>
            <a:off x="518808" y="1578866"/>
            <a:ext cx="6769078" cy="1384995"/>
          </a:xfrm>
          <a:prstGeom prst="rect">
            <a:avLst/>
          </a:prstGeom>
          <a:noFill/>
        </p:spPr>
        <p:txBody>
          <a:bodyPr wrap="square">
            <a:spAutoFit/>
          </a:bodyPr>
          <a:lstStyle/>
          <a:p>
            <a:pPr marL="0" marR="0">
              <a:spcBef>
                <a:spcPts val="0"/>
              </a:spcBef>
              <a:spcAft>
                <a:spcPts val="800"/>
              </a:spcAft>
            </a:pPr>
            <a:r>
              <a:rPr lang="fr-FR" sz="2800" dirty="0">
                <a:solidFill>
                  <a:schemeClr val="tx1">
                    <a:lumMod val="65000"/>
                    <a:lumOff val="35000"/>
                  </a:schemeClr>
                </a:solidFill>
                <a:effectLst/>
                <a:latin typeface="+mn-lt"/>
                <a:ea typeface="Calibri" panose="020F0502020204030204" pitchFamily="34" charset="0"/>
                <a:cs typeface="Arial" panose="020B0604020202020204" pitchFamily="34" charset="0"/>
              </a:rPr>
              <a:t>Sélectionnez la </a:t>
            </a:r>
            <a:r>
              <a:rPr lang="fr-FR" sz="2800" dirty="0">
                <a:solidFill>
                  <a:schemeClr val="tx1">
                    <a:lumMod val="65000"/>
                    <a:lumOff val="35000"/>
                  </a:schemeClr>
                </a:solidFill>
                <a:latin typeface="+mn-lt"/>
                <a:ea typeface="Calibri" panose="020F0502020204030204" pitchFamily="34" charset="0"/>
                <a:cs typeface="Arial" panose="020B0604020202020204" pitchFamily="34" charset="0"/>
              </a:rPr>
              <a:t>(</a:t>
            </a:r>
            <a:r>
              <a:rPr lang="fr-FR" sz="2800" dirty="0">
                <a:solidFill>
                  <a:schemeClr val="tx1">
                    <a:lumMod val="65000"/>
                    <a:lumOff val="35000"/>
                  </a:schemeClr>
                </a:solidFill>
                <a:effectLst/>
                <a:latin typeface="+mn-lt"/>
                <a:ea typeface="Calibri" panose="020F0502020204030204" pitchFamily="34" charset="0"/>
                <a:cs typeface="Arial" panose="020B0604020202020204" pitchFamily="34" charset="0"/>
              </a:rPr>
              <a:t>les) fraction(s) qui représente(nt) les cercles qui ne sont pas coloriés en vert.</a:t>
            </a:r>
          </a:p>
        </p:txBody>
      </p:sp>
      <p:grpSp>
        <p:nvGrpSpPr>
          <p:cNvPr id="23" name="Group 22">
            <a:extLst>
              <a:ext uri="{FF2B5EF4-FFF2-40B4-BE49-F238E27FC236}">
                <a16:creationId xmlns:a16="http://schemas.microsoft.com/office/drawing/2014/main" id="{F2D9EE02-86B5-4766-A96E-FCACA3A73086}"/>
              </a:ext>
            </a:extLst>
          </p:cNvPr>
          <p:cNvGrpSpPr/>
          <p:nvPr/>
        </p:nvGrpSpPr>
        <p:grpSpPr>
          <a:xfrm>
            <a:off x="1409075" y="3307410"/>
            <a:ext cx="1289155" cy="1213202"/>
            <a:chOff x="1447798" y="3837482"/>
            <a:chExt cx="1659191" cy="1213202"/>
          </a:xfrm>
        </p:grpSpPr>
        <p:sp>
          <p:nvSpPr>
            <p:cNvPr id="24" name="Rectangle: Rounded Corners 23">
              <a:extLst>
                <a:ext uri="{FF2B5EF4-FFF2-40B4-BE49-F238E27FC236}">
                  <a16:creationId xmlns:a16="http://schemas.microsoft.com/office/drawing/2014/main" id="{01FE1E85-E06D-420C-8B9B-EB8B215002D8}"/>
                </a:ext>
              </a:extLst>
            </p:cNvPr>
            <p:cNvSpPr/>
            <p:nvPr/>
          </p:nvSpPr>
          <p:spPr>
            <a:xfrm>
              <a:off x="1447798" y="3837482"/>
              <a:ext cx="1659191" cy="1213202"/>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25" name="Group 24">
              <a:extLst>
                <a:ext uri="{FF2B5EF4-FFF2-40B4-BE49-F238E27FC236}">
                  <a16:creationId xmlns:a16="http://schemas.microsoft.com/office/drawing/2014/main" id="{9D7081A2-017B-4BE4-A549-3ED95F0C39AC}"/>
                </a:ext>
              </a:extLst>
            </p:cNvPr>
            <p:cNvGrpSpPr/>
            <p:nvPr/>
          </p:nvGrpSpPr>
          <p:grpSpPr>
            <a:xfrm>
              <a:off x="1766020" y="3907297"/>
              <a:ext cx="966081" cy="1076419"/>
              <a:chOff x="2345635" y="2890791"/>
              <a:chExt cx="966081" cy="1076419"/>
            </a:xfrm>
          </p:grpSpPr>
          <p:cxnSp>
            <p:nvCxnSpPr>
              <p:cNvPr id="26" name="Straight Connector 25">
                <a:extLst>
                  <a:ext uri="{FF2B5EF4-FFF2-40B4-BE49-F238E27FC236}">
                    <a16:creationId xmlns:a16="http://schemas.microsoft.com/office/drawing/2014/main" id="{9A08C0BC-615F-4BD4-A21A-8AD7EDB7668A}"/>
                  </a:ext>
                </a:extLst>
              </p:cNvPr>
              <p:cNvCxnSpPr>
                <a:cxnSpLocks/>
              </p:cNvCxnSpPr>
              <p:nvPr/>
            </p:nvCxnSpPr>
            <p:spPr>
              <a:xfrm>
                <a:off x="2345635" y="3429000"/>
                <a:ext cx="96608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708AB10-7684-4582-B95D-B5E7255A3CCD}"/>
                  </a:ext>
                </a:extLst>
              </p:cNvPr>
              <p:cNvSpPr txBox="1"/>
              <p:nvPr/>
            </p:nvSpPr>
            <p:spPr>
              <a:xfrm>
                <a:off x="2576137" y="2890791"/>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a:t>
                </a:r>
                <a:endParaRPr lang="fr-FR" dirty="0"/>
              </a:p>
            </p:txBody>
          </p:sp>
          <p:sp>
            <p:nvSpPr>
              <p:cNvPr id="29" name="TextBox 28">
                <a:extLst>
                  <a:ext uri="{FF2B5EF4-FFF2-40B4-BE49-F238E27FC236}">
                    <a16:creationId xmlns:a16="http://schemas.microsoft.com/office/drawing/2014/main" id="{30909EE2-43F9-47BF-AE3E-5092C0F3F5DF}"/>
                  </a:ext>
                </a:extLst>
              </p:cNvPr>
              <p:cNvSpPr txBox="1"/>
              <p:nvPr/>
            </p:nvSpPr>
            <p:spPr>
              <a:xfrm>
                <a:off x="2479473" y="3443990"/>
                <a:ext cx="832243"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10</a:t>
                </a:r>
                <a:endParaRPr lang="fr-FR" dirty="0"/>
              </a:p>
            </p:txBody>
          </p:sp>
        </p:grpSp>
      </p:grpSp>
      <p:grpSp>
        <p:nvGrpSpPr>
          <p:cNvPr id="30" name="Group 29">
            <a:extLst>
              <a:ext uri="{FF2B5EF4-FFF2-40B4-BE49-F238E27FC236}">
                <a16:creationId xmlns:a16="http://schemas.microsoft.com/office/drawing/2014/main" id="{A5933592-31D7-44E8-846D-1F3CFE2A154B}"/>
              </a:ext>
            </a:extLst>
          </p:cNvPr>
          <p:cNvGrpSpPr/>
          <p:nvPr/>
        </p:nvGrpSpPr>
        <p:grpSpPr>
          <a:xfrm>
            <a:off x="1409075" y="4962747"/>
            <a:ext cx="1289155" cy="1213202"/>
            <a:chOff x="1447798" y="3837482"/>
            <a:chExt cx="1659191" cy="1213202"/>
          </a:xfrm>
        </p:grpSpPr>
        <p:sp>
          <p:nvSpPr>
            <p:cNvPr id="31" name="Rectangle: Rounded Corners 30">
              <a:extLst>
                <a:ext uri="{FF2B5EF4-FFF2-40B4-BE49-F238E27FC236}">
                  <a16:creationId xmlns:a16="http://schemas.microsoft.com/office/drawing/2014/main" id="{709C63AC-36BD-44EE-A685-E2F0C3BA0610}"/>
                </a:ext>
              </a:extLst>
            </p:cNvPr>
            <p:cNvSpPr/>
            <p:nvPr/>
          </p:nvSpPr>
          <p:spPr>
            <a:xfrm>
              <a:off x="1447798" y="3837482"/>
              <a:ext cx="1659191" cy="1213202"/>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32" name="Group 31">
              <a:extLst>
                <a:ext uri="{FF2B5EF4-FFF2-40B4-BE49-F238E27FC236}">
                  <a16:creationId xmlns:a16="http://schemas.microsoft.com/office/drawing/2014/main" id="{D3BC9E49-78F6-4DFA-8D25-DDC9B6E50FE2}"/>
                </a:ext>
              </a:extLst>
            </p:cNvPr>
            <p:cNvGrpSpPr/>
            <p:nvPr/>
          </p:nvGrpSpPr>
          <p:grpSpPr>
            <a:xfrm>
              <a:off x="1766020" y="3907297"/>
              <a:ext cx="1043452" cy="1089499"/>
              <a:chOff x="2345635" y="2890791"/>
              <a:chExt cx="1043452" cy="1089499"/>
            </a:xfrm>
          </p:grpSpPr>
          <p:cxnSp>
            <p:nvCxnSpPr>
              <p:cNvPr id="33" name="Straight Connector 32">
                <a:extLst>
                  <a:ext uri="{FF2B5EF4-FFF2-40B4-BE49-F238E27FC236}">
                    <a16:creationId xmlns:a16="http://schemas.microsoft.com/office/drawing/2014/main" id="{FD19BAF9-BB3B-4627-9206-83649FE6359A}"/>
                  </a:ext>
                </a:extLst>
              </p:cNvPr>
              <p:cNvCxnSpPr>
                <a:cxnSpLocks/>
              </p:cNvCxnSpPr>
              <p:nvPr/>
            </p:nvCxnSpPr>
            <p:spPr>
              <a:xfrm>
                <a:off x="2345635" y="3429000"/>
                <a:ext cx="96608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046127CA-956C-4FAC-9598-A4FA91A4B0DD}"/>
                  </a:ext>
                </a:extLst>
              </p:cNvPr>
              <p:cNvSpPr txBox="1"/>
              <p:nvPr/>
            </p:nvSpPr>
            <p:spPr>
              <a:xfrm>
                <a:off x="2576137" y="2890791"/>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6</a:t>
                </a:r>
                <a:endParaRPr lang="fr-FR" dirty="0"/>
              </a:p>
            </p:txBody>
          </p:sp>
          <p:sp>
            <p:nvSpPr>
              <p:cNvPr id="35" name="TextBox 34">
                <a:extLst>
                  <a:ext uri="{FF2B5EF4-FFF2-40B4-BE49-F238E27FC236}">
                    <a16:creationId xmlns:a16="http://schemas.microsoft.com/office/drawing/2014/main" id="{8A57C802-F21C-4768-8077-90CA268A9580}"/>
                  </a:ext>
                </a:extLst>
              </p:cNvPr>
              <p:cNvSpPr txBox="1"/>
              <p:nvPr/>
            </p:nvSpPr>
            <p:spPr>
              <a:xfrm>
                <a:off x="2556844" y="3457070"/>
                <a:ext cx="832243"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a:t>
                </a:r>
                <a:endParaRPr lang="fr-FR" dirty="0"/>
              </a:p>
            </p:txBody>
          </p:sp>
        </p:grpSp>
      </p:grpSp>
      <p:grpSp>
        <p:nvGrpSpPr>
          <p:cNvPr id="48" name="Group 47">
            <a:extLst>
              <a:ext uri="{FF2B5EF4-FFF2-40B4-BE49-F238E27FC236}">
                <a16:creationId xmlns:a16="http://schemas.microsoft.com/office/drawing/2014/main" id="{5ED0C599-36CD-4A24-9DD1-4EA4368C2A89}"/>
              </a:ext>
            </a:extLst>
          </p:cNvPr>
          <p:cNvGrpSpPr/>
          <p:nvPr/>
        </p:nvGrpSpPr>
        <p:grpSpPr>
          <a:xfrm>
            <a:off x="5057859" y="3307410"/>
            <a:ext cx="1289155" cy="1213202"/>
            <a:chOff x="1447798" y="3837482"/>
            <a:chExt cx="1659191" cy="1213202"/>
          </a:xfrm>
        </p:grpSpPr>
        <p:sp>
          <p:nvSpPr>
            <p:cNvPr id="49" name="Rectangle: Rounded Corners 48">
              <a:extLst>
                <a:ext uri="{FF2B5EF4-FFF2-40B4-BE49-F238E27FC236}">
                  <a16:creationId xmlns:a16="http://schemas.microsoft.com/office/drawing/2014/main" id="{9C30F940-540B-4CA8-BF69-DD5EFEA1FE9B}"/>
                </a:ext>
              </a:extLst>
            </p:cNvPr>
            <p:cNvSpPr/>
            <p:nvPr/>
          </p:nvSpPr>
          <p:spPr>
            <a:xfrm>
              <a:off x="1447798" y="3837482"/>
              <a:ext cx="1659191" cy="1213202"/>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50" name="Group 49">
              <a:extLst>
                <a:ext uri="{FF2B5EF4-FFF2-40B4-BE49-F238E27FC236}">
                  <a16:creationId xmlns:a16="http://schemas.microsoft.com/office/drawing/2014/main" id="{5A8BC1F9-8F08-4269-840F-C01F7D54F930}"/>
                </a:ext>
              </a:extLst>
            </p:cNvPr>
            <p:cNvGrpSpPr/>
            <p:nvPr/>
          </p:nvGrpSpPr>
          <p:grpSpPr>
            <a:xfrm>
              <a:off x="1766020" y="3907297"/>
              <a:ext cx="1062745" cy="1060006"/>
              <a:chOff x="2345635" y="2890791"/>
              <a:chExt cx="1062745" cy="1060006"/>
            </a:xfrm>
          </p:grpSpPr>
          <p:cxnSp>
            <p:nvCxnSpPr>
              <p:cNvPr id="51" name="Straight Connector 50">
                <a:extLst>
                  <a:ext uri="{FF2B5EF4-FFF2-40B4-BE49-F238E27FC236}">
                    <a16:creationId xmlns:a16="http://schemas.microsoft.com/office/drawing/2014/main" id="{745011EC-550E-4367-8473-009B247D86FB}"/>
                  </a:ext>
                </a:extLst>
              </p:cNvPr>
              <p:cNvCxnSpPr>
                <a:cxnSpLocks/>
              </p:cNvCxnSpPr>
              <p:nvPr/>
            </p:nvCxnSpPr>
            <p:spPr>
              <a:xfrm>
                <a:off x="2345635" y="3429000"/>
                <a:ext cx="96608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198A1512-707A-4A9D-ADF2-BDAA8EBDA1D8}"/>
                  </a:ext>
                </a:extLst>
              </p:cNvPr>
              <p:cNvSpPr txBox="1"/>
              <p:nvPr/>
            </p:nvSpPr>
            <p:spPr>
              <a:xfrm>
                <a:off x="2576137" y="2890791"/>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a:t>
                </a:r>
                <a:endParaRPr lang="fr-FR" dirty="0"/>
              </a:p>
            </p:txBody>
          </p:sp>
          <p:sp>
            <p:nvSpPr>
              <p:cNvPr id="53" name="TextBox 52">
                <a:extLst>
                  <a:ext uri="{FF2B5EF4-FFF2-40B4-BE49-F238E27FC236}">
                    <a16:creationId xmlns:a16="http://schemas.microsoft.com/office/drawing/2014/main" id="{AC160AF5-F1C3-44C5-BD3F-BBE8086DF5F9}"/>
                  </a:ext>
                </a:extLst>
              </p:cNvPr>
              <p:cNvSpPr txBox="1"/>
              <p:nvPr/>
            </p:nvSpPr>
            <p:spPr>
              <a:xfrm>
                <a:off x="2576137" y="3427577"/>
                <a:ext cx="832243"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6</a:t>
                </a:r>
                <a:endParaRPr lang="fr-FR" dirty="0"/>
              </a:p>
            </p:txBody>
          </p:sp>
        </p:grpSp>
      </p:grpSp>
      <p:sp>
        <p:nvSpPr>
          <p:cNvPr id="62" name="Rectangle: Rounded Corners 61">
            <a:extLst>
              <a:ext uri="{FF2B5EF4-FFF2-40B4-BE49-F238E27FC236}">
                <a16:creationId xmlns:a16="http://schemas.microsoft.com/office/drawing/2014/main" id="{D53363EA-5A2B-4197-A830-FB7D3C091B1A}"/>
              </a:ext>
            </a:extLst>
          </p:cNvPr>
          <p:cNvSpPr/>
          <p:nvPr/>
        </p:nvSpPr>
        <p:spPr>
          <a:xfrm>
            <a:off x="3285068" y="3293844"/>
            <a:ext cx="1237554" cy="1213202"/>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lumMod val="65000"/>
                  <a:lumOff val="35000"/>
                </a:schemeClr>
              </a:solidFill>
            </a:endParaRPr>
          </a:p>
        </p:txBody>
      </p:sp>
      <p:cxnSp>
        <p:nvCxnSpPr>
          <p:cNvPr id="63" name="Straight Connector 62">
            <a:extLst>
              <a:ext uri="{FF2B5EF4-FFF2-40B4-BE49-F238E27FC236}">
                <a16:creationId xmlns:a16="http://schemas.microsoft.com/office/drawing/2014/main" id="{795C6718-2F4F-489A-825C-C3394F0DBD98}"/>
              </a:ext>
            </a:extLst>
          </p:cNvPr>
          <p:cNvCxnSpPr/>
          <p:nvPr/>
        </p:nvCxnSpPr>
        <p:spPr>
          <a:xfrm>
            <a:off x="3409453" y="3901868"/>
            <a:ext cx="968464" cy="0"/>
          </a:xfrm>
          <a:prstGeom prst="line">
            <a:avLst/>
          </a:prstGeom>
          <a:no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FF7C98D9-CB5F-4270-8196-E49321FF9778}"/>
              </a:ext>
            </a:extLst>
          </p:cNvPr>
          <p:cNvSpPr txBox="1"/>
          <p:nvPr/>
        </p:nvSpPr>
        <p:spPr>
          <a:xfrm>
            <a:off x="3733509" y="3360812"/>
            <a:ext cx="351141" cy="523220"/>
          </a:xfrm>
          <a:prstGeom prst="rect">
            <a:avLst/>
          </a:prstGeom>
          <a:noFill/>
        </p:spPr>
        <p:txBody>
          <a:bodyPr wrap="square">
            <a:spAutoFit/>
          </a:bodyPr>
          <a:lstStyle/>
          <a:p>
            <a:r>
              <a:rPr lang="en-US" sz="2800" dirty="0">
                <a:solidFill>
                  <a:schemeClr val="tx1">
                    <a:lumMod val="65000"/>
                    <a:lumOff val="35000"/>
                  </a:schemeClr>
                </a:solidFill>
                <a:latin typeface="Comic Sans MS"/>
                <a:cs typeface="Arial" panose="020B0604020202020204" pitchFamily="34" charset="0"/>
              </a:rPr>
              <a:t>6</a:t>
            </a:r>
            <a:endParaRPr lang="fr-FR" dirty="0">
              <a:solidFill>
                <a:schemeClr val="tx1">
                  <a:lumMod val="65000"/>
                  <a:lumOff val="35000"/>
                </a:schemeClr>
              </a:solidFill>
            </a:endParaRPr>
          </a:p>
        </p:txBody>
      </p:sp>
      <p:sp>
        <p:nvSpPr>
          <p:cNvPr id="65" name="TextBox 64">
            <a:extLst>
              <a:ext uri="{FF2B5EF4-FFF2-40B4-BE49-F238E27FC236}">
                <a16:creationId xmlns:a16="http://schemas.microsoft.com/office/drawing/2014/main" id="{A5FA5CA3-B6B0-468F-944D-9A6AF56F94FF}"/>
              </a:ext>
            </a:extLst>
          </p:cNvPr>
          <p:cNvSpPr txBox="1"/>
          <p:nvPr/>
        </p:nvSpPr>
        <p:spPr>
          <a:xfrm>
            <a:off x="3613712" y="3915361"/>
            <a:ext cx="659803" cy="523220"/>
          </a:xfrm>
          <a:prstGeom prst="rect">
            <a:avLst/>
          </a:prstGeom>
          <a:noFill/>
        </p:spPr>
        <p:txBody>
          <a:bodyPr wrap="square">
            <a:spAutoFit/>
          </a:bodyPr>
          <a:lstStyle/>
          <a:p>
            <a:r>
              <a:rPr lang="en-US" sz="2800" dirty="0">
                <a:solidFill>
                  <a:schemeClr val="tx1">
                    <a:lumMod val="65000"/>
                    <a:lumOff val="35000"/>
                  </a:schemeClr>
                </a:solidFill>
                <a:latin typeface="Comic Sans MS"/>
                <a:cs typeface="Arial" panose="020B0604020202020204" pitchFamily="34" charset="0"/>
              </a:rPr>
              <a:t>10</a:t>
            </a:r>
            <a:endParaRPr lang="fr-FR" dirty="0">
              <a:solidFill>
                <a:schemeClr val="tx1">
                  <a:lumMod val="65000"/>
                  <a:lumOff val="35000"/>
                </a:schemeClr>
              </a:solidFill>
            </a:endParaRPr>
          </a:p>
        </p:txBody>
      </p:sp>
      <p:sp>
        <p:nvSpPr>
          <p:cNvPr id="66" name="Rectangle: Rounded Corners 65">
            <a:extLst>
              <a:ext uri="{FF2B5EF4-FFF2-40B4-BE49-F238E27FC236}">
                <a16:creationId xmlns:a16="http://schemas.microsoft.com/office/drawing/2014/main" id="{C4E6FFC2-3F9C-4F5A-ADCC-B4BA8D255FC5}"/>
              </a:ext>
            </a:extLst>
          </p:cNvPr>
          <p:cNvSpPr/>
          <p:nvPr/>
        </p:nvSpPr>
        <p:spPr>
          <a:xfrm>
            <a:off x="3285068" y="4964170"/>
            <a:ext cx="1237554" cy="1213202"/>
          </a:xfrm>
          <a:prstGeom prst="roundRect">
            <a:avLst/>
          </a:pr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lumMod val="65000"/>
                  <a:lumOff val="35000"/>
                </a:schemeClr>
              </a:solidFill>
            </a:endParaRPr>
          </a:p>
        </p:txBody>
      </p:sp>
      <p:cxnSp>
        <p:nvCxnSpPr>
          <p:cNvPr id="67" name="Straight Connector 66">
            <a:extLst>
              <a:ext uri="{FF2B5EF4-FFF2-40B4-BE49-F238E27FC236}">
                <a16:creationId xmlns:a16="http://schemas.microsoft.com/office/drawing/2014/main" id="{271463C9-9CA5-4A4C-90A2-22476AFB2A5B}"/>
              </a:ext>
            </a:extLst>
          </p:cNvPr>
          <p:cNvCxnSpPr/>
          <p:nvPr/>
        </p:nvCxnSpPr>
        <p:spPr>
          <a:xfrm>
            <a:off x="3419397" y="5572194"/>
            <a:ext cx="968464" cy="0"/>
          </a:xfrm>
          <a:prstGeom prst="line">
            <a:avLst/>
          </a:prstGeom>
          <a:noFill/>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5B0EEB4D-CBCB-453C-B09E-B4027AEB3304}"/>
              </a:ext>
            </a:extLst>
          </p:cNvPr>
          <p:cNvSpPr txBox="1"/>
          <p:nvPr/>
        </p:nvSpPr>
        <p:spPr>
          <a:xfrm>
            <a:off x="3668600" y="5032562"/>
            <a:ext cx="351141" cy="523220"/>
          </a:xfrm>
          <a:prstGeom prst="rect">
            <a:avLst/>
          </a:prstGeom>
          <a:noFill/>
        </p:spPr>
        <p:txBody>
          <a:bodyPr wrap="square">
            <a:spAutoFit/>
          </a:bodyPr>
          <a:lstStyle/>
          <a:p>
            <a:r>
              <a:rPr lang="en-US" sz="2800" dirty="0">
                <a:solidFill>
                  <a:schemeClr val="tx1">
                    <a:lumMod val="65000"/>
                    <a:lumOff val="35000"/>
                  </a:schemeClr>
                </a:solidFill>
                <a:latin typeface="Comic Sans MS"/>
                <a:cs typeface="Arial" panose="020B0604020202020204" pitchFamily="34" charset="0"/>
              </a:rPr>
              <a:t>3</a:t>
            </a:r>
            <a:endParaRPr lang="fr-FR" dirty="0">
              <a:solidFill>
                <a:schemeClr val="tx1">
                  <a:lumMod val="65000"/>
                  <a:lumOff val="35000"/>
                </a:schemeClr>
              </a:solidFill>
            </a:endParaRPr>
          </a:p>
        </p:txBody>
      </p:sp>
      <p:sp>
        <p:nvSpPr>
          <p:cNvPr id="69" name="TextBox 68">
            <a:extLst>
              <a:ext uri="{FF2B5EF4-FFF2-40B4-BE49-F238E27FC236}">
                <a16:creationId xmlns:a16="http://schemas.microsoft.com/office/drawing/2014/main" id="{DEEACDA7-D105-4D8B-9B00-13F920B3672A}"/>
              </a:ext>
            </a:extLst>
          </p:cNvPr>
          <p:cNvSpPr txBox="1"/>
          <p:nvPr/>
        </p:nvSpPr>
        <p:spPr>
          <a:xfrm>
            <a:off x="3668600" y="5588607"/>
            <a:ext cx="659803" cy="523220"/>
          </a:xfrm>
          <a:prstGeom prst="rect">
            <a:avLst/>
          </a:prstGeom>
          <a:noFill/>
        </p:spPr>
        <p:txBody>
          <a:bodyPr wrap="square">
            <a:spAutoFit/>
          </a:bodyPr>
          <a:lstStyle/>
          <a:p>
            <a:r>
              <a:rPr lang="en-US" sz="2800" dirty="0">
                <a:solidFill>
                  <a:schemeClr val="tx1">
                    <a:lumMod val="65000"/>
                    <a:lumOff val="35000"/>
                  </a:schemeClr>
                </a:solidFill>
                <a:latin typeface="Comic Sans MS"/>
                <a:cs typeface="Arial" panose="020B0604020202020204" pitchFamily="34" charset="0"/>
              </a:rPr>
              <a:t>5</a:t>
            </a:r>
            <a:endParaRPr lang="fr-FR" dirty="0">
              <a:solidFill>
                <a:schemeClr val="tx1">
                  <a:lumMod val="65000"/>
                  <a:lumOff val="35000"/>
                </a:schemeClr>
              </a:solidFill>
            </a:endParaRPr>
          </a:p>
        </p:txBody>
      </p:sp>
      <p:sp>
        <p:nvSpPr>
          <p:cNvPr id="2" name="Oval 1">
            <a:extLst>
              <a:ext uri="{FF2B5EF4-FFF2-40B4-BE49-F238E27FC236}">
                <a16:creationId xmlns:a16="http://schemas.microsoft.com/office/drawing/2014/main" id="{BC4D8FEB-C506-4CAA-88BC-E3EFF91770C0}"/>
              </a:ext>
            </a:extLst>
          </p:cNvPr>
          <p:cNvSpPr/>
          <p:nvPr/>
        </p:nvSpPr>
        <p:spPr>
          <a:xfrm>
            <a:off x="9491832" y="2945156"/>
            <a:ext cx="855875" cy="809368"/>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2" name="Oval 41">
            <a:extLst>
              <a:ext uri="{FF2B5EF4-FFF2-40B4-BE49-F238E27FC236}">
                <a16:creationId xmlns:a16="http://schemas.microsoft.com/office/drawing/2014/main" id="{7DC34A08-C862-40F7-AD32-5F500E7E84AD}"/>
              </a:ext>
            </a:extLst>
          </p:cNvPr>
          <p:cNvSpPr/>
          <p:nvPr/>
        </p:nvSpPr>
        <p:spPr>
          <a:xfrm>
            <a:off x="10535673" y="3217738"/>
            <a:ext cx="855875" cy="809368"/>
          </a:xfrm>
          <a:prstGeom prst="ellipse">
            <a:avLst/>
          </a:prstGeom>
          <a:solidFill>
            <a:srgbClr val="74C274"/>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3" name="Oval 42">
            <a:extLst>
              <a:ext uri="{FF2B5EF4-FFF2-40B4-BE49-F238E27FC236}">
                <a16:creationId xmlns:a16="http://schemas.microsoft.com/office/drawing/2014/main" id="{6AEEF840-55A3-41F4-BE66-775365B46AE9}"/>
              </a:ext>
            </a:extLst>
          </p:cNvPr>
          <p:cNvSpPr/>
          <p:nvPr/>
        </p:nvSpPr>
        <p:spPr>
          <a:xfrm>
            <a:off x="9500703" y="3889473"/>
            <a:ext cx="855875" cy="809368"/>
          </a:xfrm>
          <a:prstGeom prst="ellipse">
            <a:avLst/>
          </a:prstGeom>
          <a:solidFill>
            <a:srgbClr val="74C274"/>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4" name="Oval 43">
            <a:extLst>
              <a:ext uri="{FF2B5EF4-FFF2-40B4-BE49-F238E27FC236}">
                <a16:creationId xmlns:a16="http://schemas.microsoft.com/office/drawing/2014/main" id="{B36B7393-045F-4CDD-BE06-A836E5229554}"/>
              </a:ext>
            </a:extLst>
          </p:cNvPr>
          <p:cNvSpPr/>
          <p:nvPr/>
        </p:nvSpPr>
        <p:spPr>
          <a:xfrm>
            <a:off x="10535672" y="4175621"/>
            <a:ext cx="855875" cy="809368"/>
          </a:xfrm>
          <a:prstGeom prst="ellipse">
            <a:avLst/>
          </a:prstGeom>
          <a:solidFill>
            <a:srgbClr val="74C274"/>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5" name="Oval 44">
            <a:extLst>
              <a:ext uri="{FF2B5EF4-FFF2-40B4-BE49-F238E27FC236}">
                <a16:creationId xmlns:a16="http://schemas.microsoft.com/office/drawing/2014/main" id="{08780877-84E9-478B-ADEB-BACF259F3FC8}"/>
              </a:ext>
            </a:extLst>
          </p:cNvPr>
          <p:cNvSpPr/>
          <p:nvPr/>
        </p:nvSpPr>
        <p:spPr>
          <a:xfrm>
            <a:off x="9663718" y="4833790"/>
            <a:ext cx="855875" cy="809368"/>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6" name="Oval 45">
            <a:extLst>
              <a:ext uri="{FF2B5EF4-FFF2-40B4-BE49-F238E27FC236}">
                <a16:creationId xmlns:a16="http://schemas.microsoft.com/office/drawing/2014/main" id="{6D85C578-2B0E-4A2E-9D12-2C75E200F949}"/>
              </a:ext>
            </a:extLst>
          </p:cNvPr>
          <p:cNvSpPr/>
          <p:nvPr/>
        </p:nvSpPr>
        <p:spPr>
          <a:xfrm>
            <a:off x="9448290" y="1898002"/>
            <a:ext cx="855875" cy="809368"/>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7" name="Oval 46">
            <a:extLst>
              <a:ext uri="{FF2B5EF4-FFF2-40B4-BE49-F238E27FC236}">
                <a16:creationId xmlns:a16="http://schemas.microsoft.com/office/drawing/2014/main" id="{D9D8AB31-A7BD-4A71-96E0-4697FB808E13}"/>
              </a:ext>
            </a:extLst>
          </p:cNvPr>
          <p:cNvSpPr/>
          <p:nvPr/>
        </p:nvSpPr>
        <p:spPr>
          <a:xfrm>
            <a:off x="10487775" y="2274845"/>
            <a:ext cx="855875" cy="809368"/>
          </a:xfrm>
          <a:prstGeom prst="ellipse">
            <a:avLst/>
          </a:prstGeom>
          <a:solidFill>
            <a:srgbClr val="74C274"/>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4" name="Oval 53">
            <a:extLst>
              <a:ext uri="{FF2B5EF4-FFF2-40B4-BE49-F238E27FC236}">
                <a16:creationId xmlns:a16="http://schemas.microsoft.com/office/drawing/2014/main" id="{C905F5CA-291C-49A7-B5B5-1EEF1EE5C9F4}"/>
              </a:ext>
            </a:extLst>
          </p:cNvPr>
          <p:cNvSpPr/>
          <p:nvPr/>
        </p:nvSpPr>
        <p:spPr>
          <a:xfrm>
            <a:off x="8442873" y="2157202"/>
            <a:ext cx="855875" cy="809368"/>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5" name="Oval 54">
            <a:extLst>
              <a:ext uri="{FF2B5EF4-FFF2-40B4-BE49-F238E27FC236}">
                <a16:creationId xmlns:a16="http://schemas.microsoft.com/office/drawing/2014/main" id="{F489E69C-02AF-4115-B7C1-A75656253F6F}"/>
              </a:ext>
            </a:extLst>
          </p:cNvPr>
          <p:cNvSpPr/>
          <p:nvPr/>
        </p:nvSpPr>
        <p:spPr>
          <a:xfrm>
            <a:off x="8456862" y="4182430"/>
            <a:ext cx="855875" cy="809368"/>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6" name="Oval 55">
            <a:extLst>
              <a:ext uri="{FF2B5EF4-FFF2-40B4-BE49-F238E27FC236}">
                <a16:creationId xmlns:a16="http://schemas.microsoft.com/office/drawing/2014/main" id="{8C04CD2A-3BCD-401E-9BC5-001912D0F28C}"/>
              </a:ext>
            </a:extLst>
          </p:cNvPr>
          <p:cNvSpPr/>
          <p:nvPr/>
        </p:nvSpPr>
        <p:spPr>
          <a:xfrm>
            <a:off x="8456862" y="3282839"/>
            <a:ext cx="855875" cy="809368"/>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custDataLst>
      <p:tags r:id="rId1"/>
    </p:custDataLst>
    <p:extLst>
      <p:ext uri="{BB962C8B-B14F-4D97-AF65-F5344CB8AC3E}">
        <p14:creationId xmlns:p14="http://schemas.microsoft.com/office/powerpoint/2010/main" val="246396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62"/>
                                        </p:tgtEl>
                                        <p:attrNameLst>
                                          <p:attrName>fillcolor</p:attrName>
                                        </p:attrNameLst>
                                      </p:cBhvr>
                                      <p:to>
                                        <p:clrVal>
                                          <a:srgbClr val="74C274"/>
                                        </p:clrVal>
                                      </p:to>
                                    </p:set>
                                    <p:set>
                                      <p:cBhvr>
                                        <p:cTn id="7" dur="indefinite"/>
                                        <p:tgtEl>
                                          <p:spTgt spid="62"/>
                                        </p:tgtEl>
                                        <p:attrNameLst>
                                          <p:attrName>fill.type</p:attrName>
                                        </p:attrNameLst>
                                      </p:cBhvr>
                                      <p:to>
                                        <p:strVal val="solid"/>
                                      </p:to>
                                    </p:set>
                                    <p:set>
                                      <p:cBhvr>
                                        <p:cTn id="8" dur="indefinite"/>
                                        <p:tgtEl>
                                          <p:spTgt spid="62"/>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62"/>
                                        </p:tgtEl>
                                        <p:attrNameLst>
                                          <p:attrName>stroke.color</p:attrName>
                                        </p:attrNameLst>
                                      </p:cBhvr>
                                      <p:to>
                                        <p:clrVal>
                                          <a:srgbClr val="74C274"/>
                                        </p:clrVal>
                                      </p:to>
                                    </p:set>
                                    <p:set>
                                      <p:cBhvr>
                                        <p:cTn id="11" dur="indefinite"/>
                                        <p:tgtEl>
                                          <p:spTgt spid="62"/>
                                        </p:tgtEl>
                                        <p:attrNameLst>
                                          <p:attrName>stroke.on</p:attrName>
                                        </p:attrNameLst>
                                      </p:cBhvr>
                                      <p:to>
                                        <p:strVal val="true"/>
                                      </p:to>
                                    </p:set>
                                  </p:childTnLst>
                                </p:cTn>
                              </p:par>
                              <p:par>
                                <p:cTn id="12" presetID="3" presetClass="emph" presetSubtype="1" grpId="0" nodeType="withEffect">
                                  <p:stCondLst>
                                    <p:cond delay="0"/>
                                  </p:stCondLst>
                                  <p:childTnLst>
                                    <p:set>
                                      <p:cBhvr override="childStyle">
                                        <p:cTn id="13" dur="indefinite"/>
                                        <p:tgtEl>
                                          <p:spTgt spid="64"/>
                                        </p:tgtEl>
                                        <p:attrNameLst>
                                          <p:attrName>style.color</p:attrName>
                                        </p:attrNameLst>
                                      </p:cBhvr>
                                      <p:to>
                                        <p:clrVal>
                                          <a:schemeClr val="bg1"/>
                                        </p:clrVal>
                                      </p:to>
                                    </p:set>
                                  </p:childTnLst>
                                </p:cTn>
                              </p:par>
                              <p:par>
                                <p:cTn id="14" presetID="3" presetClass="emph" presetSubtype="1" grpId="0" nodeType="withEffect">
                                  <p:stCondLst>
                                    <p:cond delay="0"/>
                                  </p:stCondLst>
                                  <p:childTnLst>
                                    <p:set>
                                      <p:cBhvr override="childStyle">
                                        <p:cTn id="15" dur="indefinite"/>
                                        <p:tgtEl>
                                          <p:spTgt spid="65"/>
                                        </p:tgtEl>
                                        <p:attrNameLst>
                                          <p:attrName>style.color</p:attrName>
                                        </p:attrNameLst>
                                      </p:cBhvr>
                                      <p:to>
                                        <p:clrVal>
                                          <a:schemeClr val="bg1"/>
                                        </p:clrVal>
                                      </p:to>
                                    </p:set>
                                  </p:childTnLst>
                                </p:cTn>
                              </p:par>
                              <p:par>
                                <p:cTn id="16" presetID="7" presetClass="emph" presetSubtype="1" nodeType="withEffect">
                                  <p:stCondLst>
                                    <p:cond delay="0"/>
                                  </p:stCondLst>
                                  <p:childTnLst>
                                    <p:set>
                                      <p:cBhvr>
                                        <p:cTn id="17" dur="indefinite"/>
                                        <p:tgtEl>
                                          <p:spTgt spid="63"/>
                                        </p:tgtEl>
                                        <p:attrNameLst>
                                          <p:attrName>stroke.color</p:attrName>
                                        </p:attrNameLst>
                                      </p:cBhvr>
                                      <p:to>
                                        <p:clrVal>
                                          <a:schemeClr val="bg1"/>
                                        </p:clrVal>
                                      </p:to>
                                    </p:set>
                                    <p:set>
                                      <p:cBhvr>
                                        <p:cTn id="18" dur="indefinite"/>
                                        <p:tgtEl>
                                          <p:spTgt spid="63"/>
                                        </p:tgtEl>
                                        <p:attrNameLst>
                                          <p:attrName>stroke.on</p:attrName>
                                        </p:attrNameLst>
                                      </p:cBhvr>
                                      <p:to>
                                        <p:strVal val="true"/>
                                      </p:to>
                                    </p:set>
                                  </p:childTnLst>
                                </p:cTn>
                              </p:par>
                            </p:childTnLst>
                          </p:cTn>
                        </p:par>
                      </p:childTnLst>
                    </p:cTn>
                  </p:par>
                  <p:par>
                    <p:cTn id="19" fill="hold">
                      <p:stCondLst>
                        <p:cond delay="indefinite"/>
                      </p:stCondLst>
                      <p:childTnLst>
                        <p:par>
                          <p:cTn id="20" fill="hold">
                            <p:stCondLst>
                              <p:cond delay="0"/>
                            </p:stCondLst>
                            <p:childTnLst>
                              <p:par>
                                <p:cTn id="21" presetID="1" presetClass="emph" presetSubtype="1" nodeType="clickEffect">
                                  <p:stCondLst>
                                    <p:cond delay="0"/>
                                  </p:stCondLst>
                                  <p:childTnLst>
                                    <p:set>
                                      <p:cBhvr>
                                        <p:cTn id="22" dur="indefinite"/>
                                        <p:tgtEl>
                                          <p:spTgt spid="66"/>
                                        </p:tgtEl>
                                        <p:attrNameLst>
                                          <p:attrName>fillcolor</p:attrName>
                                        </p:attrNameLst>
                                      </p:cBhvr>
                                      <p:to>
                                        <p:clrVal>
                                          <a:srgbClr val="74C274"/>
                                        </p:clrVal>
                                      </p:to>
                                    </p:set>
                                    <p:set>
                                      <p:cBhvr>
                                        <p:cTn id="23" dur="indefinite"/>
                                        <p:tgtEl>
                                          <p:spTgt spid="66"/>
                                        </p:tgtEl>
                                        <p:attrNameLst>
                                          <p:attrName>fill.type</p:attrName>
                                        </p:attrNameLst>
                                      </p:cBhvr>
                                      <p:to>
                                        <p:strVal val="solid"/>
                                      </p:to>
                                    </p:set>
                                    <p:set>
                                      <p:cBhvr>
                                        <p:cTn id="24" dur="indefinite"/>
                                        <p:tgtEl>
                                          <p:spTgt spid="66"/>
                                        </p:tgtEl>
                                        <p:attrNameLst>
                                          <p:attrName>fill.on</p:attrName>
                                        </p:attrNameLst>
                                      </p:cBhvr>
                                      <p:to>
                                        <p:strVal val="true"/>
                                      </p:to>
                                    </p:set>
                                  </p:childTnLst>
                                </p:cTn>
                              </p:par>
                              <p:par>
                                <p:cTn id="25" presetID="7" presetClass="emph" presetSubtype="1" nodeType="withEffect">
                                  <p:stCondLst>
                                    <p:cond delay="0"/>
                                  </p:stCondLst>
                                  <p:childTnLst>
                                    <p:set>
                                      <p:cBhvr>
                                        <p:cTn id="26" dur="indefinite"/>
                                        <p:tgtEl>
                                          <p:spTgt spid="66"/>
                                        </p:tgtEl>
                                        <p:attrNameLst>
                                          <p:attrName>stroke.color</p:attrName>
                                        </p:attrNameLst>
                                      </p:cBhvr>
                                      <p:to>
                                        <p:clrVal>
                                          <a:srgbClr val="74C274"/>
                                        </p:clrVal>
                                      </p:to>
                                    </p:set>
                                    <p:set>
                                      <p:cBhvr>
                                        <p:cTn id="27" dur="indefinite"/>
                                        <p:tgtEl>
                                          <p:spTgt spid="66"/>
                                        </p:tgtEl>
                                        <p:attrNameLst>
                                          <p:attrName>stroke.on</p:attrName>
                                        </p:attrNameLst>
                                      </p:cBhvr>
                                      <p:to>
                                        <p:strVal val="true"/>
                                      </p:to>
                                    </p:set>
                                  </p:childTnLst>
                                </p:cTn>
                              </p:par>
                              <p:par>
                                <p:cTn id="28" presetID="3" presetClass="emph" presetSubtype="1" grpId="0" nodeType="withEffect">
                                  <p:stCondLst>
                                    <p:cond delay="0"/>
                                  </p:stCondLst>
                                  <p:childTnLst>
                                    <p:set>
                                      <p:cBhvr override="childStyle">
                                        <p:cTn id="29" dur="indefinite"/>
                                        <p:tgtEl>
                                          <p:spTgt spid="68"/>
                                        </p:tgtEl>
                                        <p:attrNameLst>
                                          <p:attrName>style.color</p:attrName>
                                        </p:attrNameLst>
                                      </p:cBhvr>
                                      <p:to>
                                        <p:clrVal>
                                          <a:schemeClr val="bg1"/>
                                        </p:clrVal>
                                      </p:to>
                                    </p:set>
                                  </p:childTnLst>
                                </p:cTn>
                              </p:par>
                              <p:par>
                                <p:cTn id="30" presetID="3" presetClass="emph" presetSubtype="1" grpId="0" nodeType="withEffect">
                                  <p:stCondLst>
                                    <p:cond delay="0"/>
                                  </p:stCondLst>
                                  <p:childTnLst>
                                    <p:set>
                                      <p:cBhvr override="childStyle">
                                        <p:cTn id="31" dur="indefinite"/>
                                        <p:tgtEl>
                                          <p:spTgt spid="69"/>
                                        </p:tgtEl>
                                        <p:attrNameLst>
                                          <p:attrName>style.color</p:attrName>
                                        </p:attrNameLst>
                                      </p:cBhvr>
                                      <p:to>
                                        <p:clrVal>
                                          <a:schemeClr val="bg1"/>
                                        </p:clrVal>
                                      </p:to>
                                    </p:set>
                                  </p:childTnLst>
                                </p:cTn>
                              </p:par>
                              <p:par>
                                <p:cTn id="32" presetID="7" presetClass="emph" presetSubtype="1" nodeType="withEffect">
                                  <p:stCondLst>
                                    <p:cond delay="0"/>
                                  </p:stCondLst>
                                  <p:childTnLst>
                                    <p:set>
                                      <p:cBhvr>
                                        <p:cTn id="33" dur="indefinite"/>
                                        <p:tgtEl>
                                          <p:spTgt spid="67"/>
                                        </p:tgtEl>
                                        <p:attrNameLst>
                                          <p:attrName>stroke.color</p:attrName>
                                        </p:attrNameLst>
                                      </p:cBhvr>
                                      <p:to>
                                        <p:clrVal>
                                          <a:schemeClr val="bg1"/>
                                        </p:clrVal>
                                      </p:to>
                                    </p:set>
                                    <p:set>
                                      <p:cBhvr>
                                        <p:cTn id="34" dur="indefinite"/>
                                        <p:tgtEl>
                                          <p:spTgt spid="67"/>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8" grpId="0"/>
      <p:bldP spid="6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 l’égalité.</a:t>
            </a:r>
            <a:endParaRPr lang="fr-FR" sz="3200" dirty="0">
              <a:solidFill>
                <a:schemeClr val="bg1"/>
              </a:solidFill>
              <a:sym typeface="Comic Sans MS"/>
            </a:endParaRPr>
          </a:p>
        </p:txBody>
      </p:sp>
      <p:cxnSp>
        <p:nvCxnSpPr>
          <p:cNvPr id="73" name="Straight Connector 72">
            <a:extLst>
              <a:ext uri="{FF2B5EF4-FFF2-40B4-BE49-F238E27FC236}">
                <a16:creationId xmlns:a16="http://schemas.microsoft.com/office/drawing/2014/main" id="{27FC8B38-5086-4527-B176-405E625A08E5}"/>
              </a:ext>
            </a:extLst>
          </p:cNvPr>
          <p:cNvCxnSpPr/>
          <p:nvPr/>
        </p:nvCxnSpPr>
        <p:spPr>
          <a:xfrm>
            <a:off x="859437" y="2728787"/>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5727F92-3F71-42F2-BEF2-47CA1ED203DA}"/>
              </a:ext>
            </a:extLst>
          </p:cNvPr>
          <p:cNvSpPr txBox="1"/>
          <p:nvPr/>
        </p:nvSpPr>
        <p:spPr>
          <a:xfrm>
            <a:off x="4073715" y="2389446"/>
            <a:ext cx="331757" cy="646331"/>
          </a:xfrm>
          <a:prstGeom prst="rect">
            <a:avLst/>
          </a:prstGeom>
          <a:noFill/>
        </p:spPr>
        <p:txBody>
          <a:bodyPr wrap="square">
            <a:spAutoFit/>
          </a:bodyPr>
          <a:lstStyle/>
          <a:p>
            <a:r>
              <a:rPr lang="en-US" sz="3600" dirty="0">
                <a:solidFill>
                  <a:prstClr val="black">
                    <a:lumMod val="65000"/>
                    <a:lumOff val="35000"/>
                  </a:prstClr>
                </a:solidFill>
                <a:latin typeface="Comic Sans MS"/>
              </a:rPr>
              <a:t>=</a:t>
            </a:r>
            <a:r>
              <a:rPr kumimoji="0" lang="en-US" sz="3600" b="0" i="0" u="none" strike="noStrike" kern="0" cap="none" spc="0" normalizeH="0" baseline="0" noProof="0" dirty="0">
                <a:ln>
                  <a:noFill/>
                </a:ln>
                <a:solidFill>
                  <a:prstClr val="black">
                    <a:lumMod val="65000"/>
                    <a:lumOff val="35000"/>
                  </a:prstClr>
                </a:solidFill>
                <a:effectLst/>
                <a:uLnTx/>
                <a:uFillTx/>
                <a:latin typeface="Comic Sans MS"/>
                <a:sym typeface="Arial"/>
              </a:rPr>
              <a:t> </a:t>
            </a:r>
            <a:endParaRPr lang="fr-FR" sz="3600" dirty="0"/>
          </a:p>
        </p:txBody>
      </p:sp>
      <p:cxnSp>
        <p:nvCxnSpPr>
          <p:cNvPr id="69" name="Straight Connector 68">
            <a:extLst>
              <a:ext uri="{FF2B5EF4-FFF2-40B4-BE49-F238E27FC236}">
                <a16:creationId xmlns:a16="http://schemas.microsoft.com/office/drawing/2014/main" id="{26659E69-C834-4EB9-AC2E-256386E09E21}"/>
              </a:ext>
            </a:extLst>
          </p:cNvPr>
          <p:cNvCxnSpPr/>
          <p:nvPr/>
        </p:nvCxnSpPr>
        <p:spPr>
          <a:xfrm>
            <a:off x="2545791" y="2728787"/>
            <a:ext cx="136885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3CDFBA53-4135-453D-A80B-FBADC34E89A1}"/>
              </a:ext>
            </a:extLst>
          </p:cNvPr>
          <p:cNvSpPr txBox="1"/>
          <p:nvPr/>
        </p:nvSpPr>
        <p:spPr>
          <a:xfrm>
            <a:off x="4982728" y="2677799"/>
            <a:ext cx="898268"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42 </a:t>
            </a:r>
            <a:endParaRPr lang="fr-FR" sz="3600" dirty="0"/>
          </a:p>
        </p:txBody>
      </p:sp>
      <p:sp>
        <p:nvSpPr>
          <p:cNvPr id="71" name="TextBox 70">
            <a:extLst>
              <a:ext uri="{FF2B5EF4-FFF2-40B4-BE49-F238E27FC236}">
                <a16:creationId xmlns:a16="http://schemas.microsoft.com/office/drawing/2014/main" id="{9BA1BF5F-7F94-4D76-9D44-FDEF7E19C1A6}"/>
              </a:ext>
            </a:extLst>
          </p:cNvPr>
          <p:cNvSpPr txBox="1"/>
          <p:nvPr/>
        </p:nvSpPr>
        <p:spPr>
          <a:xfrm>
            <a:off x="2858670" y="2031468"/>
            <a:ext cx="681451"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18</a:t>
            </a:r>
            <a:endParaRPr lang="fr-FR" sz="3600" dirty="0"/>
          </a:p>
        </p:txBody>
      </p:sp>
      <p:sp>
        <p:nvSpPr>
          <p:cNvPr id="66" name="Rectangle: Rounded Corners 65">
            <a:extLst>
              <a:ext uri="{FF2B5EF4-FFF2-40B4-BE49-F238E27FC236}">
                <a16:creationId xmlns:a16="http://schemas.microsoft.com/office/drawing/2014/main" id="{B9BE43AB-6DAE-44A4-A159-74A17BA2F3AE}"/>
              </a:ext>
            </a:extLst>
          </p:cNvPr>
          <p:cNvSpPr/>
          <p:nvPr/>
        </p:nvSpPr>
        <p:spPr>
          <a:xfrm>
            <a:off x="2681576" y="2779776"/>
            <a:ext cx="1097280" cy="649224"/>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21</a:t>
            </a:r>
          </a:p>
        </p:txBody>
      </p:sp>
      <p:cxnSp>
        <p:nvCxnSpPr>
          <p:cNvPr id="67" name="Straight Connector 66">
            <a:extLst>
              <a:ext uri="{FF2B5EF4-FFF2-40B4-BE49-F238E27FC236}">
                <a16:creationId xmlns:a16="http://schemas.microsoft.com/office/drawing/2014/main" id="{BA890AF0-E91C-4526-A94F-78F418E4E15F}"/>
              </a:ext>
            </a:extLst>
          </p:cNvPr>
          <p:cNvCxnSpPr>
            <a:cxnSpLocks/>
          </p:cNvCxnSpPr>
          <p:nvPr/>
        </p:nvCxnSpPr>
        <p:spPr>
          <a:xfrm flipV="1">
            <a:off x="4614311" y="2677799"/>
            <a:ext cx="1344185" cy="16523"/>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8" name="Rectangle: Rounded Corners 67">
            <a:extLst>
              <a:ext uri="{FF2B5EF4-FFF2-40B4-BE49-F238E27FC236}">
                <a16:creationId xmlns:a16="http://schemas.microsoft.com/office/drawing/2014/main" id="{31A2887D-0185-437D-81E2-0447EB111E33}"/>
              </a:ext>
            </a:extLst>
          </p:cNvPr>
          <p:cNvSpPr/>
          <p:nvPr/>
        </p:nvSpPr>
        <p:spPr>
          <a:xfrm>
            <a:off x="4716457" y="1976306"/>
            <a:ext cx="1097280" cy="649224"/>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36</a:t>
            </a:r>
          </a:p>
        </p:txBody>
      </p:sp>
      <p:sp>
        <p:nvSpPr>
          <p:cNvPr id="75" name="TextBox 74">
            <a:extLst>
              <a:ext uri="{FF2B5EF4-FFF2-40B4-BE49-F238E27FC236}">
                <a16:creationId xmlns:a16="http://schemas.microsoft.com/office/drawing/2014/main" id="{3649C760-EA31-4F8F-99A2-794AEC28F71B}"/>
              </a:ext>
            </a:extLst>
          </p:cNvPr>
          <p:cNvSpPr txBox="1"/>
          <p:nvPr/>
        </p:nvSpPr>
        <p:spPr>
          <a:xfrm>
            <a:off x="2051376" y="2398404"/>
            <a:ext cx="331757" cy="646331"/>
          </a:xfrm>
          <a:prstGeom prst="rect">
            <a:avLst/>
          </a:prstGeom>
          <a:noFill/>
        </p:spPr>
        <p:txBody>
          <a:bodyPr wrap="square">
            <a:spAutoFit/>
          </a:bodyPr>
          <a:lstStyle/>
          <a:p>
            <a:r>
              <a:rPr lang="en-US" sz="3600" dirty="0">
                <a:solidFill>
                  <a:prstClr val="black">
                    <a:lumMod val="65000"/>
                    <a:lumOff val="35000"/>
                  </a:prstClr>
                </a:solidFill>
                <a:latin typeface="Comic Sans MS"/>
              </a:rPr>
              <a:t>=</a:t>
            </a:r>
            <a:r>
              <a:rPr kumimoji="0" lang="en-US" sz="3600" b="0" i="0" u="none" strike="noStrike" kern="0" cap="none" spc="0" normalizeH="0" baseline="0" noProof="0" dirty="0">
                <a:ln>
                  <a:noFill/>
                </a:ln>
                <a:solidFill>
                  <a:prstClr val="black">
                    <a:lumMod val="65000"/>
                    <a:lumOff val="35000"/>
                  </a:prstClr>
                </a:solidFill>
                <a:effectLst/>
                <a:uLnTx/>
                <a:uFillTx/>
                <a:latin typeface="Comic Sans MS"/>
                <a:sym typeface="Arial"/>
              </a:rPr>
              <a:t> </a:t>
            </a:r>
            <a:endParaRPr lang="fr-FR" sz="3600" dirty="0"/>
          </a:p>
        </p:txBody>
      </p:sp>
      <p:sp>
        <p:nvSpPr>
          <p:cNvPr id="22" name="TextBox 21">
            <a:extLst>
              <a:ext uri="{FF2B5EF4-FFF2-40B4-BE49-F238E27FC236}">
                <a16:creationId xmlns:a16="http://schemas.microsoft.com/office/drawing/2014/main" id="{B877C649-3C4A-47C9-A53E-F13FD6174935}"/>
              </a:ext>
            </a:extLst>
          </p:cNvPr>
          <p:cNvSpPr txBox="1"/>
          <p:nvPr/>
        </p:nvSpPr>
        <p:spPr>
          <a:xfrm>
            <a:off x="1172510" y="2047991"/>
            <a:ext cx="667387"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6 </a:t>
            </a:r>
            <a:endParaRPr lang="fr-FR" sz="3600" dirty="0"/>
          </a:p>
        </p:txBody>
      </p:sp>
      <p:sp>
        <p:nvSpPr>
          <p:cNvPr id="23" name="TextBox 22">
            <a:extLst>
              <a:ext uri="{FF2B5EF4-FFF2-40B4-BE49-F238E27FC236}">
                <a16:creationId xmlns:a16="http://schemas.microsoft.com/office/drawing/2014/main" id="{D5C65DEF-B407-4BFA-80E4-E73771411E1B}"/>
              </a:ext>
            </a:extLst>
          </p:cNvPr>
          <p:cNvSpPr txBox="1"/>
          <p:nvPr/>
        </p:nvSpPr>
        <p:spPr>
          <a:xfrm>
            <a:off x="1190617" y="2763253"/>
            <a:ext cx="667387"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7 </a:t>
            </a:r>
            <a:endParaRPr lang="fr-FR" sz="3600" dirty="0"/>
          </a:p>
        </p:txBody>
      </p:sp>
      <p:cxnSp>
        <p:nvCxnSpPr>
          <p:cNvPr id="14" name="Straight Connector 13">
            <a:extLst>
              <a:ext uri="{FF2B5EF4-FFF2-40B4-BE49-F238E27FC236}">
                <a16:creationId xmlns:a16="http://schemas.microsoft.com/office/drawing/2014/main" id="{D8DAD5F8-4577-42F3-AF17-0C62EDC13D38}"/>
              </a:ext>
            </a:extLst>
          </p:cNvPr>
          <p:cNvCxnSpPr/>
          <p:nvPr/>
        </p:nvCxnSpPr>
        <p:spPr>
          <a:xfrm>
            <a:off x="852624" y="5180583"/>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A70A09BD-CB2A-422F-9E8E-6E7D92810691}"/>
              </a:ext>
            </a:extLst>
          </p:cNvPr>
          <p:cNvSpPr txBox="1"/>
          <p:nvPr/>
        </p:nvSpPr>
        <p:spPr>
          <a:xfrm>
            <a:off x="4066902" y="4841242"/>
            <a:ext cx="331757" cy="646331"/>
          </a:xfrm>
          <a:prstGeom prst="rect">
            <a:avLst/>
          </a:prstGeom>
          <a:noFill/>
        </p:spPr>
        <p:txBody>
          <a:bodyPr wrap="square">
            <a:spAutoFit/>
          </a:bodyPr>
          <a:lstStyle/>
          <a:p>
            <a:r>
              <a:rPr lang="en-US" sz="3600" dirty="0">
                <a:solidFill>
                  <a:prstClr val="black">
                    <a:lumMod val="65000"/>
                    <a:lumOff val="35000"/>
                  </a:prstClr>
                </a:solidFill>
                <a:latin typeface="Comic Sans MS"/>
              </a:rPr>
              <a:t>=</a:t>
            </a:r>
            <a:r>
              <a:rPr kumimoji="0" lang="en-US" sz="3600" b="0" i="0" u="none" strike="noStrike" kern="0" cap="none" spc="0" normalizeH="0" baseline="0" noProof="0" dirty="0">
                <a:ln>
                  <a:noFill/>
                </a:ln>
                <a:solidFill>
                  <a:prstClr val="black">
                    <a:lumMod val="65000"/>
                    <a:lumOff val="35000"/>
                  </a:prstClr>
                </a:solidFill>
                <a:effectLst/>
                <a:uLnTx/>
                <a:uFillTx/>
                <a:latin typeface="Comic Sans MS"/>
                <a:sym typeface="Arial"/>
              </a:rPr>
              <a:t> </a:t>
            </a:r>
            <a:endParaRPr lang="fr-FR" sz="3600" dirty="0"/>
          </a:p>
        </p:txBody>
      </p:sp>
      <p:cxnSp>
        <p:nvCxnSpPr>
          <p:cNvPr id="16" name="Straight Connector 15">
            <a:extLst>
              <a:ext uri="{FF2B5EF4-FFF2-40B4-BE49-F238E27FC236}">
                <a16:creationId xmlns:a16="http://schemas.microsoft.com/office/drawing/2014/main" id="{0EEFD62C-78D8-43B7-8E6C-46E2B9293928}"/>
              </a:ext>
            </a:extLst>
          </p:cNvPr>
          <p:cNvCxnSpPr/>
          <p:nvPr/>
        </p:nvCxnSpPr>
        <p:spPr>
          <a:xfrm>
            <a:off x="2538978" y="5180583"/>
            <a:ext cx="136885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E190239E-6877-41E6-ACE7-BAC64DBA53B7}"/>
              </a:ext>
            </a:extLst>
          </p:cNvPr>
          <p:cNvSpPr txBox="1"/>
          <p:nvPr/>
        </p:nvSpPr>
        <p:spPr>
          <a:xfrm>
            <a:off x="4891046" y="4551016"/>
            <a:ext cx="898268"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15 </a:t>
            </a:r>
            <a:endParaRPr lang="fr-FR" sz="3600" dirty="0"/>
          </a:p>
        </p:txBody>
      </p:sp>
      <p:sp>
        <p:nvSpPr>
          <p:cNvPr id="18" name="TextBox 17">
            <a:extLst>
              <a:ext uri="{FF2B5EF4-FFF2-40B4-BE49-F238E27FC236}">
                <a16:creationId xmlns:a16="http://schemas.microsoft.com/office/drawing/2014/main" id="{07397967-31F7-42C8-9D3F-E9A93DD81447}"/>
              </a:ext>
            </a:extLst>
          </p:cNvPr>
          <p:cNvSpPr txBox="1"/>
          <p:nvPr/>
        </p:nvSpPr>
        <p:spPr>
          <a:xfrm>
            <a:off x="2884599" y="5240331"/>
            <a:ext cx="689916"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18</a:t>
            </a:r>
            <a:endParaRPr lang="fr-FR" sz="3600" dirty="0"/>
          </a:p>
        </p:txBody>
      </p:sp>
      <p:sp>
        <p:nvSpPr>
          <p:cNvPr id="19" name="Rectangle: Rounded Corners 18">
            <a:extLst>
              <a:ext uri="{FF2B5EF4-FFF2-40B4-BE49-F238E27FC236}">
                <a16:creationId xmlns:a16="http://schemas.microsoft.com/office/drawing/2014/main" id="{E48CB8AA-34EB-4789-9400-7231FC0DEFA4}"/>
              </a:ext>
            </a:extLst>
          </p:cNvPr>
          <p:cNvSpPr/>
          <p:nvPr/>
        </p:nvSpPr>
        <p:spPr>
          <a:xfrm>
            <a:off x="2674763" y="4428102"/>
            <a:ext cx="1097280" cy="649224"/>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10</a:t>
            </a:r>
          </a:p>
        </p:txBody>
      </p:sp>
      <p:cxnSp>
        <p:nvCxnSpPr>
          <p:cNvPr id="20" name="Straight Connector 19">
            <a:extLst>
              <a:ext uri="{FF2B5EF4-FFF2-40B4-BE49-F238E27FC236}">
                <a16:creationId xmlns:a16="http://schemas.microsoft.com/office/drawing/2014/main" id="{FD78666C-7A6B-4047-915B-EB161B12A1A1}"/>
              </a:ext>
            </a:extLst>
          </p:cNvPr>
          <p:cNvCxnSpPr>
            <a:cxnSpLocks/>
          </p:cNvCxnSpPr>
          <p:nvPr/>
        </p:nvCxnSpPr>
        <p:spPr>
          <a:xfrm flipV="1">
            <a:off x="4607498" y="5129595"/>
            <a:ext cx="1344185" cy="16523"/>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1" name="Rectangle: Rounded Corners 20">
            <a:extLst>
              <a:ext uri="{FF2B5EF4-FFF2-40B4-BE49-F238E27FC236}">
                <a16:creationId xmlns:a16="http://schemas.microsoft.com/office/drawing/2014/main" id="{5955AE83-58A8-4989-A7B9-165A5B85D76C}"/>
              </a:ext>
            </a:extLst>
          </p:cNvPr>
          <p:cNvSpPr/>
          <p:nvPr/>
        </p:nvSpPr>
        <p:spPr>
          <a:xfrm>
            <a:off x="4716457" y="5240331"/>
            <a:ext cx="1097280" cy="649224"/>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27</a:t>
            </a:r>
          </a:p>
        </p:txBody>
      </p:sp>
      <p:sp>
        <p:nvSpPr>
          <p:cNvPr id="24" name="TextBox 23">
            <a:extLst>
              <a:ext uri="{FF2B5EF4-FFF2-40B4-BE49-F238E27FC236}">
                <a16:creationId xmlns:a16="http://schemas.microsoft.com/office/drawing/2014/main" id="{22162A34-1F15-4876-AA0D-A2350E50E226}"/>
              </a:ext>
            </a:extLst>
          </p:cNvPr>
          <p:cNvSpPr txBox="1"/>
          <p:nvPr/>
        </p:nvSpPr>
        <p:spPr>
          <a:xfrm>
            <a:off x="2044563" y="4850200"/>
            <a:ext cx="331757" cy="646331"/>
          </a:xfrm>
          <a:prstGeom prst="rect">
            <a:avLst/>
          </a:prstGeom>
          <a:noFill/>
        </p:spPr>
        <p:txBody>
          <a:bodyPr wrap="square">
            <a:spAutoFit/>
          </a:bodyPr>
          <a:lstStyle/>
          <a:p>
            <a:r>
              <a:rPr lang="en-US" sz="3600" dirty="0">
                <a:solidFill>
                  <a:prstClr val="black">
                    <a:lumMod val="65000"/>
                    <a:lumOff val="35000"/>
                  </a:prstClr>
                </a:solidFill>
                <a:latin typeface="Comic Sans MS"/>
              </a:rPr>
              <a:t>=</a:t>
            </a:r>
            <a:r>
              <a:rPr kumimoji="0" lang="en-US" sz="3600" b="0" i="0" u="none" strike="noStrike" kern="0" cap="none" spc="0" normalizeH="0" baseline="0" noProof="0" dirty="0">
                <a:ln>
                  <a:noFill/>
                </a:ln>
                <a:solidFill>
                  <a:prstClr val="black">
                    <a:lumMod val="65000"/>
                    <a:lumOff val="35000"/>
                  </a:prstClr>
                </a:solidFill>
                <a:effectLst/>
                <a:uLnTx/>
                <a:uFillTx/>
                <a:latin typeface="Comic Sans MS"/>
                <a:sym typeface="Arial"/>
              </a:rPr>
              <a:t> </a:t>
            </a:r>
            <a:endParaRPr lang="fr-FR" sz="3600" dirty="0"/>
          </a:p>
        </p:txBody>
      </p:sp>
      <p:sp>
        <p:nvSpPr>
          <p:cNvPr id="25" name="TextBox 24">
            <a:extLst>
              <a:ext uri="{FF2B5EF4-FFF2-40B4-BE49-F238E27FC236}">
                <a16:creationId xmlns:a16="http://schemas.microsoft.com/office/drawing/2014/main" id="{BF8C510C-5AD8-4024-9FFA-913B6CD5068C}"/>
              </a:ext>
            </a:extLst>
          </p:cNvPr>
          <p:cNvSpPr txBox="1"/>
          <p:nvPr/>
        </p:nvSpPr>
        <p:spPr>
          <a:xfrm>
            <a:off x="1165697" y="4499787"/>
            <a:ext cx="667387"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5</a:t>
            </a:r>
            <a:endParaRPr lang="fr-FR" sz="3600" dirty="0"/>
          </a:p>
        </p:txBody>
      </p:sp>
      <p:sp>
        <p:nvSpPr>
          <p:cNvPr id="26" name="TextBox 25">
            <a:extLst>
              <a:ext uri="{FF2B5EF4-FFF2-40B4-BE49-F238E27FC236}">
                <a16:creationId xmlns:a16="http://schemas.microsoft.com/office/drawing/2014/main" id="{18EB86F1-9533-4101-AC80-D0E13213BE4E}"/>
              </a:ext>
            </a:extLst>
          </p:cNvPr>
          <p:cNvSpPr txBox="1"/>
          <p:nvPr/>
        </p:nvSpPr>
        <p:spPr>
          <a:xfrm>
            <a:off x="1183804" y="5215049"/>
            <a:ext cx="667387"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9 </a:t>
            </a:r>
            <a:endParaRPr lang="fr-FR" sz="3600" dirty="0"/>
          </a:p>
        </p:txBody>
      </p:sp>
    </p:spTree>
    <p:custDataLst>
      <p:tags r:id="rId1"/>
    </p:custDataLst>
    <p:extLst>
      <p:ext uri="{BB962C8B-B14F-4D97-AF65-F5344CB8AC3E}">
        <p14:creationId xmlns:p14="http://schemas.microsoft.com/office/powerpoint/2010/main" val="3304666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66"/>
                                        </p:tgtEl>
                                        <p:attrNameLst>
                                          <p:attrName>fillcolor</p:attrName>
                                        </p:attrNameLst>
                                      </p:cBhvr>
                                      <p:to>
                                        <p:clrVal>
                                          <a:srgbClr val="74C274"/>
                                        </p:clrVal>
                                      </p:to>
                                    </p:set>
                                    <p:set>
                                      <p:cBhvr>
                                        <p:cTn id="7" dur="indefinite"/>
                                        <p:tgtEl>
                                          <p:spTgt spid="66"/>
                                        </p:tgtEl>
                                        <p:attrNameLst>
                                          <p:attrName>fill.type</p:attrName>
                                        </p:attrNameLst>
                                      </p:cBhvr>
                                      <p:to>
                                        <p:strVal val="solid"/>
                                      </p:to>
                                    </p:set>
                                    <p:set>
                                      <p:cBhvr>
                                        <p:cTn id="8" dur="indefinite"/>
                                        <p:tgtEl>
                                          <p:spTgt spid="66"/>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66"/>
                                        </p:tgtEl>
                                        <p:attrNameLst>
                                          <p:attrName>stroke.color</p:attrName>
                                        </p:attrNameLst>
                                      </p:cBhvr>
                                      <p:to>
                                        <p:clrVal>
                                          <a:srgbClr val="74C274"/>
                                        </p:clrVal>
                                      </p:to>
                                    </p:set>
                                    <p:set>
                                      <p:cBhvr>
                                        <p:cTn id="11" dur="indefinite"/>
                                        <p:tgtEl>
                                          <p:spTgt spid="66"/>
                                        </p:tgtEl>
                                        <p:attrNameLst>
                                          <p:attrName>stroke.on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1" presetClass="emph" presetSubtype="1" nodeType="clickEffect">
                                  <p:stCondLst>
                                    <p:cond delay="0"/>
                                  </p:stCondLst>
                                  <p:childTnLst>
                                    <p:set>
                                      <p:cBhvr>
                                        <p:cTn id="15" dur="indefinite"/>
                                        <p:tgtEl>
                                          <p:spTgt spid="68"/>
                                        </p:tgtEl>
                                        <p:attrNameLst>
                                          <p:attrName>fillcolor</p:attrName>
                                        </p:attrNameLst>
                                      </p:cBhvr>
                                      <p:to>
                                        <p:clrVal>
                                          <a:srgbClr val="74C274"/>
                                        </p:clrVal>
                                      </p:to>
                                    </p:set>
                                    <p:set>
                                      <p:cBhvr>
                                        <p:cTn id="16" dur="indefinite"/>
                                        <p:tgtEl>
                                          <p:spTgt spid="68"/>
                                        </p:tgtEl>
                                        <p:attrNameLst>
                                          <p:attrName>fill.type</p:attrName>
                                        </p:attrNameLst>
                                      </p:cBhvr>
                                      <p:to>
                                        <p:strVal val="solid"/>
                                      </p:to>
                                    </p:set>
                                    <p:set>
                                      <p:cBhvr>
                                        <p:cTn id="17" dur="indefinite"/>
                                        <p:tgtEl>
                                          <p:spTgt spid="68"/>
                                        </p:tgtEl>
                                        <p:attrNameLst>
                                          <p:attrName>fill.on</p:attrName>
                                        </p:attrNameLst>
                                      </p:cBhvr>
                                      <p:to>
                                        <p:strVal val="true"/>
                                      </p:to>
                                    </p:set>
                                  </p:childTnLst>
                                </p:cTn>
                              </p:par>
                              <p:par>
                                <p:cTn id="18" presetID="7" presetClass="emph" presetSubtype="1" nodeType="withEffect">
                                  <p:stCondLst>
                                    <p:cond delay="0"/>
                                  </p:stCondLst>
                                  <p:childTnLst>
                                    <p:set>
                                      <p:cBhvr>
                                        <p:cTn id="19" dur="indefinite"/>
                                        <p:tgtEl>
                                          <p:spTgt spid="68"/>
                                        </p:tgtEl>
                                        <p:attrNameLst>
                                          <p:attrName>stroke.color</p:attrName>
                                        </p:attrNameLst>
                                      </p:cBhvr>
                                      <p:to>
                                        <p:clrVal>
                                          <a:srgbClr val="74C274"/>
                                        </p:clrVal>
                                      </p:to>
                                    </p:set>
                                    <p:set>
                                      <p:cBhvr>
                                        <p:cTn id="20" dur="indefinite"/>
                                        <p:tgtEl>
                                          <p:spTgt spid="68"/>
                                        </p:tgtEl>
                                        <p:attrNameLst>
                                          <p:attrName>stroke.on</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1" presetClass="emph" presetSubtype="1" nodeType="clickEffect">
                                  <p:stCondLst>
                                    <p:cond delay="0"/>
                                  </p:stCondLst>
                                  <p:childTnLst>
                                    <p:set>
                                      <p:cBhvr>
                                        <p:cTn id="24" dur="indefinite"/>
                                        <p:tgtEl>
                                          <p:spTgt spid="19"/>
                                        </p:tgtEl>
                                        <p:attrNameLst>
                                          <p:attrName>fillcolor</p:attrName>
                                        </p:attrNameLst>
                                      </p:cBhvr>
                                      <p:to>
                                        <p:clrVal>
                                          <a:srgbClr val="74C274"/>
                                        </p:clrVal>
                                      </p:to>
                                    </p:set>
                                    <p:set>
                                      <p:cBhvr>
                                        <p:cTn id="25" dur="indefinite"/>
                                        <p:tgtEl>
                                          <p:spTgt spid="19"/>
                                        </p:tgtEl>
                                        <p:attrNameLst>
                                          <p:attrName>fill.type</p:attrName>
                                        </p:attrNameLst>
                                      </p:cBhvr>
                                      <p:to>
                                        <p:strVal val="solid"/>
                                      </p:to>
                                    </p:set>
                                    <p:set>
                                      <p:cBhvr>
                                        <p:cTn id="26" dur="indefinite"/>
                                        <p:tgtEl>
                                          <p:spTgt spid="19"/>
                                        </p:tgtEl>
                                        <p:attrNameLst>
                                          <p:attrName>fill.on</p:attrName>
                                        </p:attrNameLst>
                                      </p:cBhvr>
                                      <p:to>
                                        <p:strVal val="true"/>
                                      </p:to>
                                    </p:set>
                                  </p:childTnLst>
                                </p:cTn>
                              </p:par>
                              <p:par>
                                <p:cTn id="27" presetID="7" presetClass="emph" presetSubtype="1" nodeType="withEffect">
                                  <p:stCondLst>
                                    <p:cond delay="0"/>
                                  </p:stCondLst>
                                  <p:childTnLst>
                                    <p:set>
                                      <p:cBhvr>
                                        <p:cTn id="28" dur="indefinite"/>
                                        <p:tgtEl>
                                          <p:spTgt spid="19"/>
                                        </p:tgtEl>
                                        <p:attrNameLst>
                                          <p:attrName>stroke.color</p:attrName>
                                        </p:attrNameLst>
                                      </p:cBhvr>
                                      <p:to>
                                        <p:clrVal>
                                          <a:srgbClr val="74C274"/>
                                        </p:clrVal>
                                      </p:to>
                                    </p:set>
                                    <p:set>
                                      <p:cBhvr>
                                        <p:cTn id="29" dur="indefinite"/>
                                        <p:tgtEl>
                                          <p:spTgt spid="19"/>
                                        </p:tgtEl>
                                        <p:attrNameLst>
                                          <p:attrName>stroke.on</p:attrName>
                                        </p:attrNameLst>
                                      </p:cBhvr>
                                      <p:to>
                                        <p:strVal val="true"/>
                                      </p:to>
                                    </p:set>
                                  </p:childTnLst>
                                </p:cTn>
                              </p:par>
                            </p:childTnLst>
                          </p:cTn>
                        </p:par>
                      </p:childTnLst>
                    </p:cTn>
                  </p:par>
                  <p:par>
                    <p:cTn id="30" fill="hold">
                      <p:stCondLst>
                        <p:cond delay="indefinite"/>
                      </p:stCondLst>
                      <p:childTnLst>
                        <p:par>
                          <p:cTn id="31" fill="hold">
                            <p:stCondLst>
                              <p:cond delay="0"/>
                            </p:stCondLst>
                            <p:childTnLst>
                              <p:par>
                                <p:cTn id="32" presetID="1" presetClass="emph" presetSubtype="1" nodeType="clickEffect">
                                  <p:stCondLst>
                                    <p:cond delay="0"/>
                                  </p:stCondLst>
                                  <p:childTnLst>
                                    <p:set>
                                      <p:cBhvr>
                                        <p:cTn id="33" dur="indefinite"/>
                                        <p:tgtEl>
                                          <p:spTgt spid="21"/>
                                        </p:tgtEl>
                                        <p:attrNameLst>
                                          <p:attrName>fillcolor</p:attrName>
                                        </p:attrNameLst>
                                      </p:cBhvr>
                                      <p:to>
                                        <p:clrVal>
                                          <a:srgbClr val="74C274"/>
                                        </p:clrVal>
                                      </p:to>
                                    </p:set>
                                    <p:set>
                                      <p:cBhvr>
                                        <p:cTn id="34" dur="indefinite"/>
                                        <p:tgtEl>
                                          <p:spTgt spid="21"/>
                                        </p:tgtEl>
                                        <p:attrNameLst>
                                          <p:attrName>fill.type</p:attrName>
                                        </p:attrNameLst>
                                      </p:cBhvr>
                                      <p:to>
                                        <p:strVal val="solid"/>
                                      </p:to>
                                    </p:set>
                                    <p:set>
                                      <p:cBhvr>
                                        <p:cTn id="35" dur="indefinite"/>
                                        <p:tgtEl>
                                          <p:spTgt spid="21"/>
                                        </p:tgtEl>
                                        <p:attrNameLst>
                                          <p:attrName>fill.on</p:attrName>
                                        </p:attrNameLst>
                                      </p:cBhvr>
                                      <p:to>
                                        <p:strVal val="true"/>
                                      </p:to>
                                    </p:set>
                                  </p:childTnLst>
                                </p:cTn>
                              </p:par>
                              <p:par>
                                <p:cTn id="36" presetID="7" presetClass="emph" presetSubtype="1" nodeType="withEffect">
                                  <p:stCondLst>
                                    <p:cond delay="0"/>
                                  </p:stCondLst>
                                  <p:childTnLst>
                                    <p:set>
                                      <p:cBhvr>
                                        <p:cTn id="37" dur="indefinite"/>
                                        <p:tgtEl>
                                          <p:spTgt spid="21"/>
                                        </p:tgtEl>
                                        <p:attrNameLst>
                                          <p:attrName>stroke.color</p:attrName>
                                        </p:attrNameLst>
                                      </p:cBhvr>
                                      <p:to>
                                        <p:clrVal>
                                          <a:srgbClr val="74C274"/>
                                        </p:clrVal>
                                      </p:to>
                                    </p:set>
                                    <p:set>
                                      <p:cBhvr>
                                        <p:cTn id="38" dur="indefinite"/>
                                        <p:tgtEl>
                                          <p:spTgt spid="21"/>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85651"/>
          <a:stretch/>
        </p:blipFill>
        <p:spPr>
          <a:xfrm>
            <a:off x="5414" y="0"/>
            <a:ext cx="12181172" cy="984069"/>
          </a:xfrm>
          <a:prstGeom prst="rect">
            <a:avLst/>
          </a:prstGeom>
        </p:spPr>
      </p:pic>
      <p:cxnSp>
        <p:nvCxnSpPr>
          <p:cNvPr id="6" name="Straight Connector 5"/>
          <p:cNvCxnSpPr/>
          <p:nvPr/>
        </p:nvCxnSpPr>
        <p:spPr>
          <a:xfrm>
            <a:off x="391886" y="1070109"/>
            <a:ext cx="1138210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t="21373"/>
          <a:stretch/>
        </p:blipFill>
        <p:spPr>
          <a:xfrm>
            <a:off x="2368" y="1465728"/>
            <a:ext cx="12187263" cy="5392271"/>
          </a:xfrm>
          <a:prstGeom prst="rect">
            <a:avLst/>
          </a:prstGeom>
        </p:spPr>
      </p:pic>
    </p:spTree>
    <p:custDataLst>
      <p:tags r:id="rId1"/>
    </p:custDataLst>
    <p:extLst>
      <p:ext uri="{BB962C8B-B14F-4D97-AF65-F5344CB8AC3E}">
        <p14:creationId xmlns:p14="http://schemas.microsoft.com/office/powerpoint/2010/main" val="11899416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fr-FR" sz="3200" b="1" i="0" u="none" strike="noStrike" kern="0" cap="none" spc="0" normalizeH="0" baseline="0" dirty="0">
                <a:ln>
                  <a:noFill/>
                </a:ln>
                <a:solidFill>
                  <a:prstClr val="white"/>
                </a:solidFill>
                <a:effectLst/>
                <a:uLnTx/>
                <a:uFillTx/>
                <a:latin typeface="Comic Sans MS"/>
                <a:cs typeface="Arial"/>
                <a:sym typeface="Comic Sans MS"/>
              </a:rPr>
              <a:t>Objectifs d’apprentissage spécifiques</a:t>
            </a:r>
            <a:endParaRPr kumimoji="0" lang="fr-FR" sz="3200" b="0" i="0" u="none" strike="noStrike" kern="0" cap="none" spc="0" normalizeH="0" baseline="0" dirty="0">
              <a:ln>
                <a:noFill/>
              </a:ln>
              <a:solidFill>
                <a:prstClr val="white"/>
              </a:solidFill>
              <a:effectLst/>
              <a:uLnTx/>
              <a:uFillTx/>
              <a:latin typeface="Arial"/>
              <a:cs typeface="Arial"/>
              <a:sym typeface="Comic Sans MS"/>
            </a:endParaRPr>
          </a:p>
        </p:txBody>
      </p:sp>
      <p:pic>
        <p:nvPicPr>
          <p:cNvPr id="8" name="Picture 7">
            <a:extLst>
              <a:ext uri="{FF2B5EF4-FFF2-40B4-BE49-F238E27FC236}">
                <a16:creationId xmlns:a16="http://schemas.microsoft.com/office/drawing/2014/main" id="{AE021D70-6B1B-4F47-A9F9-8349B476C988}"/>
              </a:ext>
            </a:extLst>
          </p:cNvPr>
          <p:cNvPicPr>
            <a:picLocks noChangeAspect="1"/>
          </p:cNvPicPr>
          <p:nvPr/>
        </p:nvPicPr>
        <p:blipFill>
          <a:blip r:embed="rId4"/>
          <a:srcRect/>
          <a:stretch/>
        </p:blipFill>
        <p:spPr>
          <a:xfrm flipH="1">
            <a:off x="11195089" y="106908"/>
            <a:ext cx="606363" cy="1781002"/>
          </a:xfrm>
          <a:prstGeom prst="rect">
            <a:avLst/>
          </a:prstGeom>
        </p:spPr>
      </p:pic>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0" y="1611143"/>
            <a:ext cx="10999596" cy="4837325"/>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en-US" sz="3200" b="1" dirty="0">
                <a:solidFill>
                  <a:srgbClr val="3A729A"/>
                </a:solidFill>
                <a:latin typeface="Comic Sans MS"/>
              </a:rPr>
              <a:t>Égalité et simplification des fractions</a:t>
            </a:r>
          </a:p>
          <a:p>
            <a:pPr marL="457200">
              <a:lnSpc>
                <a:spcPct val="150000"/>
              </a:lnSpc>
              <a:buClr>
                <a:srgbClr val="0076A3"/>
              </a:buClr>
              <a:buSzPts val="1100"/>
            </a:pPr>
            <a:r>
              <a:rPr lang="fr-FR" sz="2800" dirty="0">
                <a:solidFill>
                  <a:schemeClr val="tx1">
                    <a:lumMod val="65000"/>
                    <a:lumOff val="35000"/>
                  </a:schemeClr>
                </a:solidFill>
                <a:latin typeface="Comic Sans MS"/>
              </a:rPr>
              <a:t>Chercher des fractions égales à une fraction donnée </a:t>
            </a:r>
          </a:p>
          <a:p>
            <a:pPr marL="971550" lvl="8" indent="-457200">
              <a:lnSpc>
                <a:spcPct val="150000"/>
              </a:lnSpc>
              <a:buClr>
                <a:srgbClr val="0076A3"/>
              </a:buClr>
              <a:buSzPct val="100000"/>
              <a:buFont typeface="Arial" panose="020B0604020202020204" pitchFamily="34" charset="0"/>
              <a:buChar char="•"/>
            </a:pPr>
            <a:r>
              <a:rPr lang="fr-FR" sz="2400" dirty="0">
                <a:solidFill>
                  <a:schemeClr val="tx1">
                    <a:lumMod val="65000"/>
                    <a:lumOff val="35000"/>
                  </a:schemeClr>
                </a:solidFill>
                <a:latin typeface="Comic Sans MS"/>
              </a:rPr>
              <a:t>Reconnaître deux fractions égales </a:t>
            </a:r>
          </a:p>
          <a:p>
            <a:pPr marL="971550" lvl="8" indent="-457200">
              <a:lnSpc>
                <a:spcPct val="150000"/>
              </a:lnSpc>
              <a:buClr>
                <a:srgbClr val="0076A3"/>
              </a:buClr>
              <a:buSzPct val="100000"/>
              <a:buFont typeface="Arial" panose="020B0604020202020204" pitchFamily="34" charset="0"/>
              <a:buChar char="•"/>
            </a:pPr>
            <a:r>
              <a:rPr lang="fr-FR" sz="2400" dirty="0">
                <a:solidFill>
                  <a:schemeClr val="tx1">
                    <a:lumMod val="65000"/>
                    <a:lumOff val="35000"/>
                  </a:schemeClr>
                </a:solidFill>
                <a:latin typeface="Comic Sans MS"/>
              </a:rPr>
              <a:t>Construire une fraction égale à une fraction donnée</a:t>
            </a:r>
          </a:p>
          <a:p>
            <a:pPr marL="971550" lvl="8" indent="-457200">
              <a:lnSpc>
                <a:spcPct val="150000"/>
              </a:lnSpc>
              <a:buClr>
                <a:srgbClr val="0076A3"/>
              </a:buClr>
              <a:buSzPct val="100000"/>
              <a:buFont typeface="Arial" panose="020B0604020202020204" pitchFamily="34" charset="0"/>
              <a:buChar char="•"/>
            </a:pPr>
            <a:endParaRPr lang="fr-FR" sz="2400" dirty="0">
              <a:solidFill>
                <a:schemeClr val="tx1">
                  <a:lumMod val="65000"/>
                  <a:lumOff val="35000"/>
                </a:schemeClr>
              </a:solidFill>
              <a:latin typeface="Comic Sans MS"/>
            </a:endParaRPr>
          </a:p>
          <a:p>
            <a:pPr marL="91440" indent="-127000">
              <a:spcBef>
                <a:spcPts val="1400"/>
              </a:spcBef>
              <a:buSzPts val="2000"/>
              <a:buFont typeface="Arial"/>
              <a:buChar char=" "/>
            </a:pPr>
            <a:endParaRPr lang="fr-FR" sz="3200" dirty="0">
              <a:latin typeface="Comic Sans MS" panose="030F0702030302020204" pitchFamily="66" charset="0"/>
            </a:endParaRPr>
          </a:p>
          <a:p>
            <a:pPr>
              <a:spcBef>
                <a:spcPts val="1400"/>
              </a:spcBef>
              <a:buSzPts val="2200"/>
            </a:pPr>
            <a:endParaRPr lang="fr-FR" sz="3200" dirty="0">
              <a:latin typeface="Comic Sans MS" panose="030F0702030302020204" pitchFamily="66" charset="0"/>
            </a:endParaRPr>
          </a:p>
        </p:txBody>
      </p:sp>
    </p:spTree>
    <p:custDataLst>
      <p:tags r:id="rId1"/>
    </p:custDataLst>
    <p:extLst>
      <p:ext uri="{BB962C8B-B14F-4D97-AF65-F5344CB8AC3E}">
        <p14:creationId xmlns:p14="http://schemas.microsoft.com/office/powerpoint/2010/main" val="20252792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fr-FR" sz="5400" dirty="0">
                <a:solidFill>
                  <a:schemeClr val="accent1">
                    <a:lumMod val="50000"/>
                  </a:schemeClr>
                </a:solidFill>
                <a:latin typeface="Comic Sans MS" panose="030F0702030302020204" pitchFamily="66" charset="0"/>
              </a:rPr>
              <a:t>Compréhension Conceptuelle</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479111" cy="830997"/>
          </a:xfrm>
          <a:prstGeom prst="rect">
            <a:avLst/>
          </a:prstGeom>
          <a:noFill/>
        </p:spPr>
        <p:txBody>
          <a:bodyPr wrap="none" rtlCol="0">
            <a:spAutoFit/>
          </a:bodyPr>
          <a:lstStyle/>
          <a:p>
            <a:r>
              <a:rPr lang="en-US" sz="4800" b="1" dirty="0">
                <a:solidFill>
                  <a:schemeClr val="bg1"/>
                </a:solidFill>
                <a:latin typeface="+mj-lt"/>
              </a:rPr>
              <a:t>Compréhension</a:t>
            </a: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Quelle fraction représente la partie coloriée du rectangle ci-dessous ?</a:t>
            </a:r>
          </a:p>
        </p:txBody>
      </p:sp>
      <p:sp>
        <p:nvSpPr>
          <p:cNvPr id="6" name="TextBox 5">
            <a:extLst>
              <a:ext uri="{FF2B5EF4-FFF2-40B4-BE49-F238E27FC236}">
                <a16:creationId xmlns:a16="http://schemas.microsoft.com/office/drawing/2014/main" id="{B38E2EBE-E411-454C-9306-D57F0F04482A}"/>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fr-FR" b="0" i="0">
                <a:solidFill>
                  <a:schemeClr val="tx1">
                    <a:lumMod val="50000"/>
                    <a:lumOff val="50000"/>
                  </a:schemeClr>
                </a:solidFill>
                <a:effectLst/>
                <a:latin typeface="+mj-lt"/>
              </a:rPr>
              <a:t>Activité d’apprentissage</a:t>
            </a:r>
            <a:endParaRPr lang="fr-FR">
              <a:solidFill>
                <a:schemeClr val="tx1">
                  <a:lumMod val="50000"/>
                  <a:lumOff val="50000"/>
                </a:schemeClr>
              </a:solidFill>
              <a:latin typeface="+mj-lt"/>
            </a:endParaRPr>
          </a:p>
        </p:txBody>
      </p:sp>
      <p:sp>
        <p:nvSpPr>
          <p:cNvPr id="9" name="Rectangle: Rounded Corners 8">
            <a:extLst>
              <a:ext uri="{FF2B5EF4-FFF2-40B4-BE49-F238E27FC236}">
                <a16:creationId xmlns:a16="http://schemas.microsoft.com/office/drawing/2014/main" id="{AC3015CA-F42E-4CC2-BA74-A1313E1796F5}"/>
              </a:ext>
            </a:extLst>
          </p:cNvPr>
          <p:cNvSpPr/>
          <p:nvPr/>
        </p:nvSpPr>
        <p:spPr>
          <a:xfrm>
            <a:off x="5547360" y="3836000"/>
            <a:ext cx="1097280" cy="75953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1</a:t>
            </a:r>
          </a:p>
        </p:txBody>
      </p:sp>
      <p:cxnSp>
        <p:nvCxnSpPr>
          <p:cNvPr id="10" name="Straight Connector 9">
            <a:extLst>
              <a:ext uri="{FF2B5EF4-FFF2-40B4-BE49-F238E27FC236}">
                <a16:creationId xmlns:a16="http://schemas.microsoft.com/office/drawing/2014/main" id="{43488EC7-70C7-4E04-8D58-E4ED754D8EE1}"/>
              </a:ext>
            </a:extLst>
          </p:cNvPr>
          <p:cNvCxnSpPr>
            <a:cxnSpLocks/>
          </p:cNvCxnSpPr>
          <p:nvPr/>
        </p:nvCxnSpPr>
        <p:spPr>
          <a:xfrm>
            <a:off x="5141977" y="4847663"/>
            <a:ext cx="190804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1" name="Rectangle: Rounded Corners 10">
            <a:extLst>
              <a:ext uri="{FF2B5EF4-FFF2-40B4-BE49-F238E27FC236}">
                <a16:creationId xmlns:a16="http://schemas.microsoft.com/office/drawing/2014/main" id="{831DF910-976D-412E-9F1D-BC3B225EDB25}"/>
              </a:ext>
            </a:extLst>
          </p:cNvPr>
          <p:cNvSpPr/>
          <p:nvPr/>
        </p:nvSpPr>
        <p:spPr>
          <a:xfrm>
            <a:off x="5547360" y="5099797"/>
            <a:ext cx="1097280" cy="75953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2</a:t>
            </a:r>
          </a:p>
        </p:txBody>
      </p:sp>
      <p:graphicFrame>
        <p:nvGraphicFramePr>
          <p:cNvPr id="5" name="Table 6">
            <a:extLst>
              <a:ext uri="{FF2B5EF4-FFF2-40B4-BE49-F238E27FC236}">
                <a16:creationId xmlns:a16="http://schemas.microsoft.com/office/drawing/2014/main" id="{007BF2B5-C311-4633-B708-2FAFAA6992AD}"/>
              </a:ext>
            </a:extLst>
          </p:cNvPr>
          <p:cNvGraphicFramePr>
            <a:graphicFrameLocks noGrp="1"/>
          </p:cNvGraphicFramePr>
          <p:nvPr>
            <p:extLst>
              <p:ext uri="{D42A27DB-BD31-4B8C-83A1-F6EECF244321}">
                <p14:modId xmlns:p14="http://schemas.microsoft.com/office/powerpoint/2010/main" val="2411663359"/>
              </p:ext>
            </p:extLst>
          </p:nvPr>
        </p:nvGraphicFramePr>
        <p:xfrm>
          <a:off x="2032000" y="2611685"/>
          <a:ext cx="8128000" cy="641874"/>
        </p:xfrm>
        <a:graphic>
          <a:graphicData uri="http://schemas.openxmlformats.org/drawingml/2006/table">
            <a:tbl>
              <a:tblPr firstRow="1" bandRow="1">
                <a:tableStyleId>{4CE2D9AB-6080-4C24-9549-F0847BFA2F4B}</a:tableStyleId>
              </a:tblPr>
              <a:tblGrid>
                <a:gridCol w="4064000">
                  <a:extLst>
                    <a:ext uri="{9D8B030D-6E8A-4147-A177-3AD203B41FA5}">
                      <a16:colId xmlns:a16="http://schemas.microsoft.com/office/drawing/2014/main" val="2540695742"/>
                    </a:ext>
                  </a:extLst>
                </a:gridCol>
                <a:gridCol w="4064000">
                  <a:extLst>
                    <a:ext uri="{9D8B030D-6E8A-4147-A177-3AD203B41FA5}">
                      <a16:colId xmlns:a16="http://schemas.microsoft.com/office/drawing/2014/main" val="4118306449"/>
                    </a:ext>
                  </a:extLst>
                </a:gridCol>
              </a:tblGrid>
              <a:tr h="641874">
                <a:tc>
                  <a:txBody>
                    <a:bodyPr/>
                    <a:lstStyle/>
                    <a:p>
                      <a:endParaRPr lang="en-US" dirty="0"/>
                    </a:p>
                  </a:txBody>
                  <a:tcPr>
                    <a:solidFill>
                      <a:srgbClr val="F6CA76"/>
                    </a:solidFill>
                  </a:tcPr>
                </a:tc>
                <a:tc>
                  <a:txBody>
                    <a:bodyPr/>
                    <a:lstStyle/>
                    <a:p>
                      <a:endParaRPr lang="en-US" dirty="0"/>
                    </a:p>
                  </a:txBody>
                  <a:tcPr/>
                </a:tc>
                <a:extLst>
                  <a:ext uri="{0D108BD9-81ED-4DB2-BD59-A6C34878D82A}">
                    <a16:rowId xmlns:a16="http://schemas.microsoft.com/office/drawing/2014/main" val="3693894335"/>
                  </a:ext>
                </a:extLst>
              </a:tr>
            </a:tbl>
          </a:graphicData>
        </a:graphic>
      </p:graphicFrame>
    </p:spTree>
    <p:custDataLst>
      <p:tags r:id="rId1"/>
    </p:custDataLst>
    <p:extLst>
      <p:ext uri="{BB962C8B-B14F-4D97-AF65-F5344CB8AC3E}">
        <p14:creationId xmlns:p14="http://schemas.microsoft.com/office/powerpoint/2010/main" val="1019287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9"/>
                                        </p:tgtEl>
                                        <p:attrNameLst>
                                          <p:attrName>fillcolor</p:attrName>
                                        </p:attrNameLst>
                                      </p:cBhvr>
                                      <p:to>
                                        <p:clrVal>
                                          <a:srgbClr val="74C274"/>
                                        </p:clrVal>
                                      </p:to>
                                    </p:set>
                                    <p:set>
                                      <p:cBhvr>
                                        <p:cTn id="7" dur="indefinite"/>
                                        <p:tgtEl>
                                          <p:spTgt spid="9"/>
                                        </p:tgtEl>
                                        <p:attrNameLst>
                                          <p:attrName>fill.type</p:attrName>
                                        </p:attrNameLst>
                                      </p:cBhvr>
                                      <p:to>
                                        <p:strVal val="solid"/>
                                      </p:to>
                                    </p:set>
                                    <p:set>
                                      <p:cBhvr>
                                        <p:cTn id="8" dur="indefinite"/>
                                        <p:tgtEl>
                                          <p:spTgt spid="9"/>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9"/>
                                        </p:tgtEl>
                                        <p:attrNameLst>
                                          <p:attrName>stroke.color</p:attrName>
                                        </p:attrNameLst>
                                      </p:cBhvr>
                                      <p:to>
                                        <p:clrVal>
                                          <a:srgbClr val="74C274"/>
                                        </p:clrVal>
                                      </p:to>
                                    </p:set>
                                    <p:set>
                                      <p:cBhvr>
                                        <p:cTn id="11" dur="indefinite"/>
                                        <p:tgtEl>
                                          <p:spTgt spid="9"/>
                                        </p:tgtEl>
                                        <p:attrNameLst>
                                          <p:attrName>stroke.on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1" presetClass="emph" presetSubtype="1" nodeType="clickEffect">
                                  <p:stCondLst>
                                    <p:cond delay="0"/>
                                  </p:stCondLst>
                                  <p:childTnLst>
                                    <p:set>
                                      <p:cBhvr>
                                        <p:cTn id="15" dur="indefinite"/>
                                        <p:tgtEl>
                                          <p:spTgt spid="11"/>
                                        </p:tgtEl>
                                        <p:attrNameLst>
                                          <p:attrName>fillcolor</p:attrName>
                                        </p:attrNameLst>
                                      </p:cBhvr>
                                      <p:to>
                                        <p:clrVal>
                                          <a:srgbClr val="74C274"/>
                                        </p:clrVal>
                                      </p:to>
                                    </p:set>
                                    <p:set>
                                      <p:cBhvr>
                                        <p:cTn id="16" dur="indefinite"/>
                                        <p:tgtEl>
                                          <p:spTgt spid="11"/>
                                        </p:tgtEl>
                                        <p:attrNameLst>
                                          <p:attrName>fill.type</p:attrName>
                                        </p:attrNameLst>
                                      </p:cBhvr>
                                      <p:to>
                                        <p:strVal val="solid"/>
                                      </p:to>
                                    </p:set>
                                    <p:set>
                                      <p:cBhvr>
                                        <p:cTn id="17" dur="indefinite"/>
                                        <p:tgtEl>
                                          <p:spTgt spid="11"/>
                                        </p:tgtEl>
                                        <p:attrNameLst>
                                          <p:attrName>fill.on</p:attrName>
                                        </p:attrNameLst>
                                      </p:cBhvr>
                                      <p:to>
                                        <p:strVal val="true"/>
                                      </p:to>
                                    </p:set>
                                  </p:childTnLst>
                                </p:cTn>
                              </p:par>
                              <p:par>
                                <p:cTn id="18" presetID="7" presetClass="emph" presetSubtype="1" nodeType="withEffect">
                                  <p:stCondLst>
                                    <p:cond delay="0"/>
                                  </p:stCondLst>
                                  <p:childTnLst>
                                    <p:set>
                                      <p:cBhvr>
                                        <p:cTn id="19" dur="indefinite"/>
                                        <p:tgtEl>
                                          <p:spTgt spid="11"/>
                                        </p:tgtEl>
                                        <p:attrNameLst>
                                          <p:attrName>stroke.color</p:attrName>
                                        </p:attrNameLst>
                                      </p:cBhvr>
                                      <p:to>
                                        <p:clrVal>
                                          <a:srgbClr val="74C274"/>
                                        </p:clrVal>
                                      </p:to>
                                    </p:set>
                                    <p:set>
                                      <p:cBhvr>
                                        <p:cTn id="20" dur="indefinite"/>
                                        <p:tgtEl>
                                          <p:spTgt spid="11"/>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Quelle fraction représente la partie coloriée du rectangle ci-dessous ?</a:t>
            </a:r>
          </a:p>
        </p:txBody>
      </p:sp>
      <p:sp>
        <p:nvSpPr>
          <p:cNvPr id="9" name="Rectangle: Rounded Corners 8">
            <a:extLst>
              <a:ext uri="{FF2B5EF4-FFF2-40B4-BE49-F238E27FC236}">
                <a16:creationId xmlns:a16="http://schemas.microsoft.com/office/drawing/2014/main" id="{AC3015CA-F42E-4CC2-BA74-A1313E1796F5}"/>
              </a:ext>
            </a:extLst>
          </p:cNvPr>
          <p:cNvSpPr/>
          <p:nvPr/>
        </p:nvSpPr>
        <p:spPr>
          <a:xfrm>
            <a:off x="5547360" y="3836000"/>
            <a:ext cx="1097280" cy="75953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2</a:t>
            </a:r>
          </a:p>
        </p:txBody>
      </p:sp>
      <p:cxnSp>
        <p:nvCxnSpPr>
          <p:cNvPr id="10" name="Straight Connector 9">
            <a:extLst>
              <a:ext uri="{FF2B5EF4-FFF2-40B4-BE49-F238E27FC236}">
                <a16:creationId xmlns:a16="http://schemas.microsoft.com/office/drawing/2014/main" id="{43488EC7-70C7-4E04-8D58-E4ED754D8EE1}"/>
              </a:ext>
            </a:extLst>
          </p:cNvPr>
          <p:cNvCxnSpPr>
            <a:cxnSpLocks/>
          </p:cNvCxnSpPr>
          <p:nvPr/>
        </p:nvCxnSpPr>
        <p:spPr>
          <a:xfrm>
            <a:off x="5141977" y="4847663"/>
            <a:ext cx="190804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1" name="Rectangle: Rounded Corners 10">
            <a:extLst>
              <a:ext uri="{FF2B5EF4-FFF2-40B4-BE49-F238E27FC236}">
                <a16:creationId xmlns:a16="http://schemas.microsoft.com/office/drawing/2014/main" id="{831DF910-976D-412E-9F1D-BC3B225EDB25}"/>
              </a:ext>
            </a:extLst>
          </p:cNvPr>
          <p:cNvSpPr/>
          <p:nvPr/>
        </p:nvSpPr>
        <p:spPr>
          <a:xfrm>
            <a:off x="5547360" y="5099797"/>
            <a:ext cx="1097280" cy="75953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4</a:t>
            </a:r>
          </a:p>
        </p:txBody>
      </p:sp>
      <p:graphicFrame>
        <p:nvGraphicFramePr>
          <p:cNvPr id="2" name="Table 3">
            <a:extLst>
              <a:ext uri="{FF2B5EF4-FFF2-40B4-BE49-F238E27FC236}">
                <a16:creationId xmlns:a16="http://schemas.microsoft.com/office/drawing/2014/main" id="{4F979CAA-A09C-4112-A72F-12D50E1FBE0A}"/>
              </a:ext>
            </a:extLst>
          </p:cNvPr>
          <p:cNvGraphicFramePr>
            <a:graphicFrameLocks noGrp="1"/>
          </p:cNvGraphicFramePr>
          <p:nvPr>
            <p:extLst>
              <p:ext uri="{D42A27DB-BD31-4B8C-83A1-F6EECF244321}">
                <p14:modId xmlns:p14="http://schemas.microsoft.com/office/powerpoint/2010/main" val="1605842091"/>
              </p:ext>
            </p:extLst>
          </p:nvPr>
        </p:nvGraphicFramePr>
        <p:xfrm>
          <a:off x="2032000" y="2606697"/>
          <a:ext cx="8128000" cy="641873"/>
        </p:xfrm>
        <a:graphic>
          <a:graphicData uri="http://schemas.openxmlformats.org/drawingml/2006/table">
            <a:tbl>
              <a:tblPr firstRow="1" bandRow="1">
                <a:tableStyleId>{4CE2D9AB-6080-4C24-9549-F0847BFA2F4B}</a:tableStyleId>
              </a:tblPr>
              <a:tblGrid>
                <a:gridCol w="2032000">
                  <a:extLst>
                    <a:ext uri="{9D8B030D-6E8A-4147-A177-3AD203B41FA5}">
                      <a16:colId xmlns:a16="http://schemas.microsoft.com/office/drawing/2014/main" val="2615526023"/>
                    </a:ext>
                  </a:extLst>
                </a:gridCol>
                <a:gridCol w="2032000">
                  <a:extLst>
                    <a:ext uri="{9D8B030D-6E8A-4147-A177-3AD203B41FA5}">
                      <a16:colId xmlns:a16="http://schemas.microsoft.com/office/drawing/2014/main" val="4201167054"/>
                    </a:ext>
                  </a:extLst>
                </a:gridCol>
                <a:gridCol w="2032000">
                  <a:extLst>
                    <a:ext uri="{9D8B030D-6E8A-4147-A177-3AD203B41FA5}">
                      <a16:colId xmlns:a16="http://schemas.microsoft.com/office/drawing/2014/main" val="3875001910"/>
                    </a:ext>
                  </a:extLst>
                </a:gridCol>
                <a:gridCol w="2032000">
                  <a:extLst>
                    <a:ext uri="{9D8B030D-6E8A-4147-A177-3AD203B41FA5}">
                      <a16:colId xmlns:a16="http://schemas.microsoft.com/office/drawing/2014/main" val="1138685758"/>
                    </a:ext>
                  </a:extLst>
                </a:gridCol>
              </a:tblGrid>
              <a:tr h="641873">
                <a:tc>
                  <a:txBody>
                    <a:bodyPr/>
                    <a:lstStyle/>
                    <a:p>
                      <a:endParaRPr lang="en-US" dirty="0"/>
                    </a:p>
                  </a:txBody>
                  <a:tcPr>
                    <a:solidFill>
                      <a:srgbClr val="F6CA76"/>
                    </a:solidFill>
                  </a:tcPr>
                </a:tc>
                <a:tc>
                  <a:txBody>
                    <a:bodyPr/>
                    <a:lstStyle/>
                    <a:p>
                      <a:endParaRPr lang="en-US" dirty="0"/>
                    </a:p>
                  </a:txBody>
                  <a:tcPr>
                    <a:solidFill>
                      <a:srgbClr val="F6CA76"/>
                    </a:solidFill>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898699580"/>
                  </a:ext>
                </a:extLst>
              </a:tr>
            </a:tbl>
          </a:graphicData>
        </a:graphic>
      </p:graphicFrame>
    </p:spTree>
    <p:custDataLst>
      <p:tags r:id="rId1"/>
    </p:custDataLst>
    <p:extLst>
      <p:ext uri="{BB962C8B-B14F-4D97-AF65-F5344CB8AC3E}">
        <p14:creationId xmlns:p14="http://schemas.microsoft.com/office/powerpoint/2010/main" val="4215613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9"/>
                                        </p:tgtEl>
                                        <p:attrNameLst>
                                          <p:attrName>fillcolor</p:attrName>
                                        </p:attrNameLst>
                                      </p:cBhvr>
                                      <p:to>
                                        <p:clrVal>
                                          <a:srgbClr val="74C274"/>
                                        </p:clrVal>
                                      </p:to>
                                    </p:set>
                                    <p:set>
                                      <p:cBhvr>
                                        <p:cTn id="7" dur="indefinite"/>
                                        <p:tgtEl>
                                          <p:spTgt spid="9"/>
                                        </p:tgtEl>
                                        <p:attrNameLst>
                                          <p:attrName>fill.type</p:attrName>
                                        </p:attrNameLst>
                                      </p:cBhvr>
                                      <p:to>
                                        <p:strVal val="solid"/>
                                      </p:to>
                                    </p:set>
                                    <p:set>
                                      <p:cBhvr>
                                        <p:cTn id="8" dur="indefinite"/>
                                        <p:tgtEl>
                                          <p:spTgt spid="9"/>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9"/>
                                        </p:tgtEl>
                                        <p:attrNameLst>
                                          <p:attrName>stroke.color</p:attrName>
                                        </p:attrNameLst>
                                      </p:cBhvr>
                                      <p:to>
                                        <p:clrVal>
                                          <a:srgbClr val="74C274"/>
                                        </p:clrVal>
                                      </p:to>
                                    </p:set>
                                    <p:set>
                                      <p:cBhvr>
                                        <p:cTn id="11" dur="indefinite"/>
                                        <p:tgtEl>
                                          <p:spTgt spid="9"/>
                                        </p:tgtEl>
                                        <p:attrNameLst>
                                          <p:attrName>stroke.on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1" presetClass="emph" presetSubtype="1" nodeType="clickEffect">
                                  <p:stCondLst>
                                    <p:cond delay="0"/>
                                  </p:stCondLst>
                                  <p:childTnLst>
                                    <p:set>
                                      <p:cBhvr>
                                        <p:cTn id="15" dur="indefinite"/>
                                        <p:tgtEl>
                                          <p:spTgt spid="11"/>
                                        </p:tgtEl>
                                        <p:attrNameLst>
                                          <p:attrName>fillcolor</p:attrName>
                                        </p:attrNameLst>
                                      </p:cBhvr>
                                      <p:to>
                                        <p:clrVal>
                                          <a:srgbClr val="74C274"/>
                                        </p:clrVal>
                                      </p:to>
                                    </p:set>
                                    <p:set>
                                      <p:cBhvr>
                                        <p:cTn id="16" dur="indefinite"/>
                                        <p:tgtEl>
                                          <p:spTgt spid="11"/>
                                        </p:tgtEl>
                                        <p:attrNameLst>
                                          <p:attrName>fill.type</p:attrName>
                                        </p:attrNameLst>
                                      </p:cBhvr>
                                      <p:to>
                                        <p:strVal val="solid"/>
                                      </p:to>
                                    </p:set>
                                    <p:set>
                                      <p:cBhvr>
                                        <p:cTn id="17" dur="indefinite"/>
                                        <p:tgtEl>
                                          <p:spTgt spid="11"/>
                                        </p:tgtEl>
                                        <p:attrNameLst>
                                          <p:attrName>fill.on</p:attrName>
                                        </p:attrNameLst>
                                      </p:cBhvr>
                                      <p:to>
                                        <p:strVal val="true"/>
                                      </p:to>
                                    </p:set>
                                  </p:childTnLst>
                                </p:cTn>
                              </p:par>
                              <p:par>
                                <p:cTn id="18" presetID="7" presetClass="emph" presetSubtype="1" nodeType="withEffect">
                                  <p:stCondLst>
                                    <p:cond delay="0"/>
                                  </p:stCondLst>
                                  <p:childTnLst>
                                    <p:set>
                                      <p:cBhvr>
                                        <p:cTn id="19" dur="indefinite"/>
                                        <p:tgtEl>
                                          <p:spTgt spid="11"/>
                                        </p:tgtEl>
                                        <p:attrNameLst>
                                          <p:attrName>stroke.color</p:attrName>
                                        </p:attrNameLst>
                                      </p:cBhvr>
                                      <p:to>
                                        <p:clrVal>
                                          <a:srgbClr val="74C274"/>
                                        </p:clrVal>
                                      </p:to>
                                    </p:set>
                                    <p:set>
                                      <p:cBhvr>
                                        <p:cTn id="20" dur="indefinite"/>
                                        <p:tgtEl>
                                          <p:spTgt spid="11"/>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Quelle fraction représente la partie coloriée du rectangle ci-dessous ?</a:t>
            </a:r>
          </a:p>
        </p:txBody>
      </p:sp>
      <p:graphicFrame>
        <p:nvGraphicFramePr>
          <p:cNvPr id="2" name="Table 3">
            <a:extLst>
              <a:ext uri="{FF2B5EF4-FFF2-40B4-BE49-F238E27FC236}">
                <a16:creationId xmlns:a16="http://schemas.microsoft.com/office/drawing/2014/main" id="{BA7307EB-F6CE-452E-B1ED-A581A069F42F}"/>
              </a:ext>
            </a:extLst>
          </p:cNvPr>
          <p:cNvGraphicFramePr>
            <a:graphicFrameLocks noGrp="1"/>
          </p:cNvGraphicFramePr>
          <p:nvPr>
            <p:extLst>
              <p:ext uri="{D42A27DB-BD31-4B8C-83A1-F6EECF244321}">
                <p14:modId xmlns:p14="http://schemas.microsoft.com/office/powerpoint/2010/main" val="1876170334"/>
              </p:ext>
            </p:extLst>
          </p:nvPr>
        </p:nvGraphicFramePr>
        <p:xfrm>
          <a:off x="2032000" y="2575805"/>
          <a:ext cx="8128000" cy="644903"/>
        </p:xfrm>
        <a:graphic>
          <a:graphicData uri="http://schemas.openxmlformats.org/drawingml/2006/table">
            <a:tbl>
              <a:tblPr firstRow="1" bandRow="1">
                <a:tableStyleId>{4CE2D9AB-6080-4C24-9549-F0847BFA2F4B}</a:tableStyleId>
              </a:tblPr>
              <a:tblGrid>
                <a:gridCol w="1016000">
                  <a:extLst>
                    <a:ext uri="{9D8B030D-6E8A-4147-A177-3AD203B41FA5}">
                      <a16:colId xmlns:a16="http://schemas.microsoft.com/office/drawing/2014/main" val="2907431661"/>
                    </a:ext>
                  </a:extLst>
                </a:gridCol>
                <a:gridCol w="1016000">
                  <a:extLst>
                    <a:ext uri="{9D8B030D-6E8A-4147-A177-3AD203B41FA5}">
                      <a16:colId xmlns:a16="http://schemas.microsoft.com/office/drawing/2014/main" val="2227757462"/>
                    </a:ext>
                  </a:extLst>
                </a:gridCol>
                <a:gridCol w="1016000">
                  <a:extLst>
                    <a:ext uri="{9D8B030D-6E8A-4147-A177-3AD203B41FA5}">
                      <a16:colId xmlns:a16="http://schemas.microsoft.com/office/drawing/2014/main" val="889966951"/>
                    </a:ext>
                  </a:extLst>
                </a:gridCol>
                <a:gridCol w="1016000">
                  <a:extLst>
                    <a:ext uri="{9D8B030D-6E8A-4147-A177-3AD203B41FA5}">
                      <a16:colId xmlns:a16="http://schemas.microsoft.com/office/drawing/2014/main" val="3780428336"/>
                    </a:ext>
                  </a:extLst>
                </a:gridCol>
                <a:gridCol w="1016000">
                  <a:extLst>
                    <a:ext uri="{9D8B030D-6E8A-4147-A177-3AD203B41FA5}">
                      <a16:colId xmlns:a16="http://schemas.microsoft.com/office/drawing/2014/main" val="3683100446"/>
                    </a:ext>
                  </a:extLst>
                </a:gridCol>
                <a:gridCol w="1016000">
                  <a:extLst>
                    <a:ext uri="{9D8B030D-6E8A-4147-A177-3AD203B41FA5}">
                      <a16:colId xmlns:a16="http://schemas.microsoft.com/office/drawing/2014/main" val="1574311416"/>
                    </a:ext>
                  </a:extLst>
                </a:gridCol>
                <a:gridCol w="1016000">
                  <a:extLst>
                    <a:ext uri="{9D8B030D-6E8A-4147-A177-3AD203B41FA5}">
                      <a16:colId xmlns:a16="http://schemas.microsoft.com/office/drawing/2014/main" val="2686314114"/>
                    </a:ext>
                  </a:extLst>
                </a:gridCol>
                <a:gridCol w="1016000">
                  <a:extLst>
                    <a:ext uri="{9D8B030D-6E8A-4147-A177-3AD203B41FA5}">
                      <a16:colId xmlns:a16="http://schemas.microsoft.com/office/drawing/2014/main" val="3504573885"/>
                    </a:ext>
                  </a:extLst>
                </a:gridCol>
              </a:tblGrid>
              <a:tr h="644903">
                <a:tc>
                  <a:txBody>
                    <a:bodyPr/>
                    <a:lstStyle/>
                    <a:p>
                      <a:endParaRPr lang="en-US" dirty="0"/>
                    </a:p>
                  </a:txBody>
                  <a:tcPr>
                    <a:solidFill>
                      <a:srgbClr val="F6CA76"/>
                    </a:solidFill>
                  </a:tcPr>
                </a:tc>
                <a:tc>
                  <a:txBody>
                    <a:bodyPr/>
                    <a:lstStyle/>
                    <a:p>
                      <a:endParaRPr lang="en-US" dirty="0"/>
                    </a:p>
                  </a:txBody>
                  <a:tcPr>
                    <a:solidFill>
                      <a:srgbClr val="F6CA76"/>
                    </a:solidFill>
                  </a:tcPr>
                </a:tc>
                <a:tc>
                  <a:txBody>
                    <a:bodyPr/>
                    <a:lstStyle/>
                    <a:p>
                      <a:endParaRPr lang="en-US" dirty="0"/>
                    </a:p>
                  </a:txBody>
                  <a:tcPr>
                    <a:solidFill>
                      <a:srgbClr val="F6CA76"/>
                    </a:solidFill>
                  </a:tcPr>
                </a:tc>
                <a:tc>
                  <a:txBody>
                    <a:bodyPr/>
                    <a:lstStyle/>
                    <a:p>
                      <a:endParaRPr lang="en-US" dirty="0"/>
                    </a:p>
                  </a:txBody>
                  <a:tcPr>
                    <a:solidFill>
                      <a:srgbClr val="F6CA76"/>
                    </a:solidFill>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2883260563"/>
                  </a:ext>
                </a:extLst>
              </a:tr>
            </a:tbl>
          </a:graphicData>
        </a:graphic>
      </p:graphicFrame>
      <p:sp>
        <p:nvSpPr>
          <p:cNvPr id="12" name="Rectangle: Rounded Corners 11">
            <a:extLst>
              <a:ext uri="{FF2B5EF4-FFF2-40B4-BE49-F238E27FC236}">
                <a16:creationId xmlns:a16="http://schemas.microsoft.com/office/drawing/2014/main" id="{9C2A1007-505E-4E6A-A61A-AAD09153825E}"/>
              </a:ext>
            </a:extLst>
          </p:cNvPr>
          <p:cNvSpPr/>
          <p:nvPr/>
        </p:nvSpPr>
        <p:spPr>
          <a:xfrm>
            <a:off x="5547360" y="3836000"/>
            <a:ext cx="1097280" cy="75953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4</a:t>
            </a:r>
          </a:p>
        </p:txBody>
      </p:sp>
      <p:cxnSp>
        <p:nvCxnSpPr>
          <p:cNvPr id="13" name="Straight Connector 12">
            <a:extLst>
              <a:ext uri="{FF2B5EF4-FFF2-40B4-BE49-F238E27FC236}">
                <a16:creationId xmlns:a16="http://schemas.microsoft.com/office/drawing/2014/main" id="{20C3A51A-9A9D-46E8-B7CC-1CC8512CF74C}"/>
              </a:ext>
            </a:extLst>
          </p:cNvPr>
          <p:cNvCxnSpPr>
            <a:cxnSpLocks/>
          </p:cNvCxnSpPr>
          <p:nvPr/>
        </p:nvCxnSpPr>
        <p:spPr>
          <a:xfrm>
            <a:off x="5141977" y="4847663"/>
            <a:ext cx="190804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Rectangle: Rounded Corners 13">
            <a:extLst>
              <a:ext uri="{FF2B5EF4-FFF2-40B4-BE49-F238E27FC236}">
                <a16:creationId xmlns:a16="http://schemas.microsoft.com/office/drawing/2014/main" id="{391B4941-6C55-4152-B695-D2221C441DDA}"/>
              </a:ext>
            </a:extLst>
          </p:cNvPr>
          <p:cNvSpPr/>
          <p:nvPr/>
        </p:nvSpPr>
        <p:spPr>
          <a:xfrm>
            <a:off x="5547360" y="5099797"/>
            <a:ext cx="1097280" cy="75953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8</a:t>
            </a:r>
          </a:p>
        </p:txBody>
      </p:sp>
    </p:spTree>
    <p:custDataLst>
      <p:tags r:id="rId1"/>
    </p:custDataLst>
    <p:extLst>
      <p:ext uri="{BB962C8B-B14F-4D97-AF65-F5344CB8AC3E}">
        <p14:creationId xmlns:p14="http://schemas.microsoft.com/office/powerpoint/2010/main" val="3820352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12"/>
                                        </p:tgtEl>
                                        <p:attrNameLst>
                                          <p:attrName>fillcolor</p:attrName>
                                        </p:attrNameLst>
                                      </p:cBhvr>
                                      <p:to>
                                        <p:clrVal>
                                          <a:srgbClr val="74C274"/>
                                        </p:clrVal>
                                      </p:to>
                                    </p:set>
                                    <p:set>
                                      <p:cBhvr>
                                        <p:cTn id="7" dur="indefinite"/>
                                        <p:tgtEl>
                                          <p:spTgt spid="12"/>
                                        </p:tgtEl>
                                        <p:attrNameLst>
                                          <p:attrName>fill.type</p:attrName>
                                        </p:attrNameLst>
                                      </p:cBhvr>
                                      <p:to>
                                        <p:strVal val="solid"/>
                                      </p:to>
                                    </p:set>
                                    <p:set>
                                      <p:cBhvr>
                                        <p:cTn id="8" dur="indefinite"/>
                                        <p:tgtEl>
                                          <p:spTgt spid="12"/>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12"/>
                                        </p:tgtEl>
                                        <p:attrNameLst>
                                          <p:attrName>stroke.color</p:attrName>
                                        </p:attrNameLst>
                                      </p:cBhvr>
                                      <p:to>
                                        <p:clrVal>
                                          <a:srgbClr val="74C274"/>
                                        </p:clrVal>
                                      </p:to>
                                    </p:set>
                                    <p:set>
                                      <p:cBhvr>
                                        <p:cTn id="11" dur="indefinite"/>
                                        <p:tgtEl>
                                          <p:spTgt spid="12"/>
                                        </p:tgtEl>
                                        <p:attrNameLst>
                                          <p:attrName>stroke.on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1" presetClass="emph" presetSubtype="1" nodeType="clickEffect">
                                  <p:stCondLst>
                                    <p:cond delay="0"/>
                                  </p:stCondLst>
                                  <p:childTnLst>
                                    <p:set>
                                      <p:cBhvr>
                                        <p:cTn id="15" dur="indefinite"/>
                                        <p:tgtEl>
                                          <p:spTgt spid="14"/>
                                        </p:tgtEl>
                                        <p:attrNameLst>
                                          <p:attrName>fillcolor</p:attrName>
                                        </p:attrNameLst>
                                      </p:cBhvr>
                                      <p:to>
                                        <p:clrVal>
                                          <a:srgbClr val="74C274"/>
                                        </p:clrVal>
                                      </p:to>
                                    </p:set>
                                    <p:set>
                                      <p:cBhvr>
                                        <p:cTn id="16" dur="indefinite"/>
                                        <p:tgtEl>
                                          <p:spTgt spid="14"/>
                                        </p:tgtEl>
                                        <p:attrNameLst>
                                          <p:attrName>fill.type</p:attrName>
                                        </p:attrNameLst>
                                      </p:cBhvr>
                                      <p:to>
                                        <p:strVal val="solid"/>
                                      </p:to>
                                    </p:set>
                                    <p:set>
                                      <p:cBhvr>
                                        <p:cTn id="17" dur="indefinite"/>
                                        <p:tgtEl>
                                          <p:spTgt spid="14"/>
                                        </p:tgtEl>
                                        <p:attrNameLst>
                                          <p:attrName>fill.on</p:attrName>
                                        </p:attrNameLst>
                                      </p:cBhvr>
                                      <p:to>
                                        <p:strVal val="true"/>
                                      </p:to>
                                    </p:set>
                                  </p:childTnLst>
                                </p:cTn>
                              </p:par>
                              <p:par>
                                <p:cTn id="18" presetID="7" presetClass="emph" presetSubtype="1" nodeType="withEffect">
                                  <p:stCondLst>
                                    <p:cond delay="0"/>
                                  </p:stCondLst>
                                  <p:childTnLst>
                                    <p:set>
                                      <p:cBhvr>
                                        <p:cTn id="19" dur="indefinite"/>
                                        <p:tgtEl>
                                          <p:spTgt spid="14"/>
                                        </p:tgtEl>
                                        <p:attrNameLst>
                                          <p:attrName>stroke.color</p:attrName>
                                        </p:attrNameLst>
                                      </p:cBhvr>
                                      <p:to>
                                        <p:clrVal>
                                          <a:srgbClr val="74C274"/>
                                        </p:clrVal>
                                      </p:to>
                                    </p:set>
                                    <p:set>
                                      <p:cBhvr>
                                        <p:cTn id="20" dur="indefinite"/>
                                        <p:tgtEl>
                                          <p:spTgt spid="14"/>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 par &lt;, &gt;, ou =.</a:t>
            </a:r>
          </a:p>
        </p:txBody>
      </p:sp>
      <p:grpSp>
        <p:nvGrpSpPr>
          <p:cNvPr id="15" name="Group 14">
            <a:extLst>
              <a:ext uri="{FF2B5EF4-FFF2-40B4-BE49-F238E27FC236}">
                <a16:creationId xmlns:a16="http://schemas.microsoft.com/office/drawing/2014/main" id="{DFA624DC-7722-46C4-B337-3B95C15D1629}"/>
              </a:ext>
            </a:extLst>
          </p:cNvPr>
          <p:cNvGrpSpPr/>
          <p:nvPr/>
        </p:nvGrpSpPr>
        <p:grpSpPr>
          <a:xfrm>
            <a:off x="9620991" y="1613214"/>
            <a:ext cx="1099920" cy="1079266"/>
            <a:chOff x="2345635" y="2887944"/>
            <a:chExt cx="1099920" cy="1079266"/>
          </a:xfrm>
        </p:grpSpPr>
        <p:cxnSp>
          <p:nvCxnSpPr>
            <p:cNvPr id="16" name="Straight Connector 15">
              <a:extLst>
                <a:ext uri="{FF2B5EF4-FFF2-40B4-BE49-F238E27FC236}">
                  <a16:creationId xmlns:a16="http://schemas.microsoft.com/office/drawing/2014/main" id="{5CBD1536-FC8C-47E0-B84A-D6C253BCF56E}"/>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4D001380-7DB6-459F-B3F4-52B42A14FDA3}"/>
                </a:ext>
              </a:extLst>
            </p:cNvPr>
            <p:cNvSpPr txBox="1"/>
            <p:nvPr/>
          </p:nvSpPr>
          <p:spPr>
            <a:xfrm>
              <a:off x="2713677" y="2887944"/>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1</a:t>
              </a:r>
              <a:endParaRPr lang="fr-FR" dirty="0"/>
            </a:p>
          </p:txBody>
        </p:sp>
        <p:sp>
          <p:nvSpPr>
            <p:cNvPr id="18" name="TextBox 17">
              <a:extLst>
                <a:ext uri="{FF2B5EF4-FFF2-40B4-BE49-F238E27FC236}">
                  <a16:creationId xmlns:a16="http://schemas.microsoft.com/office/drawing/2014/main" id="{B02DBA48-B1C6-46FC-9873-994473350C0B}"/>
                </a:ext>
              </a:extLst>
            </p:cNvPr>
            <p:cNvSpPr txBox="1"/>
            <p:nvPr/>
          </p:nvSpPr>
          <p:spPr>
            <a:xfrm>
              <a:off x="2696193" y="3443990"/>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2</a:t>
              </a:r>
              <a:endParaRPr lang="fr-FR" dirty="0"/>
            </a:p>
          </p:txBody>
        </p:sp>
      </p:grpSp>
      <p:grpSp>
        <p:nvGrpSpPr>
          <p:cNvPr id="19" name="Group 18">
            <a:extLst>
              <a:ext uri="{FF2B5EF4-FFF2-40B4-BE49-F238E27FC236}">
                <a16:creationId xmlns:a16="http://schemas.microsoft.com/office/drawing/2014/main" id="{251D7469-26A2-4E26-ABA7-A7132FA6EFF5}"/>
              </a:ext>
            </a:extLst>
          </p:cNvPr>
          <p:cNvGrpSpPr/>
          <p:nvPr/>
        </p:nvGrpSpPr>
        <p:grpSpPr>
          <a:xfrm>
            <a:off x="9628315" y="2754110"/>
            <a:ext cx="1099920" cy="1079266"/>
            <a:chOff x="2345635" y="2887944"/>
            <a:chExt cx="1099920" cy="1079266"/>
          </a:xfrm>
        </p:grpSpPr>
        <p:cxnSp>
          <p:nvCxnSpPr>
            <p:cNvPr id="20" name="Straight Connector 19">
              <a:extLst>
                <a:ext uri="{FF2B5EF4-FFF2-40B4-BE49-F238E27FC236}">
                  <a16:creationId xmlns:a16="http://schemas.microsoft.com/office/drawing/2014/main" id="{AE8AF8B4-4059-4E2F-977A-43A80DAD9A17}"/>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3F3D0FBF-6D08-49B8-B4CE-37D929D41D42}"/>
                </a:ext>
              </a:extLst>
            </p:cNvPr>
            <p:cNvSpPr txBox="1"/>
            <p:nvPr/>
          </p:nvSpPr>
          <p:spPr>
            <a:xfrm>
              <a:off x="2713677" y="2887944"/>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2</a:t>
              </a:r>
              <a:endParaRPr lang="fr-FR" dirty="0"/>
            </a:p>
          </p:txBody>
        </p:sp>
        <p:sp>
          <p:nvSpPr>
            <p:cNvPr id="22" name="TextBox 21">
              <a:extLst>
                <a:ext uri="{FF2B5EF4-FFF2-40B4-BE49-F238E27FC236}">
                  <a16:creationId xmlns:a16="http://schemas.microsoft.com/office/drawing/2014/main" id="{CCB4B941-D6CE-4755-9902-EBB251760679}"/>
                </a:ext>
              </a:extLst>
            </p:cNvPr>
            <p:cNvSpPr txBox="1"/>
            <p:nvPr/>
          </p:nvSpPr>
          <p:spPr>
            <a:xfrm>
              <a:off x="2696193" y="3443990"/>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a:t>
              </a:r>
              <a:endParaRPr lang="fr-FR" dirty="0"/>
            </a:p>
          </p:txBody>
        </p:sp>
      </p:grpSp>
      <p:grpSp>
        <p:nvGrpSpPr>
          <p:cNvPr id="23" name="Group 22">
            <a:extLst>
              <a:ext uri="{FF2B5EF4-FFF2-40B4-BE49-F238E27FC236}">
                <a16:creationId xmlns:a16="http://schemas.microsoft.com/office/drawing/2014/main" id="{D0547123-63A2-41AF-B267-792E3C9DA342}"/>
              </a:ext>
            </a:extLst>
          </p:cNvPr>
          <p:cNvGrpSpPr/>
          <p:nvPr/>
        </p:nvGrpSpPr>
        <p:grpSpPr>
          <a:xfrm>
            <a:off x="9620991" y="3896429"/>
            <a:ext cx="1099920" cy="1079266"/>
            <a:chOff x="2345635" y="2887944"/>
            <a:chExt cx="1099920" cy="1079266"/>
          </a:xfrm>
        </p:grpSpPr>
        <p:cxnSp>
          <p:nvCxnSpPr>
            <p:cNvPr id="24" name="Straight Connector 23">
              <a:extLst>
                <a:ext uri="{FF2B5EF4-FFF2-40B4-BE49-F238E27FC236}">
                  <a16:creationId xmlns:a16="http://schemas.microsoft.com/office/drawing/2014/main" id="{CFCF82E7-E77D-4228-B271-61BD2CFCE3DA}"/>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0F57030-16C6-47CE-81FE-43C3B93AECA5}"/>
                </a:ext>
              </a:extLst>
            </p:cNvPr>
            <p:cNvSpPr txBox="1"/>
            <p:nvPr/>
          </p:nvSpPr>
          <p:spPr>
            <a:xfrm>
              <a:off x="2713677" y="2887944"/>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a:t>
              </a:r>
              <a:endParaRPr lang="fr-FR" dirty="0"/>
            </a:p>
          </p:txBody>
        </p:sp>
        <p:sp>
          <p:nvSpPr>
            <p:cNvPr id="26" name="TextBox 25">
              <a:extLst>
                <a:ext uri="{FF2B5EF4-FFF2-40B4-BE49-F238E27FC236}">
                  <a16:creationId xmlns:a16="http://schemas.microsoft.com/office/drawing/2014/main" id="{AC338D86-068D-40EF-8900-3566A6D226AD}"/>
                </a:ext>
              </a:extLst>
            </p:cNvPr>
            <p:cNvSpPr txBox="1"/>
            <p:nvPr/>
          </p:nvSpPr>
          <p:spPr>
            <a:xfrm>
              <a:off x="2696193" y="3443990"/>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8</a:t>
              </a:r>
              <a:endParaRPr lang="fr-FR" dirty="0"/>
            </a:p>
          </p:txBody>
        </p:sp>
      </p:grpSp>
      <p:grpSp>
        <p:nvGrpSpPr>
          <p:cNvPr id="27" name="Group 26">
            <a:extLst>
              <a:ext uri="{FF2B5EF4-FFF2-40B4-BE49-F238E27FC236}">
                <a16:creationId xmlns:a16="http://schemas.microsoft.com/office/drawing/2014/main" id="{2108C76D-CA7F-4DB2-8688-71D04833E013}"/>
              </a:ext>
            </a:extLst>
          </p:cNvPr>
          <p:cNvGrpSpPr/>
          <p:nvPr/>
        </p:nvGrpSpPr>
        <p:grpSpPr>
          <a:xfrm>
            <a:off x="3166754" y="5305202"/>
            <a:ext cx="1099920" cy="1079266"/>
            <a:chOff x="2345635" y="2887944"/>
            <a:chExt cx="1099920" cy="1079266"/>
          </a:xfrm>
        </p:grpSpPr>
        <p:cxnSp>
          <p:nvCxnSpPr>
            <p:cNvPr id="28" name="Straight Connector 27">
              <a:extLst>
                <a:ext uri="{FF2B5EF4-FFF2-40B4-BE49-F238E27FC236}">
                  <a16:creationId xmlns:a16="http://schemas.microsoft.com/office/drawing/2014/main" id="{FD0CB128-DA22-40B9-99BE-6EC92EF7E8AF}"/>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6B5CA657-8B6F-42F7-BE21-58A66144D198}"/>
                </a:ext>
              </a:extLst>
            </p:cNvPr>
            <p:cNvSpPr txBox="1"/>
            <p:nvPr/>
          </p:nvSpPr>
          <p:spPr>
            <a:xfrm>
              <a:off x="2713677" y="2887944"/>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1</a:t>
              </a:r>
              <a:endParaRPr lang="fr-FR" dirty="0"/>
            </a:p>
          </p:txBody>
        </p:sp>
        <p:sp>
          <p:nvSpPr>
            <p:cNvPr id="30" name="TextBox 29">
              <a:extLst>
                <a:ext uri="{FF2B5EF4-FFF2-40B4-BE49-F238E27FC236}">
                  <a16:creationId xmlns:a16="http://schemas.microsoft.com/office/drawing/2014/main" id="{057F413E-4C7E-4276-88EE-F1885CEFDAAA}"/>
                </a:ext>
              </a:extLst>
            </p:cNvPr>
            <p:cNvSpPr txBox="1"/>
            <p:nvPr/>
          </p:nvSpPr>
          <p:spPr>
            <a:xfrm>
              <a:off x="2696193" y="3443990"/>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2</a:t>
              </a:r>
              <a:endParaRPr lang="fr-FR" dirty="0"/>
            </a:p>
          </p:txBody>
        </p:sp>
      </p:grpSp>
      <p:grpSp>
        <p:nvGrpSpPr>
          <p:cNvPr id="31" name="Group 30">
            <a:extLst>
              <a:ext uri="{FF2B5EF4-FFF2-40B4-BE49-F238E27FC236}">
                <a16:creationId xmlns:a16="http://schemas.microsoft.com/office/drawing/2014/main" id="{391C7B72-7759-4713-803B-5ED350EDAE43}"/>
              </a:ext>
            </a:extLst>
          </p:cNvPr>
          <p:cNvGrpSpPr/>
          <p:nvPr/>
        </p:nvGrpSpPr>
        <p:grpSpPr>
          <a:xfrm>
            <a:off x="5325337" y="5306625"/>
            <a:ext cx="1099920" cy="1079266"/>
            <a:chOff x="2345635" y="2887944"/>
            <a:chExt cx="1099920" cy="1079266"/>
          </a:xfrm>
        </p:grpSpPr>
        <p:cxnSp>
          <p:nvCxnSpPr>
            <p:cNvPr id="32" name="Straight Connector 31">
              <a:extLst>
                <a:ext uri="{FF2B5EF4-FFF2-40B4-BE49-F238E27FC236}">
                  <a16:creationId xmlns:a16="http://schemas.microsoft.com/office/drawing/2014/main" id="{65B7DEEB-1296-408E-8D33-2D36DDD0A632}"/>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B2E91424-A13D-495B-BA77-09F2EDC293EB}"/>
                </a:ext>
              </a:extLst>
            </p:cNvPr>
            <p:cNvSpPr txBox="1"/>
            <p:nvPr/>
          </p:nvSpPr>
          <p:spPr>
            <a:xfrm>
              <a:off x="2713677" y="2887944"/>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2</a:t>
              </a:r>
              <a:endParaRPr lang="fr-FR" dirty="0"/>
            </a:p>
          </p:txBody>
        </p:sp>
        <p:sp>
          <p:nvSpPr>
            <p:cNvPr id="34" name="TextBox 33">
              <a:extLst>
                <a:ext uri="{FF2B5EF4-FFF2-40B4-BE49-F238E27FC236}">
                  <a16:creationId xmlns:a16="http://schemas.microsoft.com/office/drawing/2014/main" id="{8C78B5D5-9A19-4028-BBC8-A75CC6DF7E5C}"/>
                </a:ext>
              </a:extLst>
            </p:cNvPr>
            <p:cNvSpPr txBox="1"/>
            <p:nvPr/>
          </p:nvSpPr>
          <p:spPr>
            <a:xfrm>
              <a:off x="2696193" y="3443990"/>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a:t>
              </a:r>
              <a:endParaRPr lang="fr-FR" dirty="0"/>
            </a:p>
          </p:txBody>
        </p:sp>
      </p:grpSp>
      <p:grpSp>
        <p:nvGrpSpPr>
          <p:cNvPr id="35" name="Group 34">
            <a:extLst>
              <a:ext uri="{FF2B5EF4-FFF2-40B4-BE49-F238E27FC236}">
                <a16:creationId xmlns:a16="http://schemas.microsoft.com/office/drawing/2014/main" id="{C5641F9E-BAD2-4326-90BB-458A18DA19FA}"/>
              </a:ext>
            </a:extLst>
          </p:cNvPr>
          <p:cNvGrpSpPr/>
          <p:nvPr/>
        </p:nvGrpSpPr>
        <p:grpSpPr>
          <a:xfrm>
            <a:off x="7393664" y="5321615"/>
            <a:ext cx="1099920" cy="1079266"/>
            <a:chOff x="2345635" y="2887944"/>
            <a:chExt cx="1099920" cy="1079266"/>
          </a:xfrm>
        </p:grpSpPr>
        <p:cxnSp>
          <p:nvCxnSpPr>
            <p:cNvPr id="36" name="Straight Connector 35">
              <a:extLst>
                <a:ext uri="{FF2B5EF4-FFF2-40B4-BE49-F238E27FC236}">
                  <a16:creationId xmlns:a16="http://schemas.microsoft.com/office/drawing/2014/main" id="{2CCA510D-5D4D-460E-9D56-386FD1A35D36}"/>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C1E54F8F-C62F-479B-89BC-EC8E8358DB1E}"/>
                </a:ext>
              </a:extLst>
            </p:cNvPr>
            <p:cNvSpPr txBox="1"/>
            <p:nvPr/>
          </p:nvSpPr>
          <p:spPr>
            <a:xfrm>
              <a:off x="2713677" y="2887944"/>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4</a:t>
              </a:r>
              <a:endParaRPr lang="fr-FR" dirty="0"/>
            </a:p>
          </p:txBody>
        </p:sp>
        <p:sp>
          <p:nvSpPr>
            <p:cNvPr id="38" name="TextBox 37">
              <a:extLst>
                <a:ext uri="{FF2B5EF4-FFF2-40B4-BE49-F238E27FC236}">
                  <a16:creationId xmlns:a16="http://schemas.microsoft.com/office/drawing/2014/main" id="{FA049A2E-9BAF-48E3-A636-4AE109BA51DF}"/>
                </a:ext>
              </a:extLst>
            </p:cNvPr>
            <p:cNvSpPr txBox="1"/>
            <p:nvPr/>
          </p:nvSpPr>
          <p:spPr>
            <a:xfrm>
              <a:off x="2696193" y="3443990"/>
              <a:ext cx="398804" cy="523220"/>
            </a:xfrm>
            <a:prstGeom prst="rect">
              <a:avLst/>
            </a:prstGeom>
            <a:noFill/>
          </p:spPr>
          <p:txBody>
            <a:bodyPr wrap="square">
              <a:spAutoFit/>
            </a:bodyPr>
            <a:lstStyle/>
            <a:p>
              <a:r>
                <a:rPr lang="en-US" sz="2800" dirty="0">
                  <a:solidFill>
                    <a:prstClr val="black">
                      <a:lumMod val="65000"/>
                      <a:lumOff val="35000"/>
                    </a:prstClr>
                  </a:solidFill>
                  <a:latin typeface="Comic Sans MS"/>
                  <a:cs typeface="Arial" panose="020B0604020202020204" pitchFamily="34" charset="0"/>
                </a:rPr>
                <a:t>8</a:t>
              </a:r>
              <a:endParaRPr lang="fr-FR" dirty="0"/>
            </a:p>
          </p:txBody>
        </p:sp>
      </p:grpSp>
      <p:sp>
        <p:nvSpPr>
          <p:cNvPr id="43" name="Rectangle: Rounded Corners 42">
            <a:extLst>
              <a:ext uri="{FF2B5EF4-FFF2-40B4-BE49-F238E27FC236}">
                <a16:creationId xmlns:a16="http://schemas.microsoft.com/office/drawing/2014/main" id="{1124D85B-4073-41F6-B116-04E75841AD66}"/>
              </a:ext>
            </a:extLst>
          </p:cNvPr>
          <p:cNvSpPr/>
          <p:nvPr/>
        </p:nvSpPr>
        <p:spPr>
          <a:xfrm>
            <a:off x="4467920" y="5584277"/>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a:t>
            </a:r>
          </a:p>
        </p:txBody>
      </p:sp>
      <p:sp>
        <p:nvSpPr>
          <p:cNvPr id="44" name="Rectangle: Rounded Corners 43">
            <a:extLst>
              <a:ext uri="{FF2B5EF4-FFF2-40B4-BE49-F238E27FC236}">
                <a16:creationId xmlns:a16="http://schemas.microsoft.com/office/drawing/2014/main" id="{F27390BB-BB10-4076-81A9-2620E74D1CE8}"/>
              </a:ext>
            </a:extLst>
          </p:cNvPr>
          <p:cNvSpPr/>
          <p:nvPr/>
        </p:nvSpPr>
        <p:spPr>
          <a:xfrm>
            <a:off x="6594099" y="5600615"/>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a:t>
            </a:r>
          </a:p>
        </p:txBody>
      </p:sp>
      <p:graphicFrame>
        <p:nvGraphicFramePr>
          <p:cNvPr id="41" name="Table 6">
            <a:extLst>
              <a:ext uri="{FF2B5EF4-FFF2-40B4-BE49-F238E27FC236}">
                <a16:creationId xmlns:a16="http://schemas.microsoft.com/office/drawing/2014/main" id="{B6C613B8-6D86-443F-B6B6-43442CC70D7B}"/>
              </a:ext>
            </a:extLst>
          </p:cNvPr>
          <p:cNvGraphicFramePr>
            <a:graphicFrameLocks noGrp="1"/>
          </p:cNvGraphicFramePr>
          <p:nvPr>
            <p:extLst>
              <p:ext uri="{D42A27DB-BD31-4B8C-83A1-F6EECF244321}">
                <p14:modId xmlns:p14="http://schemas.microsoft.com/office/powerpoint/2010/main" val="2971126652"/>
              </p:ext>
            </p:extLst>
          </p:nvPr>
        </p:nvGraphicFramePr>
        <p:xfrm>
          <a:off x="609424" y="3005632"/>
          <a:ext cx="8128000" cy="641874"/>
        </p:xfrm>
        <a:graphic>
          <a:graphicData uri="http://schemas.openxmlformats.org/drawingml/2006/table">
            <a:tbl>
              <a:tblPr firstRow="1" bandRow="1">
                <a:tableStyleId>{4CE2D9AB-6080-4C24-9549-F0847BFA2F4B}</a:tableStyleId>
              </a:tblPr>
              <a:tblGrid>
                <a:gridCol w="4064000">
                  <a:extLst>
                    <a:ext uri="{9D8B030D-6E8A-4147-A177-3AD203B41FA5}">
                      <a16:colId xmlns:a16="http://schemas.microsoft.com/office/drawing/2014/main" val="2540695742"/>
                    </a:ext>
                  </a:extLst>
                </a:gridCol>
                <a:gridCol w="4064000">
                  <a:extLst>
                    <a:ext uri="{9D8B030D-6E8A-4147-A177-3AD203B41FA5}">
                      <a16:colId xmlns:a16="http://schemas.microsoft.com/office/drawing/2014/main" val="4118306449"/>
                    </a:ext>
                  </a:extLst>
                </a:gridCol>
              </a:tblGrid>
              <a:tr h="641874">
                <a:tc>
                  <a:txBody>
                    <a:bodyPr/>
                    <a:lstStyle/>
                    <a:p>
                      <a:endParaRPr lang="en-US" dirty="0"/>
                    </a:p>
                  </a:txBody>
                  <a:tcPr>
                    <a:solidFill>
                      <a:srgbClr val="F6CA76"/>
                    </a:solidFill>
                  </a:tcPr>
                </a:tc>
                <a:tc>
                  <a:txBody>
                    <a:bodyPr/>
                    <a:lstStyle/>
                    <a:p>
                      <a:endParaRPr lang="en-US" dirty="0"/>
                    </a:p>
                  </a:txBody>
                  <a:tcPr/>
                </a:tc>
                <a:extLst>
                  <a:ext uri="{0D108BD9-81ED-4DB2-BD59-A6C34878D82A}">
                    <a16:rowId xmlns:a16="http://schemas.microsoft.com/office/drawing/2014/main" val="3693894335"/>
                  </a:ext>
                </a:extLst>
              </a:tr>
            </a:tbl>
          </a:graphicData>
        </a:graphic>
      </p:graphicFrame>
      <p:graphicFrame>
        <p:nvGraphicFramePr>
          <p:cNvPr id="42" name="Table 3">
            <a:extLst>
              <a:ext uri="{FF2B5EF4-FFF2-40B4-BE49-F238E27FC236}">
                <a16:creationId xmlns:a16="http://schemas.microsoft.com/office/drawing/2014/main" id="{730D3695-AF71-4C58-B663-67D3D812968D}"/>
              </a:ext>
            </a:extLst>
          </p:cNvPr>
          <p:cNvGraphicFramePr>
            <a:graphicFrameLocks noGrp="1"/>
          </p:cNvGraphicFramePr>
          <p:nvPr>
            <p:extLst>
              <p:ext uri="{D42A27DB-BD31-4B8C-83A1-F6EECF244321}">
                <p14:modId xmlns:p14="http://schemas.microsoft.com/office/powerpoint/2010/main" val="2569808892"/>
              </p:ext>
            </p:extLst>
          </p:nvPr>
        </p:nvGraphicFramePr>
        <p:xfrm>
          <a:off x="609424" y="1785943"/>
          <a:ext cx="8128000" cy="641873"/>
        </p:xfrm>
        <a:graphic>
          <a:graphicData uri="http://schemas.openxmlformats.org/drawingml/2006/table">
            <a:tbl>
              <a:tblPr firstRow="1" bandRow="1">
                <a:tableStyleId>{4CE2D9AB-6080-4C24-9549-F0847BFA2F4B}</a:tableStyleId>
              </a:tblPr>
              <a:tblGrid>
                <a:gridCol w="2032000">
                  <a:extLst>
                    <a:ext uri="{9D8B030D-6E8A-4147-A177-3AD203B41FA5}">
                      <a16:colId xmlns:a16="http://schemas.microsoft.com/office/drawing/2014/main" val="2615526023"/>
                    </a:ext>
                  </a:extLst>
                </a:gridCol>
                <a:gridCol w="2032000">
                  <a:extLst>
                    <a:ext uri="{9D8B030D-6E8A-4147-A177-3AD203B41FA5}">
                      <a16:colId xmlns:a16="http://schemas.microsoft.com/office/drawing/2014/main" val="4201167054"/>
                    </a:ext>
                  </a:extLst>
                </a:gridCol>
                <a:gridCol w="2032000">
                  <a:extLst>
                    <a:ext uri="{9D8B030D-6E8A-4147-A177-3AD203B41FA5}">
                      <a16:colId xmlns:a16="http://schemas.microsoft.com/office/drawing/2014/main" val="3875001910"/>
                    </a:ext>
                  </a:extLst>
                </a:gridCol>
                <a:gridCol w="2032000">
                  <a:extLst>
                    <a:ext uri="{9D8B030D-6E8A-4147-A177-3AD203B41FA5}">
                      <a16:colId xmlns:a16="http://schemas.microsoft.com/office/drawing/2014/main" val="1138685758"/>
                    </a:ext>
                  </a:extLst>
                </a:gridCol>
              </a:tblGrid>
              <a:tr h="641873">
                <a:tc>
                  <a:txBody>
                    <a:bodyPr/>
                    <a:lstStyle/>
                    <a:p>
                      <a:endParaRPr lang="en-US" dirty="0"/>
                    </a:p>
                  </a:txBody>
                  <a:tcPr>
                    <a:solidFill>
                      <a:srgbClr val="F6CA76"/>
                    </a:solidFill>
                  </a:tcPr>
                </a:tc>
                <a:tc>
                  <a:txBody>
                    <a:bodyPr/>
                    <a:lstStyle/>
                    <a:p>
                      <a:endParaRPr lang="en-US" dirty="0"/>
                    </a:p>
                  </a:txBody>
                  <a:tcPr>
                    <a:solidFill>
                      <a:srgbClr val="F6CA76"/>
                    </a:solidFill>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898699580"/>
                  </a:ext>
                </a:extLst>
              </a:tr>
            </a:tbl>
          </a:graphicData>
        </a:graphic>
      </p:graphicFrame>
      <p:graphicFrame>
        <p:nvGraphicFramePr>
          <p:cNvPr id="45" name="Table 3">
            <a:extLst>
              <a:ext uri="{FF2B5EF4-FFF2-40B4-BE49-F238E27FC236}">
                <a16:creationId xmlns:a16="http://schemas.microsoft.com/office/drawing/2014/main" id="{AC91B013-18A8-456F-8D6B-535743003B8D}"/>
              </a:ext>
            </a:extLst>
          </p:cNvPr>
          <p:cNvGraphicFramePr>
            <a:graphicFrameLocks noGrp="1"/>
          </p:cNvGraphicFramePr>
          <p:nvPr>
            <p:extLst>
              <p:ext uri="{D42A27DB-BD31-4B8C-83A1-F6EECF244321}">
                <p14:modId xmlns:p14="http://schemas.microsoft.com/office/powerpoint/2010/main" val="3973894215"/>
              </p:ext>
            </p:extLst>
          </p:nvPr>
        </p:nvGraphicFramePr>
        <p:xfrm>
          <a:off x="609424" y="4130023"/>
          <a:ext cx="8128000" cy="644903"/>
        </p:xfrm>
        <a:graphic>
          <a:graphicData uri="http://schemas.openxmlformats.org/drawingml/2006/table">
            <a:tbl>
              <a:tblPr firstRow="1" bandRow="1">
                <a:tableStyleId>{4CE2D9AB-6080-4C24-9549-F0847BFA2F4B}</a:tableStyleId>
              </a:tblPr>
              <a:tblGrid>
                <a:gridCol w="1016000">
                  <a:extLst>
                    <a:ext uri="{9D8B030D-6E8A-4147-A177-3AD203B41FA5}">
                      <a16:colId xmlns:a16="http://schemas.microsoft.com/office/drawing/2014/main" val="2907431661"/>
                    </a:ext>
                  </a:extLst>
                </a:gridCol>
                <a:gridCol w="1016000">
                  <a:extLst>
                    <a:ext uri="{9D8B030D-6E8A-4147-A177-3AD203B41FA5}">
                      <a16:colId xmlns:a16="http://schemas.microsoft.com/office/drawing/2014/main" val="2227757462"/>
                    </a:ext>
                  </a:extLst>
                </a:gridCol>
                <a:gridCol w="1016000">
                  <a:extLst>
                    <a:ext uri="{9D8B030D-6E8A-4147-A177-3AD203B41FA5}">
                      <a16:colId xmlns:a16="http://schemas.microsoft.com/office/drawing/2014/main" val="889966951"/>
                    </a:ext>
                  </a:extLst>
                </a:gridCol>
                <a:gridCol w="1016000">
                  <a:extLst>
                    <a:ext uri="{9D8B030D-6E8A-4147-A177-3AD203B41FA5}">
                      <a16:colId xmlns:a16="http://schemas.microsoft.com/office/drawing/2014/main" val="3780428336"/>
                    </a:ext>
                  </a:extLst>
                </a:gridCol>
                <a:gridCol w="1016000">
                  <a:extLst>
                    <a:ext uri="{9D8B030D-6E8A-4147-A177-3AD203B41FA5}">
                      <a16:colId xmlns:a16="http://schemas.microsoft.com/office/drawing/2014/main" val="3683100446"/>
                    </a:ext>
                  </a:extLst>
                </a:gridCol>
                <a:gridCol w="1016000">
                  <a:extLst>
                    <a:ext uri="{9D8B030D-6E8A-4147-A177-3AD203B41FA5}">
                      <a16:colId xmlns:a16="http://schemas.microsoft.com/office/drawing/2014/main" val="1574311416"/>
                    </a:ext>
                  </a:extLst>
                </a:gridCol>
                <a:gridCol w="1016000">
                  <a:extLst>
                    <a:ext uri="{9D8B030D-6E8A-4147-A177-3AD203B41FA5}">
                      <a16:colId xmlns:a16="http://schemas.microsoft.com/office/drawing/2014/main" val="2686314114"/>
                    </a:ext>
                  </a:extLst>
                </a:gridCol>
                <a:gridCol w="1016000">
                  <a:extLst>
                    <a:ext uri="{9D8B030D-6E8A-4147-A177-3AD203B41FA5}">
                      <a16:colId xmlns:a16="http://schemas.microsoft.com/office/drawing/2014/main" val="3504573885"/>
                    </a:ext>
                  </a:extLst>
                </a:gridCol>
              </a:tblGrid>
              <a:tr h="644903">
                <a:tc>
                  <a:txBody>
                    <a:bodyPr/>
                    <a:lstStyle/>
                    <a:p>
                      <a:endParaRPr lang="en-US" dirty="0"/>
                    </a:p>
                  </a:txBody>
                  <a:tcPr>
                    <a:solidFill>
                      <a:srgbClr val="F6CA76"/>
                    </a:solidFill>
                  </a:tcPr>
                </a:tc>
                <a:tc>
                  <a:txBody>
                    <a:bodyPr/>
                    <a:lstStyle/>
                    <a:p>
                      <a:endParaRPr lang="en-US" dirty="0"/>
                    </a:p>
                  </a:txBody>
                  <a:tcPr>
                    <a:solidFill>
                      <a:srgbClr val="F6CA76"/>
                    </a:solidFill>
                  </a:tcPr>
                </a:tc>
                <a:tc>
                  <a:txBody>
                    <a:bodyPr/>
                    <a:lstStyle/>
                    <a:p>
                      <a:endParaRPr lang="en-US" dirty="0"/>
                    </a:p>
                  </a:txBody>
                  <a:tcPr>
                    <a:solidFill>
                      <a:srgbClr val="F6CA76"/>
                    </a:solidFill>
                  </a:tcPr>
                </a:tc>
                <a:tc>
                  <a:txBody>
                    <a:bodyPr/>
                    <a:lstStyle/>
                    <a:p>
                      <a:endParaRPr lang="en-US" dirty="0"/>
                    </a:p>
                  </a:txBody>
                  <a:tcPr>
                    <a:solidFill>
                      <a:srgbClr val="F6CA76"/>
                    </a:solidFill>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2883260563"/>
                  </a:ext>
                </a:extLst>
              </a:tr>
            </a:tbl>
          </a:graphicData>
        </a:graphic>
      </p:graphicFrame>
    </p:spTree>
    <p:custDataLst>
      <p:tags r:id="rId1"/>
    </p:custDataLst>
    <p:extLst>
      <p:ext uri="{BB962C8B-B14F-4D97-AF65-F5344CB8AC3E}">
        <p14:creationId xmlns:p14="http://schemas.microsoft.com/office/powerpoint/2010/main" val="2808981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par>
                                <p:cTn id="8" presetID="22" presetClass="entr" presetSubtype="8"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left)">
                                      <p:cBhvr>
                                        <p:cTn id="15" dur="500"/>
                                        <p:tgtEl>
                                          <p:spTgt spid="41"/>
                                        </p:tgtEl>
                                      </p:cBhvr>
                                    </p:animEffect>
                                  </p:childTnLst>
                                </p:cTn>
                              </p:par>
                              <p:par>
                                <p:cTn id="16" presetID="22" presetClass="entr" presetSubtype="8"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left)">
                                      <p:cBhvr>
                                        <p:cTn id="18" dur="5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left)">
                                      <p:cBhvr>
                                        <p:cTn id="23" dur="500"/>
                                        <p:tgtEl>
                                          <p:spTgt spid="45"/>
                                        </p:tgtEl>
                                      </p:cBhvr>
                                    </p:animEffect>
                                  </p:childTnLst>
                                </p:cTn>
                              </p:par>
                              <p:par>
                                <p:cTn id="24" presetID="22" presetClass="entr" presetSubtype="8" fill="hold"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500"/>
                                        <p:tgtEl>
                                          <p:spTgt spid="23"/>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mph" presetSubtype="1" nodeType="clickEffect">
                                  <p:stCondLst>
                                    <p:cond delay="0"/>
                                  </p:stCondLst>
                                  <p:childTnLst>
                                    <p:set>
                                      <p:cBhvr>
                                        <p:cTn id="42" dur="indefinite"/>
                                        <p:tgtEl>
                                          <p:spTgt spid="43"/>
                                        </p:tgtEl>
                                        <p:attrNameLst>
                                          <p:attrName>fillcolor</p:attrName>
                                        </p:attrNameLst>
                                      </p:cBhvr>
                                      <p:to>
                                        <p:clrVal>
                                          <a:srgbClr val="74C274"/>
                                        </p:clrVal>
                                      </p:to>
                                    </p:set>
                                    <p:set>
                                      <p:cBhvr>
                                        <p:cTn id="43" dur="indefinite"/>
                                        <p:tgtEl>
                                          <p:spTgt spid="43"/>
                                        </p:tgtEl>
                                        <p:attrNameLst>
                                          <p:attrName>fill.type</p:attrName>
                                        </p:attrNameLst>
                                      </p:cBhvr>
                                      <p:to>
                                        <p:strVal val="solid"/>
                                      </p:to>
                                    </p:set>
                                    <p:set>
                                      <p:cBhvr>
                                        <p:cTn id="44" dur="indefinite"/>
                                        <p:tgtEl>
                                          <p:spTgt spid="43"/>
                                        </p:tgtEl>
                                        <p:attrNameLst>
                                          <p:attrName>fill.on</p:attrName>
                                        </p:attrNameLst>
                                      </p:cBhvr>
                                      <p:to>
                                        <p:strVal val="true"/>
                                      </p:to>
                                    </p:set>
                                  </p:childTnLst>
                                </p:cTn>
                              </p:par>
                              <p:par>
                                <p:cTn id="45" presetID="7" presetClass="emph" presetSubtype="1" nodeType="withEffect">
                                  <p:stCondLst>
                                    <p:cond delay="0"/>
                                  </p:stCondLst>
                                  <p:childTnLst>
                                    <p:set>
                                      <p:cBhvr>
                                        <p:cTn id="46" dur="indefinite"/>
                                        <p:tgtEl>
                                          <p:spTgt spid="43"/>
                                        </p:tgtEl>
                                        <p:attrNameLst>
                                          <p:attrName>stroke.color</p:attrName>
                                        </p:attrNameLst>
                                      </p:cBhvr>
                                      <p:to>
                                        <p:clrVal>
                                          <a:srgbClr val="74C274"/>
                                        </p:clrVal>
                                      </p:to>
                                    </p:set>
                                    <p:set>
                                      <p:cBhvr>
                                        <p:cTn id="47" dur="indefinite"/>
                                        <p:tgtEl>
                                          <p:spTgt spid="43"/>
                                        </p:tgtEl>
                                        <p:attrNameLst>
                                          <p:attrName>stroke.on</p:attrName>
                                        </p:attrNameLst>
                                      </p:cBhvr>
                                      <p:to>
                                        <p:strVal val="true"/>
                                      </p:to>
                                    </p:set>
                                  </p:childTnLst>
                                </p:cTn>
                              </p:par>
                            </p:childTnLst>
                          </p:cTn>
                        </p:par>
                      </p:childTnLst>
                    </p:cTn>
                  </p:par>
                  <p:par>
                    <p:cTn id="48" fill="hold">
                      <p:stCondLst>
                        <p:cond delay="indefinite"/>
                      </p:stCondLst>
                      <p:childTnLst>
                        <p:par>
                          <p:cTn id="49" fill="hold">
                            <p:stCondLst>
                              <p:cond delay="0"/>
                            </p:stCondLst>
                            <p:childTnLst>
                              <p:par>
                                <p:cTn id="50" presetID="1" presetClass="emph" presetSubtype="1" nodeType="clickEffect">
                                  <p:stCondLst>
                                    <p:cond delay="0"/>
                                  </p:stCondLst>
                                  <p:childTnLst>
                                    <p:set>
                                      <p:cBhvr>
                                        <p:cTn id="51" dur="indefinite"/>
                                        <p:tgtEl>
                                          <p:spTgt spid="44"/>
                                        </p:tgtEl>
                                        <p:attrNameLst>
                                          <p:attrName>fillcolor</p:attrName>
                                        </p:attrNameLst>
                                      </p:cBhvr>
                                      <p:to>
                                        <p:clrVal>
                                          <a:srgbClr val="74C274"/>
                                        </p:clrVal>
                                      </p:to>
                                    </p:set>
                                    <p:set>
                                      <p:cBhvr>
                                        <p:cTn id="52" dur="indefinite"/>
                                        <p:tgtEl>
                                          <p:spTgt spid="44"/>
                                        </p:tgtEl>
                                        <p:attrNameLst>
                                          <p:attrName>fill.type</p:attrName>
                                        </p:attrNameLst>
                                      </p:cBhvr>
                                      <p:to>
                                        <p:strVal val="solid"/>
                                      </p:to>
                                    </p:set>
                                    <p:set>
                                      <p:cBhvr>
                                        <p:cTn id="53" dur="indefinite"/>
                                        <p:tgtEl>
                                          <p:spTgt spid="44"/>
                                        </p:tgtEl>
                                        <p:attrNameLst>
                                          <p:attrName>fill.on</p:attrName>
                                        </p:attrNameLst>
                                      </p:cBhvr>
                                      <p:to>
                                        <p:strVal val="true"/>
                                      </p:to>
                                    </p:set>
                                  </p:childTnLst>
                                </p:cTn>
                              </p:par>
                              <p:par>
                                <p:cTn id="54" presetID="7" presetClass="emph" presetSubtype="1" nodeType="withEffect">
                                  <p:stCondLst>
                                    <p:cond delay="0"/>
                                  </p:stCondLst>
                                  <p:childTnLst>
                                    <p:set>
                                      <p:cBhvr>
                                        <p:cTn id="55" dur="indefinite"/>
                                        <p:tgtEl>
                                          <p:spTgt spid="44"/>
                                        </p:tgtEl>
                                        <p:attrNameLst>
                                          <p:attrName>stroke.color</p:attrName>
                                        </p:attrNameLst>
                                      </p:cBhvr>
                                      <p:to>
                                        <p:clrVal>
                                          <a:srgbClr val="74C274"/>
                                        </p:clrVal>
                                      </p:to>
                                    </p:set>
                                    <p:set>
                                      <p:cBhvr>
                                        <p:cTn id="56" dur="indefinite"/>
                                        <p:tgtEl>
                                          <p:spTgt spid="44"/>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 les égalités.</a:t>
            </a:r>
          </a:p>
        </p:txBody>
      </p:sp>
      <p:sp>
        <p:nvSpPr>
          <p:cNvPr id="40" name="TextBox 39">
            <a:extLst>
              <a:ext uri="{FF2B5EF4-FFF2-40B4-BE49-F238E27FC236}">
                <a16:creationId xmlns:a16="http://schemas.microsoft.com/office/drawing/2014/main" id="{9ABC816F-A98E-4007-AE28-6E0A6F25BD91}"/>
              </a:ext>
            </a:extLst>
          </p:cNvPr>
          <p:cNvSpPr txBox="1"/>
          <p:nvPr/>
        </p:nvSpPr>
        <p:spPr>
          <a:xfrm>
            <a:off x="5143316" y="2180098"/>
            <a:ext cx="331757" cy="646331"/>
          </a:xfrm>
          <a:prstGeom prst="rect">
            <a:avLst/>
          </a:prstGeom>
          <a:noFill/>
        </p:spPr>
        <p:txBody>
          <a:bodyPr wrap="square">
            <a:spAutoFit/>
          </a:bodyPr>
          <a:lstStyle/>
          <a:p>
            <a:r>
              <a:rPr lang="en-US" sz="3600" dirty="0">
                <a:solidFill>
                  <a:prstClr val="black">
                    <a:lumMod val="65000"/>
                    <a:lumOff val="35000"/>
                  </a:prstClr>
                </a:solidFill>
                <a:latin typeface="Comic Sans MS"/>
              </a:rPr>
              <a:t>=</a:t>
            </a:r>
            <a:r>
              <a:rPr kumimoji="0" lang="en-US" sz="36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 </a:t>
            </a:r>
            <a:endParaRPr lang="fr-FR" sz="3600" dirty="0"/>
          </a:p>
        </p:txBody>
      </p:sp>
      <p:grpSp>
        <p:nvGrpSpPr>
          <p:cNvPr id="15" name="Group 14">
            <a:extLst>
              <a:ext uri="{FF2B5EF4-FFF2-40B4-BE49-F238E27FC236}">
                <a16:creationId xmlns:a16="http://schemas.microsoft.com/office/drawing/2014/main" id="{DFA624DC-7722-46C4-B337-3B95C15D1629}"/>
              </a:ext>
            </a:extLst>
          </p:cNvPr>
          <p:cNvGrpSpPr/>
          <p:nvPr/>
        </p:nvGrpSpPr>
        <p:grpSpPr>
          <a:xfrm>
            <a:off x="3568450" y="1927150"/>
            <a:ext cx="1574866" cy="1202377"/>
            <a:chOff x="2128415" y="2887944"/>
            <a:chExt cx="1265460" cy="1202377"/>
          </a:xfrm>
        </p:grpSpPr>
        <p:cxnSp>
          <p:nvCxnSpPr>
            <p:cNvPr id="16" name="Straight Connector 15">
              <a:extLst>
                <a:ext uri="{FF2B5EF4-FFF2-40B4-BE49-F238E27FC236}">
                  <a16:creationId xmlns:a16="http://schemas.microsoft.com/office/drawing/2014/main" id="{5CBD1536-FC8C-47E0-B84A-D6C253BCF56E}"/>
                </a:ext>
              </a:extLst>
            </p:cNvPr>
            <p:cNvCxnSpPr/>
            <p:nvPr/>
          </p:nvCxnSpPr>
          <p:spPr>
            <a:xfrm>
              <a:off x="212841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7" name="TextBox 16">
                  <a:extLst>
                    <a:ext uri="{FF2B5EF4-FFF2-40B4-BE49-F238E27FC236}">
                      <a16:creationId xmlns:a16="http://schemas.microsoft.com/office/drawing/2014/main" id="{4D001380-7DB6-459F-B3F4-52B42A14FDA3}"/>
                    </a:ext>
                  </a:extLst>
                </p:cNvPr>
                <p:cNvSpPr txBox="1"/>
                <p:nvPr/>
              </p:nvSpPr>
              <p:spPr>
                <a:xfrm>
                  <a:off x="2293955" y="2887944"/>
                  <a:ext cx="1099920"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1 </a:t>
                  </a:r>
                  <a14:m>
                    <m:oMath xmlns:m="http://schemas.openxmlformats.org/officeDocument/2006/math">
                      <m:r>
                        <a:rPr lang="en-US" sz="3600" i="1" dirty="0" smtClean="0">
                          <a:solidFill>
                            <a:prstClr val="black">
                              <a:lumMod val="65000"/>
                              <a:lumOff val="35000"/>
                            </a:prstClr>
                          </a:solidFill>
                          <a:latin typeface="Cambria Math" panose="02040503050406030204" pitchFamily="18" charset="0"/>
                          <a:ea typeface="Cambria Math" panose="02040503050406030204" pitchFamily="18" charset="0"/>
                          <a:cs typeface="Arial" panose="020B0604020202020204" pitchFamily="34" charset="0"/>
                        </a:rPr>
                        <m:t>×</m:t>
                      </m:r>
                    </m:oMath>
                  </a14:m>
                  <a:r>
                    <a:rPr lang="en-US" sz="3600" dirty="0">
                      <a:solidFill>
                        <a:prstClr val="black">
                          <a:lumMod val="65000"/>
                          <a:lumOff val="35000"/>
                        </a:prstClr>
                      </a:solidFill>
                      <a:latin typeface="Comic Sans MS"/>
                      <a:cs typeface="Arial" panose="020B0604020202020204" pitchFamily="34" charset="0"/>
                    </a:rPr>
                    <a:t> 2 </a:t>
                  </a:r>
                  <a:endParaRPr lang="fr-FR" sz="3600" dirty="0"/>
                </a:p>
              </p:txBody>
            </p:sp>
          </mc:Choice>
          <mc:Fallback>
            <p:sp>
              <p:nvSpPr>
                <p:cNvPr id="17" name="TextBox 16">
                  <a:extLst>
                    <a:ext uri="{FF2B5EF4-FFF2-40B4-BE49-F238E27FC236}">
                      <a16:creationId xmlns:a16="http://schemas.microsoft.com/office/drawing/2014/main" id="{4D001380-7DB6-459F-B3F4-52B42A14FDA3}"/>
                    </a:ext>
                  </a:extLst>
                </p:cNvPr>
                <p:cNvSpPr txBox="1">
                  <a:spLocks noRot="1" noChangeAspect="1" noMove="1" noResize="1" noEditPoints="1" noAdjustHandles="1" noChangeArrowheads="1" noChangeShapeType="1" noTextEdit="1"/>
                </p:cNvSpPr>
                <p:nvPr/>
              </p:nvSpPr>
              <p:spPr>
                <a:xfrm>
                  <a:off x="2293955" y="2887944"/>
                  <a:ext cx="1099920" cy="646331"/>
                </a:xfrm>
                <a:prstGeom prst="rect">
                  <a:avLst/>
                </a:prstGeom>
                <a:blipFill>
                  <a:blip r:embed="rId4"/>
                  <a:stretch>
                    <a:fillRect l="-13333" t="-13208" r="-16444" b="-35849"/>
                  </a:stretch>
                </a:blipFill>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B02DBA48-B1C6-46FC-9873-994473350C0B}"/>
                    </a:ext>
                  </a:extLst>
                </p:cNvPr>
                <p:cNvSpPr txBox="1"/>
                <p:nvPr/>
              </p:nvSpPr>
              <p:spPr>
                <a:xfrm>
                  <a:off x="2274534" y="3443990"/>
                  <a:ext cx="1099919"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2 </a:t>
                  </a:r>
                  <a14:m>
                    <m:oMath xmlns:m="http://schemas.openxmlformats.org/officeDocument/2006/math">
                      <m:r>
                        <a:rPr lang="en-US" sz="3600" i="1" dirty="0" smtClean="0">
                          <a:solidFill>
                            <a:prstClr val="black">
                              <a:lumMod val="65000"/>
                              <a:lumOff val="35000"/>
                            </a:prstClr>
                          </a:solidFill>
                          <a:latin typeface="Cambria Math" panose="02040503050406030204" pitchFamily="18" charset="0"/>
                          <a:ea typeface="Cambria Math" panose="02040503050406030204" pitchFamily="18" charset="0"/>
                          <a:cs typeface="Arial" panose="020B0604020202020204" pitchFamily="34" charset="0"/>
                        </a:rPr>
                        <m:t>×</m:t>
                      </m:r>
                    </m:oMath>
                  </a14:m>
                  <a:r>
                    <a:rPr lang="en-US" sz="3600" dirty="0">
                      <a:solidFill>
                        <a:prstClr val="black">
                          <a:lumMod val="65000"/>
                          <a:lumOff val="35000"/>
                        </a:prstClr>
                      </a:solidFill>
                      <a:latin typeface="Comic Sans MS"/>
                      <a:cs typeface="Arial" panose="020B0604020202020204" pitchFamily="34" charset="0"/>
                    </a:rPr>
                    <a:t> 2</a:t>
                  </a:r>
                  <a:endParaRPr lang="fr-FR" sz="3600" dirty="0"/>
                </a:p>
              </p:txBody>
            </p:sp>
          </mc:Choice>
          <mc:Fallback>
            <p:sp>
              <p:nvSpPr>
                <p:cNvPr id="18" name="TextBox 17">
                  <a:extLst>
                    <a:ext uri="{FF2B5EF4-FFF2-40B4-BE49-F238E27FC236}">
                      <a16:creationId xmlns:a16="http://schemas.microsoft.com/office/drawing/2014/main" id="{B02DBA48-B1C6-46FC-9873-994473350C0B}"/>
                    </a:ext>
                  </a:extLst>
                </p:cNvPr>
                <p:cNvSpPr txBox="1">
                  <a:spLocks noRot="1" noChangeAspect="1" noMove="1" noResize="1" noEditPoints="1" noAdjustHandles="1" noChangeArrowheads="1" noChangeShapeType="1" noTextEdit="1"/>
                </p:cNvSpPr>
                <p:nvPr/>
              </p:nvSpPr>
              <p:spPr>
                <a:xfrm>
                  <a:off x="2274534" y="3443990"/>
                  <a:ext cx="1099919" cy="646331"/>
                </a:xfrm>
                <a:prstGeom prst="rect">
                  <a:avLst/>
                </a:prstGeom>
                <a:blipFill>
                  <a:blip r:embed="rId5"/>
                  <a:stretch>
                    <a:fillRect l="-13333" t="-13208" r="-12000" b="-35849"/>
                  </a:stretch>
                </a:blipFill>
              </p:spPr>
              <p:txBody>
                <a:bodyPr/>
                <a:lstStyle/>
                <a:p>
                  <a:r>
                    <a:rPr lang="fr-FR">
                      <a:noFill/>
                    </a:rPr>
                    <a:t> </a:t>
                  </a:r>
                </a:p>
              </p:txBody>
            </p:sp>
          </mc:Fallback>
        </mc:AlternateContent>
      </p:grpSp>
      <p:sp>
        <p:nvSpPr>
          <p:cNvPr id="19" name="TextBox 18">
            <a:extLst>
              <a:ext uri="{FF2B5EF4-FFF2-40B4-BE49-F238E27FC236}">
                <a16:creationId xmlns:a16="http://schemas.microsoft.com/office/drawing/2014/main" id="{25729AC0-5D62-4E02-842C-2FE55004FA97}"/>
              </a:ext>
            </a:extLst>
          </p:cNvPr>
          <p:cNvSpPr txBox="1"/>
          <p:nvPr/>
        </p:nvSpPr>
        <p:spPr>
          <a:xfrm>
            <a:off x="5128445" y="4945786"/>
            <a:ext cx="331757" cy="646331"/>
          </a:xfrm>
          <a:prstGeom prst="rect">
            <a:avLst/>
          </a:prstGeom>
          <a:noFill/>
        </p:spPr>
        <p:txBody>
          <a:bodyPr wrap="square">
            <a:spAutoFit/>
          </a:bodyPr>
          <a:lstStyle/>
          <a:p>
            <a:r>
              <a:rPr lang="en-US" sz="3600" dirty="0">
                <a:solidFill>
                  <a:prstClr val="black">
                    <a:lumMod val="65000"/>
                    <a:lumOff val="35000"/>
                  </a:prstClr>
                </a:solidFill>
                <a:latin typeface="Comic Sans MS"/>
              </a:rPr>
              <a:t>=</a:t>
            </a:r>
            <a:r>
              <a:rPr kumimoji="0" lang="en-US" sz="36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 </a:t>
            </a:r>
            <a:endParaRPr lang="fr-FR" sz="3600" dirty="0"/>
          </a:p>
        </p:txBody>
      </p:sp>
      <p:cxnSp>
        <p:nvCxnSpPr>
          <p:cNvPr id="26" name="Straight Connector 25">
            <a:extLst>
              <a:ext uri="{FF2B5EF4-FFF2-40B4-BE49-F238E27FC236}">
                <a16:creationId xmlns:a16="http://schemas.microsoft.com/office/drawing/2014/main" id="{FD401FE8-C629-4408-A27F-FB2E6CA03B03}"/>
              </a:ext>
            </a:extLst>
          </p:cNvPr>
          <p:cNvCxnSpPr>
            <a:cxnSpLocks/>
          </p:cNvCxnSpPr>
          <p:nvPr/>
        </p:nvCxnSpPr>
        <p:spPr>
          <a:xfrm>
            <a:off x="3600522" y="5254390"/>
            <a:ext cx="136885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7" name="TextBox 26">
                <a:extLst>
                  <a:ext uri="{FF2B5EF4-FFF2-40B4-BE49-F238E27FC236}">
                    <a16:creationId xmlns:a16="http://schemas.microsoft.com/office/drawing/2014/main" id="{90A3175B-98DB-414E-9AEF-CD9777A2C6A9}"/>
                  </a:ext>
                </a:extLst>
              </p:cNvPr>
              <p:cNvSpPr txBox="1"/>
              <p:nvPr/>
            </p:nvSpPr>
            <p:spPr>
              <a:xfrm>
                <a:off x="3680059" y="4582882"/>
                <a:ext cx="1368851"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1 </a:t>
                </a:r>
                <a14:m>
                  <m:oMath xmlns:m="http://schemas.openxmlformats.org/officeDocument/2006/math">
                    <m:r>
                      <a:rPr lang="en-US" sz="3600" i="1" dirty="0" smtClean="0">
                        <a:solidFill>
                          <a:prstClr val="black">
                            <a:lumMod val="65000"/>
                            <a:lumOff val="35000"/>
                          </a:prstClr>
                        </a:solidFill>
                        <a:latin typeface="Cambria Math" panose="02040503050406030204" pitchFamily="18" charset="0"/>
                        <a:ea typeface="Cambria Math" panose="02040503050406030204" pitchFamily="18" charset="0"/>
                        <a:cs typeface="Arial" panose="020B0604020202020204" pitchFamily="34" charset="0"/>
                      </a:rPr>
                      <m:t>×</m:t>
                    </m:r>
                  </m:oMath>
                </a14:m>
                <a:r>
                  <a:rPr lang="en-US" sz="3600" dirty="0">
                    <a:solidFill>
                      <a:prstClr val="black">
                        <a:lumMod val="65000"/>
                        <a:lumOff val="35000"/>
                      </a:prstClr>
                    </a:solidFill>
                    <a:latin typeface="Comic Sans MS"/>
                    <a:cs typeface="Arial" panose="020B0604020202020204" pitchFamily="34" charset="0"/>
                  </a:rPr>
                  <a:t> 4 </a:t>
                </a:r>
                <a:endParaRPr lang="fr-FR" sz="3600" dirty="0"/>
              </a:p>
            </p:txBody>
          </p:sp>
        </mc:Choice>
        <mc:Fallback>
          <p:sp>
            <p:nvSpPr>
              <p:cNvPr id="27" name="TextBox 26">
                <a:extLst>
                  <a:ext uri="{FF2B5EF4-FFF2-40B4-BE49-F238E27FC236}">
                    <a16:creationId xmlns:a16="http://schemas.microsoft.com/office/drawing/2014/main" id="{90A3175B-98DB-414E-9AEF-CD9777A2C6A9}"/>
                  </a:ext>
                </a:extLst>
              </p:cNvPr>
              <p:cNvSpPr txBox="1">
                <a:spLocks noRot="1" noChangeAspect="1" noMove="1" noResize="1" noEditPoints="1" noAdjustHandles="1" noChangeArrowheads="1" noChangeShapeType="1" noTextEdit="1"/>
              </p:cNvSpPr>
              <p:nvPr/>
            </p:nvSpPr>
            <p:spPr>
              <a:xfrm>
                <a:off x="3680059" y="4582882"/>
                <a:ext cx="1368851" cy="646331"/>
              </a:xfrm>
              <a:prstGeom prst="rect">
                <a:avLst/>
              </a:prstGeom>
              <a:blipFill>
                <a:blip r:embed="rId6"/>
                <a:stretch>
                  <a:fillRect l="-13839" t="-14151" r="-16518" b="-35849"/>
                </a:stretch>
              </a:blipFill>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28" name="TextBox 27">
                <a:extLst>
                  <a:ext uri="{FF2B5EF4-FFF2-40B4-BE49-F238E27FC236}">
                    <a16:creationId xmlns:a16="http://schemas.microsoft.com/office/drawing/2014/main" id="{40F726B8-0B31-416E-94A3-53A18F9655B6}"/>
                  </a:ext>
                </a:extLst>
              </p:cNvPr>
              <p:cNvSpPr txBox="1"/>
              <p:nvPr/>
            </p:nvSpPr>
            <p:spPr>
              <a:xfrm>
                <a:off x="3680059" y="5359664"/>
                <a:ext cx="1368850"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2 </a:t>
                </a:r>
                <a14:m>
                  <m:oMath xmlns:m="http://schemas.openxmlformats.org/officeDocument/2006/math">
                    <m:r>
                      <a:rPr lang="en-US" sz="3600" i="1" dirty="0" smtClean="0">
                        <a:solidFill>
                          <a:prstClr val="black">
                            <a:lumMod val="65000"/>
                            <a:lumOff val="35000"/>
                          </a:prstClr>
                        </a:solidFill>
                        <a:latin typeface="Cambria Math" panose="02040503050406030204" pitchFamily="18" charset="0"/>
                        <a:ea typeface="Cambria Math" panose="02040503050406030204" pitchFamily="18" charset="0"/>
                        <a:cs typeface="Arial" panose="020B0604020202020204" pitchFamily="34" charset="0"/>
                      </a:rPr>
                      <m:t>×</m:t>
                    </m:r>
                  </m:oMath>
                </a14:m>
                <a:r>
                  <a:rPr lang="en-US" sz="3600" dirty="0">
                    <a:solidFill>
                      <a:prstClr val="black">
                        <a:lumMod val="65000"/>
                        <a:lumOff val="35000"/>
                      </a:prstClr>
                    </a:solidFill>
                    <a:latin typeface="Comic Sans MS"/>
                    <a:cs typeface="Arial" panose="020B0604020202020204" pitchFamily="34" charset="0"/>
                  </a:rPr>
                  <a:t> 4</a:t>
                </a:r>
                <a:endParaRPr lang="fr-FR" sz="3600" dirty="0"/>
              </a:p>
            </p:txBody>
          </p:sp>
        </mc:Choice>
        <mc:Fallback>
          <p:sp>
            <p:nvSpPr>
              <p:cNvPr id="28" name="TextBox 27">
                <a:extLst>
                  <a:ext uri="{FF2B5EF4-FFF2-40B4-BE49-F238E27FC236}">
                    <a16:creationId xmlns:a16="http://schemas.microsoft.com/office/drawing/2014/main" id="{40F726B8-0B31-416E-94A3-53A18F9655B6}"/>
                  </a:ext>
                </a:extLst>
              </p:cNvPr>
              <p:cNvSpPr txBox="1">
                <a:spLocks noRot="1" noChangeAspect="1" noMove="1" noResize="1" noEditPoints="1" noAdjustHandles="1" noChangeArrowheads="1" noChangeShapeType="1" noTextEdit="1"/>
              </p:cNvSpPr>
              <p:nvPr/>
            </p:nvSpPr>
            <p:spPr>
              <a:xfrm>
                <a:off x="3680059" y="5359664"/>
                <a:ext cx="1368850" cy="646331"/>
              </a:xfrm>
              <a:prstGeom prst="rect">
                <a:avLst/>
              </a:prstGeom>
              <a:blipFill>
                <a:blip r:embed="rId7"/>
                <a:stretch>
                  <a:fillRect l="-13839" t="-13208" r="-12054" b="-35849"/>
                </a:stretch>
              </a:blipFill>
            </p:spPr>
            <p:txBody>
              <a:bodyPr/>
              <a:lstStyle/>
              <a:p>
                <a:r>
                  <a:rPr lang="fr-FR">
                    <a:noFill/>
                  </a:rPr>
                  <a:t> </a:t>
                </a:r>
              </a:p>
            </p:txBody>
          </p:sp>
        </mc:Fallback>
      </mc:AlternateContent>
      <p:sp>
        <p:nvSpPr>
          <p:cNvPr id="23" name="Rectangle: Rounded Corners 22">
            <a:extLst>
              <a:ext uri="{FF2B5EF4-FFF2-40B4-BE49-F238E27FC236}">
                <a16:creationId xmlns:a16="http://schemas.microsoft.com/office/drawing/2014/main" id="{33EEEBCD-9000-4230-930F-005AE4B6B09F}"/>
              </a:ext>
            </a:extLst>
          </p:cNvPr>
          <p:cNvSpPr/>
          <p:nvPr/>
        </p:nvSpPr>
        <p:spPr>
          <a:xfrm>
            <a:off x="5963911" y="4436248"/>
            <a:ext cx="1097280" cy="646332"/>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4</a:t>
            </a:r>
          </a:p>
        </p:txBody>
      </p:sp>
      <p:cxnSp>
        <p:nvCxnSpPr>
          <p:cNvPr id="29" name="Straight Connector 28">
            <a:extLst>
              <a:ext uri="{FF2B5EF4-FFF2-40B4-BE49-F238E27FC236}">
                <a16:creationId xmlns:a16="http://schemas.microsoft.com/office/drawing/2014/main" id="{2E718779-52F6-4636-97D5-64B8653F4D7E}"/>
              </a:ext>
            </a:extLst>
          </p:cNvPr>
          <p:cNvCxnSpPr>
            <a:cxnSpLocks/>
          </p:cNvCxnSpPr>
          <p:nvPr/>
        </p:nvCxnSpPr>
        <p:spPr>
          <a:xfrm>
            <a:off x="5761876" y="5259211"/>
            <a:ext cx="145199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0" name="Rectangle: Rounded Corners 29">
            <a:extLst>
              <a:ext uri="{FF2B5EF4-FFF2-40B4-BE49-F238E27FC236}">
                <a16:creationId xmlns:a16="http://schemas.microsoft.com/office/drawing/2014/main" id="{09C77D88-08FF-42F4-913F-A529A7D4B7D5}"/>
              </a:ext>
            </a:extLst>
          </p:cNvPr>
          <p:cNvSpPr/>
          <p:nvPr/>
        </p:nvSpPr>
        <p:spPr>
          <a:xfrm>
            <a:off x="5963911" y="5426200"/>
            <a:ext cx="1097280" cy="646331"/>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8</a:t>
            </a:r>
          </a:p>
        </p:txBody>
      </p:sp>
      <p:sp>
        <p:nvSpPr>
          <p:cNvPr id="35" name="Rectangle: Rounded Corners 34">
            <a:extLst>
              <a:ext uri="{FF2B5EF4-FFF2-40B4-BE49-F238E27FC236}">
                <a16:creationId xmlns:a16="http://schemas.microsoft.com/office/drawing/2014/main" id="{19B3B670-EF1C-4798-A7BF-20AEFB7D11FA}"/>
              </a:ext>
            </a:extLst>
          </p:cNvPr>
          <p:cNvSpPr/>
          <p:nvPr/>
        </p:nvSpPr>
        <p:spPr>
          <a:xfrm>
            <a:off x="5963911" y="1705376"/>
            <a:ext cx="1097280" cy="646332"/>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2</a:t>
            </a:r>
          </a:p>
        </p:txBody>
      </p:sp>
      <p:cxnSp>
        <p:nvCxnSpPr>
          <p:cNvPr id="36" name="Straight Connector 35">
            <a:extLst>
              <a:ext uri="{FF2B5EF4-FFF2-40B4-BE49-F238E27FC236}">
                <a16:creationId xmlns:a16="http://schemas.microsoft.com/office/drawing/2014/main" id="{E4E56BC6-889F-4C1F-A63B-89952AD00096}"/>
              </a:ext>
            </a:extLst>
          </p:cNvPr>
          <p:cNvCxnSpPr>
            <a:cxnSpLocks/>
          </p:cNvCxnSpPr>
          <p:nvPr/>
        </p:nvCxnSpPr>
        <p:spPr>
          <a:xfrm>
            <a:off x="5761876" y="2528339"/>
            <a:ext cx="145199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7" name="Rectangle: Rounded Corners 36">
            <a:extLst>
              <a:ext uri="{FF2B5EF4-FFF2-40B4-BE49-F238E27FC236}">
                <a16:creationId xmlns:a16="http://schemas.microsoft.com/office/drawing/2014/main" id="{71056078-488F-46C2-85E8-498638EB56D1}"/>
              </a:ext>
            </a:extLst>
          </p:cNvPr>
          <p:cNvSpPr/>
          <p:nvPr/>
        </p:nvSpPr>
        <p:spPr>
          <a:xfrm>
            <a:off x="5963911" y="2695328"/>
            <a:ext cx="1097280" cy="646331"/>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4</a:t>
            </a:r>
          </a:p>
        </p:txBody>
      </p:sp>
    </p:spTree>
    <p:custDataLst>
      <p:tags r:id="rId1"/>
    </p:custDataLst>
    <p:extLst>
      <p:ext uri="{BB962C8B-B14F-4D97-AF65-F5344CB8AC3E}">
        <p14:creationId xmlns:p14="http://schemas.microsoft.com/office/powerpoint/2010/main" val="1865545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35"/>
                                        </p:tgtEl>
                                        <p:attrNameLst>
                                          <p:attrName>fillcolor</p:attrName>
                                        </p:attrNameLst>
                                      </p:cBhvr>
                                      <p:to>
                                        <p:clrVal>
                                          <a:srgbClr val="74C274"/>
                                        </p:clrVal>
                                      </p:to>
                                    </p:set>
                                    <p:set>
                                      <p:cBhvr>
                                        <p:cTn id="7" dur="indefinite"/>
                                        <p:tgtEl>
                                          <p:spTgt spid="35"/>
                                        </p:tgtEl>
                                        <p:attrNameLst>
                                          <p:attrName>fill.type</p:attrName>
                                        </p:attrNameLst>
                                      </p:cBhvr>
                                      <p:to>
                                        <p:strVal val="solid"/>
                                      </p:to>
                                    </p:set>
                                    <p:set>
                                      <p:cBhvr>
                                        <p:cTn id="8" dur="indefinite"/>
                                        <p:tgtEl>
                                          <p:spTgt spid="35"/>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35"/>
                                        </p:tgtEl>
                                        <p:attrNameLst>
                                          <p:attrName>stroke.color</p:attrName>
                                        </p:attrNameLst>
                                      </p:cBhvr>
                                      <p:to>
                                        <p:clrVal>
                                          <a:srgbClr val="74C274"/>
                                        </p:clrVal>
                                      </p:to>
                                    </p:set>
                                    <p:set>
                                      <p:cBhvr>
                                        <p:cTn id="11" dur="indefinite"/>
                                        <p:tgtEl>
                                          <p:spTgt spid="35"/>
                                        </p:tgtEl>
                                        <p:attrNameLst>
                                          <p:attrName>stroke.on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1" presetClass="emph" presetSubtype="1" nodeType="clickEffect">
                                  <p:stCondLst>
                                    <p:cond delay="0"/>
                                  </p:stCondLst>
                                  <p:childTnLst>
                                    <p:set>
                                      <p:cBhvr>
                                        <p:cTn id="15" dur="indefinite"/>
                                        <p:tgtEl>
                                          <p:spTgt spid="37"/>
                                        </p:tgtEl>
                                        <p:attrNameLst>
                                          <p:attrName>fillcolor</p:attrName>
                                        </p:attrNameLst>
                                      </p:cBhvr>
                                      <p:to>
                                        <p:clrVal>
                                          <a:srgbClr val="74C274"/>
                                        </p:clrVal>
                                      </p:to>
                                    </p:set>
                                    <p:set>
                                      <p:cBhvr>
                                        <p:cTn id="16" dur="indefinite"/>
                                        <p:tgtEl>
                                          <p:spTgt spid="37"/>
                                        </p:tgtEl>
                                        <p:attrNameLst>
                                          <p:attrName>fill.type</p:attrName>
                                        </p:attrNameLst>
                                      </p:cBhvr>
                                      <p:to>
                                        <p:strVal val="solid"/>
                                      </p:to>
                                    </p:set>
                                    <p:set>
                                      <p:cBhvr>
                                        <p:cTn id="17" dur="indefinite"/>
                                        <p:tgtEl>
                                          <p:spTgt spid="37"/>
                                        </p:tgtEl>
                                        <p:attrNameLst>
                                          <p:attrName>fill.on</p:attrName>
                                        </p:attrNameLst>
                                      </p:cBhvr>
                                      <p:to>
                                        <p:strVal val="true"/>
                                      </p:to>
                                    </p:set>
                                  </p:childTnLst>
                                </p:cTn>
                              </p:par>
                              <p:par>
                                <p:cTn id="18" presetID="7" presetClass="emph" presetSubtype="1" nodeType="withEffect">
                                  <p:stCondLst>
                                    <p:cond delay="0"/>
                                  </p:stCondLst>
                                  <p:childTnLst>
                                    <p:set>
                                      <p:cBhvr>
                                        <p:cTn id="19" dur="indefinite"/>
                                        <p:tgtEl>
                                          <p:spTgt spid="37"/>
                                        </p:tgtEl>
                                        <p:attrNameLst>
                                          <p:attrName>stroke.color</p:attrName>
                                        </p:attrNameLst>
                                      </p:cBhvr>
                                      <p:to>
                                        <p:clrVal>
                                          <a:srgbClr val="74C274"/>
                                        </p:clrVal>
                                      </p:to>
                                    </p:set>
                                    <p:set>
                                      <p:cBhvr>
                                        <p:cTn id="20" dur="indefinite"/>
                                        <p:tgtEl>
                                          <p:spTgt spid="37"/>
                                        </p:tgtEl>
                                        <p:attrNameLst>
                                          <p:attrName>stroke.on</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1" presetClass="emph" presetSubtype="1" nodeType="clickEffect">
                                  <p:stCondLst>
                                    <p:cond delay="0"/>
                                  </p:stCondLst>
                                  <p:childTnLst>
                                    <p:set>
                                      <p:cBhvr>
                                        <p:cTn id="24" dur="indefinite"/>
                                        <p:tgtEl>
                                          <p:spTgt spid="23"/>
                                        </p:tgtEl>
                                        <p:attrNameLst>
                                          <p:attrName>fillcolor</p:attrName>
                                        </p:attrNameLst>
                                      </p:cBhvr>
                                      <p:to>
                                        <p:clrVal>
                                          <a:srgbClr val="74C274"/>
                                        </p:clrVal>
                                      </p:to>
                                    </p:set>
                                    <p:set>
                                      <p:cBhvr>
                                        <p:cTn id="25" dur="indefinite"/>
                                        <p:tgtEl>
                                          <p:spTgt spid="23"/>
                                        </p:tgtEl>
                                        <p:attrNameLst>
                                          <p:attrName>fill.type</p:attrName>
                                        </p:attrNameLst>
                                      </p:cBhvr>
                                      <p:to>
                                        <p:strVal val="solid"/>
                                      </p:to>
                                    </p:set>
                                    <p:set>
                                      <p:cBhvr>
                                        <p:cTn id="26" dur="indefinite"/>
                                        <p:tgtEl>
                                          <p:spTgt spid="23"/>
                                        </p:tgtEl>
                                        <p:attrNameLst>
                                          <p:attrName>fill.on</p:attrName>
                                        </p:attrNameLst>
                                      </p:cBhvr>
                                      <p:to>
                                        <p:strVal val="true"/>
                                      </p:to>
                                    </p:set>
                                  </p:childTnLst>
                                </p:cTn>
                              </p:par>
                              <p:par>
                                <p:cTn id="27" presetID="7" presetClass="emph" presetSubtype="1" nodeType="withEffect">
                                  <p:stCondLst>
                                    <p:cond delay="0"/>
                                  </p:stCondLst>
                                  <p:childTnLst>
                                    <p:set>
                                      <p:cBhvr>
                                        <p:cTn id="28" dur="indefinite"/>
                                        <p:tgtEl>
                                          <p:spTgt spid="23"/>
                                        </p:tgtEl>
                                        <p:attrNameLst>
                                          <p:attrName>stroke.color</p:attrName>
                                        </p:attrNameLst>
                                      </p:cBhvr>
                                      <p:to>
                                        <p:clrVal>
                                          <a:srgbClr val="74C274"/>
                                        </p:clrVal>
                                      </p:to>
                                    </p:set>
                                    <p:set>
                                      <p:cBhvr>
                                        <p:cTn id="29" dur="indefinite"/>
                                        <p:tgtEl>
                                          <p:spTgt spid="23"/>
                                        </p:tgtEl>
                                        <p:attrNameLst>
                                          <p:attrName>stroke.on</p:attrName>
                                        </p:attrNameLst>
                                      </p:cBhvr>
                                      <p:to>
                                        <p:strVal val="true"/>
                                      </p:to>
                                    </p:set>
                                  </p:childTnLst>
                                </p:cTn>
                              </p:par>
                            </p:childTnLst>
                          </p:cTn>
                        </p:par>
                      </p:childTnLst>
                    </p:cTn>
                  </p:par>
                  <p:par>
                    <p:cTn id="30" fill="hold">
                      <p:stCondLst>
                        <p:cond delay="indefinite"/>
                      </p:stCondLst>
                      <p:childTnLst>
                        <p:par>
                          <p:cTn id="31" fill="hold">
                            <p:stCondLst>
                              <p:cond delay="0"/>
                            </p:stCondLst>
                            <p:childTnLst>
                              <p:par>
                                <p:cTn id="32" presetID="1" presetClass="emph" presetSubtype="1" nodeType="clickEffect">
                                  <p:stCondLst>
                                    <p:cond delay="0"/>
                                  </p:stCondLst>
                                  <p:childTnLst>
                                    <p:set>
                                      <p:cBhvr>
                                        <p:cTn id="33" dur="indefinite"/>
                                        <p:tgtEl>
                                          <p:spTgt spid="30"/>
                                        </p:tgtEl>
                                        <p:attrNameLst>
                                          <p:attrName>fillcolor</p:attrName>
                                        </p:attrNameLst>
                                      </p:cBhvr>
                                      <p:to>
                                        <p:clrVal>
                                          <a:srgbClr val="74C274"/>
                                        </p:clrVal>
                                      </p:to>
                                    </p:set>
                                    <p:set>
                                      <p:cBhvr>
                                        <p:cTn id="34" dur="indefinite"/>
                                        <p:tgtEl>
                                          <p:spTgt spid="30"/>
                                        </p:tgtEl>
                                        <p:attrNameLst>
                                          <p:attrName>fill.type</p:attrName>
                                        </p:attrNameLst>
                                      </p:cBhvr>
                                      <p:to>
                                        <p:strVal val="solid"/>
                                      </p:to>
                                    </p:set>
                                    <p:set>
                                      <p:cBhvr>
                                        <p:cTn id="35" dur="indefinite"/>
                                        <p:tgtEl>
                                          <p:spTgt spid="30"/>
                                        </p:tgtEl>
                                        <p:attrNameLst>
                                          <p:attrName>fill.on</p:attrName>
                                        </p:attrNameLst>
                                      </p:cBhvr>
                                      <p:to>
                                        <p:strVal val="true"/>
                                      </p:to>
                                    </p:set>
                                  </p:childTnLst>
                                </p:cTn>
                              </p:par>
                              <p:par>
                                <p:cTn id="36" presetID="7" presetClass="emph" presetSubtype="1" nodeType="withEffect">
                                  <p:stCondLst>
                                    <p:cond delay="0"/>
                                  </p:stCondLst>
                                  <p:childTnLst>
                                    <p:set>
                                      <p:cBhvr>
                                        <p:cTn id="37" dur="indefinite"/>
                                        <p:tgtEl>
                                          <p:spTgt spid="30"/>
                                        </p:tgtEl>
                                        <p:attrNameLst>
                                          <p:attrName>stroke.color</p:attrName>
                                        </p:attrNameLst>
                                      </p:cBhvr>
                                      <p:to>
                                        <p:clrVal>
                                          <a:srgbClr val="74C274"/>
                                        </p:clrVal>
                                      </p:to>
                                    </p:set>
                                    <p:set>
                                      <p:cBhvr>
                                        <p:cTn id="38" dur="indefinite"/>
                                        <p:tgtEl>
                                          <p:spTgt spid="30"/>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 les égalités.</a:t>
            </a:r>
          </a:p>
        </p:txBody>
      </p:sp>
      <p:sp>
        <p:nvSpPr>
          <p:cNvPr id="49" name="TextBox 48">
            <a:extLst>
              <a:ext uri="{FF2B5EF4-FFF2-40B4-BE49-F238E27FC236}">
                <a16:creationId xmlns:a16="http://schemas.microsoft.com/office/drawing/2014/main" id="{69571A55-EB9F-4A70-8FA8-612F272120CF}"/>
              </a:ext>
            </a:extLst>
          </p:cNvPr>
          <p:cNvSpPr txBox="1"/>
          <p:nvPr/>
        </p:nvSpPr>
        <p:spPr>
          <a:xfrm>
            <a:off x="5143316" y="2168066"/>
            <a:ext cx="331757" cy="646331"/>
          </a:xfrm>
          <a:prstGeom prst="rect">
            <a:avLst/>
          </a:prstGeom>
          <a:noFill/>
        </p:spPr>
        <p:txBody>
          <a:bodyPr wrap="square">
            <a:spAutoFit/>
          </a:bodyPr>
          <a:lstStyle/>
          <a:p>
            <a:r>
              <a:rPr lang="en-US" sz="3600" dirty="0">
                <a:solidFill>
                  <a:prstClr val="black">
                    <a:lumMod val="65000"/>
                    <a:lumOff val="35000"/>
                  </a:prstClr>
                </a:solidFill>
                <a:latin typeface="Comic Sans MS"/>
              </a:rPr>
              <a:t>=</a:t>
            </a:r>
            <a:r>
              <a:rPr kumimoji="0" lang="en-US" sz="36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 </a:t>
            </a:r>
            <a:endParaRPr lang="fr-FR" sz="3600" dirty="0"/>
          </a:p>
        </p:txBody>
      </p:sp>
      <p:grpSp>
        <p:nvGrpSpPr>
          <p:cNvPr id="50" name="Group 49">
            <a:extLst>
              <a:ext uri="{FF2B5EF4-FFF2-40B4-BE49-F238E27FC236}">
                <a16:creationId xmlns:a16="http://schemas.microsoft.com/office/drawing/2014/main" id="{BAE1B938-A92D-4CA8-BB2F-C0536850E60F}"/>
              </a:ext>
            </a:extLst>
          </p:cNvPr>
          <p:cNvGrpSpPr/>
          <p:nvPr/>
        </p:nvGrpSpPr>
        <p:grpSpPr>
          <a:xfrm>
            <a:off x="3568450" y="1915118"/>
            <a:ext cx="1574866" cy="1202377"/>
            <a:chOff x="2128415" y="2887944"/>
            <a:chExt cx="1265460" cy="1202377"/>
          </a:xfrm>
        </p:grpSpPr>
        <p:cxnSp>
          <p:nvCxnSpPr>
            <p:cNvPr id="51" name="Straight Connector 50">
              <a:extLst>
                <a:ext uri="{FF2B5EF4-FFF2-40B4-BE49-F238E27FC236}">
                  <a16:creationId xmlns:a16="http://schemas.microsoft.com/office/drawing/2014/main" id="{52C6CF2E-8BF7-4F22-BE90-E2452D34CE7B}"/>
                </a:ext>
              </a:extLst>
            </p:cNvPr>
            <p:cNvCxnSpPr/>
            <p:nvPr/>
          </p:nvCxnSpPr>
          <p:spPr>
            <a:xfrm>
              <a:off x="212841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0D45EAA3-3E4C-421E-8450-9876D272DDEF}"/>
                </a:ext>
              </a:extLst>
            </p:cNvPr>
            <p:cNvSpPr txBox="1"/>
            <p:nvPr/>
          </p:nvSpPr>
          <p:spPr>
            <a:xfrm>
              <a:off x="2293955" y="2887944"/>
              <a:ext cx="1099920"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2 ÷ 2 </a:t>
              </a:r>
              <a:endParaRPr lang="fr-FR" sz="3600" dirty="0"/>
            </a:p>
          </p:txBody>
        </p:sp>
        <p:sp>
          <p:nvSpPr>
            <p:cNvPr id="53" name="TextBox 52">
              <a:extLst>
                <a:ext uri="{FF2B5EF4-FFF2-40B4-BE49-F238E27FC236}">
                  <a16:creationId xmlns:a16="http://schemas.microsoft.com/office/drawing/2014/main" id="{75C52A55-8C1B-41BB-8F40-4100643C5D81}"/>
                </a:ext>
              </a:extLst>
            </p:cNvPr>
            <p:cNvSpPr txBox="1"/>
            <p:nvPr/>
          </p:nvSpPr>
          <p:spPr>
            <a:xfrm>
              <a:off x="2274534" y="3443990"/>
              <a:ext cx="1099919"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4 ÷ 2</a:t>
              </a:r>
              <a:endParaRPr lang="fr-FR" sz="3600" dirty="0"/>
            </a:p>
          </p:txBody>
        </p:sp>
      </p:grpSp>
      <p:sp>
        <p:nvSpPr>
          <p:cNvPr id="54" name="TextBox 53">
            <a:extLst>
              <a:ext uri="{FF2B5EF4-FFF2-40B4-BE49-F238E27FC236}">
                <a16:creationId xmlns:a16="http://schemas.microsoft.com/office/drawing/2014/main" id="{73C78EE7-EF5E-460D-BD6D-5B27330E5EB9}"/>
              </a:ext>
            </a:extLst>
          </p:cNvPr>
          <p:cNvSpPr txBox="1"/>
          <p:nvPr/>
        </p:nvSpPr>
        <p:spPr>
          <a:xfrm>
            <a:off x="5128445" y="4945783"/>
            <a:ext cx="331757" cy="646331"/>
          </a:xfrm>
          <a:prstGeom prst="rect">
            <a:avLst/>
          </a:prstGeom>
          <a:noFill/>
        </p:spPr>
        <p:txBody>
          <a:bodyPr wrap="square">
            <a:spAutoFit/>
          </a:bodyPr>
          <a:lstStyle/>
          <a:p>
            <a:r>
              <a:rPr lang="en-US" sz="3600" dirty="0">
                <a:solidFill>
                  <a:prstClr val="black">
                    <a:lumMod val="65000"/>
                    <a:lumOff val="35000"/>
                  </a:prstClr>
                </a:solidFill>
                <a:latin typeface="Comic Sans MS"/>
              </a:rPr>
              <a:t>=</a:t>
            </a:r>
            <a:r>
              <a:rPr kumimoji="0" lang="en-US" sz="36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 </a:t>
            </a:r>
            <a:endParaRPr lang="fr-FR" sz="3600" dirty="0"/>
          </a:p>
        </p:txBody>
      </p:sp>
      <p:cxnSp>
        <p:nvCxnSpPr>
          <p:cNvPr id="55" name="Straight Connector 54">
            <a:extLst>
              <a:ext uri="{FF2B5EF4-FFF2-40B4-BE49-F238E27FC236}">
                <a16:creationId xmlns:a16="http://schemas.microsoft.com/office/drawing/2014/main" id="{C0F48CC5-1137-4D2F-AA41-9C5A8C763B22}"/>
              </a:ext>
            </a:extLst>
          </p:cNvPr>
          <p:cNvCxnSpPr>
            <a:cxnSpLocks/>
          </p:cNvCxnSpPr>
          <p:nvPr/>
        </p:nvCxnSpPr>
        <p:spPr>
          <a:xfrm>
            <a:off x="3600522" y="5254387"/>
            <a:ext cx="136885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1BC59A38-126B-4E95-9004-301CC577490A}"/>
              </a:ext>
            </a:extLst>
          </p:cNvPr>
          <p:cNvSpPr txBox="1"/>
          <p:nvPr/>
        </p:nvSpPr>
        <p:spPr>
          <a:xfrm>
            <a:off x="3680059" y="4582879"/>
            <a:ext cx="1368851"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4 ÷ 4 </a:t>
            </a:r>
            <a:endParaRPr lang="fr-FR" sz="3600" dirty="0"/>
          </a:p>
        </p:txBody>
      </p:sp>
      <p:sp>
        <p:nvSpPr>
          <p:cNvPr id="57" name="TextBox 56">
            <a:extLst>
              <a:ext uri="{FF2B5EF4-FFF2-40B4-BE49-F238E27FC236}">
                <a16:creationId xmlns:a16="http://schemas.microsoft.com/office/drawing/2014/main" id="{60EEA413-5CEE-4F7C-B299-7C895A1BFE57}"/>
              </a:ext>
            </a:extLst>
          </p:cNvPr>
          <p:cNvSpPr txBox="1"/>
          <p:nvPr/>
        </p:nvSpPr>
        <p:spPr>
          <a:xfrm>
            <a:off x="3680059" y="5359661"/>
            <a:ext cx="1368850"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8 ÷ 4</a:t>
            </a:r>
            <a:endParaRPr lang="fr-FR" sz="3600" dirty="0"/>
          </a:p>
        </p:txBody>
      </p:sp>
      <p:sp>
        <p:nvSpPr>
          <p:cNvPr id="58" name="Rectangle: Rounded Corners 57">
            <a:extLst>
              <a:ext uri="{FF2B5EF4-FFF2-40B4-BE49-F238E27FC236}">
                <a16:creationId xmlns:a16="http://schemas.microsoft.com/office/drawing/2014/main" id="{61832727-475B-4F0E-ABC0-25740BCB0435}"/>
              </a:ext>
            </a:extLst>
          </p:cNvPr>
          <p:cNvSpPr/>
          <p:nvPr/>
        </p:nvSpPr>
        <p:spPr>
          <a:xfrm>
            <a:off x="5963911" y="4436245"/>
            <a:ext cx="1097280" cy="646332"/>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1</a:t>
            </a:r>
          </a:p>
        </p:txBody>
      </p:sp>
      <p:cxnSp>
        <p:nvCxnSpPr>
          <p:cNvPr id="59" name="Straight Connector 58">
            <a:extLst>
              <a:ext uri="{FF2B5EF4-FFF2-40B4-BE49-F238E27FC236}">
                <a16:creationId xmlns:a16="http://schemas.microsoft.com/office/drawing/2014/main" id="{5F3CE4C6-423F-4D7C-AA6D-856A9DA34BFC}"/>
              </a:ext>
            </a:extLst>
          </p:cNvPr>
          <p:cNvCxnSpPr>
            <a:cxnSpLocks/>
          </p:cNvCxnSpPr>
          <p:nvPr/>
        </p:nvCxnSpPr>
        <p:spPr>
          <a:xfrm>
            <a:off x="5761876" y="5259208"/>
            <a:ext cx="145199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0" name="Rectangle: Rounded Corners 59">
            <a:extLst>
              <a:ext uri="{FF2B5EF4-FFF2-40B4-BE49-F238E27FC236}">
                <a16:creationId xmlns:a16="http://schemas.microsoft.com/office/drawing/2014/main" id="{29072AD3-7043-4934-AD80-9567DCFFE1D4}"/>
              </a:ext>
            </a:extLst>
          </p:cNvPr>
          <p:cNvSpPr/>
          <p:nvPr/>
        </p:nvSpPr>
        <p:spPr>
          <a:xfrm>
            <a:off x="5963911" y="5426197"/>
            <a:ext cx="1097280" cy="646331"/>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2</a:t>
            </a:r>
          </a:p>
        </p:txBody>
      </p:sp>
      <p:sp>
        <p:nvSpPr>
          <p:cNvPr id="61" name="Rectangle: Rounded Corners 60">
            <a:extLst>
              <a:ext uri="{FF2B5EF4-FFF2-40B4-BE49-F238E27FC236}">
                <a16:creationId xmlns:a16="http://schemas.microsoft.com/office/drawing/2014/main" id="{99362096-1299-4270-B4CC-7C43AF25885E}"/>
              </a:ext>
            </a:extLst>
          </p:cNvPr>
          <p:cNvSpPr/>
          <p:nvPr/>
        </p:nvSpPr>
        <p:spPr>
          <a:xfrm>
            <a:off x="5963911" y="1693344"/>
            <a:ext cx="1097280" cy="646332"/>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1</a:t>
            </a:r>
          </a:p>
        </p:txBody>
      </p:sp>
      <p:cxnSp>
        <p:nvCxnSpPr>
          <p:cNvPr id="62" name="Straight Connector 61">
            <a:extLst>
              <a:ext uri="{FF2B5EF4-FFF2-40B4-BE49-F238E27FC236}">
                <a16:creationId xmlns:a16="http://schemas.microsoft.com/office/drawing/2014/main" id="{A020FA42-7F7D-4B7A-AF58-633CDCF9FDC2}"/>
              </a:ext>
            </a:extLst>
          </p:cNvPr>
          <p:cNvCxnSpPr>
            <a:cxnSpLocks/>
          </p:cNvCxnSpPr>
          <p:nvPr/>
        </p:nvCxnSpPr>
        <p:spPr>
          <a:xfrm>
            <a:off x="5761876" y="2516307"/>
            <a:ext cx="145199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3" name="Rectangle: Rounded Corners 62">
            <a:extLst>
              <a:ext uri="{FF2B5EF4-FFF2-40B4-BE49-F238E27FC236}">
                <a16:creationId xmlns:a16="http://schemas.microsoft.com/office/drawing/2014/main" id="{D7F5E74B-2B19-4BF4-B361-84F2A5388F0B}"/>
              </a:ext>
            </a:extLst>
          </p:cNvPr>
          <p:cNvSpPr/>
          <p:nvPr/>
        </p:nvSpPr>
        <p:spPr>
          <a:xfrm>
            <a:off x="5963911" y="2683296"/>
            <a:ext cx="1097280" cy="646331"/>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2</a:t>
            </a:r>
          </a:p>
        </p:txBody>
      </p:sp>
    </p:spTree>
    <p:custDataLst>
      <p:tags r:id="rId1"/>
    </p:custDataLst>
    <p:extLst>
      <p:ext uri="{BB962C8B-B14F-4D97-AF65-F5344CB8AC3E}">
        <p14:creationId xmlns:p14="http://schemas.microsoft.com/office/powerpoint/2010/main" val="1614947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61"/>
                                        </p:tgtEl>
                                        <p:attrNameLst>
                                          <p:attrName>fillcolor</p:attrName>
                                        </p:attrNameLst>
                                      </p:cBhvr>
                                      <p:to>
                                        <p:clrVal>
                                          <a:srgbClr val="74C274"/>
                                        </p:clrVal>
                                      </p:to>
                                    </p:set>
                                    <p:set>
                                      <p:cBhvr>
                                        <p:cTn id="7" dur="indefinite"/>
                                        <p:tgtEl>
                                          <p:spTgt spid="61"/>
                                        </p:tgtEl>
                                        <p:attrNameLst>
                                          <p:attrName>fill.type</p:attrName>
                                        </p:attrNameLst>
                                      </p:cBhvr>
                                      <p:to>
                                        <p:strVal val="solid"/>
                                      </p:to>
                                    </p:set>
                                    <p:set>
                                      <p:cBhvr>
                                        <p:cTn id="8" dur="indefinite"/>
                                        <p:tgtEl>
                                          <p:spTgt spid="61"/>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61"/>
                                        </p:tgtEl>
                                        <p:attrNameLst>
                                          <p:attrName>stroke.color</p:attrName>
                                        </p:attrNameLst>
                                      </p:cBhvr>
                                      <p:to>
                                        <p:clrVal>
                                          <a:srgbClr val="74C274"/>
                                        </p:clrVal>
                                      </p:to>
                                    </p:set>
                                    <p:set>
                                      <p:cBhvr>
                                        <p:cTn id="11" dur="indefinite"/>
                                        <p:tgtEl>
                                          <p:spTgt spid="61"/>
                                        </p:tgtEl>
                                        <p:attrNameLst>
                                          <p:attrName>stroke.on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1" presetClass="emph" presetSubtype="1" nodeType="clickEffect">
                                  <p:stCondLst>
                                    <p:cond delay="0"/>
                                  </p:stCondLst>
                                  <p:childTnLst>
                                    <p:set>
                                      <p:cBhvr>
                                        <p:cTn id="15" dur="indefinite"/>
                                        <p:tgtEl>
                                          <p:spTgt spid="63"/>
                                        </p:tgtEl>
                                        <p:attrNameLst>
                                          <p:attrName>fillcolor</p:attrName>
                                        </p:attrNameLst>
                                      </p:cBhvr>
                                      <p:to>
                                        <p:clrVal>
                                          <a:srgbClr val="74C274"/>
                                        </p:clrVal>
                                      </p:to>
                                    </p:set>
                                    <p:set>
                                      <p:cBhvr>
                                        <p:cTn id="16" dur="indefinite"/>
                                        <p:tgtEl>
                                          <p:spTgt spid="63"/>
                                        </p:tgtEl>
                                        <p:attrNameLst>
                                          <p:attrName>fill.type</p:attrName>
                                        </p:attrNameLst>
                                      </p:cBhvr>
                                      <p:to>
                                        <p:strVal val="solid"/>
                                      </p:to>
                                    </p:set>
                                    <p:set>
                                      <p:cBhvr>
                                        <p:cTn id="17" dur="indefinite"/>
                                        <p:tgtEl>
                                          <p:spTgt spid="63"/>
                                        </p:tgtEl>
                                        <p:attrNameLst>
                                          <p:attrName>fill.on</p:attrName>
                                        </p:attrNameLst>
                                      </p:cBhvr>
                                      <p:to>
                                        <p:strVal val="true"/>
                                      </p:to>
                                    </p:set>
                                  </p:childTnLst>
                                </p:cTn>
                              </p:par>
                              <p:par>
                                <p:cTn id="18" presetID="7" presetClass="emph" presetSubtype="1" nodeType="withEffect">
                                  <p:stCondLst>
                                    <p:cond delay="0"/>
                                  </p:stCondLst>
                                  <p:childTnLst>
                                    <p:set>
                                      <p:cBhvr>
                                        <p:cTn id="19" dur="indefinite"/>
                                        <p:tgtEl>
                                          <p:spTgt spid="63"/>
                                        </p:tgtEl>
                                        <p:attrNameLst>
                                          <p:attrName>stroke.color</p:attrName>
                                        </p:attrNameLst>
                                      </p:cBhvr>
                                      <p:to>
                                        <p:clrVal>
                                          <a:srgbClr val="74C274"/>
                                        </p:clrVal>
                                      </p:to>
                                    </p:set>
                                    <p:set>
                                      <p:cBhvr>
                                        <p:cTn id="20" dur="indefinite"/>
                                        <p:tgtEl>
                                          <p:spTgt spid="63"/>
                                        </p:tgtEl>
                                        <p:attrNameLst>
                                          <p:attrName>stroke.on</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1" presetClass="emph" presetSubtype="1" nodeType="clickEffect">
                                  <p:stCondLst>
                                    <p:cond delay="0"/>
                                  </p:stCondLst>
                                  <p:childTnLst>
                                    <p:set>
                                      <p:cBhvr>
                                        <p:cTn id="24" dur="indefinite"/>
                                        <p:tgtEl>
                                          <p:spTgt spid="58"/>
                                        </p:tgtEl>
                                        <p:attrNameLst>
                                          <p:attrName>fillcolor</p:attrName>
                                        </p:attrNameLst>
                                      </p:cBhvr>
                                      <p:to>
                                        <p:clrVal>
                                          <a:srgbClr val="74C274"/>
                                        </p:clrVal>
                                      </p:to>
                                    </p:set>
                                    <p:set>
                                      <p:cBhvr>
                                        <p:cTn id="25" dur="indefinite"/>
                                        <p:tgtEl>
                                          <p:spTgt spid="58"/>
                                        </p:tgtEl>
                                        <p:attrNameLst>
                                          <p:attrName>fill.type</p:attrName>
                                        </p:attrNameLst>
                                      </p:cBhvr>
                                      <p:to>
                                        <p:strVal val="solid"/>
                                      </p:to>
                                    </p:set>
                                    <p:set>
                                      <p:cBhvr>
                                        <p:cTn id="26" dur="indefinite"/>
                                        <p:tgtEl>
                                          <p:spTgt spid="58"/>
                                        </p:tgtEl>
                                        <p:attrNameLst>
                                          <p:attrName>fill.on</p:attrName>
                                        </p:attrNameLst>
                                      </p:cBhvr>
                                      <p:to>
                                        <p:strVal val="true"/>
                                      </p:to>
                                    </p:set>
                                  </p:childTnLst>
                                </p:cTn>
                              </p:par>
                              <p:par>
                                <p:cTn id="27" presetID="7" presetClass="emph" presetSubtype="1" nodeType="withEffect">
                                  <p:stCondLst>
                                    <p:cond delay="0"/>
                                  </p:stCondLst>
                                  <p:childTnLst>
                                    <p:set>
                                      <p:cBhvr>
                                        <p:cTn id="28" dur="indefinite"/>
                                        <p:tgtEl>
                                          <p:spTgt spid="58"/>
                                        </p:tgtEl>
                                        <p:attrNameLst>
                                          <p:attrName>stroke.color</p:attrName>
                                        </p:attrNameLst>
                                      </p:cBhvr>
                                      <p:to>
                                        <p:clrVal>
                                          <a:srgbClr val="74C274"/>
                                        </p:clrVal>
                                      </p:to>
                                    </p:set>
                                    <p:set>
                                      <p:cBhvr>
                                        <p:cTn id="29" dur="indefinite"/>
                                        <p:tgtEl>
                                          <p:spTgt spid="58"/>
                                        </p:tgtEl>
                                        <p:attrNameLst>
                                          <p:attrName>stroke.on</p:attrName>
                                        </p:attrNameLst>
                                      </p:cBhvr>
                                      <p:to>
                                        <p:strVal val="true"/>
                                      </p:to>
                                    </p:set>
                                  </p:childTnLst>
                                </p:cTn>
                              </p:par>
                            </p:childTnLst>
                          </p:cTn>
                        </p:par>
                      </p:childTnLst>
                    </p:cTn>
                  </p:par>
                  <p:par>
                    <p:cTn id="30" fill="hold">
                      <p:stCondLst>
                        <p:cond delay="indefinite"/>
                      </p:stCondLst>
                      <p:childTnLst>
                        <p:par>
                          <p:cTn id="31" fill="hold">
                            <p:stCondLst>
                              <p:cond delay="0"/>
                            </p:stCondLst>
                            <p:childTnLst>
                              <p:par>
                                <p:cTn id="32" presetID="1" presetClass="emph" presetSubtype="1" nodeType="clickEffect">
                                  <p:stCondLst>
                                    <p:cond delay="0"/>
                                  </p:stCondLst>
                                  <p:childTnLst>
                                    <p:set>
                                      <p:cBhvr>
                                        <p:cTn id="33" dur="indefinite"/>
                                        <p:tgtEl>
                                          <p:spTgt spid="60"/>
                                        </p:tgtEl>
                                        <p:attrNameLst>
                                          <p:attrName>fillcolor</p:attrName>
                                        </p:attrNameLst>
                                      </p:cBhvr>
                                      <p:to>
                                        <p:clrVal>
                                          <a:srgbClr val="74C274"/>
                                        </p:clrVal>
                                      </p:to>
                                    </p:set>
                                    <p:set>
                                      <p:cBhvr>
                                        <p:cTn id="34" dur="indefinite"/>
                                        <p:tgtEl>
                                          <p:spTgt spid="60"/>
                                        </p:tgtEl>
                                        <p:attrNameLst>
                                          <p:attrName>fill.type</p:attrName>
                                        </p:attrNameLst>
                                      </p:cBhvr>
                                      <p:to>
                                        <p:strVal val="solid"/>
                                      </p:to>
                                    </p:set>
                                    <p:set>
                                      <p:cBhvr>
                                        <p:cTn id="35" dur="indefinite"/>
                                        <p:tgtEl>
                                          <p:spTgt spid="60"/>
                                        </p:tgtEl>
                                        <p:attrNameLst>
                                          <p:attrName>fill.on</p:attrName>
                                        </p:attrNameLst>
                                      </p:cBhvr>
                                      <p:to>
                                        <p:strVal val="true"/>
                                      </p:to>
                                    </p:set>
                                  </p:childTnLst>
                                </p:cTn>
                              </p:par>
                              <p:par>
                                <p:cTn id="36" presetID="7" presetClass="emph" presetSubtype="1" nodeType="withEffect">
                                  <p:stCondLst>
                                    <p:cond delay="0"/>
                                  </p:stCondLst>
                                  <p:childTnLst>
                                    <p:set>
                                      <p:cBhvr>
                                        <p:cTn id="37" dur="indefinite"/>
                                        <p:tgtEl>
                                          <p:spTgt spid="60"/>
                                        </p:tgtEl>
                                        <p:attrNameLst>
                                          <p:attrName>stroke.color</p:attrName>
                                        </p:attrNameLst>
                                      </p:cBhvr>
                                      <p:to>
                                        <p:clrVal>
                                          <a:srgbClr val="74C274"/>
                                        </p:clrVal>
                                      </p:to>
                                    </p:set>
                                    <p:set>
                                      <p:cBhvr>
                                        <p:cTn id="38" dur="indefinite"/>
                                        <p:tgtEl>
                                          <p:spTgt spid="60"/>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18"/>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8C1E574-6AAF-497F-958A-17829A793B74}"/>
</file>

<file path=customXml/itemProps2.xml><?xml version="1.0" encoding="utf-8"?>
<ds:datastoreItem xmlns:ds="http://schemas.openxmlformats.org/officeDocument/2006/customXml" ds:itemID="{B52C9AE0-2863-482C-91B6-D8A991EB5B04}">
  <ds:schemaRefs>
    <ds:schemaRef ds:uri="http://www.w3.org/XML/1998/namespace"/>
    <ds:schemaRef ds:uri="http://schemas.microsoft.com/office/2006/documentManagement/types"/>
    <ds:schemaRef ds:uri="http://purl.org/dc/elements/1.1/"/>
    <ds:schemaRef ds:uri="http://schemas.openxmlformats.org/package/2006/metadata/core-properties"/>
    <ds:schemaRef ds:uri="http://purl.org/dc/terms/"/>
    <ds:schemaRef ds:uri="d23d726e-30b8-4020-9bcc-ea20acae9033"/>
    <ds:schemaRef ds:uri="http://purl.org/dc/dcmitype/"/>
    <ds:schemaRef ds:uri="http://schemas.microsoft.com/office/infopath/2007/PartnerControls"/>
    <ds:schemaRef ds:uri="20540652-c8d4-4907-a72c-8ae251fa5497"/>
    <ds:schemaRef ds:uri="http://schemas.microsoft.com/office/2006/metadata/properties"/>
  </ds:schemaRefs>
</ds:datastoreItem>
</file>

<file path=customXml/itemProps3.xml><?xml version="1.0" encoding="utf-8"?>
<ds:datastoreItem xmlns:ds="http://schemas.openxmlformats.org/officeDocument/2006/customXml" ds:itemID="{EF8EDB57-09A0-4C29-BC94-3E9320684E5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6975</TotalTime>
  <Words>1533</Words>
  <Application>Microsoft Office PowerPoint</Application>
  <PresentationFormat>Widescreen</PresentationFormat>
  <Paragraphs>268</Paragraphs>
  <Slides>18</Slides>
  <Notes>17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18</vt:i4>
      </vt:variant>
    </vt:vector>
  </HeadingPairs>
  <TitlesOfParts>
    <vt:vector size="29" baseType="lpstr">
      <vt:lpstr>Arial</vt:lpstr>
      <vt:lpstr>Calibri</vt:lpstr>
      <vt:lpstr>Cambria</vt:lpstr>
      <vt:lpstr>Cambria Math</vt:lpstr>
      <vt:lpstr>Comic Sans MS</vt:lpstr>
      <vt:lpstr>Neo Sans</vt:lpstr>
      <vt:lpstr>Noto Sans Symbols</vt:lpstr>
      <vt:lpstr>Symbol</vt:lpstr>
      <vt:lpstr>Times New Roman</vt:lpstr>
      <vt:lpstr>Twentieth Century</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Theresia Tabchi</cp:lastModifiedBy>
  <cp:revision>1070</cp:revision>
  <dcterms:created xsi:type="dcterms:W3CDTF">2020-11-03T06:34:51Z</dcterms:created>
  <dcterms:modified xsi:type="dcterms:W3CDTF">2023-09-20T23:25:16Z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y fmtid="{D5CDD505-2E9C-101B-9397-08002B2CF9AE}" pid="5" name="Order">
    <vt:r8>22900</vt:r8>
  </property>
  <property fmtid="{D5CDD505-2E9C-101B-9397-08002B2CF9AE}" pid="6" name="xd_Signature">
    <vt:bool>false</vt:bool>
  </property>
  <property fmtid="{D5CDD505-2E9C-101B-9397-08002B2CF9AE}" pid="7" name="xd_ProgID">
    <vt:lpwstr/>
  </property>
  <property fmtid="{D5CDD505-2E9C-101B-9397-08002B2CF9AE}" pid="8" name="_ExtendedDescription">
    <vt:lpwstr/>
  </property>
  <property fmtid="{D5CDD505-2E9C-101B-9397-08002B2CF9AE}" pid="9" name="TriggerFlowInfo">
    <vt:lpwstr/>
  </property>
  <property fmtid="{D5CDD505-2E9C-101B-9397-08002B2CF9AE}" pid="10" name="_SourceUrl">
    <vt:lpwstr/>
  </property>
  <property fmtid="{D5CDD505-2E9C-101B-9397-08002B2CF9AE}" pid="11" name="_SharedFileIndex">
    <vt:lpwstr/>
  </property>
  <property fmtid="{D5CDD505-2E9C-101B-9397-08002B2CF9AE}" pid="12" name="ComplianceAssetId">
    <vt:lpwstr/>
  </property>
  <property fmtid="{D5CDD505-2E9C-101B-9397-08002B2CF9AE}" pid="13" name="TemplateUrl">
    <vt:lpwstr/>
  </property>
</Properties>
</file>