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handoutMasterIdLst>
    <p:handoutMasterId r:id="rId15"/>
  </p:handoutMasterIdLst>
  <p:sldIdLst>
    <p:sldId id="1885" r:id="rId5"/>
    <p:sldId id="719" r:id="rId6"/>
    <p:sldId id="527" r:id="rId7"/>
    <p:sldId id="1961" r:id="rId8"/>
    <p:sldId id="1912" r:id="rId9"/>
    <p:sldId id="528" r:id="rId10"/>
    <p:sldId id="1965" r:id="rId11"/>
    <p:sldId id="1977" r:id="rId12"/>
    <p:sldId id="2161" r:id="rId13"/>
  </p:sldIdLst>
  <p:sldSz cx="12192000" cy="6858000"/>
  <p:notesSz cx="6858000" cy="9144000"/>
  <p:custDataLst>
    <p:tags r:id="rId1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888" userDrawn="1">
          <p15:clr>
            <a:srgbClr val="A4A3A4"/>
          </p15:clr>
        </p15:guide>
        <p15:guide id="2" pos="703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53" clrIdx="15">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2DDEAF-8801-BB3A-891D-322BAC710A8C}" v="26" dt="2023-09-28T10:43:54.786"/>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8" autoAdjust="0"/>
    <p:restoredTop sz="73796" autoAdjust="0"/>
  </p:normalViewPr>
  <p:slideViewPr>
    <p:cSldViewPr snapToGrid="0">
      <p:cViewPr varScale="1">
        <p:scale>
          <a:sx n="63" d="100"/>
          <a:sy n="63" d="100"/>
        </p:scale>
        <p:origin x="1430" y="77"/>
      </p:cViewPr>
      <p:guideLst>
        <p:guide orient="horz" pos="3888"/>
        <p:guide pos="7032"/>
      </p:guideLst>
    </p:cSldViewPr>
  </p:slideViewPr>
  <p:outlineViewPr>
    <p:cViewPr>
      <p:scale>
        <a:sx n="33" d="100"/>
        <a:sy n="33" d="100"/>
      </p:scale>
      <p:origin x="0" y="-16704"/>
    </p:cViewPr>
    <p:sldLst>
      <p:sld r:id="rId1" collapse="1"/>
    </p:sldLst>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handoutMaster" Target="handoutMasters/handoutMaster1.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l Kharma" userId="S::amal.kharma@qitabi.org::d8f6fd82-88e1-4038-9955-e689c2ee073f" providerId="AD" clId="Web-{AF2DDEAF-8801-BB3A-891D-322BAC710A8C}"/>
    <pc:docChg chg="modSld">
      <pc:chgData name="Amal Kharma" userId="S::amal.kharma@qitabi.org::d8f6fd82-88e1-4038-9955-e689c2ee073f" providerId="AD" clId="Web-{AF2DDEAF-8801-BB3A-891D-322BAC710A8C}" dt="2023-09-28T10:43:52.349" v="10" actId="20577"/>
      <pc:docMkLst>
        <pc:docMk/>
      </pc:docMkLst>
      <pc:sldChg chg="modSp">
        <pc:chgData name="Amal Kharma" userId="S::amal.kharma@qitabi.org::d8f6fd82-88e1-4038-9955-e689c2ee073f" providerId="AD" clId="Web-{AF2DDEAF-8801-BB3A-891D-322BAC710A8C}" dt="2023-09-28T10:43:15.582" v="0" actId="20577"/>
        <pc:sldMkLst>
          <pc:docMk/>
          <pc:sldMk cId="930095966" sldId="719"/>
        </pc:sldMkLst>
        <pc:spChg chg="mod">
          <ac:chgData name="Amal Kharma" userId="S::amal.kharma@qitabi.org::d8f6fd82-88e1-4038-9955-e689c2ee073f" providerId="AD" clId="Web-{AF2DDEAF-8801-BB3A-891D-322BAC710A8C}" dt="2023-09-28T10:43:15.582" v="0" actId="20577"/>
          <ac:spMkLst>
            <pc:docMk/>
            <pc:sldMk cId="930095966" sldId="719"/>
            <ac:spMk id="14" creationId="{31B4FE51-9FF9-46AE-93A1-AA486ECCB4B4}"/>
          </ac:spMkLst>
        </pc:spChg>
      </pc:sldChg>
      <pc:sldChg chg="modSp">
        <pc:chgData name="Amal Kharma" userId="S::amal.kharma@qitabi.org::d8f6fd82-88e1-4038-9955-e689c2ee073f" providerId="AD" clId="Web-{AF2DDEAF-8801-BB3A-891D-322BAC710A8C}" dt="2023-09-28T10:43:25.489" v="2" actId="20577"/>
        <pc:sldMkLst>
          <pc:docMk/>
          <pc:sldMk cId="1415792656" sldId="1912"/>
        </pc:sldMkLst>
        <pc:spChg chg="mod">
          <ac:chgData name="Amal Kharma" userId="S::amal.kharma@qitabi.org::d8f6fd82-88e1-4038-9955-e689c2ee073f" providerId="AD" clId="Web-{AF2DDEAF-8801-BB3A-891D-322BAC710A8C}" dt="2023-09-28T10:43:25.489" v="2" actId="20577"/>
          <ac:spMkLst>
            <pc:docMk/>
            <pc:sldMk cId="1415792656" sldId="1912"/>
            <ac:spMk id="2" creationId="{5233F495-E063-4FC7-AE17-504E9DE6ED45}"/>
          </ac:spMkLst>
        </pc:spChg>
      </pc:sldChg>
      <pc:sldChg chg="modSp">
        <pc:chgData name="Amal Kharma" userId="S::amal.kharma@qitabi.org::d8f6fd82-88e1-4038-9955-e689c2ee073f" providerId="AD" clId="Web-{AF2DDEAF-8801-BB3A-891D-322BAC710A8C}" dt="2023-09-28T10:43:20.723" v="1" actId="20577"/>
        <pc:sldMkLst>
          <pc:docMk/>
          <pc:sldMk cId="159284398" sldId="1961"/>
        </pc:sldMkLst>
        <pc:spChg chg="mod">
          <ac:chgData name="Amal Kharma" userId="S::amal.kharma@qitabi.org::d8f6fd82-88e1-4038-9955-e689c2ee073f" providerId="AD" clId="Web-{AF2DDEAF-8801-BB3A-891D-322BAC710A8C}" dt="2023-09-28T10:43:20.723" v="1" actId="20577"/>
          <ac:spMkLst>
            <pc:docMk/>
            <pc:sldMk cId="159284398" sldId="1961"/>
            <ac:spMk id="2" creationId="{010BD87E-D3C4-4A4B-AE2A-1DB2ADBBFCC7}"/>
          </ac:spMkLst>
        </pc:spChg>
      </pc:sldChg>
      <pc:sldChg chg="modSp mod modShow">
        <pc:chgData name="Amal Kharma" userId="S::amal.kharma@qitabi.org::d8f6fd82-88e1-4038-9955-e689c2ee073f" providerId="AD" clId="Web-{AF2DDEAF-8801-BB3A-891D-322BAC710A8C}" dt="2023-09-28T10:43:42.801" v="8"/>
        <pc:sldMkLst>
          <pc:docMk/>
          <pc:sldMk cId="1589114119" sldId="1965"/>
        </pc:sldMkLst>
        <pc:spChg chg="mod">
          <ac:chgData name="Amal Kharma" userId="S::amal.kharma@qitabi.org::d8f6fd82-88e1-4038-9955-e689c2ee073f" providerId="AD" clId="Web-{AF2DDEAF-8801-BB3A-891D-322BAC710A8C}" dt="2023-09-28T10:43:41.114" v="7" actId="20577"/>
          <ac:spMkLst>
            <pc:docMk/>
            <pc:sldMk cId="1589114119" sldId="1965"/>
            <ac:spMk id="2" creationId="{EAFE406F-6A07-4199-B8EC-00309B311A8C}"/>
          </ac:spMkLst>
        </pc:spChg>
      </pc:sldChg>
      <pc:sldChg chg="modSp">
        <pc:chgData name="Amal Kharma" userId="S::amal.kharma@qitabi.org::d8f6fd82-88e1-4038-9955-e689c2ee073f" providerId="AD" clId="Web-{AF2DDEAF-8801-BB3A-891D-322BAC710A8C}" dt="2023-09-28T10:43:52.349" v="10" actId="20577"/>
        <pc:sldMkLst>
          <pc:docMk/>
          <pc:sldMk cId="735950143" sldId="1977"/>
        </pc:sldMkLst>
        <pc:spChg chg="mod">
          <ac:chgData name="Amal Kharma" userId="S::amal.kharma@qitabi.org::d8f6fd82-88e1-4038-9955-e689c2ee073f" providerId="AD" clId="Web-{AF2DDEAF-8801-BB3A-891D-322BAC710A8C}" dt="2023-09-28T10:43:52.349" v="10" actId="20577"/>
          <ac:spMkLst>
            <pc:docMk/>
            <pc:sldMk cId="735950143" sldId="1977"/>
            <ac:spMk id="2" creationId="{EAFE406F-6A07-4199-B8EC-00309B311A8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29-Sep-23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2800" noProof="0" dirty="0">
                <a:solidFill>
                  <a:schemeClr val="tx1">
                    <a:lumMod val="65000"/>
                    <a:lumOff val="35000"/>
                  </a:schemeClr>
                </a:solidFill>
                <a:latin typeface="Comic Sans MS"/>
              </a:rPr>
              <a:t>Reconnaître et dessiner deux droites parallèles.</a:t>
            </a:r>
            <a:endParaRPr kumimoji="0" lang="fr-FR" sz="2800" b="0" i="0" u="none" strike="noStrike" kern="0" cap="none" spc="0" normalizeH="0" baseline="0" noProof="0" dirty="0">
              <a:ln>
                <a:noFill/>
              </a:ln>
              <a:solidFill>
                <a:schemeClr val="tx1">
                  <a:lumMod val="65000"/>
                  <a:lumOff val="35000"/>
                </a:schemeClr>
              </a:solidFill>
              <a:effectLst/>
              <a:uLnTx/>
              <a:uFillTx/>
              <a:latin typeface="Comic Sans MS"/>
              <a:cs typeface="Calibri"/>
              <a:sym typeface="Calibri"/>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kumimoji="0" lang="en-US" sz="2800" b="0" i="0" u="none" strike="noStrike" kern="0" cap="none" spc="0" normalizeH="0" baseline="0" noProof="0" dirty="0">
              <a:ln>
                <a:noFill/>
              </a:ln>
              <a:solidFill>
                <a:schemeClr val="tx1">
                  <a:lumMod val="65000"/>
                  <a:lumOff val="35000"/>
                </a:schemeClr>
              </a:solidFill>
              <a:effectLst/>
              <a:uLnTx/>
              <a:uFillTx/>
              <a:latin typeface="Comic Sans MS"/>
              <a:cs typeface="Calibri"/>
              <a:sym typeface="Calibri"/>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prstClr val="white"/>
                </a:solidFill>
                <a:effectLst/>
                <a:uLnTx/>
                <a:uFillTx/>
                <a:latin typeface="Comic Sans MS"/>
                <a:cs typeface="Arial"/>
                <a:sym typeface="Comic Sans MS"/>
              </a:rPr>
              <a:t>Objectif d’apprentissage spécifique</a:t>
            </a:r>
            <a:endParaRPr kumimoji="0" lang="fr-FR" sz="1200" b="0" i="0" u="sng" strike="noStrike" kern="0" cap="none" spc="0" normalizeH="0" baseline="0" noProof="0" dirty="0">
              <a:ln>
                <a:noFill/>
              </a:ln>
              <a:solidFill>
                <a:prstClr val="white"/>
              </a:solidFill>
              <a:effectLst/>
              <a:uLnTx/>
              <a:uFillTx/>
              <a:latin typeface="Arial"/>
              <a:cs typeface="Arial"/>
              <a:sym typeface="Comic Sans MS"/>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Identifier des droites parallèles dans une figure.</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Les droites qui ne se rencontrent pas sont des droites parallèles. Les droites parallèles sont présentes dans de nombreux objets qui nous entourent. Nous pouvons les trouver sur les bords d'un panneau, sur les côtés d'une règle, sur un livre, sur une maison, sur les côtés d'un bureau. » </a:t>
            </a:r>
          </a:p>
          <a:p>
            <a:pPr marL="0" marR="0">
              <a:lnSpc>
                <a:spcPct val="107000"/>
              </a:lnSpc>
              <a:spcBef>
                <a:spcPts val="0"/>
              </a:spcBef>
              <a:spcAft>
                <a:spcPts val="800"/>
              </a:spcAft>
            </a:pPr>
            <a:endParaRPr lang="fr-FR" sz="18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GB" sz="1200" b="1" i="0" u="none" strike="noStrike" kern="0" cap="none" spc="0" normalizeH="0" baseline="0" noProof="0" dirty="0">
              <a:ln>
                <a:noFill/>
              </a:ln>
              <a:solidFill>
                <a:srgbClr val="000000"/>
              </a:solidFill>
              <a:effectLst/>
              <a:uLnTx/>
              <a:uFillTx/>
              <a:latin typeface="Calibri"/>
              <a:ea typeface="Calibri"/>
              <a:cs typeface="Calibri"/>
              <a:sym typeface="Calibri"/>
            </a:endParaRPr>
          </a:p>
          <a:p>
            <a:pPr marL="0" marR="0" lvl="0" indent="0" algn="l" defTabSz="914400" rtl="0" eaLnBrk="1" fontAlgn="auto" latinLnBrk="0" hangingPunct="1">
              <a:lnSpc>
                <a:spcPct val="106000"/>
              </a:lnSpc>
              <a:spcBef>
                <a:spcPts val="0"/>
              </a:spcBef>
              <a:spcAft>
                <a:spcPts val="800"/>
              </a:spcAft>
              <a:buClrTx/>
              <a:buSzTx/>
              <a:buFont typeface="Calibri" panose="020F0502020204030204" pitchFamily="34" charset="0"/>
              <a:buNone/>
              <a:tabLst/>
              <a:defRPr/>
            </a:pPr>
            <a:endParaRPr lang="fr-FR" sz="1200" b="0"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dirty="0">
              <a:latin typeface="Comic Sans MS" panose="030F0702030302020204" pitchFamily="66" charset="0"/>
            </a:endParaRPr>
          </a:p>
        </p:txBody>
      </p:sp>
    </p:spTree>
    <p:extLst>
      <p:ext uri="{BB962C8B-B14F-4D97-AF65-F5344CB8AC3E}">
        <p14:creationId xmlns:p14="http://schemas.microsoft.com/office/powerpoint/2010/main" val="377089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Comic Sans MS" panose="030F0702030302020204" pitchFamily="66" charset="0"/>
                <a:ea typeface="Calibri" panose="020F0502020204030204" pitchFamily="34" charset="0"/>
                <a:cs typeface="Times New Roman" panose="02020603050405020304" pitchFamily="18" charset="0"/>
              </a:rPr>
              <a:t>Les droites qui ne se rencontrent pas sont des droites parallèles.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Comic Sans MS" panose="030F0702030302020204" pitchFamily="66" charset="0"/>
                <a:ea typeface="Calibri" panose="020F0502020204030204" pitchFamily="34" charset="0"/>
                <a:cs typeface="Times New Roman" panose="02020603050405020304" pitchFamily="18" charset="0"/>
              </a:rPr>
              <a:t>Par exemple, dans cette figure, (AB) est parallèle à (CD). »</a:t>
            </a:r>
          </a:p>
          <a:p>
            <a:pPr marL="91440"/>
            <a:endParaRPr lang="en-US" sz="1000" b="1"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dirty="0">
              <a:latin typeface="Comic Sans MS" panose="030F0702030302020204" pitchFamily="66" charset="0"/>
            </a:endParaRPr>
          </a:p>
        </p:txBody>
      </p:sp>
    </p:spTree>
    <p:extLst>
      <p:ext uri="{BB962C8B-B14F-4D97-AF65-F5344CB8AC3E}">
        <p14:creationId xmlns:p14="http://schemas.microsoft.com/office/powerpoint/2010/main" val="754584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1394976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Choisissez la ou les paires de droites parallèles dans la figure. Il peut y avoir plus qu'une bonne réponse.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(AB) et (EF) se rencontreront si nous les prolongeons, donc elles sont deux droites concurrentes.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(OP) et (MN) se croisent, ce sont des droites concurrentes.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(EF) et (OP) se croisent, ce sont des droites concurrentes.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(CD) et (MN) se rencontreront si nous les prolongeons, donc elles sont deux droites concurrentes.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Les deux paires de droites qui ne se rencontrent pas sont (AB) et (CD), et (EF) et (GH), ce sont donc des paires de droites parallèles.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0" dirty="0">
              <a:solidFill>
                <a:prstClr val="white"/>
              </a:solidFill>
              <a:latin typeface="Comic Sans MS"/>
              <a:sym typeface="Comic Sans MS"/>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7</a:t>
            </a:fld>
            <a:endParaRPr lang="fr-FR" sz="1200" dirty="0">
              <a:ea typeface="Calibri"/>
              <a:cs typeface="Calibri"/>
              <a:sym typeface="Calibri"/>
            </a:endParaRPr>
          </a:p>
        </p:txBody>
      </p:sp>
    </p:spTree>
    <p:extLst>
      <p:ext uri="{BB962C8B-B14F-4D97-AF65-F5344CB8AC3E}">
        <p14:creationId xmlns:p14="http://schemas.microsoft.com/office/powerpoint/2010/main" val="307100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Choisissez la ou les paires de droites parallèles dans la figure. Il peut y avoir plus qu'une bonne réponse.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dirty="0">
              <a:solidFill>
                <a:prstClr val="white"/>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prstClr val="white"/>
                </a:solidFill>
                <a:latin typeface="Comic Sans MS"/>
                <a:sym typeface="Comic Sans MS"/>
              </a:rPr>
              <a:t>(EF) et (HG) se croisent, ce sont des droites concurrentes.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(MN) et (JK) se rencontreront si nous les prolongeons, ce sont donc des droites concurrentes.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(JK) et (HG) se rencontreront si nous les prolongeons, ce sont donc des droites concurrentes.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(RS) et (PO) se croisent, ce sont des droites concurrentes.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solidFill>
                  <a:prstClr val="white"/>
                </a:solidFill>
                <a:latin typeface="Comic Sans MS"/>
                <a:sym typeface="Comic Sans MS"/>
              </a:rPr>
              <a:t>La seule paire de droites qui ne se rencontrent pas sont (AB) et (CD), ce sont donc des droites parallèles.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0" dirty="0">
              <a:solidFill>
                <a:prstClr val="white"/>
              </a:solidFill>
              <a:latin typeface="Comic Sans MS"/>
              <a:sym typeface="Comic Sans MS"/>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ea typeface="Calibri"/>
                <a:cs typeface="Calibri"/>
                <a:sym typeface="Calibri"/>
              </a:rPr>
              <a:pPr algn="r">
                <a:buSzPts val="1200"/>
              </a:pPr>
              <a:t>8</a:t>
            </a:fld>
            <a:endParaRPr lang="fr-FR" sz="1200" dirty="0">
              <a:ea typeface="Calibri"/>
              <a:cs typeface="Calibri"/>
              <a:sym typeface="Calibri"/>
            </a:endParaRPr>
          </a:p>
        </p:txBody>
      </p:sp>
    </p:spTree>
    <p:extLst>
      <p:ext uri="{BB962C8B-B14F-4D97-AF65-F5344CB8AC3E}">
        <p14:creationId xmlns:p14="http://schemas.microsoft.com/office/powerpoint/2010/main" val="15467035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8437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7.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9.sv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21.sv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slideLayout" Target="../slideLayouts/slideLayout10.xml"/><Relationship Id="rId1" Type="http://schemas.openxmlformats.org/officeDocument/2006/relationships/tags" Target="../tags/tag20.xml"/><Relationship Id="rId4"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50F938-B539-4446-AA86-89470EEB3BC3}"/>
              </a:ext>
            </a:extLst>
          </p:cNvPr>
          <p:cNvSpPr txBox="1"/>
          <p:nvPr/>
        </p:nvSpPr>
        <p:spPr>
          <a:xfrm>
            <a:off x="-8658" y="2898278"/>
            <a:ext cx="6886536" cy="830997"/>
          </a:xfrm>
          <a:prstGeom prst="rect">
            <a:avLst/>
          </a:prstGeom>
          <a:solidFill>
            <a:schemeClr val="accent5">
              <a:lumMod val="40000"/>
              <a:lumOff val="60000"/>
            </a:schemeClr>
          </a:solidFill>
        </p:spPr>
        <p:txBody>
          <a:bodyPr wrap="square" lIns="91440" tIns="45720" rIns="91440" bIns="45720" rtlCol="0" anchor="t">
            <a:spAutoFit/>
          </a:bodyPr>
          <a:lstStyle/>
          <a:p>
            <a:pPr marL="27432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fr-FR" sz="4800" b="1" dirty="0">
                <a:solidFill>
                  <a:schemeClr val="accent2">
                    <a:lumMod val="75000"/>
                  </a:schemeClr>
                </a:solidFill>
                <a:latin typeface="Comic Sans MS"/>
              </a:rPr>
              <a:t>EB4 – Chapitre 9 </a:t>
            </a:r>
            <a:endParaRPr kumimoji="0" lang="fr-FR" sz="4800" b="1" i="0" u="none" strike="noStrike" kern="0" cap="none" spc="0" normalizeH="0" baseline="0" dirty="0">
              <a:ln>
                <a:noFill/>
              </a:ln>
              <a:solidFill>
                <a:srgbClr val="009DD9">
                  <a:lumMod val="75000"/>
                </a:srgbClr>
              </a:solidFill>
              <a:effectLst/>
              <a:uLnTx/>
              <a:uFillTx/>
              <a:latin typeface="Comic Sans MS" panose="030F0702030302020204" pitchFamily="66" charset="0"/>
              <a:cs typeface="Arial"/>
              <a:sym typeface="Arial"/>
            </a:endParaRPr>
          </a:p>
        </p:txBody>
      </p:sp>
      <p:sp>
        <p:nvSpPr>
          <p:cNvPr id="18" name="TextBox 17">
            <a:extLst>
              <a:ext uri="{FF2B5EF4-FFF2-40B4-BE49-F238E27FC236}">
                <a16:creationId xmlns:a16="http://schemas.microsoft.com/office/drawing/2014/main" id="{A50E3D14-481A-41EA-9284-B60F92008C2B}"/>
              </a:ext>
            </a:extLst>
          </p:cNvPr>
          <p:cNvSpPr txBox="1"/>
          <p:nvPr/>
        </p:nvSpPr>
        <p:spPr>
          <a:xfrm>
            <a:off x="-8658" y="2190214"/>
            <a:ext cx="6886536" cy="707886"/>
          </a:xfrm>
          <a:prstGeom prst="rect">
            <a:avLst/>
          </a:prstGeom>
          <a:solidFill>
            <a:schemeClr val="accent2">
              <a:lumMod val="75000"/>
            </a:schemeClr>
          </a:solidFill>
        </p:spPr>
        <p:txBody>
          <a:bodyPr wrap="square" lIns="91440" tIns="45720" rIns="91440" bIns="45720" rtlCol="0" anchor="t">
            <a:spAutoFit/>
          </a:bodyPr>
          <a:lstStyle/>
          <a:p>
            <a:pPr marL="274320" marR="0" lvl="1"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fr-FR" sz="4000" b="1" dirty="0">
                <a:solidFill>
                  <a:schemeClr val="bg1"/>
                </a:solidFill>
                <a:latin typeface="Comic Sans MS"/>
              </a:rPr>
              <a:t>Droites Parallèles</a:t>
            </a:r>
            <a:endParaRPr kumimoji="0" lang="fr-FR" sz="1050" b="1" i="0" u="none" strike="noStrike" kern="0" cap="none" spc="0" normalizeH="0" baseline="0" dirty="0">
              <a:ln>
                <a:noFill/>
              </a:ln>
              <a:solidFill>
                <a:prstClr val="white"/>
              </a:solidFill>
              <a:effectLst/>
              <a:uLnTx/>
              <a:uFillTx/>
              <a:latin typeface="Comic Sans MS" panose="030F0702030302020204" pitchFamily="66" charset="0"/>
              <a:cs typeface="Arial"/>
              <a:sym typeface="Arial"/>
            </a:endParaRPr>
          </a:p>
        </p:txBody>
      </p:sp>
      <p:pic>
        <p:nvPicPr>
          <p:cNvPr id="3" name="Picture 2">
            <a:extLst>
              <a:ext uri="{FF2B5EF4-FFF2-40B4-BE49-F238E27FC236}">
                <a16:creationId xmlns:a16="http://schemas.microsoft.com/office/drawing/2014/main" id="{FAD9B551-8248-424B-BE8E-865DF6CA358A}"/>
              </a:ext>
            </a:extLst>
          </p:cNvPr>
          <p:cNvPicPr>
            <a:picLocks noChangeAspect="1"/>
          </p:cNvPicPr>
          <p:nvPr/>
        </p:nvPicPr>
        <p:blipFill>
          <a:blip r:embed="rId6"/>
          <a:stretch>
            <a:fillRect/>
          </a:stretch>
        </p:blipFill>
        <p:spPr>
          <a:xfrm>
            <a:off x="7222761" y="2157348"/>
            <a:ext cx="4371211" cy="1896020"/>
          </a:xfrm>
          <a:prstGeom prst="rect">
            <a:avLst/>
          </a:prstGeom>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 d’apprentissage spécifique</a:t>
            </a:r>
            <a:endParaRPr lang="fr-FR" sz="3200" b="0" i="0" u="none" strike="noStrike" kern="0" cap="none" spc="0" normalizeH="0" baseline="0" dirty="0">
              <a:ln>
                <a:noFill/>
              </a:ln>
              <a:solidFill>
                <a:prstClr val="white"/>
              </a:solidFill>
              <a:effectLst/>
              <a:uLnTx/>
              <a:uFillTx/>
              <a:latin typeface="Arial"/>
              <a:cs typeface="Arial"/>
            </a:endParaRP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Droites concourantes</a:t>
            </a:r>
            <a:r>
              <a:rPr lang="en-US" sz="3200" b="1" dirty="0">
                <a:solidFill>
                  <a:srgbClr val="3A729A"/>
                </a:solidFill>
                <a:latin typeface="Comic Sans MS"/>
              </a:rPr>
              <a:t>. Droites parall</a:t>
            </a:r>
            <a:r>
              <a:rPr lang="hy-AM" sz="3200" b="1" dirty="0">
                <a:solidFill>
                  <a:srgbClr val="3A729A"/>
                </a:solidFill>
                <a:latin typeface="Comic Sans MS"/>
              </a:rPr>
              <a:t>è</a:t>
            </a:r>
            <a:r>
              <a:rPr lang="en-US" sz="3200" b="1" dirty="0">
                <a:solidFill>
                  <a:srgbClr val="3A729A"/>
                </a:solidFill>
                <a:latin typeface="Comic Sans MS"/>
              </a:rPr>
              <a:t>les.</a:t>
            </a:r>
          </a:p>
          <a:p>
            <a:pPr marL="457200">
              <a:lnSpc>
                <a:spcPct val="150000"/>
              </a:lnSpc>
              <a:buClr>
                <a:srgbClr val="0076A3"/>
              </a:buClr>
              <a:buSzPts val="1100"/>
            </a:pPr>
            <a:r>
              <a:rPr lang="fr-FR" sz="2800" dirty="0">
                <a:solidFill>
                  <a:schemeClr val="tx1">
                    <a:lumMod val="65000"/>
                    <a:lumOff val="35000"/>
                  </a:schemeClr>
                </a:solidFill>
                <a:latin typeface="Comic Sans MS"/>
              </a:rPr>
              <a:t>Reconnaître et dessiner deux droites parallèles</a:t>
            </a:r>
          </a:p>
          <a:p>
            <a:pPr marL="857250" lvl="7" indent="-342900">
              <a:lnSpc>
                <a:spcPct val="150000"/>
              </a:lnSpc>
              <a:buClr>
                <a:srgbClr val="0076A3"/>
              </a:buClr>
              <a:buSzPct val="100000"/>
              <a:buFont typeface="Arial" panose="020B0604020202020204" pitchFamily="34" charset="0"/>
              <a:buChar char="•"/>
            </a:pPr>
            <a:r>
              <a:rPr kumimoji="0" lang="fr-FR" sz="2400" b="0" i="0" u="none" strike="noStrike" kern="0" cap="none" spc="0" normalizeH="0" baseline="0" dirty="0">
                <a:ln>
                  <a:noFill/>
                </a:ln>
                <a:solidFill>
                  <a:schemeClr val="tx1">
                    <a:lumMod val="65000"/>
                    <a:lumOff val="35000"/>
                  </a:schemeClr>
                </a:solidFill>
                <a:effectLst/>
                <a:uLnTx/>
                <a:uFillTx/>
                <a:latin typeface="Comic Sans MS"/>
                <a:cs typeface="Arial"/>
                <a:sym typeface="Arial"/>
              </a:rPr>
              <a:t>Identifier des droites parallèles dans une figure</a:t>
            </a:r>
          </a:p>
        </p:txBody>
      </p:sp>
      <p:pic>
        <p:nvPicPr>
          <p:cNvPr id="5" name="Picture 4">
            <a:extLst>
              <a:ext uri="{FF2B5EF4-FFF2-40B4-BE49-F238E27FC236}">
                <a16:creationId xmlns:a16="http://schemas.microsoft.com/office/drawing/2014/main" id="{91680498-BC6D-43D8-B1FA-F944EA4BC612}"/>
              </a:ext>
            </a:extLst>
          </p:cNvPr>
          <p:cNvPicPr>
            <a:picLocks noChangeAspect="1"/>
          </p:cNvPicPr>
          <p:nvPr/>
        </p:nvPicPr>
        <p:blipFill>
          <a:blip r:embed="rId4"/>
          <a:stretch>
            <a:fillRect/>
          </a:stretch>
        </p:blipFill>
        <p:spPr>
          <a:xfrm>
            <a:off x="10903242" y="0"/>
            <a:ext cx="932074" cy="1956413"/>
          </a:xfrm>
          <a:prstGeom prst="rect">
            <a:avLst/>
          </a:prstGeom>
        </p:spPr>
      </p:pic>
    </p:spTree>
    <p:custDataLst>
      <p:tags r:id="rId1"/>
    </p:custDataLst>
    <p:extLst>
      <p:ext uri="{BB962C8B-B14F-4D97-AF65-F5344CB8AC3E}">
        <p14:creationId xmlns:p14="http://schemas.microsoft.com/office/powerpoint/2010/main" val="930095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7"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1200"/>
              </a:spcBef>
              <a:spcAft>
                <a:spcPts val="1200"/>
              </a:spcAft>
              <a:buClr>
                <a:srgbClr val="000000"/>
              </a:buClr>
              <a:buSzTx/>
              <a:buFont typeface="Arial"/>
              <a:buNone/>
              <a:tabLst/>
              <a:defRPr/>
            </a:pPr>
            <a:r>
              <a:rPr kumimoji="0" lang="fr-FR" sz="5400" b="0" i="0" u="none" strike="noStrike" kern="0" cap="none" spc="0" normalizeH="0" baseline="0" dirty="0">
                <a:ln>
                  <a:noFill/>
                </a:ln>
                <a:solidFill>
                  <a:srgbClr val="0F6FC6">
                    <a:lumMod val="50000"/>
                  </a:srgbClr>
                </a:solidFill>
                <a:effectLst/>
                <a:uLnTx/>
                <a:uFillTx/>
                <a:latin typeface="Comic Sans MS" panose="030F0702030302020204" pitchFamily="66" charset="0"/>
                <a:cs typeface="Arial"/>
                <a:sym typeface="Arial"/>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5" y="1524001"/>
            <a:ext cx="447911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1" i="0" u="none" strike="noStrike" kern="0" cap="none" spc="0" normalizeH="0" baseline="0" noProof="0" dirty="0">
                <a:ln>
                  <a:noFill/>
                </a:ln>
                <a:solidFill>
                  <a:prstClr val="white"/>
                </a:solidFill>
                <a:effectLst/>
                <a:uLnTx/>
                <a:uFillTx/>
                <a:latin typeface="Comic Sans MS"/>
                <a:cs typeface="Arial"/>
                <a:sym typeface="Arial"/>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010BD87E-D3C4-4A4B-AE2A-1DB2ADBBFCC7}"/>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Activité d’apprentissage</a:t>
            </a:r>
            <a:endParaRPr lang="fr-FR" sz="3200" b="1" dirty="0">
              <a:solidFill>
                <a:schemeClr val="bg1"/>
              </a:solidFill>
              <a:latin typeface="Comic Sans MS"/>
            </a:endParaRPr>
          </a:p>
        </p:txBody>
      </p:sp>
      <p:sp>
        <p:nvSpPr>
          <p:cNvPr id="7" name="TextBox 6">
            <a:extLst>
              <a:ext uri="{FF2B5EF4-FFF2-40B4-BE49-F238E27FC236}">
                <a16:creationId xmlns:a16="http://schemas.microsoft.com/office/drawing/2014/main" id="{5ED44D3F-E353-41FF-9340-D16688E39DE3}"/>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Activité d’apprentissage</a:t>
            </a:r>
            <a:endParaRPr lang="fr-FR" dirty="0">
              <a:solidFill>
                <a:schemeClr val="tx1">
                  <a:lumMod val="65000"/>
                  <a:lumOff val="35000"/>
                </a:schemeClr>
              </a:solidFill>
              <a:latin typeface="+mj-lt"/>
            </a:endParaRPr>
          </a:p>
        </p:txBody>
      </p:sp>
      <p:sp>
        <p:nvSpPr>
          <p:cNvPr id="8" name="TextBox 7">
            <a:extLst>
              <a:ext uri="{FF2B5EF4-FFF2-40B4-BE49-F238E27FC236}">
                <a16:creationId xmlns:a16="http://schemas.microsoft.com/office/drawing/2014/main" id="{3EFB5508-079A-4F3F-AD3A-C52D84C377F3}"/>
              </a:ext>
            </a:extLst>
          </p:cNvPr>
          <p:cNvSpPr txBox="1"/>
          <p:nvPr/>
        </p:nvSpPr>
        <p:spPr>
          <a:xfrm>
            <a:off x="556590" y="1451152"/>
            <a:ext cx="11010567" cy="434927"/>
          </a:xfrm>
          <a:prstGeom prst="rect">
            <a:avLst/>
          </a:prstGeom>
          <a:noFill/>
        </p:spPr>
        <p:txBody>
          <a:bodyPr wrap="square">
            <a:spAutoFit/>
          </a:bodyPr>
          <a:lstStyle/>
          <a:p>
            <a:pPr>
              <a:lnSpc>
                <a:spcPct val="107000"/>
              </a:lnSpc>
              <a:spcAft>
                <a:spcPts val="800"/>
              </a:spcAft>
            </a:pPr>
            <a:r>
              <a:rPr lang="fr-FR" sz="2200" dirty="0">
                <a:solidFill>
                  <a:schemeClr val="tx1">
                    <a:lumMod val="65000"/>
                    <a:lumOff val="35000"/>
                  </a:schemeClr>
                </a:solidFill>
                <a:latin typeface="Comic Sans MS" panose="030F0702030302020204" pitchFamily="66" charset="0"/>
                <a:ea typeface="Calibri" panose="020F0502020204030204" pitchFamily="34" charset="0"/>
                <a:cs typeface="Times New Roman" panose="02020603050405020304" pitchFamily="18" charset="0"/>
              </a:rPr>
              <a:t>Les droites qui ne se rencontrent pas sont des droites parallèles.</a:t>
            </a:r>
          </a:p>
        </p:txBody>
      </p:sp>
      <p:sp>
        <p:nvSpPr>
          <p:cNvPr id="9" name="TextBox 8">
            <a:extLst>
              <a:ext uri="{FF2B5EF4-FFF2-40B4-BE49-F238E27FC236}">
                <a16:creationId xmlns:a16="http://schemas.microsoft.com/office/drawing/2014/main" id="{D4FDC3E0-613A-465D-9523-1B268B01C035}"/>
              </a:ext>
            </a:extLst>
          </p:cNvPr>
          <p:cNvSpPr txBox="1"/>
          <p:nvPr/>
        </p:nvSpPr>
        <p:spPr>
          <a:xfrm>
            <a:off x="556590" y="2079558"/>
            <a:ext cx="11193450" cy="434927"/>
          </a:xfrm>
          <a:prstGeom prst="rect">
            <a:avLst/>
          </a:prstGeom>
          <a:noFill/>
        </p:spPr>
        <p:txBody>
          <a:bodyPr wrap="square">
            <a:spAutoFit/>
          </a:bodyPr>
          <a:lstStyle/>
          <a:p>
            <a:pPr>
              <a:lnSpc>
                <a:spcPct val="107000"/>
              </a:lnSpc>
              <a:spcAft>
                <a:spcPts val="800"/>
              </a:spcAft>
            </a:pPr>
            <a:r>
              <a:rPr lang="fr-FR" sz="2200" dirty="0">
                <a:solidFill>
                  <a:schemeClr val="tx1">
                    <a:lumMod val="65000"/>
                    <a:lumOff val="35000"/>
                  </a:schemeClr>
                </a:solidFill>
                <a:latin typeface="Comic Sans MS" panose="030F0702030302020204" pitchFamily="66" charset="0"/>
                <a:ea typeface="Calibri" panose="020F0502020204030204" pitchFamily="34" charset="0"/>
                <a:cs typeface="Times New Roman" panose="02020603050405020304" pitchFamily="18" charset="0"/>
              </a:rPr>
              <a:t>Nous trouvons des droites parallèles dans de nombreux objets qui nous entourent.</a:t>
            </a:r>
          </a:p>
        </p:txBody>
      </p:sp>
      <p:pic>
        <p:nvPicPr>
          <p:cNvPr id="11" name="Picture 10">
            <a:extLst>
              <a:ext uri="{FF2B5EF4-FFF2-40B4-BE49-F238E27FC236}">
                <a16:creationId xmlns:a16="http://schemas.microsoft.com/office/drawing/2014/main" id="{F2DD328A-98EB-45F4-9E92-63DC5F88C8BC}"/>
              </a:ext>
            </a:extLst>
          </p:cNvPr>
          <p:cNvPicPr/>
          <p:nvPr/>
        </p:nvPicPr>
        <p:blipFill>
          <a:blip r:embed="rId4"/>
          <a:srcRect/>
          <a:stretch/>
        </p:blipFill>
        <p:spPr>
          <a:xfrm>
            <a:off x="861350" y="3157004"/>
            <a:ext cx="1982383" cy="1803845"/>
          </a:xfrm>
          <a:prstGeom prst="rect">
            <a:avLst/>
          </a:prstGeom>
        </p:spPr>
      </p:pic>
      <p:pic>
        <p:nvPicPr>
          <p:cNvPr id="12" name="Picture 11">
            <a:extLst>
              <a:ext uri="{FF2B5EF4-FFF2-40B4-BE49-F238E27FC236}">
                <a16:creationId xmlns:a16="http://schemas.microsoft.com/office/drawing/2014/main" id="{1FDC4DA4-A1FD-4A64-AF16-4D7AB839D909}"/>
              </a:ext>
            </a:extLst>
          </p:cNvPr>
          <p:cNvPicPr/>
          <p:nvPr/>
        </p:nvPicPr>
        <p:blipFill>
          <a:blip r:embed="rId5"/>
          <a:srcRect/>
          <a:stretch/>
        </p:blipFill>
        <p:spPr>
          <a:xfrm rot="20523646">
            <a:off x="3844835" y="3294866"/>
            <a:ext cx="2897367" cy="448517"/>
          </a:xfrm>
          <a:prstGeom prst="rect">
            <a:avLst/>
          </a:prstGeom>
        </p:spPr>
      </p:pic>
      <p:pic>
        <p:nvPicPr>
          <p:cNvPr id="13" name="Picture 12">
            <a:extLst>
              <a:ext uri="{FF2B5EF4-FFF2-40B4-BE49-F238E27FC236}">
                <a16:creationId xmlns:a16="http://schemas.microsoft.com/office/drawing/2014/main" id="{393CB7B1-D925-4125-BE37-A9784CDFA669}"/>
              </a:ext>
            </a:extLst>
          </p:cNvPr>
          <p:cNvPicPr/>
          <p:nvPr/>
        </p:nvPicPr>
        <p:blipFill>
          <a:blip r:embed="rId6"/>
          <a:srcRect/>
          <a:stretch/>
        </p:blipFill>
        <p:spPr>
          <a:xfrm>
            <a:off x="8515421" y="3025214"/>
            <a:ext cx="1982383" cy="1284877"/>
          </a:xfrm>
          <a:prstGeom prst="rect">
            <a:avLst/>
          </a:prstGeom>
        </p:spPr>
      </p:pic>
      <p:pic>
        <p:nvPicPr>
          <p:cNvPr id="14" name="Picture 13">
            <a:extLst>
              <a:ext uri="{FF2B5EF4-FFF2-40B4-BE49-F238E27FC236}">
                <a16:creationId xmlns:a16="http://schemas.microsoft.com/office/drawing/2014/main" id="{B25F8F56-3655-4FE9-AE7A-B1A52BA61C94}"/>
              </a:ext>
            </a:extLst>
          </p:cNvPr>
          <p:cNvPicPr/>
          <p:nvPr/>
        </p:nvPicPr>
        <p:blipFill>
          <a:blip r:embed="rId7"/>
          <a:srcRect/>
          <a:stretch/>
        </p:blipFill>
        <p:spPr>
          <a:xfrm>
            <a:off x="4201117" y="4545640"/>
            <a:ext cx="2089695" cy="1503861"/>
          </a:xfrm>
          <a:prstGeom prst="rect">
            <a:avLst/>
          </a:prstGeom>
        </p:spPr>
      </p:pic>
      <p:pic>
        <p:nvPicPr>
          <p:cNvPr id="15" name="Picture 14">
            <a:extLst>
              <a:ext uri="{FF2B5EF4-FFF2-40B4-BE49-F238E27FC236}">
                <a16:creationId xmlns:a16="http://schemas.microsoft.com/office/drawing/2014/main" id="{2E545A71-BDB8-4936-84DB-DB83801E5715}"/>
              </a:ext>
            </a:extLst>
          </p:cNvPr>
          <p:cNvPicPr/>
          <p:nvPr/>
        </p:nvPicPr>
        <p:blipFill>
          <a:blip r:embed="rId8"/>
          <a:srcRect/>
          <a:stretch/>
        </p:blipFill>
        <p:spPr>
          <a:xfrm>
            <a:off x="7158037" y="4759463"/>
            <a:ext cx="3181421" cy="1526236"/>
          </a:xfrm>
          <a:prstGeom prst="rect">
            <a:avLst/>
          </a:prstGeom>
        </p:spPr>
      </p:pic>
      <p:cxnSp>
        <p:nvCxnSpPr>
          <p:cNvPr id="6" name="Straight Connector 5">
            <a:extLst>
              <a:ext uri="{FF2B5EF4-FFF2-40B4-BE49-F238E27FC236}">
                <a16:creationId xmlns:a16="http://schemas.microsoft.com/office/drawing/2014/main" id="{B70A41D6-C9AB-E480-8233-9969E2AED9DF}"/>
              </a:ext>
            </a:extLst>
          </p:cNvPr>
          <p:cNvCxnSpPr/>
          <p:nvPr/>
        </p:nvCxnSpPr>
        <p:spPr>
          <a:xfrm flipV="1">
            <a:off x="1079654" y="2873838"/>
            <a:ext cx="0" cy="234039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3298982-F9C1-4D2E-3922-15CD63E19923}"/>
              </a:ext>
            </a:extLst>
          </p:cNvPr>
          <p:cNvCxnSpPr/>
          <p:nvPr/>
        </p:nvCxnSpPr>
        <p:spPr>
          <a:xfrm flipV="1">
            <a:off x="2644049" y="2873838"/>
            <a:ext cx="0" cy="234039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2EF218B-7BBD-7219-CDC0-08F51EE7FFA2}"/>
              </a:ext>
            </a:extLst>
          </p:cNvPr>
          <p:cNvCxnSpPr>
            <a:cxnSpLocks/>
          </p:cNvCxnSpPr>
          <p:nvPr/>
        </p:nvCxnSpPr>
        <p:spPr>
          <a:xfrm flipV="1">
            <a:off x="3646508" y="2838266"/>
            <a:ext cx="3061385" cy="92559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BBAA2BC-DDBF-8EA1-097A-329833F97D81}"/>
              </a:ext>
            </a:extLst>
          </p:cNvPr>
          <p:cNvCxnSpPr>
            <a:cxnSpLocks/>
          </p:cNvCxnSpPr>
          <p:nvPr/>
        </p:nvCxnSpPr>
        <p:spPr>
          <a:xfrm flipV="1">
            <a:off x="3835355" y="3301062"/>
            <a:ext cx="3061385" cy="92559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BF5845-CFA8-29DD-8972-5F44031C87FF}"/>
              </a:ext>
            </a:extLst>
          </p:cNvPr>
          <p:cNvCxnSpPr>
            <a:cxnSpLocks/>
          </p:cNvCxnSpPr>
          <p:nvPr/>
        </p:nvCxnSpPr>
        <p:spPr>
          <a:xfrm flipV="1">
            <a:off x="9445325" y="2798285"/>
            <a:ext cx="1086801" cy="150548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F328C73-25A0-D852-28D9-AD937DE22925}"/>
              </a:ext>
            </a:extLst>
          </p:cNvPr>
          <p:cNvCxnSpPr>
            <a:cxnSpLocks/>
          </p:cNvCxnSpPr>
          <p:nvPr/>
        </p:nvCxnSpPr>
        <p:spPr>
          <a:xfrm flipV="1">
            <a:off x="9684999" y="3021715"/>
            <a:ext cx="1086801" cy="150548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DF1B59-C6A1-8B95-413C-2765A0B3146D}"/>
              </a:ext>
            </a:extLst>
          </p:cNvPr>
          <p:cNvCxnSpPr>
            <a:cxnSpLocks/>
          </p:cNvCxnSpPr>
          <p:nvPr/>
        </p:nvCxnSpPr>
        <p:spPr>
          <a:xfrm>
            <a:off x="4034077" y="5214237"/>
            <a:ext cx="2423773"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FAF0296-F4BA-05E2-3849-87CBC5D2B19F}"/>
              </a:ext>
            </a:extLst>
          </p:cNvPr>
          <p:cNvCxnSpPr>
            <a:cxnSpLocks/>
          </p:cNvCxnSpPr>
          <p:nvPr/>
        </p:nvCxnSpPr>
        <p:spPr>
          <a:xfrm>
            <a:off x="4034076" y="5908300"/>
            <a:ext cx="2423773"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F3047E6-D0D9-99B1-ECE8-4F4866FCC65D}"/>
              </a:ext>
            </a:extLst>
          </p:cNvPr>
          <p:cNvCxnSpPr>
            <a:cxnSpLocks/>
          </p:cNvCxnSpPr>
          <p:nvPr/>
        </p:nvCxnSpPr>
        <p:spPr>
          <a:xfrm>
            <a:off x="7021552" y="5401524"/>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F4AC3C3-B7E0-79D0-9BFE-7221DB0B251C}"/>
              </a:ext>
            </a:extLst>
          </p:cNvPr>
          <p:cNvCxnSpPr>
            <a:cxnSpLocks/>
          </p:cNvCxnSpPr>
          <p:nvPr/>
        </p:nvCxnSpPr>
        <p:spPr>
          <a:xfrm>
            <a:off x="7010621" y="5676945"/>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4F1809B-5E55-0921-132B-154F735C658C}"/>
              </a:ext>
            </a:extLst>
          </p:cNvPr>
          <p:cNvCxnSpPr>
            <a:cxnSpLocks/>
          </p:cNvCxnSpPr>
          <p:nvPr/>
        </p:nvCxnSpPr>
        <p:spPr>
          <a:xfrm>
            <a:off x="7010621" y="5908300"/>
            <a:ext cx="3476252" cy="0"/>
          </a:xfrm>
          <a:prstGeom prst="line">
            <a:avLst/>
          </a:prstGeom>
          <a:ln w="76200"/>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9284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000"/>
                            </p:stCondLst>
                            <p:childTnLst>
                              <p:par>
                                <p:cTn id="13" presetID="1" presetClass="entr" presetSubtype="0" fill="hold" nodeType="afterEffect">
                                  <p:stCondLst>
                                    <p:cond delay="110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par>
                          <p:cTn id="23" fill="hold">
                            <p:stCondLst>
                              <p:cond delay="500"/>
                            </p:stCondLst>
                            <p:childTnLst>
                              <p:par>
                                <p:cTn id="24" presetID="1" presetClass="entr" presetSubtype="0" fill="hold" nodeType="afterEffect">
                                  <p:stCondLst>
                                    <p:cond delay="1100"/>
                                  </p:stCondLst>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p:stCondLst>
                              <p:cond delay="500"/>
                            </p:stCondLst>
                            <p:childTnLst>
                              <p:par>
                                <p:cTn id="37" presetID="1" presetClass="entr" presetSubtype="0" fill="hold" nodeType="afterEffect">
                                  <p:stCondLst>
                                    <p:cond delay="90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childTnLst>
                          </p:cTn>
                        </p:par>
                        <p:par>
                          <p:cTn id="49" fill="hold">
                            <p:stCondLst>
                              <p:cond delay="500"/>
                            </p:stCondLst>
                            <p:childTnLst>
                              <p:par>
                                <p:cTn id="50" presetID="1" presetClass="entr" presetSubtype="0" fill="hold" nodeType="afterEffect">
                                  <p:stCondLst>
                                    <p:cond delay="90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childTnLst>
                          </p:cTn>
                        </p:par>
                        <p:par>
                          <p:cTn id="62" fill="hold">
                            <p:stCondLst>
                              <p:cond delay="500"/>
                            </p:stCondLst>
                            <p:childTnLst>
                              <p:par>
                                <p:cTn id="63" presetID="1" presetClass="entr" presetSubtype="0" fill="hold" nodeType="afterEffect">
                                  <p:stCondLst>
                                    <p:cond delay="900"/>
                                  </p:stCondLst>
                                  <p:childTnLst>
                                    <p:set>
                                      <p:cBhvr>
                                        <p:cTn id="64" dur="1" fill="hold">
                                          <p:stCondLst>
                                            <p:cond delay="0"/>
                                          </p:stCondLst>
                                        </p:cTn>
                                        <p:tgtEl>
                                          <p:spTgt spid="1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left)">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en-US" dirty="0"/>
          </a:p>
        </p:txBody>
      </p:sp>
      <p:sp>
        <p:nvSpPr>
          <p:cNvPr id="20" name="TextBox 19">
            <a:extLst>
              <a:ext uri="{FF2B5EF4-FFF2-40B4-BE49-F238E27FC236}">
                <a16:creationId xmlns:a16="http://schemas.microsoft.com/office/drawing/2014/main" id="{3C460296-814E-45A3-A242-A8FDA0201445}"/>
              </a:ext>
            </a:extLst>
          </p:cNvPr>
          <p:cNvSpPr txBox="1"/>
          <p:nvPr/>
        </p:nvSpPr>
        <p:spPr>
          <a:xfrm>
            <a:off x="572927" y="1766400"/>
            <a:ext cx="11046143" cy="528222"/>
          </a:xfrm>
          <a:prstGeom prst="rect">
            <a:avLst/>
          </a:prstGeom>
          <a:noFill/>
        </p:spPr>
        <p:txBody>
          <a:bodyPr wrap="square">
            <a:spAutoFit/>
          </a:bodyPr>
          <a:lstStyle/>
          <a:p>
            <a:pPr>
              <a:lnSpc>
                <a:spcPct val="107000"/>
              </a:lnSpc>
              <a:spcAft>
                <a:spcPts val="800"/>
              </a:spcAft>
            </a:pPr>
            <a:r>
              <a:rPr lang="fr-FR" sz="2800" dirty="0">
                <a:solidFill>
                  <a:schemeClr val="tx1">
                    <a:lumMod val="65000"/>
                    <a:lumOff val="35000"/>
                  </a:schemeClr>
                </a:solidFill>
                <a:latin typeface="+mn-lt"/>
                <a:ea typeface="Calibri" panose="020F0502020204030204" pitchFamily="34" charset="0"/>
              </a:rPr>
              <a:t>Les droites qui ne se rencontrent pas sont des droites parallèles.</a:t>
            </a:r>
          </a:p>
        </p:txBody>
      </p:sp>
      <p:pic>
        <p:nvPicPr>
          <p:cNvPr id="5" name="Picture 4">
            <a:extLst>
              <a:ext uri="{FF2B5EF4-FFF2-40B4-BE49-F238E27FC236}">
                <a16:creationId xmlns:a16="http://schemas.microsoft.com/office/drawing/2014/main" id="{0C3E525C-879F-4D6D-82B3-39B4C8113CF4}"/>
              </a:ext>
            </a:extLst>
          </p:cNvPr>
          <p:cNvPicPr>
            <a:picLocks noChangeAspect="1"/>
          </p:cNvPicPr>
          <p:nvPr/>
        </p:nvPicPr>
        <p:blipFill>
          <a:blip r:embed="rId4"/>
          <a:stretch>
            <a:fillRect/>
          </a:stretch>
        </p:blipFill>
        <p:spPr>
          <a:xfrm>
            <a:off x="1371600" y="2877945"/>
            <a:ext cx="4962525" cy="3581400"/>
          </a:xfrm>
          <a:prstGeom prst="rect">
            <a:avLst/>
          </a:prstGeom>
        </p:spPr>
      </p:pic>
      <p:sp>
        <p:nvSpPr>
          <p:cNvPr id="7" name="TextBox 6">
            <a:extLst>
              <a:ext uri="{FF2B5EF4-FFF2-40B4-BE49-F238E27FC236}">
                <a16:creationId xmlns:a16="http://schemas.microsoft.com/office/drawing/2014/main" id="{0B3324B6-022C-4E4F-9A08-92F518CC86F2}"/>
              </a:ext>
            </a:extLst>
          </p:cNvPr>
          <p:cNvSpPr txBox="1"/>
          <p:nvPr/>
        </p:nvSpPr>
        <p:spPr>
          <a:xfrm>
            <a:off x="6095999" y="3429000"/>
            <a:ext cx="4398359" cy="469167"/>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(AB) </a:t>
            </a:r>
            <a:r>
              <a:rPr lang="en-US" sz="24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est</a:t>
            </a:r>
            <a:r>
              <a:rPr lang="en-US" sz="24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rPr>
              <a:t> parallèle à (CD)</a:t>
            </a:r>
            <a:endParaRPr lang="en-US" sz="24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4157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childTnLst>
                          </p:cTn>
                        </p:par>
                        <p:par>
                          <p:cTn id="8" fill="hold">
                            <p:stCondLst>
                              <p:cond delay="1000"/>
                            </p:stCondLst>
                            <p:childTnLst>
                              <p:par>
                                <p:cTn id="9" presetID="1" presetClass="entr" presetSubtype="0" fill="hold" nodeType="afterEffect">
                                  <p:stCondLst>
                                    <p:cond delay="80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1035100"/>
            <a:ext cx="2733118" cy="3299987"/>
          </a:xfrm>
          <a:prstGeom prst="rect">
            <a:avLst/>
          </a:prstGeom>
        </p:spPr>
      </p:pic>
      <p:sp>
        <p:nvSpPr>
          <p:cNvPr id="6" name="Google Shape;97;gb06ce43697_0_0">
            <a:extLst>
              <a:ext uri="{FF2B5EF4-FFF2-40B4-BE49-F238E27FC236}">
                <a16:creationId xmlns:a16="http://schemas.microsoft.com/office/drawing/2014/main" id="{11874BAE-7FAF-4EC1-82F6-F7E5F57A7DD1}"/>
              </a:ext>
            </a:extLst>
          </p:cNvPr>
          <p:cNvSpPr txBox="1">
            <a:spLocks/>
          </p:cNvSpPr>
          <p:nvPr/>
        </p:nvSpPr>
        <p:spPr>
          <a:xfrm>
            <a:off x="1024128" y="4385887"/>
            <a:ext cx="10143000" cy="1830975"/>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spcBef>
                <a:spcPts val="1200"/>
              </a:spcBef>
              <a:spcAft>
                <a:spcPts val="1200"/>
              </a:spcAft>
              <a:buClr>
                <a:srgbClr val="000000"/>
              </a:buClr>
              <a:buSzTx/>
              <a:buFont typeface="Arial"/>
              <a:buNone/>
              <a:tabLst/>
              <a:defRPr/>
            </a:pPr>
            <a:r>
              <a:rPr lang="fr-FR" sz="5400" dirty="0">
                <a:solidFill>
                  <a:srgbClr val="0F6FC6">
                    <a:lumMod val="50000"/>
                  </a:srgbClr>
                </a:solidFill>
                <a:latin typeface="Comic Sans MS" panose="030F0702030302020204" pitchFamily="66" charset="0"/>
              </a:rPr>
              <a:t>Maîtrise des connaissances mathématiques et fluidité</a:t>
            </a:r>
            <a:endParaRPr kumimoji="0" lang="fr-FR" sz="5400" i="0" u="none" strike="noStrike" kern="0" cap="none" spc="0" normalizeH="0" baseline="0" dirty="0">
              <a:ln>
                <a:noFill/>
              </a:ln>
              <a:solidFill>
                <a:srgbClr val="0F6FC6">
                  <a:lumMod val="50000"/>
                </a:srgbClr>
              </a:solidFill>
              <a:effectLst/>
              <a:uLnTx/>
              <a:uFillTx/>
              <a:latin typeface="Comic Sans MS" panose="030F0702030302020204" pitchFamily="66" charset="0"/>
              <a:cs typeface="Arial"/>
              <a:sym typeface="Arial"/>
            </a:endParaRPr>
          </a:p>
        </p:txBody>
      </p:sp>
    </p:spTree>
    <p:custDataLst>
      <p:tags r:id="rId1"/>
    </p:custDataLst>
    <p:extLst>
      <p:ext uri="{BB962C8B-B14F-4D97-AF65-F5344CB8AC3E}">
        <p14:creationId xmlns:p14="http://schemas.microsoft.com/office/powerpoint/2010/main" val="316178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2318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2800" b="1" dirty="0">
                <a:solidFill>
                  <a:prstClr val="white"/>
                </a:solidFill>
                <a:latin typeface="Comic Sans MS"/>
                <a:sym typeface="Comic Sans MS"/>
              </a:rPr>
              <a:t>Choisissez </a:t>
            </a:r>
            <a:r>
              <a:rPr lang="fr-FR" sz="2800" b="1">
                <a:solidFill>
                  <a:prstClr val="white"/>
                </a:solidFill>
                <a:latin typeface="Comic Sans MS"/>
                <a:sym typeface="Comic Sans MS"/>
              </a:rPr>
              <a:t>la (les) paire(s) </a:t>
            </a:r>
            <a:r>
              <a:rPr lang="fr-FR" sz="2800" b="1" dirty="0">
                <a:solidFill>
                  <a:prstClr val="white"/>
                </a:solidFill>
                <a:latin typeface="Comic Sans MS"/>
                <a:sym typeface="Comic Sans MS"/>
              </a:rPr>
              <a:t>de droites parallèles dans la figure.</a:t>
            </a:r>
            <a:endParaRPr lang="en-US" dirty="0">
              <a:solidFill>
                <a:prstClr val="white"/>
              </a:solidFill>
            </a:endParaRPr>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(CD)</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(EF)</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(OP) et (MN)</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et (GH)</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et (OP)</a:t>
            </a:r>
          </a:p>
        </p:txBody>
      </p:sp>
      <p:sp>
        <p:nvSpPr>
          <p:cNvPr id="9" name="TextBox 8">
            <a:extLst>
              <a:ext uri="{FF2B5EF4-FFF2-40B4-BE49-F238E27FC236}">
                <a16:creationId xmlns:a16="http://schemas.microsoft.com/office/drawing/2014/main" id="{E3B45EEE-BF2E-4A4C-AA1F-93A8BE9E9B68}"/>
              </a:ext>
            </a:extLst>
          </p:cNvPr>
          <p:cNvSpPr txBox="1"/>
          <p:nvPr/>
        </p:nvSpPr>
        <p:spPr>
          <a:xfrm>
            <a:off x="9529482" y="100030"/>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a:solidFill>
                  <a:schemeClr val="tx1">
                    <a:lumMod val="50000"/>
                    <a:lumOff val="50000"/>
                  </a:schemeClr>
                </a:solidFill>
                <a:latin typeface="+mj-lt"/>
              </a:rPr>
              <a:t>Exercices d’application</a:t>
            </a:r>
            <a:endParaRPr lang="fr-FR">
              <a:solidFill>
                <a:schemeClr val="tx1">
                  <a:lumMod val="65000"/>
                  <a:lumOff val="35000"/>
                </a:schemeClr>
              </a:solidFill>
              <a:latin typeface="+mj-lt"/>
            </a:endParaRPr>
          </a:p>
        </p:txBody>
      </p:sp>
      <p:pic>
        <p:nvPicPr>
          <p:cNvPr id="4" name="Graphic 3">
            <a:extLst>
              <a:ext uri="{FF2B5EF4-FFF2-40B4-BE49-F238E27FC236}">
                <a16:creationId xmlns:a16="http://schemas.microsoft.com/office/drawing/2014/main" id="{C92236CE-61EE-A631-3A37-A09EF4D25D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8712" y="1321530"/>
            <a:ext cx="4257675" cy="5114925"/>
          </a:xfrm>
          <a:prstGeom prst="rect">
            <a:avLst/>
          </a:prstGeom>
        </p:spPr>
      </p:pic>
    </p:spTree>
    <p:custDataLst>
      <p:tags r:id="rId1"/>
    </p:custDataLst>
    <p:extLst>
      <p:ext uri="{BB962C8B-B14F-4D97-AF65-F5344CB8AC3E}">
        <p14:creationId xmlns:p14="http://schemas.microsoft.com/office/powerpoint/2010/main" val="158911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mph" presetSubtype="1" nodeType="clickEffect">
                                  <p:stCondLst>
                                    <p:cond delay="0"/>
                                  </p:stCondLst>
                                  <p:childTnLst>
                                    <p:set>
                                      <p:cBhvr>
                                        <p:cTn id="27" dur="indefinite"/>
                                        <p:tgtEl>
                                          <p:spTgt spid="8"/>
                                        </p:tgtEl>
                                        <p:attrNameLst>
                                          <p:attrName>fillcolor</p:attrName>
                                        </p:attrNameLst>
                                      </p:cBhvr>
                                      <p:to>
                                        <p:clrVal>
                                          <a:srgbClr val="74C274"/>
                                        </p:clrVal>
                                      </p:to>
                                    </p:set>
                                    <p:set>
                                      <p:cBhvr>
                                        <p:cTn id="28" dur="indefinite"/>
                                        <p:tgtEl>
                                          <p:spTgt spid="8"/>
                                        </p:tgtEl>
                                        <p:attrNameLst>
                                          <p:attrName>fill.type</p:attrName>
                                        </p:attrNameLst>
                                      </p:cBhvr>
                                      <p:to>
                                        <p:strVal val="solid"/>
                                      </p:to>
                                    </p:set>
                                    <p:set>
                                      <p:cBhvr>
                                        <p:cTn id="29" dur="indefinite"/>
                                        <p:tgtEl>
                                          <p:spTgt spid="8"/>
                                        </p:tgtEl>
                                        <p:attrNameLst>
                                          <p:attrName>fill.on</p:attrName>
                                        </p:attrNameLst>
                                      </p:cBhvr>
                                      <p:to>
                                        <p:strVal val="true"/>
                                      </p:to>
                                    </p:set>
                                  </p:childTnLst>
                                </p:cTn>
                              </p:par>
                              <p:par>
                                <p:cTn id="30" presetID="3" presetClass="emph" presetSubtype="2" fill="hold" grpId="1" nodeType="withEffect">
                                  <p:stCondLst>
                                    <p:cond delay="0"/>
                                  </p:stCondLst>
                                  <p:childTnLst>
                                    <p:animClr clrSpc="rgb" dir="cw">
                                      <p:cBhvr override="childStyle">
                                        <p:cTn id="31" dur="500" fill="hold"/>
                                        <p:tgtEl>
                                          <p:spTgt spid="8"/>
                                        </p:tgtEl>
                                        <p:attrNameLst>
                                          <p:attrName>style.color</p:attrName>
                                        </p:attrNameLst>
                                      </p:cBhvr>
                                      <p:to>
                                        <a:srgbClr val="FFFFFF"/>
                                      </p:to>
                                    </p:animClr>
                                  </p:childTnLst>
                                </p:cTn>
                              </p:par>
                              <p:par>
                                <p:cTn id="32" presetID="1" presetClass="emph" presetSubtype="1" nodeType="withEffect">
                                  <p:stCondLst>
                                    <p:cond delay="0"/>
                                  </p:stCondLst>
                                  <p:childTnLst>
                                    <p:set>
                                      <p:cBhvr>
                                        <p:cTn id="33" dur="indefinite"/>
                                        <p:tgtEl>
                                          <p:spTgt spid="12"/>
                                        </p:tgtEl>
                                        <p:attrNameLst>
                                          <p:attrName>fillcolor</p:attrName>
                                        </p:attrNameLst>
                                      </p:cBhvr>
                                      <p:to>
                                        <p:clrVal>
                                          <a:srgbClr val="74C274"/>
                                        </p:clrVal>
                                      </p:to>
                                    </p:set>
                                    <p:set>
                                      <p:cBhvr>
                                        <p:cTn id="34" dur="indefinite"/>
                                        <p:tgtEl>
                                          <p:spTgt spid="12"/>
                                        </p:tgtEl>
                                        <p:attrNameLst>
                                          <p:attrName>fill.type</p:attrName>
                                        </p:attrNameLst>
                                      </p:cBhvr>
                                      <p:to>
                                        <p:strVal val="solid"/>
                                      </p:to>
                                    </p:set>
                                    <p:set>
                                      <p:cBhvr>
                                        <p:cTn id="35" dur="indefinite"/>
                                        <p:tgtEl>
                                          <p:spTgt spid="12"/>
                                        </p:tgtEl>
                                        <p:attrNameLst>
                                          <p:attrName>fill.on</p:attrName>
                                        </p:attrNameLst>
                                      </p:cBhvr>
                                      <p:to>
                                        <p:strVal val="true"/>
                                      </p:to>
                                    </p:set>
                                  </p:childTnLst>
                                </p:cTn>
                              </p:par>
                              <p:par>
                                <p:cTn id="36" presetID="3" presetClass="emph" presetSubtype="2" fill="hold" grpId="1" nodeType="withEffect">
                                  <p:stCondLst>
                                    <p:cond delay="0"/>
                                  </p:stCondLst>
                                  <p:childTnLst>
                                    <p:animClr clrSpc="rgb" dir="cw">
                                      <p:cBhvr override="childStyle">
                                        <p:cTn id="37" dur="500" fill="hold"/>
                                        <p:tgtEl>
                                          <p:spTgt spid="12"/>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1" grpId="0" animBg="1"/>
      <p:bldP spid="12" grpId="0" animBg="1"/>
      <p:bldP spid="12" grpId="1"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2318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buNone/>
            </a:pPr>
            <a:r>
              <a:rPr lang="fr-FR" sz="2800" b="1" dirty="0">
                <a:solidFill>
                  <a:prstClr val="white"/>
                </a:solidFill>
                <a:latin typeface="Comic Sans MS"/>
                <a:sym typeface="Comic Sans MS"/>
              </a:rPr>
              <a:t>Choisissez la (les) paire(s) de droites parallèles dans la figure.</a:t>
            </a:r>
            <a:endParaRPr lang="en-US" dirty="0"/>
          </a:p>
        </p:txBody>
      </p:sp>
      <p:sp>
        <p:nvSpPr>
          <p:cNvPr id="8" name="Rectangle: Rounded Corners 7">
            <a:extLst>
              <a:ext uri="{FF2B5EF4-FFF2-40B4-BE49-F238E27FC236}">
                <a16:creationId xmlns:a16="http://schemas.microsoft.com/office/drawing/2014/main" id="{52CD1317-7A68-403D-B22D-DD2754B9F730}"/>
              </a:ext>
            </a:extLst>
          </p:cNvPr>
          <p:cNvSpPr/>
          <p:nvPr/>
        </p:nvSpPr>
        <p:spPr>
          <a:xfrm>
            <a:off x="8166565" y="1864517"/>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(AB) et (CD)</a:t>
            </a:r>
          </a:p>
        </p:txBody>
      </p:sp>
      <p:sp>
        <p:nvSpPr>
          <p:cNvPr id="10" name="Rectangle: Rounded Corners 9">
            <a:extLst>
              <a:ext uri="{FF2B5EF4-FFF2-40B4-BE49-F238E27FC236}">
                <a16:creationId xmlns:a16="http://schemas.microsoft.com/office/drawing/2014/main" id="{3953D846-3E8F-4527-89F6-532591590F6E}"/>
              </a:ext>
            </a:extLst>
          </p:cNvPr>
          <p:cNvSpPr/>
          <p:nvPr/>
        </p:nvSpPr>
        <p:spPr>
          <a:xfrm>
            <a:off x="8158858" y="27884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(EF) et (HG)</a:t>
            </a:r>
          </a:p>
        </p:txBody>
      </p:sp>
      <p:sp>
        <p:nvSpPr>
          <p:cNvPr id="11" name="Rectangle: Rounded Corners 10">
            <a:extLst>
              <a:ext uri="{FF2B5EF4-FFF2-40B4-BE49-F238E27FC236}">
                <a16:creationId xmlns:a16="http://schemas.microsoft.com/office/drawing/2014/main" id="{ABEE59A2-5C2E-445E-A3F9-2D120F632918}"/>
              </a:ext>
            </a:extLst>
          </p:cNvPr>
          <p:cNvSpPr/>
          <p:nvPr/>
        </p:nvSpPr>
        <p:spPr>
          <a:xfrm>
            <a:off x="8158858" y="370090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(JK) et (MN)</a:t>
            </a:r>
          </a:p>
        </p:txBody>
      </p:sp>
      <p:sp>
        <p:nvSpPr>
          <p:cNvPr id="12" name="Rectangle: Rounded Corners 11">
            <a:extLst>
              <a:ext uri="{FF2B5EF4-FFF2-40B4-BE49-F238E27FC236}">
                <a16:creationId xmlns:a16="http://schemas.microsoft.com/office/drawing/2014/main" id="{FFB33B90-48FA-44A8-A4EF-9BC255C72A09}"/>
              </a:ext>
            </a:extLst>
          </p:cNvPr>
          <p:cNvSpPr/>
          <p:nvPr/>
        </p:nvSpPr>
        <p:spPr>
          <a:xfrm>
            <a:off x="8166564" y="4615742"/>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(JK) et (GH)</a:t>
            </a:r>
          </a:p>
        </p:txBody>
      </p:sp>
      <p:sp>
        <p:nvSpPr>
          <p:cNvPr id="13" name="Rectangle: Rounded Corners 12">
            <a:extLst>
              <a:ext uri="{FF2B5EF4-FFF2-40B4-BE49-F238E27FC236}">
                <a16:creationId xmlns:a16="http://schemas.microsoft.com/office/drawing/2014/main" id="{D67D5A6A-569E-4AC2-ACDC-02709AF48A2B}"/>
              </a:ext>
            </a:extLst>
          </p:cNvPr>
          <p:cNvSpPr/>
          <p:nvPr/>
        </p:nvSpPr>
        <p:spPr>
          <a:xfrm>
            <a:off x="8166564" y="5524939"/>
            <a:ext cx="2996736" cy="647261"/>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(RS) et (OP)</a:t>
            </a:r>
          </a:p>
        </p:txBody>
      </p:sp>
      <p:pic>
        <p:nvPicPr>
          <p:cNvPr id="5" name="Graphic 4">
            <a:extLst>
              <a:ext uri="{FF2B5EF4-FFF2-40B4-BE49-F238E27FC236}">
                <a16:creationId xmlns:a16="http://schemas.microsoft.com/office/drawing/2014/main" id="{DA5805F0-11AC-6B36-D1FF-52B6FF29393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30452"/>
            <a:ext cx="7596188" cy="5727548"/>
          </a:xfrm>
          <a:prstGeom prst="rect">
            <a:avLst/>
          </a:prstGeom>
        </p:spPr>
      </p:pic>
    </p:spTree>
    <p:custDataLst>
      <p:tags r:id="rId1"/>
    </p:custDataLst>
    <p:extLst>
      <p:ext uri="{BB962C8B-B14F-4D97-AF65-F5344CB8AC3E}">
        <p14:creationId xmlns:p14="http://schemas.microsoft.com/office/powerpoint/2010/main" val="73595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mph" presetSubtype="1" nodeType="clickEffect">
                                  <p:stCondLst>
                                    <p:cond delay="0"/>
                                  </p:stCondLst>
                                  <p:childTnLst>
                                    <p:set>
                                      <p:cBhvr>
                                        <p:cTn id="32" dur="indefinite"/>
                                        <p:tgtEl>
                                          <p:spTgt spid="8"/>
                                        </p:tgtEl>
                                        <p:attrNameLst>
                                          <p:attrName>fillcolor</p:attrName>
                                        </p:attrNameLst>
                                      </p:cBhvr>
                                      <p:to>
                                        <p:clrVal>
                                          <a:srgbClr val="74C274"/>
                                        </p:clrVal>
                                      </p:to>
                                    </p:set>
                                    <p:set>
                                      <p:cBhvr>
                                        <p:cTn id="33" dur="indefinite"/>
                                        <p:tgtEl>
                                          <p:spTgt spid="8"/>
                                        </p:tgtEl>
                                        <p:attrNameLst>
                                          <p:attrName>fill.type</p:attrName>
                                        </p:attrNameLst>
                                      </p:cBhvr>
                                      <p:to>
                                        <p:strVal val="solid"/>
                                      </p:to>
                                    </p:set>
                                    <p:set>
                                      <p:cBhvr>
                                        <p:cTn id="34" dur="indefinite"/>
                                        <p:tgtEl>
                                          <p:spTgt spid="8"/>
                                        </p:tgtEl>
                                        <p:attrNameLst>
                                          <p:attrName>fill.on</p:attrName>
                                        </p:attrNameLst>
                                      </p:cBhvr>
                                      <p:to>
                                        <p:strVal val="true"/>
                                      </p:to>
                                    </p:set>
                                  </p:childTnLst>
                                </p:cTn>
                              </p:par>
                              <p:par>
                                <p:cTn id="35" presetID="3" presetClass="emph" presetSubtype="2" fill="hold" grpId="1" nodeType="withEffect">
                                  <p:stCondLst>
                                    <p:cond delay="0"/>
                                  </p:stCondLst>
                                  <p:childTnLst>
                                    <p:animClr clrSpc="rgb" dir="cw">
                                      <p:cBhvr override="childStyle">
                                        <p:cTn id="36" dur="500" fill="hold"/>
                                        <p:tgtEl>
                                          <p:spTgt spid="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custDataLst>
      <p:tags r:id="rId1"/>
    </p:custDataLst>
    <p:extLst>
      <p:ext uri="{BB962C8B-B14F-4D97-AF65-F5344CB8AC3E}">
        <p14:creationId xmlns:p14="http://schemas.microsoft.com/office/powerpoint/2010/main" val="42689029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1DBB70-96CA-4DE6-ABD9-388308487868}"/>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4069</TotalTime>
  <Words>729</Words>
  <Application>Microsoft Office PowerPoint</Application>
  <PresentationFormat>Widescreen</PresentationFormat>
  <Paragraphs>68</Paragraphs>
  <Slides>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Comic Sans MS</vt:lpstr>
      <vt:lpstr>Neo Sans</vt:lpstr>
      <vt:lpstr>Noto Sans Symbols</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629</cp:revision>
  <dcterms:created xsi:type="dcterms:W3CDTF">2020-11-03T06:34:51Z</dcterms:created>
  <dcterms:modified xsi:type="dcterms:W3CDTF">2023-09-29T09:10:59Z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33000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