
<file path=[Content_Types].xml><?xml version="1.0" encoding="utf-8"?>
<Types xmlns="http://schemas.openxmlformats.org/package/2006/content-types">
  <Default Extension="emf" ContentType="image/x-emf"/>
  <Default Extension="jpeg" ContentType="image/jpeg"/>
  <Default Extension="mp4" ContentType="video/mp4"/>
  <Default Extension="png" ContentType="image/png"/>
  <Default Extension="rels" ContentType="application/vnd.openxmlformats-package.relationships+xml"/>
  <Default Extension="svg" ContentType="image/svg+xml"/>
  <Default Extension="wdp" ContentType="image/vnd.ms-photo"/>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2.xml" ContentType="application/vnd.openxmlformats-officedocument.theme+xml"/>
  <Override PartName="/ppt/theme/theme3.xml" ContentType="application/vnd.openxmlformats-officedocument.theme+xml"/>
  <Override PartName="/ppt/tags/tag10.xml" ContentType="application/vnd.openxmlformats-officedocument.presentationml.tags+xml"/>
  <Override PartName="/ppt/notesSlides/notesSlide1.xml" ContentType="application/vnd.openxmlformats-officedocument.presentationml.notesSlide+xml"/>
  <Override PartName="/ppt/tags/tag11.xml" ContentType="application/vnd.openxmlformats-officedocument.presentationml.tags+xml"/>
  <Override PartName="/ppt/notesSlides/notesSlide2.xml" ContentType="application/vnd.openxmlformats-officedocument.presentationml.notesSlide+xml"/>
  <Override PartName="/ppt/tags/tag12.xml" ContentType="application/vnd.openxmlformats-officedocument.presentationml.tags+xml"/>
  <Override PartName="/ppt/notesSlides/notesSlide3.xml" ContentType="application/vnd.openxmlformats-officedocument.presentationml.notesSlide+xml"/>
  <Override PartName="/ppt/tags/tag13.xml" ContentType="application/vnd.openxmlformats-officedocument.presentationml.tags+xml"/>
  <Override PartName="/ppt/notesSlides/notesSlide4.xml" ContentType="application/vnd.openxmlformats-officedocument.presentationml.notesSlide+xml"/>
  <Override PartName="/ppt/tags/tag14.xml" ContentType="application/vnd.openxmlformats-officedocument.presentationml.tags+xml"/>
  <Override PartName="/ppt/notesSlides/notesSlide5.xml" ContentType="application/vnd.openxmlformats-officedocument.presentationml.notesSlide+xml"/>
  <Override PartName="/ppt/tags/tag15.xml" ContentType="application/vnd.openxmlformats-officedocument.presentationml.tags+xml"/>
  <Override PartName="/ppt/notesSlides/notesSlide6.xml" ContentType="application/vnd.openxmlformats-officedocument.presentationml.notesSlide+xml"/>
  <Override PartName="/ppt/tags/tag16.xml" ContentType="application/vnd.openxmlformats-officedocument.presentationml.tags+xml"/>
  <Override PartName="/ppt/notesSlides/notesSlide7.xml" ContentType="application/vnd.openxmlformats-officedocument.presentationml.notesSlide+xml"/>
  <Override PartName="/ppt/tags/tag17.xml" ContentType="application/vnd.openxmlformats-officedocument.presentationml.tags+xml"/>
  <Override PartName="/ppt/notesSlides/notesSlide8.xml" ContentType="application/vnd.openxmlformats-officedocument.presentationml.notesSlide+xml"/>
  <Override PartName="/ppt/tags/tag18.xml" ContentType="application/vnd.openxmlformats-officedocument.presentationml.tags+xml"/>
  <Override PartName="/ppt/notesSlides/notesSlide9.xml" ContentType="application/vnd.openxmlformats-officedocument.presentationml.notesSlide+xml"/>
  <Override PartName="/ppt/tags/tag19.xml" ContentType="application/vnd.openxmlformats-officedocument.presentationml.tags+xml"/>
  <Override PartName="/ppt/notesSlides/notesSlide10.xml" ContentType="application/vnd.openxmlformats-officedocument.presentationml.notesSlide+xml"/>
  <Override PartName="/ppt/tags/tag20.xml" ContentType="application/vnd.openxmlformats-officedocument.presentationml.tags+xml"/>
  <Override PartName="/ppt/notesSlides/notesSlide11.xml" ContentType="application/vnd.openxmlformats-officedocument.presentationml.notesSlide+xml"/>
  <Override PartName="/ppt/tags/tag21.xml" ContentType="application/vnd.openxmlformats-officedocument.presentationml.tags+xml"/>
  <Override PartName="/ppt/notesSlides/notesSlide12.xml" ContentType="application/vnd.openxmlformats-officedocument.presentationml.notesSlide+xml"/>
  <Override PartName="/ppt/tags/tag22.xml" ContentType="application/vnd.openxmlformats-officedocument.presentationml.tags+xml"/>
  <Override PartName="/ppt/notesSlides/notesSlide13.xml" ContentType="application/vnd.openxmlformats-officedocument.presentationml.notesSlide+xml"/>
  <Override PartName="/ppt/tags/tag23.xml" ContentType="application/vnd.openxmlformats-officedocument.presentationml.tags+xml"/>
  <Override PartName="/ppt/notesSlides/notesSlide14.xml" ContentType="application/vnd.openxmlformats-officedocument.presentationml.notesSlide+xml"/>
  <Override PartName="/ppt/tags/tag24.xml" ContentType="application/vnd.openxmlformats-officedocument.presentationml.tags+xml"/>
  <Override PartName="/ppt/notesSlides/notesSlide15.xml" ContentType="application/vnd.openxmlformats-officedocument.presentationml.notesSlide+xml"/>
  <Override PartName="/ppt/tags/tag25.xml" ContentType="application/vnd.openxmlformats-officedocument.presentationml.tags+xml"/>
  <Override PartName="/ppt/notesSlides/notesSlide16.xml" ContentType="application/vnd.openxmlformats-officedocument.presentationml.notesSlide+xml"/>
  <Override PartName="/ppt/tags/tag26.xml" ContentType="application/vnd.openxmlformats-officedocument.presentationml.tags+xml"/>
  <Override PartName="/ppt/notesSlides/notesSlide17.xml" ContentType="application/vnd.openxmlformats-officedocument.presentationml.notesSlide+xml"/>
  <Override PartName="/ppt/tags/tag27.xml" ContentType="application/vnd.openxmlformats-officedocument.presentationml.tags+xml"/>
  <Override PartName="/ppt/notesSlides/notesSlide18.xml" ContentType="application/vnd.openxmlformats-officedocument.presentationml.notesSlide+xml"/>
  <Override PartName="/ppt/tags/tag28.xml" ContentType="application/vnd.openxmlformats-officedocument.presentationml.tags+xml"/>
  <Override PartName="/ppt/notesSlides/notesSlide19.xml" ContentType="application/vnd.openxmlformats-officedocument.presentationml.notesSlide+xml"/>
  <Override PartName="/ppt/tags/tag29.xml" ContentType="application/vnd.openxmlformats-officedocument.presentationml.tags+xml"/>
  <Override PartName="/ppt/notesSlides/notesSlide20.xml" ContentType="application/vnd.openxmlformats-officedocument.presentationml.notesSlide+xml"/>
  <Override PartName="/ppt/tags/tag30.xml" ContentType="application/vnd.openxmlformats-officedocument.presentationml.tags+xml"/>
  <Override PartName="/ppt/notesSlides/notesSlide21.xml" ContentType="application/vnd.openxmlformats-officedocument.presentationml.notesSlide+xml"/>
  <Override PartName="/ppt/tags/tag31.xml" ContentType="application/vnd.openxmlformats-officedocument.presentationml.tags+xml"/>
  <Override PartName="/ppt/notesSlides/notesSlide22.xml" ContentType="application/vnd.openxmlformats-officedocument.presentationml.notesSlide+xml"/>
  <Override PartName="/ppt/tags/tag32.xml" ContentType="application/vnd.openxmlformats-officedocument.presentationml.tags+xml"/>
  <Override PartName="/ppt/notesSlides/notesSlide23.xml" ContentType="application/vnd.openxmlformats-officedocument.presentationml.notesSlide+xml"/>
  <Override PartName="/ppt/tags/tag33.xml" ContentType="application/vnd.openxmlformats-officedocument.presentationml.tags+xml"/>
  <Override PartName="/ppt/notesSlides/notesSlide24.xml" ContentType="application/vnd.openxmlformats-officedocument.presentationml.notesSlide+xml"/>
  <Override PartName="/ppt/tags/tag34.xml" ContentType="application/vnd.openxmlformats-officedocument.presentationml.tags+xml"/>
  <Override PartName="/ppt/notesSlides/notesSlide25.xml" ContentType="application/vnd.openxmlformats-officedocument.presentationml.notesSlide+xml"/>
  <Override PartName="/ppt/tags/tag35.xml" ContentType="application/vnd.openxmlformats-officedocument.presentationml.tags+xml"/>
  <Override PartName="/ppt/notesSlides/notesSlide26.xml" ContentType="application/vnd.openxmlformats-officedocument.presentationml.notesSlide+xml"/>
  <Override PartName="/ppt/tags/tag36.xml" ContentType="application/vnd.openxmlformats-officedocument.presentationml.tags+xml"/>
  <Override PartName="/ppt/notesSlides/notesSlide27.xml" ContentType="application/vnd.openxmlformats-officedocument.presentationml.notesSlide+xml"/>
  <Override PartName="/ppt/tags/tag37.xml" ContentType="application/vnd.openxmlformats-officedocument.presentationml.tags+xml"/>
  <Override PartName="/ppt/notesSlides/notesSlide28.xml" ContentType="application/vnd.openxmlformats-officedocument.presentationml.notesSlide+xml"/>
  <Override PartName="/ppt/tags/tag38.xml" ContentType="application/vnd.openxmlformats-officedocument.presentationml.tags+xml"/>
  <Override PartName="/ppt/notesSlides/notesSlide29.xml" ContentType="application/vnd.openxmlformats-officedocument.presentationml.notesSlide+xml"/>
  <Override PartName="/ppt/tags/tag39.xml" ContentType="application/vnd.openxmlformats-officedocument.presentationml.tags+xml"/>
  <Override PartName="/ppt/notesSlides/notesSlide30.xml" ContentType="application/vnd.openxmlformats-officedocument.presentationml.notesSlide+xml"/>
  <Override PartName="/ppt/tags/tag40.xml" ContentType="application/vnd.openxmlformats-officedocument.presentationml.tags+xml"/>
  <Override PartName="/ppt/notesSlides/notesSlide31.xml" ContentType="application/vnd.openxmlformats-officedocument.presentationml.notesSlide+xml"/>
  <Override PartName="/ppt/tags/tag41.xml" ContentType="application/vnd.openxmlformats-officedocument.presentationml.tags+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4"/>
  </p:sldMasterIdLst>
  <p:notesMasterIdLst>
    <p:notesMasterId r:id="rId37"/>
  </p:notesMasterIdLst>
  <p:handoutMasterIdLst>
    <p:handoutMasterId r:id="rId38"/>
  </p:handoutMasterIdLst>
  <p:sldIdLst>
    <p:sldId id="256" r:id="rId5"/>
    <p:sldId id="521" r:id="rId6"/>
    <p:sldId id="1789" r:id="rId7"/>
    <p:sldId id="2128" r:id="rId8"/>
    <p:sldId id="518" r:id="rId9"/>
    <p:sldId id="523" r:id="rId10"/>
    <p:sldId id="2102" r:id="rId11"/>
    <p:sldId id="2107" r:id="rId12"/>
    <p:sldId id="2108" r:id="rId13"/>
    <p:sldId id="2109" r:id="rId14"/>
    <p:sldId id="2110" r:id="rId15"/>
    <p:sldId id="2111" r:id="rId16"/>
    <p:sldId id="2112" r:id="rId17"/>
    <p:sldId id="2105" r:id="rId18"/>
    <p:sldId id="524" r:id="rId19"/>
    <p:sldId id="2106" r:id="rId20"/>
    <p:sldId id="1992" r:id="rId21"/>
    <p:sldId id="2113" r:id="rId22"/>
    <p:sldId id="2114" r:id="rId23"/>
    <p:sldId id="2115" r:id="rId24"/>
    <p:sldId id="2116" r:id="rId25"/>
    <p:sldId id="2118" r:id="rId26"/>
    <p:sldId id="2119" r:id="rId27"/>
    <p:sldId id="2117" r:id="rId28"/>
    <p:sldId id="677" r:id="rId29"/>
    <p:sldId id="2121" r:id="rId30"/>
    <p:sldId id="2122" r:id="rId31"/>
    <p:sldId id="699" r:id="rId32"/>
    <p:sldId id="700" r:id="rId33"/>
    <p:sldId id="2124" r:id="rId34"/>
    <p:sldId id="2125" r:id="rId35"/>
    <p:sldId id="1655" r:id="rId36"/>
  </p:sldIdLst>
  <p:sldSz cx="12192000" cy="6858000"/>
  <p:notesSz cx="6858000" cy="9144000"/>
  <p:custDataLst>
    <p:tags r:id="rId39"/>
  </p:custData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3504" userDrawn="1">
          <p15:clr>
            <a:srgbClr val="A4A3A4"/>
          </p15:clr>
        </p15:guide>
        <p15:guide id="2" pos="5784" userDrawn="1">
          <p15:clr>
            <a:srgbClr val="A4A3A4"/>
          </p15:clr>
        </p15:guide>
        <p15:guide id="3" orient="horz" pos="2160" userDrawn="1">
          <p15:clr>
            <a:srgbClr val="A4A3A4"/>
          </p15:clr>
        </p15:guide>
      </p15:sldGuideLst>
    </p:ext>
    <p:ext uri="{2D200454-40CA-4A62-9FC3-DE9A4176ACB9}">
      <p15:notesGuideLst xmlns:p15="http://schemas.microsoft.com/office/powerpoint/2012/main"/>
    </p:ext>
    <p:ext uri="http://customooxmlschemas.google.com/">
      <go:slidesCustomData xmlns=""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r:id="rId201" roundtripDataSignature="AMtx7mgERomWn9GsLzSVCuWwXtPL8GvWZw=="/>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Jessica Saadeh" initials="" lastIdx="18" clrIdx="0"/>
  <p:cmAuthor id="1" name="Aline Halabi" initials="" lastIdx="36" clrIdx="1"/>
  <p:cmAuthor id="2" name="Claudine Trad" initials="" lastIdx="54" clrIdx="2"/>
  <p:cmAuthor id="3" name="Diane Ouellette" initials="" lastIdx="3" clrIdx="3"/>
  <p:cmAuthor id="4" name="Claudine Trad" initials="CT" lastIdx="1" clrIdx="4"/>
  <p:cmAuthor id="5" name="Claudine Trad" initials="CT [2]" lastIdx="1" clrIdx="5"/>
  <p:cmAuthor id="6" name="Dyana Majdalani" initials="DM" lastIdx="15" clrIdx="6">
    <p:extLst>
      <p:ext uri="{19B8F6BF-5375-455C-9EA6-DF929625EA0E}">
        <p15:presenceInfo xmlns:p15="http://schemas.microsoft.com/office/powerpoint/2012/main" userId="S::Dyana.Majdalani@qitabi.org::74c26060-097c-4909-8f38-5cb57c46cff7" providerId="AD"/>
      </p:ext>
    </p:extLst>
  </p:cmAuthor>
  <p:cmAuthor id="7" name="Elia Mansour" initials="EM" lastIdx="3" clrIdx="7">
    <p:extLst>
      <p:ext uri="{19B8F6BF-5375-455C-9EA6-DF929625EA0E}">
        <p15:presenceInfo xmlns:p15="http://schemas.microsoft.com/office/powerpoint/2012/main" userId="S::Elia.Mansour@qitabi.org::0ca26d34-a40f-4642-85d2-c962d07ad608" providerId="AD"/>
      </p:ext>
    </p:extLst>
  </p:cmAuthor>
  <p:cmAuthor id="8" name="Lamia Sabbah" initials="LS" lastIdx="21" clrIdx="8">
    <p:extLst>
      <p:ext uri="{19B8F6BF-5375-455C-9EA6-DF929625EA0E}">
        <p15:presenceInfo xmlns:p15="http://schemas.microsoft.com/office/powerpoint/2012/main" userId="S::lamia.sabbah@qitabi.org::24354568-2da4-46ce-ae24-392c2cd707cb" providerId="AD"/>
      </p:ext>
    </p:extLst>
  </p:cmAuthor>
  <p:cmAuthor id="9" name="Dany Aouad" initials="DA" lastIdx="1" clrIdx="9">
    <p:extLst>
      <p:ext uri="{19B8F6BF-5375-455C-9EA6-DF929625EA0E}">
        <p15:presenceInfo xmlns:p15="http://schemas.microsoft.com/office/powerpoint/2012/main" userId="S::Dany.Aouad@qitabi.org::d49ee0a1-a67e-483a-91b6-e3d7c013a9df" providerId="AD"/>
      </p:ext>
    </p:extLst>
  </p:cmAuthor>
  <p:cmAuthor id="10" name="Hanaa Ismail" initials="HI" lastIdx="8" clrIdx="10">
    <p:extLst>
      <p:ext uri="{19B8F6BF-5375-455C-9EA6-DF929625EA0E}">
        <p15:presenceInfo xmlns:p15="http://schemas.microsoft.com/office/powerpoint/2012/main" userId="S::hanaa.ismail@qitabi.org::5625a8a9-e03c-4c7c-8342-38d29e1aa95c" providerId="AD"/>
      </p:ext>
    </p:extLst>
  </p:cmAuthor>
  <p:cmAuthor id="11" name="Windows User" initials="WU" lastIdx="55" clrIdx="11">
    <p:extLst>
      <p:ext uri="{19B8F6BF-5375-455C-9EA6-DF929625EA0E}">
        <p15:presenceInfo xmlns:p15="http://schemas.microsoft.com/office/powerpoint/2012/main" userId="Windows User" providerId="None"/>
      </p:ext>
    </p:extLst>
  </p:cmAuthor>
  <p:cmAuthor id="12" name="Rola Bayram" initials="RB" lastIdx="1" clrIdx="12">
    <p:extLst>
      <p:ext uri="{19B8F6BF-5375-455C-9EA6-DF929625EA0E}">
        <p15:presenceInfo xmlns:p15="http://schemas.microsoft.com/office/powerpoint/2012/main" userId="S::Rola.Bayram@qitabi.org::40321eae-b015-4f1d-a6f9-ac9ce66463c2" providerId="AD"/>
      </p:ext>
    </p:extLst>
  </p:cmAuthor>
  <p:cmAuthor id="13" name="Chams Haidar" initials="CH" lastIdx="41" clrIdx="13">
    <p:extLst>
      <p:ext uri="{19B8F6BF-5375-455C-9EA6-DF929625EA0E}">
        <p15:presenceInfo xmlns:p15="http://schemas.microsoft.com/office/powerpoint/2012/main" userId="S::Chams.Haidar@qitabi.org::06e4fcf4-f1e0-4aff-b2c6-5e481d282eb6" providerId="AD"/>
      </p:ext>
    </p:extLst>
  </p:cmAuthor>
  <p:cmAuthor id="14" name="Theresia Tabchi" initials="TT" lastIdx="58" clrIdx="14">
    <p:extLst>
      <p:ext uri="{19B8F6BF-5375-455C-9EA6-DF929625EA0E}">
        <p15:presenceInfo xmlns:p15="http://schemas.microsoft.com/office/powerpoint/2012/main" userId="S::Theresia.Tabchi@qitabi.org::04654ed0-3f64-44cb-b32b-c45aabe67ae5" providerId="AD"/>
      </p:ext>
    </p:extLst>
  </p:cmAuthor>
  <p:cmAuthor id="15" name="Theresia" initials="T" lastIdx="4" clrIdx="15">
    <p:extLst>
      <p:ext uri="{19B8F6BF-5375-455C-9EA6-DF929625EA0E}">
        <p15:presenceInfo xmlns:p15="http://schemas.microsoft.com/office/powerpoint/2012/main" userId="e860802d81434d71"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a:srgbClr val="DCEBF3"/>
    <a:srgbClr val="E4FCFD"/>
    <a:srgbClr val="74C274"/>
    <a:srgbClr val="FF01DB"/>
    <a:srgbClr val="FFA7F2"/>
    <a:srgbClr val="E701C6"/>
    <a:srgbClr val="A14779"/>
    <a:srgbClr val="A27B00"/>
    <a:srgbClr val="CDCDC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A9DC2854-E979-4D1B-9564-B9F485E4A481}" v="34" dt="2023-09-28T11:56:48.306"/>
  </p1510:revLst>
</p1510:revInfo>
</file>

<file path=ppt/tableStyles.xml><?xml version="1.0" encoding="utf-8"?>
<a:tblStyleLst xmlns:a="http://schemas.openxmlformats.org/drawingml/2006/main" def="{4CE2D9AB-6080-4C24-9549-F0847BFA2F4B}">
  <a:tblStyle styleId="{4CE2D9AB-6080-4C24-9549-F0847BFA2F4B}" styleName="Table_0">
    <a:wholeTbl>
      <a:tcTxStyle b="off" i="off">
        <a:font>
          <a:latin typeface="Arial"/>
          <a:ea typeface="Arial"/>
          <a:cs typeface="Arial"/>
        </a:font>
        <a:srgbClr val="000000"/>
      </a:tcTxStyle>
      <a:tcStyle>
        <a:tcBdr/>
      </a:tcStyle>
    </a:wholeTbl>
    <a:band1H>
      <a:tcTxStyle b="off" i="off"/>
      <a:tcStyle>
        <a:tcBdr/>
      </a:tcStyle>
    </a:band1H>
    <a:band2H>
      <a:tcTxStyle b="off" i="off"/>
      <a:tcStyle>
        <a:tcBdr/>
      </a:tcStyle>
    </a:band2H>
    <a:band1V>
      <a:tcTxStyle b="off" i="off"/>
      <a:tcStyle>
        <a:tcBdr/>
      </a:tcStyle>
    </a:band1V>
    <a:band2V>
      <a:tcTxStyle b="off" i="off"/>
      <a:tcStyle>
        <a:tcBdr/>
      </a:tcStyle>
    </a:band2V>
    <a:lastCol>
      <a:tcTxStyle b="off" i="off"/>
      <a:tcStyle>
        <a:tcBdr/>
      </a:tcStyle>
    </a:lastCol>
    <a:firstCol>
      <a:tcTxStyle b="off" i="off"/>
      <a:tcStyle>
        <a:tcBdr/>
      </a:tcStyle>
    </a:firstCol>
    <a:lastRow>
      <a:tcTxStyle b="off" i="off"/>
      <a:tcStyle>
        <a:tcBdr/>
      </a:tcStyle>
    </a:lastRow>
    <a:seCell>
      <a:tcTxStyle b="off" i="off"/>
      <a:tcStyle>
        <a:tcBdr/>
      </a:tcStyle>
    </a:seCell>
    <a:swCell>
      <a:tcTxStyle b="off" i="off"/>
      <a:tcStyle>
        <a:tcBdr/>
      </a:tcStyle>
    </a:swCell>
    <a:firstRow>
      <a:tcTxStyle b="off" i="off"/>
      <a:tcStyle>
        <a:tcBdr/>
      </a:tcStyle>
    </a:firstRow>
    <a:neCell>
      <a:tcTxStyle b="off" i="off"/>
      <a:tcStyle>
        <a:tcBdr/>
      </a:tcStyle>
    </a:neCell>
    <a:nwCell>
      <a:tcTxStyle b="off" i="off"/>
      <a:tcStyle>
        <a:tcBdr/>
      </a:tcStyle>
    </a:nwCell>
  </a:tblStyle>
  <a:tblStyle styleId="{B5453733-6D8B-4BE3-BBA8-3C818A7719B8}" styleName="Table_1">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 styleId="{DD4448CA-4BAD-4322-A279-3849DE6F6109}" styleName="Table_2">
    <a:wholeTbl>
      <a:tcTxStyle b="off" i="off">
        <a:font>
          <a:latin typeface="Calibri"/>
          <a:ea typeface="Calibri"/>
          <a:cs typeface="Calibri"/>
        </a:font>
        <a:schemeClr val="dk1"/>
      </a:tcTxStyle>
      <a:tcStyle>
        <a:tcBdr>
          <a:left>
            <a:ln w="12700" cap="flat" cmpd="sng">
              <a:solidFill>
                <a:schemeClr val="lt1"/>
              </a:solidFill>
              <a:prstDash val="solid"/>
              <a:round/>
              <a:headEnd type="none" w="sm" len="sm"/>
              <a:tailEnd type="none" w="sm" len="sm"/>
            </a:ln>
          </a:left>
          <a:right>
            <a:ln w="12700" cap="flat" cmpd="sng">
              <a:solidFill>
                <a:schemeClr val="lt1"/>
              </a:solidFill>
              <a:prstDash val="solid"/>
              <a:round/>
              <a:headEnd type="none" w="sm" len="sm"/>
              <a:tailEnd type="none" w="sm" len="sm"/>
            </a:ln>
          </a:right>
          <a:top>
            <a:ln w="12700" cap="flat" cmpd="sng">
              <a:solidFill>
                <a:schemeClr val="lt1"/>
              </a:solidFill>
              <a:prstDash val="solid"/>
              <a:round/>
              <a:headEnd type="none" w="sm" len="sm"/>
              <a:tailEnd type="none" w="sm" len="sm"/>
            </a:ln>
          </a:top>
          <a:bottom>
            <a:ln w="12700" cap="flat" cmpd="sng">
              <a:solidFill>
                <a:schemeClr val="lt1"/>
              </a:solidFill>
              <a:prstDash val="solid"/>
              <a:round/>
              <a:headEnd type="none" w="sm" len="sm"/>
              <a:tailEnd type="none" w="sm" len="sm"/>
            </a:ln>
          </a:bottom>
          <a:insideH>
            <a:ln w="12700" cap="flat" cmpd="sng">
              <a:solidFill>
                <a:schemeClr val="lt1"/>
              </a:solidFill>
              <a:prstDash val="solid"/>
              <a:round/>
              <a:headEnd type="none" w="sm" len="sm"/>
              <a:tailEnd type="none" w="sm" len="sm"/>
            </a:ln>
          </a:insideH>
          <a:insideV>
            <a:ln w="12700" cap="flat" cmpd="sng">
              <a:solidFill>
                <a:schemeClr val="lt1"/>
              </a:solidFill>
              <a:prstDash val="solid"/>
              <a:round/>
              <a:headEnd type="none" w="sm" len="sm"/>
              <a:tailEnd type="none" w="sm" len="sm"/>
            </a:ln>
          </a:insideV>
        </a:tcBdr>
        <a:fill>
          <a:solidFill>
            <a:srgbClr val="E8EAF1"/>
          </a:solidFill>
        </a:fill>
      </a:tcStyle>
    </a:wholeTbl>
    <a:band1H>
      <a:tcTxStyle b="off" i="off"/>
      <a:tcStyle>
        <a:tcBdr/>
        <a:fill>
          <a:solidFill>
            <a:srgbClr val="CED2E2"/>
          </a:solidFill>
        </a:fill>
      </a:tcStyle>
    </a:band1H>
    <a:band2H>
      <a:tcTxStyle b="off" i="off"/>
      <a:tcStyle>
        <a:tcBdr/>
      </a:tcStyle>
    </a:band2H>
    <a:band1V>
      <a:tcTxStyle b="off" i="off"/>
      <a:tcStyle>
        <a:tcBdr/>
        <a:fill>
          <a:solidFill>
            <a:srgbClr val="CED2E2"/>
          </a:solidFill>
        </a:fill>
      </a:tcStyle>
    </a:band1V>
    <a:band2V>
      <a:tcTxStyle b="off" i="off"/>
      <a:tcStyle>
        <a:tcBdr/>
      </a:tcStyle>
    </a:band2V>
    <a:lastCol>
      <a:tcTxStyle b="on" i="off">
        <a:font>
          <a:latin typeface="Calibri"/>
          <a:ea typeface="Calibri"/>
          <a:cs typeface="Calibri"/>
        </a:font>
        <a:schemeClr val="lt1"/>
      </a:tcTxStyle>
      <a:tcStyle>
        <a:tcBdr/>
        <a:fill>
          <a:solidFill>
            <a:schemeClr val="accent1"/>
          </a:solidFill>
        </a:fill>
      </a:tcStyle>
    </a:lastCol>
    <a:firstCol>
      <a:tcTxStyle b="on" i="off">
        <a:font>
          <a:latin typeface="Calibri"/>
          <a:ea typeface="Calibri"/>
          <a:cs typeface="Calibri"/>
        </a:font>
        <a:schemeClr val="lt1"/>
      </a:tcTxStyle>
      <a:tcStyle>
        <a:tcBdr/>
        <a:fill>
          <a:solidFill>
            <a:schemeClr val="accent1"/>
          </a:solidFill>
        </a:fill>
      </a:tcStyle>
    </a:firstCol>
    <a:lastRow>
      <a:tcTxStyle b="on" i="off">
        <a:font>
          <a:latin typeface="Calibri"/>
          <a:ea typeface="Calibri"/>
          <a:cs typeface="Calibri"/>
        </a:font>
        <a:schemeClr val="lt1"/>
      </a:tcTxStyle>
      <a:tcStyle>
        <a:tcBdr>
          <a:top>
            <a:ln w="38100" cap="flat" cmpd="sng">
              <a:solidFill>
                <a:schemeClr val="lt1"/>
              </a:solidFill>
              <a:prstDash val="solid"/>
              <a:round/>
              <a:headEnd type="none" w="sm" len="sm"/>
              <a:tailEnd type="none" w="sm" len="sm"/>
            </a:ln>
          </a:top>
        </a:tcBdr>
        <a:fill>
          <a:solidFill>
            <a:schemeClr val="accent1"/>
          </a:solidFill>
        </a:fill>
      </a:tcStyle>
    </a:lastRow>
    <a:seCell>
      <a:tcTxStyle b="off" i="off"/>
      <a:tcStyle>
        <a:tcBdr/>
      </a:tcStyle>
    </a:seCell>
    <a:swCell>
      <a:tcTxStyle b="off" i="off"/>
      <a:tcStyle>
        <a:tcBdr/>
      </a:tcStyle>
    </a:swCell>
    <a:firstRow>
      <a:tcTxStyle b="on" i="off">
        <a:font>
          <a:latin typeface="Calibri"/>
          <a:ea typeface="Calibri"/>
          <a:cs typeface="Calibri"/>
        </a:font>
        <a:schemeClr val="lt1"/>
      </a:tcTxStyle>
      <a:tcStyle>
        <a:tcBdr>
          <a:bottom>
            <a:ln w="38100" cap="flat" cmpd="sng">
              <a:solidFill>
                <a:schemeClr val="lt1"/>
              </a:solidFill>
              <a:prstDash val="solid"/>
              <a:round/>
              <a:headEnd type="none" w="sm" len="sm"/>
              <a:tailEnd type="none" w="sm" len="sm"/>
            </a:ln>
          </a:bottom>
        </a:tcBdr>
        <a:fill>
          <a:solidFill>
            <a:schemeClr val="accent1"/>
          </a:solidFill>
        </a:fill>
      </a:tcStyle>
    </a:firstRow>
    <a:neCell>
      <a:tcTxStyle b="off" i="off"/>
      <a:tcStyle>
        <a:tcBdr/>
      </a:tcStyle>
    </a:neCell>
    <a:nwCell>
      <a:tcTxStyle b="off" i="off"/>
      <a:tcStyle>
        <a:tcBdr/>
      </a:tcStyle>
    </a:nwCell>
  </a:tblStyle>
  <a:tblStyle styleId="{9A9EFCD9-3DC8-481B-9CFA-007158C08660}" styleName="Table_3">
    <a:wholeTbl>
      <a:tcTxStyle b="off" i="off">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b="off" i="off"/>
      <a:tcStyle>
        <a:tcBdr/>
      </a:tcStyle>
    </a:band1H>
    <a:band2H>
      <a:tcTxStyle b="off" i="off"/>
      <a:tcStyle>
        <a:tcBdr/>
      </a:tcStyle>
    </a:band2H>
    <a:band1V>
      <a:tcTxStyle b="off" i="off"/>
      <a:tcStyle>
        <a:tcBdr/>
      </a:tcStyle>
    </a:band1V>
    <a:band2V>
      <a:tcTxStyle b="off" i="off"/>
      <a:tcStyle>
        <a:tcBdr/>
      </a:tcStyle>
    </a:band2V>
    <a:lastCol>
      <a:tcTxStyle b="off" i="off"/>
      <a:tcStyle>
        <a:tcBdr/>
      </a:tcStyle>
    </a:lastCol>
    <a:firstCol>
      <a:tcTxStyle b="off" i="off"/>
      <a:tcStyle>
        <a:tcBdr/>
      </a:tcStyle>
    </a:firstCol>
    <a:lastRow>
      <a:tcTxStyle b="off" i="off"/>
      <a:tcStyle>
        <a:tcBdr/>
      </a:tcStyle>
    </a:lastRow>
    <a:seCell>
      <a:tcTxStyle b="off" i="off"/>
      <a:tcStyle>
        <a:tcBdr/>
      </a:tcStyle>
    </a:seCell>
    <a:swCell>
      <a:tcTxStyle b="off" i="off"/>
      <a:tcStyle>
        <a:tcBdr/>
      </a:tcStyle>
    </a:swCell>
    <a:firstRow>
      <a:tcTxStyle b="off" i="off"/>
      <a:tcStyle>
        <a:tcBdr/>
      </a:tcStyle>
    </a:firstRow>
    <a:neCell>
      <a:tcTxStyle b="off" i="off"/>
      <a:tcStyle>
        <a:tcBdr/>
      </a:tcStyle>
    </a:neCell>
    <a:nwCell>
      <a:tcTxStyle b="off" i="off"/>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8862" autoAdjust="0"/>
    <p:restoredTop sz="62186" autoAdjust="0"/>
  </p:normalViewPr>
  <p:slideViewPr>
    <p:cSldViewPr snapToGrid="0">
      <p:cViewPr varScale="1">
        <p:scale>
          <a:sx n="53" d="100"/>
          <a:sy n="53" d="100"/>
        </p:scale>
        <p:origin x="1661" y="53"/>
      </p:cViewPr>
      <p:guideLst>
        <p:guide orient="horz" pos="3504"/>
        <p:guide pos="5784"/>
        <p:guide orient="horz" pos="2160"/>
      </p:guideLst>
    </p:cSldViewPr>
  </p:slideViewPr>
  <p:outlineViewPr>
    <p:cViewPr>
      <p:scale>
        <a:sx n="33" d="100"/>
        <a:sy n="33" d="100"/>
      </p:scale>
      <p:origin x="0" y="-16704"/>
    </p:cViewPr>
  </p:outlineViewPr>
  <p:notesTextViewPr>
    <p:cViewPr>
      <p:scale>
        <a:sx n="150" d="100"/>
        <a:sy n="150" d="100"/>
      </p:scale>
      <p:origin x="0" y="-739"/>
    </p:cViewPr>
  </p:notesTextViewPr>
  <p:sorterViewPr>
    <p:cViewPr>
      <p:scale>
        <a:sx n="100" d="100"/>
        <a:sy n="100" d="100"/>
      </p:scale>
      <p:origin x="0" y="0"/>
    </p:cViewPr>
  </p:sorterViewPr>
  <p:notesViewPr>
    <p:cSldViewPr snapToGrid="0">
      <p:cViewPr varScale="1">
        <p:scale>
          <a:sx n="64" d="100"/>
          <a:sy n="64" d="100"/>
        </p:scale>
        <p:origin x="850" y="67"/>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tags" Target="tags/tag1.xml"/><Relationship Id="rId21" Type="http://schemas.openxmlformats.org/officeDocument/2006/relationships/slide" Target="slides/slide17.xml"/><Relationship Id="rId34" Type="http://schemas.openxmlformats.org/officeDocument/2006/relationships/slide" Target="slides/slide30.xml"/><Relationship Id="rId7" Type="http://schemas.openxmlformats.org/officeDocument/2006/relationships/slide" Target="slides/slide3.xml"/><Relationship Id="rId205"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notesMaster" Target="notesMasters/notesMaster1.xml"/><Relationship Id="rId204"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203" Type="http://schemas.openxmlformats.org/officeDocument/2006/relationships/presProps" Target="presProps.xml"/><Relationship Id="rId208" Type="http://schemas.microsoft.com/office/2015/10/relationships/revisionInfo" Target="revisionInfo.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202" Type="http://schemas.openxmlformats.org/officeDocument/2006/relationships/commentAuthors" Target="commentAuthors.xml"/><Relationship Id="rId207" Type="http://schemas.microsoft.com/office/2016/11/relationships/changesInfo" Target="changesInfos/changesInfo1.xml"/><Relationship Id="rId8" Type="http://schemas.openxmlformats.org/officeDocument/2006/relationships/slide" Target="slides/slide4.xml"/><Relationship Id="rId206" Type="http://schemas.openxmlformats.org/officeDocument/2006/relationships/tableStyles" Target="tableStyles.xml"/><Relationship Id="rId3" Type="http://schemas.openxmlformats.org/officeDocument/2006/relationships/customXml" Target="../customXml/item3.xml"/><Relationship Id="rId201" Type="http://customschemas.google.com/relationships/presentationmetadata" Target="metadata"/><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handoutMaster" Target="handoutMasters/handoutMaster1.xml"/><Relationship Id="rId20" Type="http://schemas.openxmlformats.org/officeDocument/2006/relationships/slide" Target="slides/slide16.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Rasha Shamma" userId="1c73db26-142e-4551-b57f-b3954037bfbe" providerId="ADAL" clId="{A9DC2854-E979-4D1B-9564-B9F485E4A481}"/>
    <pc:docChg chg="modSld">
      <pc:chgData name="Rasha Shamma" userId="1c73db26-142e-4551-b57f-b3954037bfbe" providerId="ADAL" clId="{A9DC2854-E979-4D1B-9564-B9F485E4A481}" dt="2023-09-28T11:56:35.264" v="10" actId="948"/>
      <pc:docMkLst>
        <pc:docMk/>
      </pc:docMkLst>
      <pc:sldChg chg="modNotesTx">
        <pc:chgData name="Rasha Shamma" userId="1c73db26-142e-4551-b57f-b3954037bfbe" providerId="ADAL" clId="{A9DC2854-E979-4D1B-9564-B9F485E4A481}" dt="2023-09-28T11:54:25.524" v="3" actId="948"/>
        <pc:sldMkLst>
          <pc:docMk/>
          <pc:sldMk cId="2717101554" sldId="518"/>
        </pc:sldMkLst>
      </pc:sldChg>
      <pc:sldChg chg="modNotesTx">
        <pc:chgData name="Rasha Shamma" userId="1c73db26-142e-4551-b57f-b3954037bfbe" providerId="ADAL" clId="{A9DC2854-E979-4D1B-9564-B9F485E4A481}" dt="2023-09-28T11:53:58.279" v="0" actId="948"/>
        <pc:sldMkLst>
          <pc:docMk/>
          <pc:sldMk cId="2602290397" sldId="521"/>
        </pc:sldMkLst>
      </pc:sldChg>
      <pc:sldChg chg="modNotesTx">
        <pc:chgData name="Rasha Shamma" userId="1c73db26-142e-4551-b57f-b3954037bfbe" providerId="ADAL" clId="{A9DC2854-E979-4D1B-9564-B9F485E4A481}" dt="2023-09-28T11:55:18.771" v="5" actId="948"/>
        <pc:sldMkLst>
          <pc:docMk/>
          <pc:sldMk cId="3781600804" sldId="524"/>
        </pc:sldMkLst>
      </pc:sldChg>
      <pc:sldChg chg="modNotesTx">
        <pc:chgData name="Rasha Shamma" userId="1c73db26-142e-4551-b57f-b3954037bfbe" providerId="ADAL" clId="{A9DC2854-E979-4D1B-9564-B9F485E4A481}" dt="2023-09-28T11:54:07.892" v="1" actId="948"/>
        <pc:sldMkLst>
          <pc:docMk/>
          <pc:sldMk cId="2853418850" sldId="1789"/>
        </pc:sldMkLst>
      </pc:sldChg>
      <pc:sldChg chg="modNotesTx">
        <pc:chgData name="Rasha Shamma" userId="1c73db26-142e-4551-b57f-b3954037bfbe" providerId="ADAL" clId="{A9DC2854-E979-4D1B-9564-B9F485E4A481}" dt="2023-09-28T11:55:10.967" v="4" actId="948"/>
        <pc:sldMkLst>
          <pc:docMk/>
          <pc:sldMk cId="2747397591" sldId="2105"/>
        </pc:sldMkLst>
      </pc:sldChg>
      <pc:sldChg chg="modNotesTx">
        <pc:chgData name="Rasha Shamma" userId="1c73db26-142e-4551-b57f-b3954037bfbe" providerId="ADAL" clId="{A9DC2854-E979-4D1B-9564-B9F485E4A481}" dt="2023-09-28T11:55:37.532" v="6" actId="948"/>
        <pc:sldMkLst>
          <pc:docMk/>
          <pc:sldMk cId="1740730482" sldId="2114"/>
        </pc:sldMkLst>
      </pc:sldChg>
      <pc:sldChg chg="modNotesTx">
        <pc:chgData name="Rasha Shamma" userId="1c73db26-142e-4551-b57f-b3954037bfbe" providerId="ADAL" clId="{A9DC2854-E979-4D1B-9564-B9F485E4A481}" dt="2023-09-28T11:55:45.132" v="7" actId="948"/>
        <pc:sldMkLst>
          <pc:docMk/>
          <pc:sldMk cId="3054040348" sldId="2115"/>
        </pc:sldMkLst>
      </pc:sldChg>
      <pc:sldChg chg="modNotesTx">
        <pc:chgData name="Rasha Shamma" userId="1c73db26-142e-4551-b57f-b3954037bfbe" providerId="ADAL" clId="{A9DC2854-E979-4D1B-9564-B9F485E4A481}" dt="2023-09-28T11:56:15.703" v="8" actId="948"/>
        <pc:sldMkLst>
          <pc:docMk/>
          <pc:sldMk cId="2315338139" sldId="2117"/>
        </pc:sldMkLst>
      </pc:sldChg>
      <pc:sldChg chg="modNotesTx">
        <pc:chgData name="Rasha Shamma" userId="1c73db26-142e-4551-b57f-b3954037bfbe" providerId="ADAL" clId="{A9DC2854-E979-4D1B-9564-B9F485E4A481}" dt="2023-09-28T11:56:25.848" v="9" actId="948"/>
        <pc:sldMkLst>
          <pc:docMk/>
          <pc:sldMk cId="987753684" sldId="2121"/>
        </pc:sldMkLst>
      </pc:sldChg>
      <pc:sldChg chg="modNotesTx">
        <pc:chgData name="Rasha Shamma" userId="1c73db26-142e-4551-b57f-b3954037bfbe" providerId="ADAL" clId="{A9DC2854-E979-4D1B-9564-B9F485E4A481}" dt="2023-09-28T11:56:35.264" v="10" actId="948"/>
        <pc:sldMkLst>
          <pc:docMk/>
          <pc:sldMk cId="1812844985" sldId="2122"/>
        </pc:sldMkLst>
      </pc:sldChg>
      <pc:sldChg chg="modNotesTx">
        <pc:chgData name="Rasha Shamma" userId="1c73db26-142e-4551-b57f-b3954037bfbe" providerId="ADAL" clId="{A9DC2854-E979-4D1B-9564-B9F485E4A481}" dt="2023-09-28T11:54:17.025" v="2" actId="948"/>
        <pc:sldMkLst>
          <pc:docMk/>
          <pc:sldMk cId="3271413215" sldId="2128"/>
        </pc:sldMkLst>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567136E7-A376-43B0-AB94-EAA45EBFBCDF}"/>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a:extLst>
              <a:ext uri="{FF2B5EF4-FFF2-40B4-BE49-F238E27FC236}">
                <a16:creationId xmlns:a16="http://schemas.microsoft.com/office/drawing/2014/main" id="{90EF3A4D-E52B-4CC8-8C9E-4C89DA143DA8}"/>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3E21CB70-A57B-405F-9AAB-9A34510485D0}" type="datetimeFigureOut">
              <a:rPr lang="en-US" smtClean="0"/>
              <a:t>17-Oct-23</a:t>
            </a:fld>
            <a:endParaRPr lang="en-US" dirty="0"/>
          </a:p>
        </p:txBody>
      </p:sp>
      <p:sp>
        <p:nvSpPr>
          <p:cNvPr id="4" name="Footer Placeholder 3">
            <a:extLst>
              <a:ext uri="{FF2B5EF4-FFF2-40B4-BE49-F238E27FC236}">
                <a16:creationId xmlns:a16="http://schemas.microsoft.com/office/drawing/2014/main" id="{1E4AA7D1-4294-4CAE-9567-9CFCD74840A8}"/>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a:extLst>
              <a:ext uri="{FF2B5EF4-FFF2-40B4-BE49-F238E27FC236}">
                <a16:creationId xmlns:a16="http://schemas.microsoft.com/office/drawing/2014/main" id="{A8933949-6C88-4C24-8504-C0F763DFFBE1}"/>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4865A23-3D0C-4652-AA4E-4E2899A13973}" type="slidenum">
              <a:rPr lang="en-US" smtClean="0"/>
              <a:t>‹#›</a:t>
            </a:fld>
            <a:endParaRPr lang="en-US" dirty="0"/>
          </a:p>
        </p:txBody>
      </p:sp>
    </p:spTree>
    <p:extLst>
      <p:ext uri="{BB962C8B-B14F-4D97-AF65-F5344CB8AC3E}">
        <p14:creationId xmlns:p14="http://schemas.microsoft.com/office/powerpoint/2010/main" val="128614265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omic Sans MS" panose="030F0702030302020204" pitchFamily="66" charset="0"/>
                <a:ea typeface="Comic Sans MS" panose="030F0702030302020204" pitchFamily="66" charset="0"/>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lang="en-US" dirty="0"/>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omic Sans MS" panose="030F0702030302020204" pitchFamily="66" charset="0"/>
                <a:ea typeface="Comic Sans MS" panose="030F0702030302020204" pitchFamily="66" charset="0"/>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lang="en-US" dirty="0"/>
          </a:p>
        </p:txBody>
      </p:sp>
      <p:sp>
        <p:nvSpPr>
          <p:cNvPr id="5" name="Google Shape;5;n"/>
          <p:cNvSpPr>
            <a:spLocks noGrp="1" noRot="1" noChangeAspect="1"/>
          </p:cNvSpPr>
          <p:nvPr>
            <p:ph type="sldImg" idx="3"/>
          </p:nvPr>
        </p:nvSpPr>
        <p:spPr>
          <a:xfrm>
            <a:off x="685800" y="1166446"/>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L="914400" marR="0" lvl="1"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2pPr>
            <a:lvl3pPr marL="1371600" marR="0" lvl="2"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3pPr>
            <a:lvl4pPr marL="1828800" marR="0" lvl="3"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4pPr>
            <a:lvl5pPr marL="2286000" marR="0" lvl="4"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5pPr>
            <a:lvl6pPr marL="2743200" marR="0" lvl="5"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6pPr>
            <a:lvl7pPr marL="3200400" marR="0" lvl="6"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7pPr>
            <a:lvl8pPr marL="3657600" marR="0" lvl="7"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8pPr>
            <a:lvl9pPr marL="4114800" marR="0" lvl="8"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omic Sans MS" panose="030F0702030302020204" pitchFamily="66" charset="0"/>
                <a:ea typeface="Comic Sans MS" panose="030F0702030302020204" pitchFamily="66" charset="0"/>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lang="en-US" dirty="0"/>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lvl1pPr>
              <a:defRPr>
                <a:latin typeface="Comic Sans MS" panose="030F0702030302020204" pitchFamily="66" charset="0"/>
              </a:defRPr>
            </a:lvl1pPr>
          </a:lstStyle>
          <a:p>
            <a:pPr algn="r">
              <a:buSzPts val="1200"/>
            </a:pPr>
            <a:fld id="{00000000-1234-1234-1234-123412341234}" type="slidenum">
              <a:rPr lang="fr-FR" sz="1200" smtClean="0">
                <a:solidFill>
                  <a:schemeClr val="dk1"/>
                </a:solidFill>
                <a:ea typeface="Calibri"/>
                <a:cs typeface="Calibri"/>
                <a:sym typeface="Calibri"/>
              </a:rPr>
              <a:pPr algn="r">
                <a:buSzPts val="1200"/>
              </a:pPr>
              <a:t>‹#›</a:t>
            </a:fld>
            <a:endParaRPr lang="fr-FR" sz="1200" dirty="0">
              <a:solidFill>
                <a:schemeClr val="dk1"/>
              </a:solidFill>
              <a:ea typeface="Calibri"/>
              <a:cs typeface="Calibri"/>
              <a:sym typeface="Calibri"/>
            </a:endParaRPr>
          </a:p>
        </p:txBody>
      </p:sp>
    </p:spTree>
  </p:cSld>
  <p:clrMap bg1="lt1" tx1="dk1" bg2="dk2" tx2="lt2" accent1="accent1" accent2="accent2" accent3="accent3" accent4="accent4" accent5="accent5" accent6="accent6" hlink="hlink" folHlink="folHlink"/>
  <p:notesStyle>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Comic Sans MS" panose="030F0702030302020204" pitchFamily="66" charset="0"/>
        <a:ea typeface="Comic Sans MS" panose="030F0702030302020204" pitchFamily="66" charset="0"/>
        <a:cs typeface="Arial"/>
        <a:sym typeface="Arial"/>
      </a:defRPr>
    </a:lvl1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8"/>
        <p:cNvGrpSpPr/>
        <p:nvPr/>
      </p:nvGrpSpPr>
      <p:grpSpPr>
        <a:xfrm>
          <a:off x="0" y="0"/>
          <a:ext cx="0" cy="0"/>
          <a:chOff x="0" y="0"/>
          <a:chExt cx="0" cy="0"/>
        </a:xfrm>
      </p:grpSpPr>
      <p:sp>
        <p:nvSpPr>
          <p:cNvPr id="149" name="Google Shape;149;gb12e75e382_2_245: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dirty="0"/>
          </a:p>
        </p:txBody>
      </p:sp>
      <p:sp>
        <p:nvSpPr>
          <p:cNvPr id="150" name="Google Shape;150;gb12e75e382_2_24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66813"/>
            <a:ext cx="5486400" cy="3086100"/>
          </a:xfrm>
        </p:spPr>
      </p:sp>
      <p:sp>
        <p:nvSpPr>
          <p:cNvPr id="3" name="Notes Placeholder 2"/>
          <p:cNvSpPr>
            <a:spLocks noGrp="1"/>
          </p:cNvSpPr>
          <p:nvPr>
            <p:ph type="body" idx="1"/>
          </p:nvPr>
        </p:nvSpPr>
        <p:spPr/>
        <p:txBody>
          <a:bodyPr/>
          <a:lstStyle/>
          <a:p>
            <a:pPr marL="228600" marR="0" lvl="0" indent="0" algn="l" defTabSz="914400" rtl="0" eaLnBrk="1" fontAlgn="auto" latinLnBrk="0" hangingPunct="1">
              <a:lnSpc>
                <a:spcPct val="107000"/>
              </a:lnSpc>
              <a:spcBef>
                <a:spcPts val="0"/>
              </a:spcBef>
              <a:spcAft>
                <a:spcPts val="800"/>
              </a:spcAft>
              <a:buClr>
                <a:srgbClr val="000000"/>
              </a:buClr>
              <a:buSzPts val="1400"/>
              <a:buFont typeface="Arial"/>
              <a:buNone/>
              <a:tabLst/>
              <a:defRPr/>
            </a:pPr>
            <a:r>
              <a:rPr kumimoji="0" lang="fr-FR" sz="1600" b="1" i="0" u="none" strike="noStrike" kern="0" cap="none" spc="0" normalizeH="0" baseline="0" noProof="0" dirty="0">
                <a:ln>
                  <a:noFill/>
                </a:ln>
                <a:solidFill>
                  <a:srgbClr val="000000"/>
                </a:solidFill>
                <a:effectLst/>
                <a:uLnTx/>
                <a:uFillTx/>
                <a:latin typeface="Times New Roman" panose="02020603050405020304" pitchFamily="18" charset="0"/>
                <a:ea typeface="Calibri" panose="020F0502020204030204" pitchFamily="34" charset="0"/>
                <a:cs typeface="Arial" panose="020B0604020202020204" pitchFamily="34" charset="0"/>
                <a:sym typeface="Calibri"/>
              </a:rPr>
              <a:t>Note pour l'enseignant(e)</a:t>
            </a:r>
          </a:p>
          <a:p>
            <a:pPr marL="228600" indent="0"/>
            <a:r>
              <a:rPr lang="fr-FR" sz="1600" b="0" u="none" kern="1200" noProof="0" dirty="0">
                <a:solidFill>
                  <a:schemeClr val="tx1"/>
                </a:solidFill>
                <a:effectLst/>
                <a:latin typeface="+mn-lt"/>
                <a:ea typeface="+mn-ea"/>
                <a:cs typeface="+mn-cs"/>
              </a:rPr>
              <a:t>L’enseignant(e) dit : </a:t>
            </a:r>
            <a:r>
              <a:rPr lang="fr-FR" sz="1600" b="1" i="1" u="none" kern="1200" noProof="0" dirty="0">
                <a:solidFill>
                  <a:schemeClr val="tx1"/>
                </a:solidFill>
                <a:effectLst/>
                <a:latin typeface="+mn-lt"/>
                <a:ea typeface="+mn-ea"/>
                <a:cs typeface="+mn-cs"/>
              </a:rPr>
              <a:t>« Coloriez le(s) côté(s) qui est/sont de même longueur que le côté rouge. »</a:t>
            </a: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sz="1600" b="0" noProof="0" dirty="0">
                <a:latin typeface="Calibri" panose="020F0502020204030204" pitchFamily="34" charset="0"/>
                <a:cs typeface="Calibri" panose="020F0502020204030204" pitchFamily="34" charset="0"/>
              </a:rPr>
              <a:t>Donnez aux élèves du temps pour compléter l’activité.</a:t>
            </a:r>
            <a:endParaRPr lang="fr-FR" sz="1600" b="0" noProof="0" dirty="0">
              <a:effectLst/>
            </a:endParaRPr>
          </a:p>
          <a:p>
            <a:pPr marL="228600" indent="0"/>
            <a:endParaRPr lang="fr-FR" sz="1600" b="0" i="1" u="none" kern="1200" noProof="0" dirty="0">
              <a:solidFill>
                <a:schemeClr val="tx1"/>
              </a:solidFill>
              <a:effectLst/>
              <a:latin typeface="+mn-lt"/>
              <a:ea typeface="+mn-ea"/>
              <a:cs typeface="+mn-cs"/>
            </a:endParaRP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sz="1600" b="0" u="none" noProof="0" dirty="0">
                <a:latin typeface="Calibri"/>
                <a:ea typeface="Calibri" panose="020F0502020204030204" pitchFamily="34" charset="0"/>
                <a:cs typeface="Calibri"/>
              </a:rPr>
              <a:t>L'enseignant(e) peut corriger interactivement. </a:t>
            </a:r>
          </a:p>
          <a:p>
            <a:pPr marL="228600" indent="0"/>
            <a:r>
              <a:rPr lang="fr-FR" sz="1600" b="0" u="none" kern="1200" noProof="0" dirty="0">
                <a:solidFill>
                  <a:schemeClr val="tx1"/>
                </a:solidFill>
                <a:effectLst/>
                <a:latin typeface="+mn-lt"/>
                <a:ea typeface="+mn-ea"/>
                <a:cs typeface="+mn-cs"/>
              </a:rPr>
              <a:t>L’enseignant(e) dit : </a:t>
            </a:r>
            <a:r>
              <a:rPr lang="fr-FR" sz="1600" b="1" i="1" u="none" kern="1200" noProof="0" dirty="0">
                <a:solidFill>
                  <a:schemeClr val="tx1"/>
                </a:solidFill>
                <a:effectLst/>
                <a:latin typeface="+mn-lt"/>
                <a:ea typeface="+mn-ea"/>
                <a:cs typeface="+mn-cs"/>
              </a:rPr>
              <a:t>« Le rectangle et le parallélogramme sont des formes qui ont deux côtés longs, en face l’un de l'autre et de même longueur, et deux côtés courts, en face l’un de l'autre et de même longueur. </a:t>
            </a:r>
          </a:p>
          <a:p>
            <a:pPr marL="228600" indent="0"/>
            <a:r>
              <a:rPr lang="fr-FR" sz="1600" b="1" i="1" u="none" kern="1200" noProof="0" dirty="0">
                <a:solidFill>
                  <a:schemeClr val="tx1"/>
                </a:solidFill>
                <a:effectLst/>
                <a:latin typeface="+mn-lt"/>
                <a:ea typeface="+mn-ea"/>
                <a:cs typeface="+mn-cs"/>
              </a:rPr>
              <a:t>C'est pourquoi les côtés opposés sont de même longueur. »</a:t>
            </a:r>
            <a:endParaRPr kumimoji="0" lang="fr-FR" sz="1600" b="1" i="0" u="none" strike="noStrike" kern="0" cap="none" spc="0" normalizeH="0" baseline="0" noProof="0" dirty="0">
              <a:ln>
                <a:noFill/>
              </a:ln>
              <a:solidFill>
                <a:srgbClr val="000000"/>
              </a:solidFill>
              <a:effectLst/>
              <a:uLnTx/>
              <a:uFillTx/>
              <a:latin typeface="Times New Roman" panose="02020603050405020304" pitchFamily="18" charset="0"/>
              <a:ea typeface="Calibri" panose="020F0502020204030204" pitchFamily="34" charset="0"/>
              <a:cs typeface="Arial" panose="020B0604020202020204" pitchFamily="34" charset="0"/>
              <a:sym typeface="Calibri"/>
            </a:endParaRPr>
          </a:p>
          <a:p>
            <a:pPr marL="0" marR="0" lvl="0" indent="-228600" algn="l" defTabSz="914400" rtl="0" eaLnBrk="1" fontAlgn="auto" latinLnBrk="0" hangingPunct="1">
              <a:lnSpc>
                <a:spcPct val="107000"/>
              </a:lnSpc>
              <a:spcBef>
                <a:spcPts val="0"/>
              </a:spcBef>
              <a:spcAft>
                <a:spcPts val="800"/>
              </a:spcAft>
              <a:buClr>
                <a:srgbClr val="000000"/>
              </a:buClr>
              <a:buSzPts val="1400"/>
              <a:buFont typeface="Arial"/>
              <a:buNone/>
              <a:tabLst/>
              <a:defRPr/>
            </a:pPr>
            <a:endParaRPr kumimoji="0" lang="en-US" sz="1600" b="1" i="0" u="none" strike="noStrike" kern="0" cap="none" spc="0" normalizeH="0" baseline="0" noProof="0" dirty="0">
              <a:ln>
                <a:noFill/>
              </a:ln>
              <a:solidFill>
                <a:srgbClr val="000000"/>
              </a:solidFill>
              <a:effectLst/>
              <a:uLnTx/>
              <a:uFillTx/>
              <a:latin typeface="Times New Roman" panose="02020603050405020304" pitchFamily="18" charset="0"/>
              <a:ea typeface="Calibri" panose="020F0502020204030204" pitchFamily="34" charset="0"/>
              <a:cs typeface="Arial" panose="020B0604020202020204" pitchFamily="34" charset="0"/>
              <a:sym typeface="Calibri"/>
            </a:endParaRPr>
          </a:p>
        </p:txBody>
      </p:sp>
      <p:sp>
        <p:nvSpPr>
          <p:cNvPr id="4" name="Slide Number Placeholder 3"/>
          <p:cNvSpPr>
            <a:spLocks noGrp="1"/>
          </p:cNvSpPr>
          <p:nvPr>
            <p:ph type="sldNum" idx="12"/>
          </p:nvPr>
        </p:nvSpPr>
        <p:spPr/>
        <p:txBody>
          <a:bodyPr/>
          <a:lstStyle/>
          <a:p>
            <a:pPr algn="r">
              <a:buSzPts val="1200"/>
            </a:pPr>
            <a:fld id="{00000000-1234-1234-1234-123412341234}" type="slidenum">
              <a:rPr lang="fr-FR" sz="1200" smtClean="0">
                <a:solidFill>
                  <a:schemeClr val="dk1"/>
                </a:solidFill>
                <a:ea typeface="Calibri"/>
                <a:cs typeface="Calibri"/>
                <a:sym typeface="Calibri"/>
              </a:rPr>
              <a:pPr algn="r">
                <a:buSzPts val="1200"/>
              </a:pPr>
              <a:t>10</a:t>
            </a:fld>
            <a:endParaRPr lang="fr-FR" sz="1200" dirty="0">
              <a:solidFill>
                <a:schemeClr val="dk1"/>
              </a:solidFill>
              <a:ea typeface="Calibri"/>
              <a:cs typeface="Calibri"/>
              <a:sym typeface="Calibri"/>
            </a:endParaRPr>
          </a:p>
        </p:txBody>
      </p:sp>
    </p:spTree>
    <p:extLst>
      <p:ext uri="{BB962C8B-B14F-4D97-AF65-F5344CB8AC3E}">
        <p14:creationId xmlns:p14="http://schemas.microsoft.com/office/powerpoint/2010/main" val="153753801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66813"/>
            <a:ext cx="5486400" cy="3086100"/>
          </a:xfrm>
        </p:spPr>
      </p:sp>
      <p:sp>
        <p:nvSpPr>
          <p:cNvPr id="3" name="Notes Placeholder 2"/>
          <p:cNvSpPr>
            <a:spLocks noGrp="1"/>
          </p:cNvSpPr>
          <p:nvPr>
            <p:ph type="body" idx="1"/>
          </p:nvPr>
        </p:nvSpPr>
        <p:spPr/>
        <p:txBody>
          <a:bodyPr/>
          <a:lstStyle/>
          <a:p>
            <a:pPr marL="228600" marR="0" lvl="0" indent="0" algn="l" defTabSz="914400" rtl="0" eaLnBrk="1" fontAlgn="auto" latinLnBrk="0" hangingPunct="1">
              <a:lnSpc>
                <a:spcPct val="107000"/>
              </a:lnSpc>
              <a:spcBef>
                <a:spcPts val="0"/>
              </a:spcBef>
              <a:spcAft>
                <a:spcPts val="800"/>
              </a:spcAft>
              <a:buClr>
                <a:srgbClr val="000000"/>
              </a:buClr>
              <a:buSzPts val="1400"/>
              <a:buFont typeface="Arial"/>
              <a:buNone/>
              <a:tabLst/>
              <a:defRPr/>
            </a:pPr>
            <a:r>
              <a:rPr kumimoji="0" lang="fr-FR" sz="1600" b="1" i="0" u="none" strike="noStrike" kern="0" cap="none" spc="0" normalizeH="0" baseline="0" noProof="0" dirty="0">
                <a:ln>
                  <a:noFill/>
                </a:ln>
                <a:solidFill>
                  <a:srgbClr val="000000"/>
                </a:solidFill>
                <a:effectLst/>
                <a:uLnTx/>
                <a:uFillTx/>
                <a:latin typeface="Times New Roman" panose="02020603050405020304" pitchFamily="18" charset="0"/>
                <a:ea typeface="Calibri" panose="020F0502020204030204" pitchFamily="34" charset="0"/>
                <a:cs typeface="Arial" panose="020B0604020202020204" pitchFamily="34" charset="0"/>
                <a:sym typeface="Calibri"/>
              </a:rPr>
              <a:t>Note pour l'enseignant(e)</a:t>
            </a:r>
          </a:p>
          <a:p>
            <a:pPr marL="228600" indent="0"/>
            <a:r>
              <a:rPr lang="fr-FR" sz="1600" b="0" u="none" kern="1200" noProof="0" dirty="0">
                <a:solidFill>
                  <a:schemeClr val="tx1"/>
                </a:solidFill>
                <a:effectLst/>
                <a:latin typeface="+mn-lt"/>
                <a:ea typeface="+mn-ea"/>
                <a:cs typeface="+mn-cs"/>
              </a:rPr>
              <a:t>L’enseignant(e) dit : </a:t>
            </a:r>
            <a:r>
              <a:rPr lang="fr-FR" sz="1600" b="1" i="1" u="none" kern="1200" noProof="0" dirty="0">
                <a:solidFill>
                  <a:schemeClr val="tx1"/>
                </a:solidFill>
                <a:effectLst/>
                <a:latin typeface="+mn-lt"/>
                <a:ea typeface="+mn-ea"/>
                <a:cs typeface="+mn-cs"/>
              </a:rPr>
              <a:t>« </a:t>
            </a:r>
            <a:r>
              <a:rPr lang="fr-FR" sz="1600" b="1" i="1" u="none" strike="noStrike" kern="1200" cap="none" noProof="0" dirty="0">
                <a:solidFill>
                  <a:schemeClr val="tx1"/>
                </a:solidFill>
                <a:effectLst/>
                <a:latin typeface="Calibri"/>
                <a:ea typeface="Calibri"/>
                <a:cs typeface="Calibri"/>
                <a:sym typeface="Calibri"/>
              </a:rPr>
              <a:t>Coloriez le(s) côté(s) qui est/sont de même longueur que le côté rouge.</a:t>
            </a:r>
            <a:r>
              <a:rPr lang="fr-FR" sz="1600" b="1" i="1" u="none" kern="1200" noProof="0" dirty="0">
                <a:solidFill>
                  <a:schemeClr val="tx1"/>
                </a:solidFill>
                <a:effectLst/>
                <a:latin typeface="+mn-lt"/>
                <a:ea typeface="+mn-ea"/>
                <a:cs typeface="+mn-cs"/>
              </a:rPr>
              <a:t> »</a:t>
            </a:r>
            <a:endParaRPr lang="fr-FR" sz="1600" b="1" i="1" u="none" strike="noStrike" kern="1200" cap="none" noProof="0" dirty="0">
              <a:solidFill>
                <a:schemeClr val="tx1"/>
              </a:solidFill>
              <a:effectLst/>
              <a:latin typeface="Calibri"/>
              <a:ea typeface="Calibri"/>
              <a:cs typeface="Calibri"/>
              <a:sym typeface="Calibri"/>
            </a:endParaRP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sz="1600" b="0" noProof="0" dirty="0">
                <a:latin typeface="Calibri" panose="020F0502020204030204" pitchFamily="34" charset="0"/>
                <a:cs typeface="Calibri" panose="020F0502020204030204" pitchFamily="34" charset="0"/>
              </a:rPr>
              <a:t>Donnez aux élèves du temps pour compléter l’activité.</a:t>
            </a:r>
            <a:endParaRPr lang="fr-FR" sz="1600" b="0" noProof="0" dirty="0">
              <a:effectLst/>
            </a:endParaRPr>
          </a:p>
          <a:p>
            <a:pPr marL="228600" indent="0"/>
            <a:endParaRPr lang="fr-FR" sz="1600" b="0" i="1" u="none" strike="noStrike" kern="1200" cap="none" noProof="0" dirty="0">
              <a:solidFill>
                <a:schemeClr val="tx1"/>
              </a:solidFill>
              <a:effectLst/>
              <a:latin typeface="Calibri"/>
              <a:ea typeface="Calibri"/>
              <a:cs typeface="Calibri"/>
              <a:sym typeface="Calibri"/>
            </a:endParaRP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sz="1600" b="0" u="none" noProof="0" dirty="0">
                <a:latin typeface="Calibri"/>
                <a:ea typeface="Calibri" panose="020F0502020204030204" pitchFamily="34" charset="0"/>
                <a:cs typeface="Calibri"/>
              </a:rPr>
              <a:t>L'enseignant(e) peut corriger interactivement. </a:t>
            </a:r>
          </a:p>
          <a:p>
            <a:pPr marL="228600" indent="0"/>
            <a:r>
              <a:rPr lang="fr-FR" sz="1600" b="0" u="none" kern="1200" noProof="0" dirty="0">
                <a:solidFill>
                  <a:schemeClr val="tx1"/>
                </a:solidFill>
                <a:effectLst/>
                <a:latin typeface="+mn-lt"/>
                <a:ea typeface="+mn-ea"/>
                <a:cs typeface="+mn-cs"/>
              </a:rPr>
              <a:t>L’enseignant(e) dit : </a:t>
            </a:r>
            <a:r>
              <a:rPr lang="fr-FR" sz="1600" b="1" i="1" u="none" kern="1200" noProof="0" dirty="0">
                <a:solidFill>
                  <a:schemeClr val="tx1"/>
                </a:solidFill>
                <a:effectLst/>
                <a:latin typeface="+mn-lt"/>
                <a:ea typeface="+mn-ea"/>
                <a:cs typeface="+mn-cs"/>
              </a:rPr>
              <a:t>« </a:t>
            </a:r>
            <a:r>
              <a:rPr lang="fr-FR" sz="1600" b="1" i="1" u="none" strike="noStrike" kern="1200" cap="none" noProof="0" dirty="0">
                <a:solidFill>
                  <a:schemeClr val="tx1"/>
                </a:solidFill>
                <a:effectLst/>
                <a:latin typeface="Calibri"/>
                <a:ea typeface="Calibri"/>
                <a:cs typeface="Calibri"/>
                <a:sym typeface="Calibri"/>
              </a:rPr>
              <a:t>Le rectangle et le parallélogramme sont des formes qui ont deux côtés longs, en face l’un de l'autre et de même longueur, et deux côtés courts, en face l’un de l'autre et de même longueur. </a:t>
            </a:r>
          </a:p>
          <a:p>
            <a:pPr marL="228600" indent="0"/>
            <a:r>
              <a:rPr lang="fr-FR" sz="1600" b="1" i="1" u="none" strike="noStrike" kern="1200" cap="none" noProof="0" dirty="0">
                <a:solidFill>
                  <a:schemeClr val="tx1"/>
                </a:solidFill>
                <a:effectLst/>
                <a:latin typeface="Calibri"/>
                <a:ea typeface="Calibri"/>
                <a:cs typeface="Calibri"/>
                <a:sym typeface="Calibri"/>
              </a:rPr>
              <a:t>C'est pourquoi les côtés opposés sont de même longueur.</a:t>
            </a:r>
            <a:r>
              <a:rPr lang="fr-FR" sz="1600" b="1" i="1" u="none" kern="1200" noProof="0" dirty="0">
                <a:solidFill>
                  <a:schemeClr val="tx1"/>
                </a:solidFill>
                <a:effectLst/>
                <a:latin typeface="+mn-lt"/>
                <a:ea typeface="+mn-ea"/>
                <a:cs typeface="+mn-cs"/>
              </a:rPr>
              <a:t> »</a:t>
            </a:r>
            <a:endParaRPr kumimoji="0" lang="fr-FR" sz="1600" b="1" i="0" u="none" strike="noStrike" kern="0" cap="none" spc="0" normalizeH="0" baseline="0" noProof="0" dirty="0">
              <a:ln>
                <a:noFill/>
              </a:ln>
              <a:solidFill>
                <a:srgbClr val="000000"/>
              </a:solidFill>
              <a:effectLst/>
              <a:uLnTx/>
              <a:uFillTx/>
              <a:latin typeface="Times New Roman" panose="02020603050405020304" pitchFamily="18" charset="0"/>
              <a:ea typeface="Calibri" panose="020F0502020204030204" pitchFamily="34" charset="0"/>
              <a:cs typeface="Arial" panose="020B0604020202020204" pitchFamily="34" charset="0"/>
              <a:sym typeface="Calibri"/>
            </a:endParaRPr>
          </a:p>
        </p:txBody>
      </p:sp>
      <p:sp>
        <p:nvSpPr>
          <p:cNvPr id="4" name="Slide Number Placeholder 3"/>
          <p:cNvSpPr>
            <a:spLocks noGrp="1"/>
          </p:cNvSpPr>
          <p:nvPr>
            <p:ph type="sldNum" idx="12"/>
          </p:nvPr>
        </p:nvSpPr>
        <p:spPr/>
        <p:txBody>
          <a:bodyPr/>
          <a:lstStyle/>
          <a:p>
            <a:pPr algn="r">
              <a:buSzPts val="1200"/>
            </a:pPr>
            <a:fld id="{00000000-1234-1234-1234-123412341234}" type="slidenum">
              <a:rPr lang="fr-FR" sz="1200" smtClean="0">
                <a:solidFill>
                  <a:schemeClr val="dk1"/>
                </a:solidFill>
                <a:ea typeface="Calibri"/>
                <a:cs typeface="Calibri"/>
                <a:sym typeface="Calibri"/>
              </a:rPr>
              <a:pPr algn="r">
                <a:buSzPts val="1200"/>
              </a:pPr>
              <a:t>11</a:t>
            </a:fld>
            <a:endParaRPr lang="fr-FR" sz="1200" dirty="0">
              <a:solidFill>
                <a:schemeClr val="dk1"/>
              </a:solidFill>
              <a:ea typeface="Calibri"/>
              <a:cs typeface="Calibri"/>
              <a:sym typeface="Calibri"/>
            </a:endParaRPr>
          </a:p>
        </p:txBody>
      </p:sp>
    </p:spTree>
    <p:extLst>
      <p:ext uri="{BB962C8B-B14F-4D97-AF65-F5344CB8AC3E}">
        <p14:creationId xmlns:p14="http://schemas.microsoft.com/office/powerpoint/2010/main" val="262754649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66813"/>
            <a:ext cx="5486400" cy="3086100"/>
          </a:xfrm>
        </p:spPr>
      </p:sp>
      <p:sp>
        <p:nvSpPr>
          <p:cNvPr id="3" name="Notes Placeholder 2"/>
          <p:cNvSpPr>
            <a:spLocks noGrp="1"/>
          </p:cNvSpPr>
          <p:nvPr>
            <p:ph type="body" idx="1"/>
          </p:nvPr>
        </p:nvSpPr>
        <p:spPr/>
        <p:txBody>
          <a:bodyPr/>
          <a:lstStyle/>
          <a:p>
            <a:pPr marL="228600" marR="0" lvl="0" indent="0" algn="l" defTabSz="914400" rtl="0" eaLnBrk="1" fontAlgn="auto" latinLnBrk="0" hangingPunct="1">
              <a:lnSpc>
                <a:spcPct val="107000"/>
              </a:lnSpc>
              <a:spcBef>
                <a:spcPts val="0"/>
              </a:spcBef>
              <a:spcAft>
                <a:spcPts val="800"/>
              </a:spcAft>
              <a:buClr>
                <a:srgbClr val="000000"/>
              </a:buClr>
              <a:buSzPts val="1400"/>
              <a:buFont typeface="Arial"/>
              <a:buNone/>
              <a:tabLst/>
              <a:defRPr/>
            </a:pPr>
            <a:r>
              <a:rPr kumimoji="0" lang="fr-FR" sz="1600" b="1" i="0" u="none" strike="noStrike" kern="0" cap="none" spc="0" normalizeH="0" baseline="0" noProof="0" dirty="0">
                <a:ln>
                  <a:noFill/>
                </a:ln>
                <a:solidFill>
                  <a:srgbClr val="000000"/>
                </a:solidFill>
                <a:effectLst/>
                <a:uLnTx/>
                <a:uFillTx/>
                <a:latin typeface="Times New Roman" panose="02020603050405020304" pitchFamily="18" charset="0"/>
                <a:ea typeface="Calibri" panose="020F0502020204030204" pitchFamily="34" charset="0"/>
                <a:cs typeface="Arial" panose="020B0604020202020204" pitchFamily="34" charset="0"/>
                <a:sym typeface="Calibri"/>
              </a:rPr>
              <a:t>Note pour l'enseignant(e)</a:t>
            </a:r>
          </a:p>
          <a:p>
            <a:pPr marL="228600" indent="0"/>
            <a:r>
              <a:rPr lang="fr-FR" sz="1600" b="0" u="none" kern="1200" noProof="0" dirty="0">
                <a:solidFill>
                  <a:schemeClr val="tx1"/>
                </a:solidFill>
                <a:effectLst/>
                <a:latin typeface="+mn-lt"/>
                <a:ea typeface="+mn-ea"/>
                <a:cs typeface="+mn-cs"/>
              </a:rPr>
              <a:t>L’enseignant(e) dit : </a:t>
            </a:r>
            <a:r>
              <a:rPr lang="fr-FR" sz="1600" b="1" i="1" u="none" kern="1200" noProof="0" dirty="0">
                <a:solidFill>
                  <a:schemeClr val="tx1"/>
                </a:solidFill>
                <a:effectLst/>
                <a:latin typeface="+mn-lt"/>
                <a:ea typeface="+mn-ea"/>
                <a:cs typeface="+mn-cs"/>
              </a:rPr>
              <a:t>« Calculez le périmètre de chaque figure.</a:t>
            </a:r>
          </a:p>
          <a:p>
            <a:pPr marL="228600" indent="0"/>
            <a:r>
              <a:rPr lang="fr-FR" sz="1600" b="1" i="1" u="none" kern="1200" noProof="0" dirty="0">
                <a:solidFill>
                  <a:schemeClr val="tx1"/>
                </a:solidFill>
                <a:effectLst/>
                <a:latin typeface="+mn-lt"/>
                <a:ea typeface="+mn-ea"/>
                <a:cs typeface="+mn-cs"/>
              </a:rPr>
              <a:t>Notez que le quadrillage est composé de carrés dont les côtés sont de longueur égale à une unité chacun. »</a:t>
            </a: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sz="1600" b="0" noProof="0" dirty="0">
                <a:latin typeface="Calibri" panose="020F0502020204030204" pitchFamily="34" charset="0"/>
                <a:cs typeface="Calibri" panose="020F0502020204030204" pitchFamily="34" charset="0"/>
              </a:rPr>
              <a:t>Donnez aux élèves du temps pour compléter l’activité.</a:t>
            </a:r>
            <a:endParaRPr lang="fr-FR" sz="1600" b="0" noProof="0" dirty="0">
              <a:effectLst/>
            </a:endParaRPr>
          </a:p>
          <a:p>
            <a:pPr marL="228600" indent="0"/>
            <a:endParaRPr lang="fr-FR" sz="1600" b="0" i="1" u="none" kern="1200" noProof="0" dirty="0">
              <a:solidFill>
                <a:schemeClr val="tx1"/>
              </a:solidFill>
              <a:effectLst/>
              <a:latin typeface="+mn-lt"/>
              <a:ea typeface="+mn-ea"/>
              <a:cs typeface="+mn-cs"/>
            </a:endParaRP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sz="1600" b="0" u="none" noProof="0" dirty="0">
                <a:latin typeface="Calibri"/>
                <a:ea typeface="Calibri" panose="020F0502020204030204" pitchFamily="34" charset="0"/>
                <a:cs typeface="Calibri"/>
              </a:rPr>
              <a:t>L'enseignant(e) peut corriger interactivement. </a:t>
            </a:r>
          </a:p>
          <a:p>
            <a:pPr marL="228600" indent="0"/>
            <a:r>
              <a:rPr lang="fr-FR" sz="1600" b="0" u="none" kern="1200" noProof="0" dirty="0">
                <a:solidFill>
                  <a:schemeClr val="tx1"/>
                </a:solidFill>
                <a:effectLst/>
                <a:latin typeface="+mn-lt"/>
                <a:ea typeface="+mn-ea"/>
                <a:cs typeface="+mn-cs"/>
              </a:rPr>
              <a:t>L’enseignant(e) dit : </a:t>
            </a:r>
            <a:r>
              <a:rPr lang="fr-FR" sz="1600" b="1" i="1" u="none" kern="1200" noProof="0" dirty="0">
                <a:solidFill>
                  <a:schemeClr val="tx1"/>
                </a:solidFill>
                <a:effectLst/>
                <a:latin typeface="+mn-lt"/>
                <a:ea typeface="+mn-ea"/>
                <a:cs typeface="+mn-cs"/>
              </a:rPr>
              <a:t>« Le carré est composé de 4 côtés, chacun d'eux mesurant 4 unités. </a:t>
            </a:r>
          </a:p>
          <a:p>
            <a:pPr marL="228600" indent="0"/>
            <a:r>
              <a:rPr lang="fr-FR" sz="1600" b="1" i="1" u="none" kern="1200" noProof="0" dirty="0">
                <a:solidFill>
                  <a:schemeClr val="tx1"/>
                </a:solidFill>
                <a:effectLst/>
                <a:latin typeface="+mn-lt"/>
                <a:ea typeface="+mn-ea"/>
                <a:cs typeface="+mn-cs"/>
              </a:rPr>
              <a:t>4 + 4 + 4 + 4 = 16 ou 4 × 4 = 16. </a:t>
            </a:r>
          </a:p>
          <a:p>
            <a:pPr marL="228600" indent="0"/>
            <a:r>
              <a:rPr lang="fr-FR" sz="1600" b="1" i="1" u="none" kern="1200" noProof="0" dirty="0">
                <a:solidFill>
                  <a:schemeClr val="tx1"/>
                </a:solidFill>
                <a:effectLst/>
                <a:latin typeface="+mn-lt"/>
                <a:ea typeface="+mn-ea"/>
                <a:cs typeface="+mn-cs"/>
              </a:rPr>
              <a:t>Le périmètre du carré est égal à 16 unités.</a:t>
            </a:r>
          </a:p>
          <a:p>
            <a:pPr marL="228600" indent="0"/>
            <a:r>
              <a:rPr lang="fr-FR" sz="1600" b="1" i="1" u="none" kern="1200" noProof="0" dirty="0">
                <a:solidFill>
                  <a:schemeClr val="tx1"/>
                </a:solidFill>
                <a:effectLst/>
                <a:latin typeface="+mn-lt"/>
                <a:ea typeface="+mn-ea"/>
                <a:cs typeface="+mn-cs"/>
              </a:rPr>
              <a:t>Le rectangle a 2 côtés longs, mesurant chacun 4 unités de longueur, et 2 côtés plus courts, mesurant chacun 2 unités de longueur.</a:t>
            </a:r>
          </a:p>
          <a:p>
            <a:pPr marL="228600" indent="0"/>
            <a:r>
              <a:rPr lang="fr-FR" sz="1600" b="1" i="1" u="none" kern="1200" noProof="0" dirty="0">
                <a:solidFill>
                  <a:schemeClr val="tx1"/>
                </a:solidFill>
                <a:effectLst/>
                <a:latin typeface="+mn-lt"/>
                <a:ea typeface="+mn-ea"/>
                <a:cs typeface="+mn-cs"/>
              </a:rPr>
              <a:t>4 + 4 + 2 + 2 = 12.</a:t>
            </a:r>
          </a:p>
          <a:p>
            <a:pPr marL="228600" indent="0"/>
            <a:r>
              <a:rPr lang="fr-FR" sz="1600" b="1" i="1" u="none" kern="1200" noProof="0" dirty="0">
                <a:solidFill>
                  <a:schemeClr val="tx1"/>
                </a:solidFill>
                <a:effectLst/>
                <a:latin typeface="+mn-lt"/>
                <a:ea typeface="+mn-ea"/>
                <a:cs typeface="+mn-cs"/>
              </a:rPr>
              <a:t>Le périmètre du rectangle est égal à 12 unités. »</a:t>
            </a:r>
          </a:p>
          <a:p>
            <a:pPr marL="0" marR="0" lvl="0" indent="-228600" algn="l" defTabSz="914400" rtl="0" eaLnBrk="1" fontAlgn="auto" latinLnBrk="0" hangingPunct="1">
              <a:lnSpc>
                <a:spcPct val="107000"/>
              </a:lnSpc>
              <a:spcBef>
                <a:spcPts val="0"/>
              </a:spcBef>
              <a:spcAft>
                <a:spcPts val="800"/>
              </a:spcAft>
              <a:buClr>
                <a:srgbClr val="000000"/>
              </a:buClr>
              <a:buSzPts val="1400"/>
              <a:buFont typeface="Arial"/>
              <a:buNone/>
              <a:tabLst/>
              <a:defRPr/>
            </a:pPr>
            <a:endParaRPr kumimoji="0" lang="en-US" sz="1600" b="1" i="0" u="none" strike="noStrike" kern="0" cap="none" spc="0" normalizeH="0" baseline="0" noProof="0" dirty="0">
              <a:ln>
                <a:noFill/>
              </a:ln>
              <a:solidFill>
                <a:srgbClr val="000000"/>
              </a:solidFill>
              <a:effectLst/>
              <a:uLnTx/>
              <a:uFillTx/>
              <a:latin typeface="Times New Roman" panose="02020603050405020304" pitchFamily="18" charset="0"/>
              <a:ea typeface="Calibri" panose="020F0502020204030204" pitchFamily="34" charset="0"/>
              <a:cs typeface="Arial" panose="020B0604020202020204" pitchFamily="34" charset="0"/>
              <a:sym typeface="Calibri"/>
            </a:endParaRPr>
          </a:p>
        </p:txBody>
      </p:sp>
      <p:sp>
        <p:nvSpPr>
          <p:cNvPr id="4" name="Slide Number Placeholder 3"/>
          <p:cNvSpPr>
            <a:spLocks noGrp="1"/>
          </p:cNvSpPr>
          <p:nvPr>
            <p:ph type="sldNum" idx="12"/>
          </p:nvPr>
        </p:nvSpPr>
        <p:spPr/>
        <p:txBody>
          <a:bodyPr/>
          <a:lstStyle/>
          <a:p>
            <a:pPr algn="r">
              <a:buSzPts val="1200"/>
            </a:pPr>
            <a:fld id="{00000000-1234-1234-1234-123412341234}" type="slidenum">
              <a:rPr lang="fr-FR" sz="1200" smtClean="0">
                <a:solidFill>
                  <a:schemeClr val="dk1"/>
                </a:solidFill>
                <a:ea typeface="Calibri"/>
                <a:cs typeface="Calibri"/>
                <a:sym typeface="Calibri"/>
              </a:rPr>
              <a:pPr algn="r">
                <a:buSzPts val="1200"/>
              </a:pPr>
              <a:t>12</a:t>
            </a:fld>
            <a:endParaRPr lang="fr-FR" sz="1200" dirty="0">
              <a:solidFill>
                <a:schemeClr val="dk1"/>
              </a:solidFill>
              <a:ea typeface="Calibri"/>
              <a:cs typeface="Calibri"/>
              <a:sym typeface="Calibri"/>
            </a:endParaRPr>
          </a:p>
        </p:txBody>
      </p:sp>
    </p:spTree>
    <p:extLst>
      <p:ext uri="{BB962C8B-B14F-4D97-AF65-F5344CB8AC3E}">
        <p14:creationId xmlns:p14="http://schemas.microsoft.com/office/powerpoint/2010/main" val="39846751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66813"/>
            <a:ext cx="5486400" cy="3086100"/>
          </a:xfrm>
        </p:spPr>
      </p:sp>
      <p:sp>
        <p:nvSpPr>
          <p:cNvPr id="3" name="Notes Placeholder 2"/>
          <p:cNvSpPr>
            <a:spLocks noGrp="1"/>
          </p:cNvSpPr>
          <p:nvPr>
            <p:ph type="body" idx="1"/>
          </p:nvPr>
        </p:nvSpPr>
        <p:spPr/>
        <p:txBody>
          <a:bodyPr/>
          <a:lstStyle/>
          <a:p>
            <a:pPr marL="228600" marR="0" lvl="0" indent="0" algn="l" defTabSz="914400" rtl="0" eaLnBrk="1" fontAlgn="auto" latinLnBrk="0" hangingPunct="1">
              <a:lnSpc>
                <a:spcPct val="107000"/>
              </a:lnSpc>
              <a:spcBef>
                <a:spcPts val="0"/>
              </a:spcBef>
              <a:spcAft>
                <a:spcPts val="800"/>
              </a:spcAft>
              <a:buClr>
                <a:srgbClr val="000000"/>
              </a:buClr>
              <a:buSzPts val="1400"/>
              <a:buFont typeface="Arial"/>
              <a:buNone/>
              <a:tabLst/>
              <a:defRPr/>
            </a:pPr>
            <a:r>
              <a:rPr kumimoji="0" lang="fr-FR" sz="1600" b="1" i="0" u="none" strike="noStrike" kern="0" cap="none" spc="0" normalizeH="0" baseline="0" noProof="0" dirty="0">
                <a:ln>
                  <a:noFill/>
                </a:ln>
                <a:solidFill>
                  <a:srgbClr val="000000"/>
                </a:solidFill>
                <a:effectLst/>
                <a:uLnTx/>
                <a:uFillTx/>
                <a:latin typeface="Times New Roman" panose="02020603050405020304" pitchFamily="18" charset="0"/>
                <a:ea typeface="Calibri" panose="020F0502020204030204" pitchFamily="34" charset="0"/>
                <a:cs typeface="Arial" panose="020B0604020202020204" pitchFamily="34" charset="0"/>
                <a:sym typeface="Calibri"/>
              </a:rPr>
              <a:t>Note pour l'enseignant(e)</a:t>
            </a:r>
          </a:p>
          <a:p>
            <a:pPr marL="228600" indent="0"/>
            <a:r>
              <a:rPr lang="fr-FR" sz="1600" b="0" u="none" kern="1200" noProof="0" dirty="0">
                <a:solidFill>
                  <a:schemeClr val="tx1"/>
                </a:solidFill>
                <a:effectLst/>
                <a:latin typeface="+mn-lt"/>
                <a:ea typeface="+mn-ea"/>
                <a:cs typeface="+mn-cs"/>
              </a:rPr>
              <a:t>L’enseignant(e) dit : </a:t>
            </a:r>
            <a:r>
              <a:rPr lang="fr-FR" sz="1600" b="1" i="1" u="none" kern="1200" noProof="0" dirty="0">
                <a:solidFill>
                  <a:schemeClr val="tx1"/>
                </a:solidFill>
                <a:effectLst/>
                <a:latin typeface="+mn-lt"/>
                <a:ea typeface="+mn-ea"/>
                <a:cs typeface="+mn-cs"/>
              </a:rPr>
              <a:t>« Calculer la longueur du côté rouge dans chaque cas, sachant que le périmètre de chaque forme est égal à 36 unités. »</a:t>
            </a: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sz="1600" b="0" noProof="0" dirty="0">
                <a:latin typeface="Calibri" panose="020F0502020204030204" pitchFamily="34" charset="0"/>
                <a:cs typeface="Calibri" panose="020F0502020204030204" pitchFamily="34" charset="0"/>
              </a:rPr>
              <a:t>Donnez aux élèves du temps pour compléter l’activité.</a:t>
            </a:r>
            <a:endParaRPr lang="fr-FR" sz="1600" b="0" noProof="0" dirty="0">
              <a:effectLst/>
            </a:endParaRPr>
          </a:p>
          <a:p>
            <a:pPr marL="228600" indent="0"/>
            <a:endParaRPr lang="fr-FR" sz="1600" b="0" i="1" u="none" kern="1200" noProof="0" dirty="0">
              <a:solidFill>
                <a:schemeClr val="tx1"/>
              </a:solidFill>
              <a:effectLst/>
              <a:latin typeface="+mn-lt"/>
              <a:ea typeface="+mn-ea"/>
              <a:cs typeface="+mn-cs"/>
            </a:endParaRP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sz="1600" b="0" u="none" noProof="0" dirty="0">
                <a:latin typeface="Calibri"/>
                <a:ea typeface="Calibri" panose="020F0502020204030204" pitchFamily="34" charset="0"/>
                <a:cs typeface="Calibri"/>
              </a:rPr>
              <a:t>L'enseignant(e) peut corriger interactivement. </a:t>
            </a:r>
          </a:p>
          <a:p>
            <a:pPr marL="228600" indent="0"/>
            <a:r>
              <a:rPr lang="fr-FR" sz="1600" b="0" u="none" kern="1200" noProof="0" dirty="0">
                <a:solidFill>
                  <a:schemeClr val="tx1"/>
                </a:solidFill>
                <a:effectLst/>
                <a:latin typeface="+mn-lt"/>
                <a:ea typeface="+mn-ea"/>
                <a:cs typeface="+mn-cs"/>
              </a:rPr>
              <a:t>L’enseignant(e) dit : </a:t>
            </a:r>
            <a:r>
              <a:rPr lang="fr-FR" sz="1600" b="1" i="1" u="none" kern="1200" noProof="0" dirty="0">
                <a:solidFill>
                  <a:schemeClr val="tx1"/>
                </a:solidFill>
                <a:effectLst/>
                <a:latin typeface="+mn-lt"/>
                <a:ea typeface="+mn-ea"/>
                <a:cs typeface="+mn-cs"/>
              </a:rPr>
              <a:t>« Le carré a 4 côtés égaux. Pour calculer la longueur d'un côté, il faut donc diviser 36 par 4. Donc, la longueur du côté rouge du carré est égale à 9 unités.</a:t>
            </a:r>
          </a:p>
          <a:p>
            <a:pPr marL="228600" indent="0"/>
            <a:r>
              <a:rPr lang="fr-FR" sz="1600" b="1" i="1" u="none" kern="1200" noProof="0" dirty="0">
                <a:solidFill>
                  <a:schemeClr val="tx1"/>
                </a:solidFill>
                <a:effectLst/>
                <a:latin typeface="+mn-lt"/>
                <a:ea typeface="+mn-ea"/>
                <a:cs typeface="+mn-cs"/>
              </a:rPr>
              <a:t>Le parallélogramme a 2 côtés longs de même longueur et 2 côtés courts de même longueur. </a:t>
            </a:r>
          </a:p>
          <a:p>
            <a:pPr marL="228600" indent="0"/>
            <a:r>
              <a:rPr lang="fr-FR" sz="1600" b="1" i="1" u="none" kern="1200" noProof="0" dirty="0">
                <a:solidFill>
                  <a:schemeClr val="tx1"/>
                </a:solidFill>
                <a:effectLst/>
                <a:latin typeface="+mn-lt"/>
                <a:ea typeface="+mn-ea"/>
                <a:cs typeface="+mn-cs"/>
              </a:rPr>
              <a:t>Les côtés courts mesurent chacun 4 unités de longueur. </a:t>
            </a:r>
          </a:p>
          <a:p>
            <a:pPr marL="228600" indent="0"/>
            <a:r>
              <a:rPr lang="fr-FR" sz="1600" b="1" i="1" u="none" kern="1200" noProof="0" dirty="0">
                <a:solidFill>
                  <a:schemeClr val="tx1"/>
                </a:solidFill>
                <a:effectLst/>
                <a:latin typeface="+mn-lt"/>
                <a:ea typeface="+mn-ea"/>
                <a:cs typeface="+mn-cs"/>
              </a:rPr>
              <a:t>La somme des longueurs des deux côtés courts du rectangle est égale à 8 unités. </a:t>
            </a:r>
          </a:p>
          <a:p>
            <a:pPr marL="228600" indent="0"/>
            <a:r>
              <a:rPr lang="fr-FR" sz="1600" b="1" i="1" u="none" kern="1200" noProof="0" dirty="0">
                <a:solidFill>
                  <a:schemeClr val="tx1"/>
                </a:solidFill>
                <a:effectLst/>
                <a:latin typeface="+mn-lt"/>
                <a:ea typeface="+mn-ea"/>
                <a:cs typeface="+mn-cs"/>
              </a:rPr>
              <a:t>36 – 8 = 28</a:t>
            </a:r>
          </a:p>
          <a:p>
            <a:pPr marL="228600" indent="0"/>
            <a:r>
              <a:rPr lang="fr-FR" sz="1600" b="1" i="1" u="none" kern="1200" noProof="0" dirty="0">
                <a:solidFill>
                  <a:schemeClr val="tx1"/>
                </a:solidFill>
                <a:effectLst/>
                <a:latin typeface="+mn-lt"/>
                <a:ea typeface="+mn-ea"/>
                <a:cs typeface="+mn-cs"/>
              </a:rPr>
              <a:t>Donc, la somme des longueurs des deux côtés longs est égale à 28 unités.</a:t>
            </a:r>
          </a:p>
          <a:p>
            <a:pPr marL="228600" indent="0"/>
            <a:r>
              <a:rPr lang="fr-FR" sz="1600" b="1" i="1" u="none" kern="1200" noProof="0" dirty="0">
                <a:solidFill>
                  <a:schemeClr val="tx1"/>
                </a:solidFill>
                <a:effectLst/>
                <a:latin typeface="+mn-lt"/>
                <a:ea typeface="+mn-ea"/>
                <a:cs typeface="+mn-cs"/>
              </a:rPr>
              <a:t>Pour connaître la longueur d'un  côté long, nous divisons les 28 unités par 2 ce qui donne 14 unités. </a:t>
            </a:r>
          </a:p>
          <a:p>
            <a:pPr marL="228600" indent="0"/>
            <a:r>
              <a:rPr lang="fr-FR" sz="1600" b="1" i="1" u="none" kern="1200" noProof="0" dirty="0">
                <a:solidFill>
                  <a:schemeClr val="tx1"/>
                </a:solidFill>
                <a:effectLst/>
                <a:latin typeface="+mn-lt"/>
                <a:ea typeface="+mn-ea"/>
                <a:cs typeface="+mn-cs"/>
              </a:rPr>
              <a:t>La longueur du deuxième côté rouge est donc égale à 14 unités</a:t>
            </a:r>
            <a:r>
              <a:rPr kumimoji="0" lang="fr-FR" sz="1600" b="1" i="1" u="none" strike="noStrike" kern="1200" cap="none" spc="0" normalizeH="0" baseline="0" noProof="0" dirty="0">
                <a:ln>
                  <a:noFill/>
                </a:ln>
                <a:solidFill>
                  <a:schemeClr val="tx1"/>
                </a:solidFill>
                <a:effectLst/>
                <a:uLnTx/>
                <a:uFillTx/>
                <a:latin typeface="+mn-lt"/>
                <a:ea typeface="+mn-ea"/>
                <a:cs typeface="+mn-cs"/>
                <a:sym typeface="Calibri"/>
              </a:rPr>
              <a:t>.</a:t>
            </a:r>
            <a:r>
              <a:rPr lang="fr-FR" sz="1600" b="1" i="1" u="none" kern="1200" noProof="0" dirty="0">
                <a:solidFill>
                  <a:schemeClr val="tx1"/>
                </a:solidFill>
                <a:effectLst/>
                <a:latin typeface="+mn-lt"/>
                <a:ea typeface="+mn-ea"/>
                <a:cs typeface="+mn-cs"/>
              </a:rPr>
              <a:t> »</a:t>
            </a:r>
            <a:endParaRPr kumimoji="0" lang="fr-FR" sz="1600" b="1" i="0" u="none" strike="noStrike" kern="0" cap="none" spc="0" normalizeH="0" baseline="0" noProof="0" dirty="0">
              <a:ln>
                <a:noFill/>
              </a:ln>
              <a:solidFill>
                <a:srgbClr val="000000"/>
              </a:solidFill>
              <a:effectLst/>
              <a:uLnTx/>
              <a:uFillTx/>
              <a:latin typeface="Times New Roman" panose="02020603050405020304" pitchFamily="18" charset="0"/>
              <a:ea typeface="Calibri" panose="020F0502020204030204" pitchFamily="34" charset="0"/>
              <a:cs typeface="Arial" panose="020B0604020202020204" pitchFamily="34" charset="0"/>
              <a:sym typeface="Calibri"/>
            </a:endParaRPr>
          </a:p>
          <a:p>
            <a:pPr marL="0" marR="0" lvl="0" indent="-228600" algn="l" defTabSz="914400" rtl="0" eaLnBrk="1" fontAlgn="auto" latinLnBrk="0" hangingPunct="1">
              <a:lnSpc>
                <a:spcPct val="107000"/>
              </a:lnSpc>
              <a:spcBef>
                <a:spcPts val="0"/>
              </a:spcBef>
              <a:spcAft>
                <a:spcPts val="800"/>
              </a:spcAft>
              <a:buClr>
                <a:srgbClr val="000000"/>
              </a:buClr>
              <a:buSzPts val="1400"/>
              <a:buFont typeface="Arial"/>
              <a:buNone/>
              <a:tabLst/>
              <a:defRPr/>
            </a:pPr>
            <a:endParaRPr kumimoji="0" lang="en-US" sz="1600" b="1" i="0" u="none" strike="noStrike" kern="0" cap="none" spc="0" normalizeH="0" baseline="0" noProof="0" dirty="0">
              <a:ln>
                <a:noFill/>
              </a:ln>
              <a:solidFill>
                <a:srgbClr val="000000"/>
              </a:solidFill>
              <a:effectLst/>
              <a:uLnTx/>
              <a:uFillTx/>
              <a:latin typeface="Times New Roman" panose="02020603050405020304" pitchFamily="18" charset="0"/>
              <a:ea typeface="Calibri" panose="020F0502020204030204" pitchFamily="34" charset="0"/>
              <a:cs typeface="Arial" panose="020B0604020202020204" pitchFamily="34" charset="0"/>
              <a:sym typeface="Calibri"/>
            </a:endParaRPr>
          </a:p>
        </p:txBody>
      </p:sp>
      <p:sp>
        <p:nvSpPr>
          <p:cNvPr id="4" name="Slide Number Placeholder 3"/>
          <p:cNvSpPr>
            <a:spLocks noGrp="1"/>
          </p:cNvSpPr>
          <p:nvPr>
            <p:ph type="sldNum" idx="12"/>
          </p:nvPr>
        </p:nvSpPr>
        <p:spPr/>
        <p:txBody>
          <a:bodyPr/>
          <a:lstStyle/>
          <a:p>
            <a:pPr algn="r">
              <a:buSzPts val="1200"/>
            </a:pPr>
            <a:fld id="{00000000-1234-1234-1234-123412341234}" type="slidenum">
              <a:rPr lang="fr-FR" sz="1200" smtClean="0">
                <a:solidFill>
                  <a:schemeClr val="dk1"/>
                </a:solidFill>
                <a:ea typeface="Calibri"/>
                <a:cs typeface="Calibri"/>
                <a:sym typeface="Calibri"/>
              </a:rPr>
              <a:pPr algn="r">
                <a:buSzPts val="1200"/>
              </a:pPr>
              <a:t>13</a:t>
            </a:fld>
            <a:endParaRPr lang="fr-FR" sz="1200" dirty="0">
              <a:solidFill>
                <a:schemeClr val="dk1"/>
              </a:solidFill>
              <a:ea typeface="Calibri"/>
              <a:cs typeface="Calibri"/>
              <a:sym typeface="Calibri"/>
            </a:endParaRPr>
          </a:p>
        </p:txBody>
      </p:sp>
    </p:spTree>
    <p:extLst>
      <p:ext uri="{BB962C8B-B14F-4D97-AF65-F5344CB8AC3E}">
        <p14:creationId xmlns:p14="http://schemas.microsoft.com/office/powerpoint/2010/main" val="308714037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66813"/>
            <a:ext cx="5486400" cy="3086100"/>
          </a:xfrm>
        </p:spPr>
      </p:sp>
      <p:sp>
        <p:nvSpPr>
          <p:cNvPr id="3" name="Notes Placeholder 2"/>
          <p:cNvSpPr>
            <a:spLocks noGrp="1"/>
          </p:cNvSpPr>
          <p:nvPr>
            <p:ph type="body" idx="1"/>
          </p:nvPr>
        </p:nvSpPr>
        <p:spPr/>
        <p:txBody>
          <a:bodyPr/>
          <a:lstStyle/>
          <a:p>
            <a:pPr marL="228600" marR="0" lvl="0" indent="0" algn="l" defTabSz="914400" rtl="0" eaLnBrk="1" fontAlgn="auto" latinLnBrk="0" hangingPunct="1">
              <a:lnSpc>
                <a:spcPct val="100000"/>
              </a:lnSpc>
              <a:spcBef>
                <a:spcPts val="0"/>
              </a:spcBef>
              <a:spcAft>
                <a:spcPts val="0"/>
              </a:spcAft>
              <a:buClr>
                <a:srgbClr val="4472C4"/>
              </a:buClr>
              <a:buSzPct val="100000"/>
              <a:buFont typeface="+mj-lt"/>
              <a:buNone/>
              <a:tabLst/>
              <a:defRPr/>
            </a:pPr>
            <a:r>
              <a:rPr kumimoji="0" lang="fr-FR" sz="1200" b="1" i="0" u="none" strike="noStrike" kern="0" cap="none" spc="0" normalizeH="0" baseline="0" noProof="0" dirty="0">
                <a:ln>
                  <a:noFill/>
                </a:ln>
                <a:solidFill>
                  <a:srgbClr val="000000">
                    <a:lumMod val="65000"/>
                    <a:lumOff val="35000"/>
                  </a:srgbClr>
                </a:solidFill>
                <a:effectLst/>
                <a:uLnTx/>
                <a:uFillTx/>
                <a:latin typeface="Comic Sans MS" panose="030F0702030302020204" pitchFamily="66" charset="0"/>
                <a:cs typeface="Calibri"/>
                <a:sym typeface="Calibri"/>
              </a:rPr>
              <a:t>Note pour l'enseignant(e)</a:t>
            </a:r>
          </a:p>
          <a:p>
            <a:pPr marL="228600" marR="0" lvl="0" indent="0" algn="l" defTabSz="914400" rtl="0" eaLnBrk="1" fontAlgn="auto" latinLnBrk="0" hangingPunct="1">
              <a:lnSpc>
                <a:spcPct val="100000"/>
              </a:lnSpc>
              <a:spcBef>
                <a:spcPts val="0"/>
              </a:spcBef>
              <a:spcAft>
                <a:spcPts val="0"/>
              </a:spcAft>
              <a:buClr>
                <a:srgbClr val="4472C4"/>
              </a:buClr>
              <a:buSzPct val="100000"/>
              <a:buFont typeface="+mj-lt"/>
              <a:buNone/>
              <a:tabLst/>
              <a:defRPr/>
            </a:pPr>
            <a:r>
              <a:rPr kumimoji="0" lang="fr-FR" sz="1100" b="0" i="0" u="sng" strike="noStrike" kern="0" cap="none" spc="0" normalizeH="0" baseline="0" noProof="0" dirty="0">
                <a:ln>
                  <a:noFill/>
                </a:ln>
                <a:solidFill>
                  <a:srgbClr val="000000">
                    <a:lumMod val="65000"/>
                    <a:lumOff val="35000"/>
                  </a:srgbClr>
                </a:solidFill>
                <a:effectLst/>
                <a:uLnTx/>
                <a:uFillTx/>
                <a:latin typeface="Comic Sans MS" panose="030F0702030302020204" pitchFamily="66" charset="0"/>
                <a:cs typeface="Calibri"/>
                <a:sym typeface="Calibri"/>
              </a:rPr>
              <a:t>Objectif d’apprentissage selon le curriculum de 1997</a:t>
            </a:r>
          </a:p>
          <a:p>
            <a:pPr marL="228600" marR="0" lvl="0" indent="0" algn="just" defTabSz="914400" rtl="0" eaLnBrk="1" fontAlgn="auto" latinLnBrk="0" hangingPunct="1">
              <a:lnSpc>
                <a:spcPct val="107000"/>
              </a:lnSpc>
              <a:spcBef>
                <a:spcPts val="0"/>
              </a:spcBef>
              <a:spcAft>
                <a:spcPts val="800"/>
              </a:spcAft>
              <a:buClr>
                <a:srgbClr val="000000"/>
              </a:buClr>
              <a:buSzPts val="1400"/>
              <a:buFont typeface="Arial"/>
              <a:buNone/>
              <a:tabLst/>
              <a:defRPr/>
            </a:pPr>
            <a:r>
              <a:rPr kumimoji="0" lang="fr-FR" sz="1100" b="0" i="0" u="none" strike="noStrike" kern="0" cap="none" spc="0" normalizeH="0" baseline="0" noProof="0" dirty="0">
                <a:ln>
                  <a:noFill/>
                </a:ln>
                <a:solidFill>
                  <a:srgbClr val="000000"/>
                </a:solidFill>
                <a:effectLst/>
                <a:uLnTx/>
                <a:uFillTx/>
                <a:latin typeface="Times New Roman" panose="02020603050405020304" pitchFamily="18" charset="0"/>
                <a:ea typeface="Calibri" panose="020F0502020204030204" pitchFamily="34" charset="0"/>
                <a:cs typeface="Arial" panose="020B0604020202020204" pitchFamily="34" charset="0"/>
                <a:sym typeface="Calibri"/>
              </a:rPr>
              <a:t>Effectuer des pavages.</a:t>
            </a:r>
          </a:p>
          <a:p>
            <a:pPr marL="228600" marR="0" lvl="0" indent="0" algn="just" defTabSz="914400" rtl="0" eaLnBrk="1" fontAlgn="auto" latinLnBrk="0" hangingPunct="1">
              <a:lnSpc>
                <a:spcPct val="107000"/>
              </a:lnSpc>
              <a:spcBef>
                <a:spcPts val="0"/>
              </a:spcBef>
              <a:spcAft>
                <a:spcPts val="800"/>
              </a:spcAft>
              <a:buClr>
                <a:srgbClr val="000000"/>
              </a:buClr>
              <a:buSzPts val="1400"/>
              <a:buFont typeface="Arial"/>
              <a:buNone/>
              <a:tabLst/>
              <a:defRPr/>
            </a:pPr>
            <a:endParaRPr kumimoji="0" lang="fr-FR" sz="1100" b="0" i="0" u="none" strike="noStrike" kern="0" cap="none" spc="0" normalizeH="0" baseline="0" noProof="0" dirty="0">
              <a:ln>
                <a:noFill/>
              </a:ln>
              <a:solidFill>
                <a:srgbClr val="000000">
                  <a:lumMod val="65000"/>
                  <a:lumOff val="35000"/>
                </a:srgbClr>
              </a:solidFill>
              <a:effectLst/>
              <a:uLnTx/>
              <a:uFillTx/>
              <a:latin typeface="Comic Sans MS"/>
              <a:cs typeface="Calibri"/>
              <a:sym typeface="Calibri"/>
            </a:endParaRPr>
          </a:p>
          <a:p>
            <a:pPr marL="228600" marR="0" lvl="0" indent="0" algn="l" defTabSz="914400" rtl="0" eaLnBrk="1" fontAlgn="auto" latinLnBrk="0" hangingPunct="1">
              <a:lnSpc>
                <a:spcPct val="107000"/>
              </a:lnSpc>
              <a:spcBef>
                <a:spcPts val="0"/>
              </a:spcBef>
              <a:spcAft>
                <a:spcPts val="500"/>
              </a:spcAft>
              <a:buClr>
                <a:srgbClr val="000000"/>
              </a:buClr>
              <a:buSzPts val="1400"/>
              <a:buFont typeface="Symbol" panose="05050102010706020507" pitchFamily="18" charset="2"/>
              <a:buNone/>
              <a:tabLst>
                <a:tab pos="7040880" algn="r"/>
              </a:tabLst>
              <a:defRPr/>
            </a:pPr>
            <a:r>
              <a:rPr kumimoji="0" lang="fr-FR" sz="1100" b="0" i="0" u="sng" strike="noStrike" kern="0" cap="none" spc="0" normalizeH="0" baseline="0" noProof="0" dirty="0">
                <a:ln>
                  <a:noFill/>
                </a:ln>
                <a:solidFill>
                  <a:srgbClr val="000000"/>
                </a:solidFill>
                <a:effectLst/>
                <a:uLnTx/>
                <a:uFillTx/>
                <a:latin typeface="Calibri" panose="020F0502020204030204" pitchFamily="34" charset="0"/>
                <a:ea typeface="Times New Roman" panose="02020603050405020304" pitchFamily="18" charset="0"/>
                <a:cs typeface="Times New Roman" panose="02020603050405020304" pitchFamily="18" charset="0"/>
                <a:sym typeface="Calibri"/>
              </a:rPr>
              <a:t>Objectifs d’apprentissage spécifiques</a:t>
            </a:r>
          </a:p>
          <a:p>
            <a:pPr marL="228600" marR="0" lvl="0" indent="0" algn="just" defTabSz="914400" rtl="0" eaLnBrk="1" fontAlgn="auto" latinLnBrk="0" hangingPunct="1">
              <a:lnSpc>
                <a:spcPct val="107000"/>
              </a:lnSpc>
              <a:spcBef>
                <a:spcPts val="0"/>
              </a:spcBef>
              <a:spcAft>
                <a:spcPts val="800"/>
              </a:spcAft>
              <a:buClr>
                <a:srgbClr val="000000"/>
              </a:buClr>
              <a:buSzPts val="1400"/>
              <a:buFont typeface="Arial"/>
              <a:buNone/>
              <a:tabLst/>
              <a:defRPr/>
            </a:pPr>
            <a:r>
              <a:rPr kumimoji="0" lang="fr-FR" sz="1200" b="0" i="0" u="none" strike="noStrike" kern="0" cap="none" spc="0" normalizeH="0" baseline="0" noProof="0" dirty="0">
                <a:ln>
                  <a:noFill/>
                </a:ln>
                <a:solidFill>
                  <a:srgbClr val="000000"/>
                </a:solidFill>
                <a:effectLst/>
                <a:uLnTx/>
                <a:uFillTx/>
                <a:latin typeface="Times New Roman" panose="02020603050405020304" pitchFamily="18" charset="0"/>
                <a:ea typeface="Calibri" panose="020F0502020204030204" pitchFamily="34" charset="0"/>
                <a:cs typeface="Arial" panose="020B0604020202020204" pitchFamily="34" charset="0"/>
                <a:sym typeface="Calibri"/>
              </a:rPr>
              <a:t>Paver un domaine.</a:t>
            </a:r>
          </a:p>
          <a:p>
            <a:pPr marL="228600" marR="0" lvl="0" indent="0" algn="just" defTabSz="914400" rtl="0" eaLnBrk="1" fontAlgn="auto" latinLnBrk="0" hangingPunct="1">
              <a:lnSpc>
                <a:spcPct val="107000"/>
              </a:lnSpc>
              <a:spcBef>
                <a:spcPts val="0"/>
              </a:spcBef>
              <a:spcAft>
                <a:spcPts val="800"/>
              </a:spcAft>
              <a:buClr>
                <a:srgbClr val="000000"/>
              </a:buClr>
              <a:buSzPts val="1400"/>
              <a:buFont typeface="Arial"/>
              <a:buNone/>
              <a:tabLst/>
              <a:defRPr/>
            </a:pPr>
            <a:r>
              <a:rPr kumimoji="0" lang="fr-FR" sz="1200" b="0" i="0" u="none" strike="noStrike" kern="0" cap="none" spc="0" normalizeH="0" baseline="0" noProof="0" dirty="0">
                <a:ln>
                  <a:noFill/>
                </a:ln>
                <a:solidFill>
                  <a:srgbClr val="000000"/>
                </a:solidFill>
                <a:effectLst/>
                <a:uLnTx/>
                <a:uFillTx/>
                <a:latin typeface="Times New Roman" panose="02020603050405020304" pitchFamily="18" charset="0"/>
                <a:ea typeface="Calibri" panose="020F0502020204030204" pitchFamily="34" charset="0"/>
                <a:cs typeface="Arial" panose="020B0604020202020204" pitchFamily="34" charset="0"/>
                <a:sym typeface="Calibri"/>
              </a:rPr>
              <a:t>Exprimer l’aire d’une surface en une unité d’aire arbitraire.</a:t>
            </a:r>
          </a:p>
          <a:p>
            <a:pPr marL="228600" marR="0" indent="0" algn="just">
              <a:lnSpc>
                <a:spcPct val="107000"/>
              </a:lnSpc>
              <a:spcBef>
                <a:spcPts val="0"/>
              </a:spcBef>
              <a:spcAft>
                <a:spcPts val="800"/>
              </a:spcAft>
            </a:pPr>
            <a:endParaRPr lang="fr-FR" sz="18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4" name="Slide Number Placeholder 3"/>
          <p:cNvSpPr>
            <a:spLocks noGrp="1"/>
          </p:cNvSpPr>
          <p:nvPr>
            <p:ph type="sldNum" idx="12"/>
          </p:nvPr>
        </p:nvSpPr>
        <p:spPr/>
        <p:txBody>
          <a:bodyPr/>
          <a:lstStyle/>
          <a:p>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fld id="{00000000-1234-1234-1234-123412341234}" type="slidenum">
              <a:rPr kumimoji="0" lang="fr-FR" sz="1200" b="0" i="0" u="none" strike="noStrike" kern="0" cap="none" spc="0" normalizeH="0" baseline="0" noProof="0" smtClean="0">
                <a:ln>
                  <a:noFill/>
                </a:ln>
                <a:solidFill>
                  <a:srgbClr val="000000"/>
                </a:solidFill>
                <a:effectLst/>
                <a:uLnTx/>
                <a:uFillTx/>
                <a:latin typeface="Comic Sans MS" panose="030F0702030302020204" pitchFamily="66" charset="0"/>
                <a:ea typeface="Calibri"/>
                <a:cs typeface="Calibri"/>
                <a:sym typeface="Calibri"/>
              </a:rPr>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t>14</a:t>
            </a:fld>
            <a:endParaRPr kumimoji="0" lang="fr-FR" sz="1200" b="0" i="0" u="none" strike="noStrike" kern="0" cap="none" spc="0" normalizeH="0" baseline="0" noProof="0" dirty="0">
              <a:ln>
                <a:noFill/>
              </a:ln>
              <a:solidFill>
                <a:srgbClr val="000000"/>
              </a:solidFill>
              <a:effectLst/>
              <a:uLnTx/>
              <a:uFillTx/>
              <a:latin typeface="Comic Sans MS" panose="030F0702030302020204" pitchFamily="66" charset="0"/>
              <a:ea typeface="Calibri"/>
              <a:cs typeface="Calibri"/>
              <a:sym typeface="Calibri"/>
            </a:endParaRPr>
          </a:p>
        </p:txBody>
      </p:sp>
    </p:spTree>
    <p:extLst>
      <p:ext uri="{BB962C8B-B14F-4D97-AF65-F5344CB8AC3E}">
        <p14:creationId xmlns:p14="http://schemas.microsoft.com/office/powerpoint/2010/main" val="83722407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66813"/>
            <a:ext cx="5486400" cy="3086100"/>
          </a:xfrm>
        </p:spPr>
      </p:sp>
      <p:sp>
        <p:nvSpPr>
          <p:cNvPr id="3" name="Notes Placeholder 2"/>
          <p:cNvSpPr>
            <a:spLocks noGrp="1"/>
          </p:cNvSpPr>
          <p:nvPr>
            <p:ph type="body" idx="1"/>
          </p:nvPr>
        </p:nvSpPr>
        <p:spPr/>
        <p:txBody>
          <a:bodyPr/>
          <a:lstStyle/>
          <a:p>
            <a:pPr marL="228600" marR="0" lvl="0" indent="0" algn="l" defTabSz="914400" rtl="0" eaLnBrk="1" fontAlgn="auto" latinLnBrk="0" hangingPunct="1">
              <a:lnSpc>
                <a:spcPct val="107000"/>
              </a:lnSpc>
              <a:spcBef>
                <a:spcPts val="0"/>
              </a:spcBef>
              <a:spcAft>
                <a:spcPts val="800"/>
              </a:spcAft>
              <a:buClr>
                <a:srgbClr val="000000"/>
              </a:buClr>
              <a:buSzPts val="1400"/>
              <a:buFont typeface="Arial"/>
              <a:buNone/>
              <a:tabLst/>
              <a:defRPr/>
            </a:pPr>
            <a:r>
              <a:rPr kumimoji="0" lang="fr-FR" sz="1600" b="1" i="0" u="none" strike="noStrike" kern="0" cap="none" spc="0" normalizeH="0" baseline="0" noProof="0" dirty="0">
                <a:ln>
                  <a:noFill/>
                </a:ln>
                <a:solidFill>
                  <a:srgbClr val="000000"/>
                </a:solidFill>
                <a:effectLst/>
                <a:uLnTx/>
                <a:uFillTx/>
                <a:latin typeface="Times New Roman" panose="02020603050405020304" pitchFamily="18" charset="0"/>
                <a:ea typeface="Calibri" panose="020F0502020204030204" pitchFamily="34" charset="0"/>
                <a:cs typeface="Arial" panose="020B0604020202020204" pitchFamily="34" charset="0"/>
                <a:sym typeface="Calibri"/>
              </a:rPr>
              <a:t>Note pour l'enseignant(e)</a:t>
            </a:r>
          </a:p>
          <a:p>
            <a:pPr marL="228600" indent="0"/>
            <a:r>
              <a:rPr lang="fr-FR" sz="1600" b="0" u="none" kern="1200" noProof="0" dirty="0">
                <a:solidFill>
                  <a:schemeClr val="tx1"/>
                </a:solidFill>
                <a:effectLst/>
                <a:latin typeface="+mn-lt"/>
                <a:ea typeface="+mn-ea"/>
                <a:cs typeface="+mn-cs"/>
              </a:rPr>
              <a:t>L’enseignant(e) dit : </a:t>
            </a:r>
            <a:r>
              <a:rPr lang="fr-FR" sz="1600" b="1" i="1" u="none" kern="1200" noProof="0" dirty="0">
                <a:solidFill>
                  <a:schemeClr val="tx1"/>
                </a:solidFill>
                <a:effectLst/>
                <a:latin typeface="+mn-lt"/>
                <a:ea typeface="+mn-ea"/>
                <a:cs typeface="+mn-cs"/>
              </a:rPr>
              <a:t>« De combien de carreaux avez-vous besoin pour recouvrir la figure donnée ? »</a:t>
            </a: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sz="1600" b="0" noProof="0" dirty="0">
                <a:latin typeface="Calibri" panose="020F0502020204030204" pitchFamily="34" charset="0"/>
                <a:cs typeface="Calibri" panose="020F0502020204030204" pitchFamily="34" charset="0"/>
              </a:rPr>
              <a:t>Donnez aux élèves du temps pour compléter l’activité.</a:t>
            </a:r>
            <a:endParaRPr lang="fr-FR" sz="1600" b="0" noProof="0" dirty="0">
              <a:effectLst/>
            </a:endParaRPr>
          </a:p>
          <a:p>
            <a:pPr marL="228600" indent="0"/>
            <a:endParaRPr lang="fr-FR" sz="1600" b="0" i="1" u="none" kern="1200" noProof="0" dirty="0">
              <a:solidFill>
                <a:schemeClr val="tx1"/>
              </a:solidFill>
              <a:effectLst/>
              <a:latin typeface="+mn-lt"/>
              <a:ea typeface="+mn-ea"/>
              <a:cs typeface="+mn-cs"/>
            </a:endParaRP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sz="1600" b="0" u="none" noProof="0" dirty="0">
                <a:latin typeface="Calibri"/>
                <a:ea typeface="Calibri" panose="020F0502020204030204" pitchFamily="34" charset="0"/>
                <a:cs typeface="Calibri"/>
              </a:rPr>
              <a:t>L'enseignant(e) peut corriger interactivement. </a:t>
            </a:r>
          </a:p>
          <a:p>
            <a:pPr marL="228600" indent="0"/>
            <a:r>
              <a:rPr lang="fr-FR" sz="1600" b="0" u="none" kern="1200" noProof="0" dirty="0">
                <a:solidFill>
                  <a:schemeClr val="tx1"/>
                </a:solidFill>
                <a:effectLst/>
                <a:latin typeface="+mn-lt"/>
                <a:ea typeface="+mn-ea"/>
                <a:cs typeface="+mn-cs"/>
              </a:rPr>
              <a:t>L’enseignant(e) dit : </a:t>
            </a:r>
            <a:r>
              <a:rPr lang="fr-FR" sz="1600" b="1" i="1" u="none" kern="1200" noProof="0" dirty="0">
                <a:solidFill>
                  <a:schemeClr val="tx1"/>
                </a:solidFill>
                <a:effectLst/>
                <a:latin typeface="+mn-lt"/>
                <a:ea typeface="+mn-ea"/>
                <a:cs typeface="+mn-cs"/>
              </a:rPr>
              <a:t>« 24 carreaux recouvrent complétement ce rectangle. »</a:t>
            </a:r>
            <a:endParaRPr lang="fr-FR" sz="1600" b="1" noProof="0" dirty="0">
              <a:solidFill>
                <a:srgbClr val="595959"/>
              </a:solidFill>
              <a:latin typeface="Comic Sans MS"/>
            </a:endParaRPr>
          </a:p>
          <a:p>
            <a:pPr marL="228600" marR="0" lvl="0" indent="0" algn="l" defTabSz="914400" rtl="0" eaLnBrk="1" fontAlgn="auto" latinLnBrk="0" hangingPunct="1">
              <a:lnSpc>
                <a:spcPct val="107000"/>
              </a:lnSpc>
              <a:spcBef>
                <a:spcPts val="0"/>
              </a:spcBef>
              <a:spcAft>
                <a:spcPts val="800"/>
              </a:spcAft>
              <a:buClr>
                <a:srgbClr val="000000"/>
              </a:buClr>
              <a:buSzPts val="1400"/>
              <a:buFont typeface="Arial"/>
              <a:buNone/>
              <a:tabLst/>
              <a:defRPr/>
            </a:pPr>
            <a:endParaRPr kumimoji="0" lang="en-US" sz="1600" b="1" i="0" u="none" strike="noStrike" kern="0" cap="none" spc="0" normalizeH="0" baseline="0" noProof="0" dirty="0">
              <a:ln>
                <a:noFill/>
              </a:ln>
              <a:solidFill>
                <a:srgbClr val="000000"/>
              </a:solidFill>
              <a:effectLst/>
              <a:uLnTx/>
              <a:uFillTx/>
              <a:latin typeface="Times New Roman" panose="02020603050405020304" pitchFamily="18" charset="0"/>
              <a:ea typeface="Calibri" panose="020F0502020204030204" pitchFamily="34" charset="0"/>
              <a:cs typeface="Arial" panose="020B0604020202020204" pitchFamily="34" charset="0"/>
              <a:sym typeface="Calibri"/>
            </a:endParaRPr>
          </a:p>
          <a:p>
            <a:pPr marL="228600" indent="0"/>
            <a:endParaRPr lang="en-US" sz="1800" b="0" dirty="0">
              <a:effectLst/>
              <a:latin typeface="Segoe UI" panose="020B0502040204020203" pitchFamily="34" charset="0"/>
            </a:endParaRPr>
          </a:p>
          <a:p>
            <a:pPr marL="228600" marR="0" lvl="4" indent="0" algn="l" defTabSz="914400" rtl="0" eaLnBrk="1" fontAlgn="auto" latinLnBrk="0" hangingPunct="1">
              <a:lnSpc>
                <a:spcPct val="100000"/>
              </a:lnSpc>
              <a:spcBef>
                <a:spcPts val="600"/>
              </a:spcBef>
              <a:spcAft>
                <a:spcPts val="0"/>
              </a:spcAft>
              <a:buClr>
                <a:srgbClr val="000000"/>
              </a:buClr>
              <a:buSzPts val="1400"/>
              <a:buFont typeface="Arial"/>
              <a:buNone/>
              <a:tabLst/>
              <a:defRPr/>
            </a:pPr>
            <a:endParaRPr lang="en-US" dirty="0">
              <a:solidFill>
                <a:srgbClr val="595959"/>
              </a:solidFill>
              <a:latin typeface="Comic Sans MS"/>
            </a:endParaRPr>
          </a:p>
          <a:p>
            <a:pPr marL="228600" indent="0"/>
            <a:endParaRPr lang="en-GB" dirty="0"/>
          </a:p>
        </p:txBody>
      </p:sp>
      <p:sp>
        <p:nvSpPr>
          <p:cNvPr id="4" name="Slide Number Placeholder 3"/>
          <p:cNvSpPr>
            <a:spLocks noGrp="1"/>
          </p:cNvSpPr>
          <p:nvPr>
            <p:ph type="sldNum" idx="12"/>
          </p:nvPr>
        </p:nvSpPr>
        <p:spPr/>
        <p:txBody>
          <a:bodyPr/>
          <a:lstStyle/>
          <a:p>
            <a:pPr algn="r">
              <a:buSzPts val="1200"/>
            </a:pPr>
            <a:fld id="{00000000-1234-1234-1234-123412341234}" type="slidenum">
              <a:rPr lang="fr-FR" sz="1200" smtClean="0">
                <a:solidFill>
                  <a:schemeClr val="dk1"/>
                </a:solidFill>
                <a:ea typeface="Calibri"/>
                <a:cs typeface="Calibri"/>
                <a:sym typeface="Calibri"/>
              </a:rPr>
              <a:pPr algn="r">
                <a:buSzPts val="1200"/>
              </a:pPr>
              <a:t>15</a:t>
            </a:fld>
            <a:endParaRPr lang="fr-FR" sz="1200" dirty="0">
              <a:solidFill>
                <a:schemeClr val="dk1"/>
              </a:solidFill>
              <a:ea typeface="Calibri"/>
              <a:cs typeface="Calibri"/>
              <a:sym typeface="Calibri"/>
            </a:endParaRPr>
          </a:p>
        </p:txBody>
      </p:sp>
    </p:spTree>
    <p:extLst>
      <p:ext uri="{BB962C8B-B14F-4D97-AF65-F5344CB8AC3E}">
        <p14:creationId xmlns:p14="http://schemas.microsoft.com/office/powerpoint/2010/main" val="168976493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66813"/>
            <a:ext cx="5486400" cy="3086100"/>
          </a:xfrm>
        </p:spPr>
      </p:sp>
      <p:sp>
        <p:nvSpPr>
          <p:cNvPr id="3" name="Notes Placeholder 2"/>
          <p:cNvSpPr>
            <a:spLocks noGrp="1"/>
          </p:cNvSpPr>
          <p:nvPr>
            <p:ph type="body" idx="1"/>
          </p:nvPr>
        </p:nvSpPr>
        <p:spPr/>
        <p:txBody>
          <a:bodyPr/>
          <a:lstStyle/>
          <a:p>
            <a:pPr marL="228600" marR="0" lvl="0" indent="0" algn="l" defTabSz="914400" rtl="0" eaLnBrk="1" fontAlgn="auto" latinLnBrk="0" hangingPunct="1">
              <a:lnSpc>
                <a:spcPct val="107000"/>
              </a:lnSpc>
              <a:spcBef>
                <a:spcPts val="0"/>
              </a:spcBef>
              <a:spcAft>
                <a:spcPts val="800"/>
              </a:spcAft>
              <a:buClr>
                <a:srgbClr val="000000"/>
              </a:buClr>
              <a:buSzPts val="1400"/>
              <a:buFont typeface="Arial"/>
              <a:buNone/>
              <a:tabLst/>
              <a:defRPr/>
            </a:pPr>
            <a:r>
              <a:rPr kumimoji="0" lang="fr-FR" sz="1600" b="1" i="0" u="none" strike="noStrike" kern="0" cap="none" spc="0" normalizeH="0" baseline="0" noProof="0" dirty="0">
                <a:ln>
                  <a:noFill/>
                </a:ln>
                <a:solidFill>
                  <a:srgbClr val="000000"/>
                </a:solidFill>
                <a:effectLst/>
                <a:uLnTx/>
                <a:uFillTx/>
                <a:latin typeface="Times New Roman" panose="02020603050405020304" pitchFamily="18" charset="0"/>
                <a:ea typeface="Calibri" panose="020F0502020204030204" pitchFamily="34" charset="0"/>
                <a:cs typeface="Arial" panose="020B0604020202020204" pitchFamily="34" charset="0"/>
                <a:sym typeface="Calibri"/>
              </a:rPr>
              <a:t>Note pour l'enseignant(e)</a:t>
            </a:r>
          </a:p>
          <a:p>
            <a:pPr marL="228600" marR="0" indent="0">
              <a:lnSpc>
                <a:spcPct val="115000"/>
              </a:lnSpc>
              <a:spcBef>
                <a:spcPts val="0"/>
              </a:spcBef>
              <a:spcAft>
                <a:spcPts val="0"/>
              </a:spcAft>
            </a:pPr>
            <a:r>
              <a:rPr lang="fr-FR" sz="1800" noProof="0" dirty="0">
                <a:effectLst/>
                <a:latin typeface="Times New Roman" panose="02020603050405020304" pitchFamily="18" charset="0"/>
                <a:ea typeface="LiberationSerif"/>
                <a:cs typeface="Arial" panose="020B0604020202020204" pitchFamily="34" charset="0"/>
              </a:rPr>
              <a:t>Il est important que les enfants apprennent à identifier leurs rythmes d'escalade émotionnelle. Cela les aidera à freiner l'intensification de leurs émotions et à reprendre le contrôle d'eux-mêmes. Une façon amusante d'apprendre à vos élèves à identifier leurs rythmes d'escalade émotionnelle consiste à créer un personnage.</a:t>
            </a:r>
          </a:p>
          <a:p>
            <a:pPr marL="228600" marR="0" indent="0">
              <a:lnSpc>
                <a:spcPct val="115000"/>
              </a:lnSpc>
              <a:spcBef>
                <a:spcPts val="0"/>
              </a:spcBef>
              <a:spcAft>
                <a:spcPts val="0"/>
              </a:spcAft>
            </a:pPr>
            <a:r>
              <a:rPr lang="fr-FR" sz="1800" noProof="0" dirty="0">
                <a:effectLst/>
                <a:latin typeface="Times New Roman" panose="02020603050405020304" pitchFamily="18" charset="0"/>
                <a:ea typeface="LiberationSerif"/>
                <a:cs typeface="Arial" panose="020B0604020202020204" pitchFamily="34" charset="0"/>
              </a:rPr>
              <a:t> </a:t>
            </a:r>
            <a:endParaRPr lang="fr-FR" sz="1800" noProof="0" dirty="0">
              <a:effectLst/>
              <a:latin typeface="Calibri" panose="020F0502020204030204" pitchFamily="34" charset="0"/>
              <a:ea typeface="Calibri" panose="020F0502020204030204" pitchFamily="34" charset="0"/>
              <a:cs typeface="Arial" panose="020B0604020202020204" pitchFamily="34" charset="0"/>
            </a:endParaRPr>
          </a:p>
          <a:p>
            <a:pPr marL="228600" marR="0" indent="0">
              <a:lnSpc>
                <a:spcPct val="115000"/>
              </a:lnSpc>
              <a:spcBef>
                <a:spcPts val="0"/>
              </a:spcBef>
              <a:spcAft>
                <a:spcPts val="0"/>
              </a:spcAft>
            </a:pPr>
            <a:r>
              <a:rPr lang="fr-FR" sz="1800" b="0" u="none" kern="1200" noProof="0" dirty="0">
                <a:solidFill>
                  <a:schemeClr val="tx1"/>
                </a:solidFill>
                <a:effectLst/>
                <a:latin typeface="+mn-lt"/>
                <a:ea typeface="+mn-ea"/>
                <a:cs typeface="+mn-cs"/>
              </a:rPr>
              <a:t>L’enseignant(e) dit : </a:t>
            </a:r>
            <a:r>
              <a:rPr lang="fr-FR" sz="1800" b="1" i="1" u="none" kern="1200" noProof="0" dirty="0">
                <a:solidFill>
                  <a:schemeClr val="tx1"/>
                </a:solidFill>
                <a:effectLst/>
                <a:latin typeface="+mn-lt"/>
                <a:ea typeface="+mn-ea"/>
                <a:cs typeface="+mn-cs"/>
              </a:rPr>
              <a:t>« </a:t>
            </a:r>
            <a:r>
              <a:rPr lang="fr-FR" sz="1800" b="1" i="1" noProof="0" dirty="0">
                <a:effectLst/>
                <a:latin typeface="Times New Roman" panose="02020603050405020304" pitchFamily="18" charset="0"/>
                <a:ea typeface="LiberationSerif"/>
                <a:cs typeface="Arial" panose="020B0604020202020204" pitchFamily="34" charset="0"/>
              </a:rPr>
              <a:t>Il nous arrive à tous d'éprouver des émotions fortes. Lorsque ces émotions s'intensifient, elles peuvent nous empêcher de nous engager dans une tâche, elles peuvent interrompre notre apprentissage ou tout travail que nous avons l'intention de faire. C'est pourquoi il est très important d'apprendre et d'identifier nos rythmes d'escalade émotionnelle. Cela nous aidera à freiner l‘escalade émotionnelle et à reprendre le contrôle de soi-même. Une façon amusante d'apprendre à le faire est de créer un personnage. </a:t>
            </a:r>
          </a:p>
          <a:p>
            <a:pPr marL="228600" marR="0" indent="0">
              <a:lnSpc>
                <a:spcPct val="115000"/>
              </a:lnSpc>
              <a:spcBef>
                <a:spcPts val="0"/>
              </a:spcBef>
              <a:spcAft>
                <a:spcPts val="0"/>
              </a:spcAft>
            </a:pPr>
            <a:r>
              <a:rPr lang="fr-FR" sz="1800" b="1" i="1" noProof="0" dirty="0">
                <a:effectLst/>
                <a:latin typeface="Times New Roman" panose="02020603050405020304" pitchFamily="18" charset="0"/>
                <a:ea typeface="LiberationSerif"/>
                <a:cs typeface="Arial" panose="020B0604020202020204" pitchFamily="34" charset="0"/>
              </a:rPr>
              <a:t>Pensez attentivement à une situation dans laquelle vous avez ressenti des émotions fortes. Prenez une feuille de papier et essayez de dessiner un personnage qui ressemble à vos émotions fortes. Donnez un nom à votre personnage. Essayez de penser à l'impact que votre personnage aurait pu avoir sur la situation. </a:t>
            </a:r>
          </a:p>
          <a:p>
            <a:pPr marL="228600" marR="0" indent="0">
              <a:lnSpc>
                <a:spcPct val="115000"/>
              </a:lnSpc>
              <a:spcBef>
                <a:spcPts val="0"/>
              </a:spcBef>
              <a:spcAft>
                <a:spcPts val="0"/>
              </a:spcAft>
            </a:pPr>
            <a:r>
              <a:rPr lang="fr-FR" sz="1800" b="1" i="1" noProof="0" dirty="0">
                <a:effectLst/>
                <a:latin typeface="Times New Roman" panose="02020603050405020304" pitchFamily="18" charset="0"/>
                <a:ea typeface="LiberationSerif"/>
                <a:cs typeface="Arial" panose="020B0604020202020204" pitchFamily="34" charset="0"/>
              </a:rPr>
              <a:t>Maintenant, réfléchissez à la manière de traiter avec votre personnage. Par exemple, vous pouvez partager vos sentiments et vos pensées avec votre personnage. Soyez très transparent et précis et dites-lui ce que vous n'aimez pas dans ce qui s'est passé et comment les choses se sont accumulées. </a:t>
            </a:r>
          </a:p>
          <a:p>
            <a:pPr marL="228600" marR="0" indent="0">
              <a:lnSpc>
                <a:spcPct val="115000"/>
              </a:lnSpc>
              <a:spcBef>
                <a:spcPts val="0"/>
              </a:spcBef>
              <a:spcAft>
                <a:spcPts val="0"/>
              </a:spcAft>
            </a:pPr>
            <a:r>
              <a:rPr lang="fr-FR" sz="1800" b="1" i="1" noProof="0" dirty="0">
                <a:effectLst/>
                <a:latin typeface="Times New Roman" panose="02020603050405020304" pitchFamily="18" charset="0"/>
                <a:ea typeface="LiberationSerif"/>
                <a:cs typeface="Arial" panose="020B0604020202020204" pitchFamily="34" charset="0"/>
              </a:rPr>
              <a:t>Vous pouvez écrire tous les détails à côté de votre personnage. </a:t>
            </a:r>
          </a:p>
          <a:p>
            <a:pPr marL="228600" marR="0" indent="0">
              <a:lnSpc>
                <a:spcPct val="115000"/>
              </a:lnSpc>
              <a:spcBef>
                <a:spcPts val="0"/>
              </a:spcBef>
              <a:spcAft>
                <a:spcPts val="0"/>
              </a:spcAft>
            </a:pPr>
            <a:r>
              <a:rPr lang="fr-FR" sz="1800" b="1" i="1" noProof="0" dirty="0">
                <a:effectLst/>
                <a:latin typeface="Times New Roman" panose="02020603050405020304" pitchFamily="18" charset="0"/>
                <a:ea typeface="LiberationSerif"/>
                <a:cs typeface="Arial" panose="020B0604020202020204" pitchFamily="34" charset="0"/>
              </a:rPr>
              <a:t>La prochaine fois que votre personnage aura des émotions fortes, essayez de lui dire certaines des choses que vous avez écrites sur le papier.</a:t>
            </a:r>
            <a:r>
              <a:rPr lang="fr-FR" sz="1800" b="1" i="1" u="none" kern="1200" noProof="0" dirty="0">
                <a:solidFill>
                  <a:schemeClr val="tx1"/>
                </a:solidFill>
                <a:effectLst/>
                <a:latin typeface="+mn-lt"/>
                <a:ea typeface="+mn-ea"/>
                <a:cs typeface="+mn-cs"/>
              </a:rPr>
              <a:t> »</a:t>
            </a:r>
            <a:endParaRPr lang="fr-FR" sz="1800" b="1" i="1" noProof="0" dirty="0">
              <a:effectLst/>
              <a:latin typeface="Times New Roman" panose="02020603050405020304" pitchFamily="18" charset="0"/>
              <a:ea typeface="LiberationSerif"/>
              <a:cs typeface="Arial" panose="020B0604020202020204" pitchFamily="34" charset="0"/>
            </a:endParaRPr>
          </a:p>
          <a:p>
            <a:pPr marL="228600" marR="0" indent="0">
              <a:lnSpc>
                <a:spcPct val="115000"/>
              </a:lnSpc>
              <a:spcBef>
                <a:spcPts val="0"/>
              </a:spcBef>
              <a:spcAft>
                <a:spcPts val="0"/>
              </a:spcAft>
            </a:pPr>
            <a:endParaRPr lang="fr-FR" sz="1800" noProof="0" dirty="0">
              <a:effectLst/>
              <a:latin typeface="Times New Roman" panose="02020603050405020304" pitchFamily="18" charset="0"/>
              <a:ea typeface="Calibri" panose="020F0502020204030204" pitchFamily="34" charset="0"/>
              <a:cs typeface="Arial" panose="020B0604020202020204" pitchFamily="34" charset="0"/>
            </a:endParaRPr>
          </a:p>
          <a:p>
            <a:pPr marL="228600" marR="0" lvl="0" indent="0" algn="l" defTabSz="914400" rtl="0" eaLnBrk="1" fontAlgn="auto" latinLnBrk="0" hangingPunct="1">
              <a:lnSpc>
                <a:spcPct val="115000"/>
              </a:lnSpc>
              <a:spcBef>
                <a:spcPts val="0"/>
              </a:spcBef>
              <a:spcAft>
                <a:spcPts val="0"/>
              </a:spcAft>
              <a:buClr>
                <a:srgbClr val="000000"/>
              </a:buClr>
              <a:buSzPts val="1400"/>
              <a:buFont typeface="Arial"/>
              <a:buNone/>
              <a:tabLst/>
              <a:defRPr/>
            </a:pPr>
            <a:r>
              <a:rPr lang="fr-FR" sz="1800" noProof="0" dirty="0">
                <a:effectLst/>
                <a:latin typeface="Times New Roman" panose="02020603050405020304" pitchFamily="18" charset="0"/>
                <a:ea typeface="LiberationSerif"/>
                <a:cs typeface="Arial" panose="020B0604020202020204" pitchFamily="34" charset="0"/>
              </a:rPr>
              <a:t>Le fait de donner un nom au personnage et de nommer les émotions fortes peut aider les élèves à prendre du recul et va leur permettre d'envisager les choses d'un point de vue extérieur (celui du personnage). En apprenant aux élèves à identifier et à trouver des stratégies pour gérer leurs émotions fortes, vous ne leur apprenez pas à éviter les émotions qu'ils ressentent, car cela ne les aidera pas à les surmonter. L'escalade des émotions fortes peut être un moyen de nous montrer comment regarder les choses différemment et trouver d'autres solutions. Les émotions fortes ne sont pas mauvaises tant que nous pouvons les contrôler. En créant le personnage avec vos élèves, vous ne rejetez pas les émotions, vous leur montrez comment prendre de la distance pour y faire face au lieu de laisser ces émotions les affecter.</a:t>
            </a:r>
            <a:endParaRPr lang="fr-FR" sz="1800" noProof="0" dirty="0">
              <a:effectLst/>
              <a:latin typeface="Calibri" panose="020F0502020204030204" pitchFamily="34" charset="0"/>
              <a:ea typeface="Calibri" panose="020F0502020204030204" pitchFamily="34" charset="0"/>
              <a:cs typeface="Arial" panose="020B0604020202020204" pitchFamily="34" charset="0"/>
            </a:endParaRPr>
          </a:p>
          <a:p>
            <a:endParaRPr lang="en-US" sz="1800" b="0" dirty="0">
              <a:effectLst/>
              <a:latin typeface="Segoe UI" panose="020B0502040204020203" pitchFamily="34" charset="0"/>
            </a:endParaRPr>
          </a:p>
        </p:txBody>
      </p:sp>
      <p:sp>
        <p:nvSpPr>
          <p:cNvPr id="4" name="Slide Number Placeholder 3"/>
          <p:cNvSpPr>
            <a:spLocks noGrp="1"/>
          </p:cNvSpPr>
          <p:nvPr>
            <p:ph type="sldNum" idx="12"/>
          </p:nvPr>
        </p:nvSpPr>
        <p:spPr/>
        <p:txBody>
          <a:bodyPr/>
          <a:lstStyle/>
          <a:p>
            <a:pPr algn="r">
              <a:buSzPts val="1200"/>
            </a:pPr>
            <a:fld id="{00000000-1234-1234-1234-123412341234}" type="slidenum">
              <a:rPr lang="fr-FR" sz="1200" smtClean="0">
                <a:solidFill>
                  <a:schemeClr val="dk1"/>
                </a:solidFill>
                <a:ea typeface="Calibri"/>
                <a:cs typeface="Calibri"/>
                <a:sym typeface="Calibri"/>
              </a:rPr>
              <a:pPr algn="r">
                <a:buSzPts val="1200"/>
              </a:pPr>
              <a:t>16</a:t>
            </a:fld>
            <a:endParaRPr lang="fr-FR" sz="1200" dirty="0">
              <a:solidFill>
                <a:schemeClr val="dk1"/>
              </a:solidFill>
              <a:ea typeface="Calibri"/>
              <a:cs typeface="Calibri"/>
              <a:sym typeface="Calibri"/>
            </a:endParaRPr>
          </a:p>
        </p:txBody>
      </p:sp>
    </p:spTree>
    <p:extLst>
      <p:ext uri="{BB962C8B-B14F-4D97-AF65-F5344CB8AC3E}">
        <p14:creationId xmlns:p14="http://schemas.microsoft.com/office/powerpoint/2010/main" val="307044930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66813"/>
            <a:ext cx="5486400" cy="3086100"/>
          </a:xfrm>
        </p:spPr>
      </p:sp>
      <p:sp>
        <p:nvSpPr>
          <p:cNvPr id="3" name="Notes Placeholder 2"/>
          <p:cNvSpPr>
            <a:spLocks noGrp="1"/>
          </p:cNvSpPr>
          <p:nvPr>
            <p:ph type="body" idx="1"/>
          </p:nvPr>
        </p:nvSpPr>
        <p:spPr/>
        <p:txBody>
          <a:bodyPr/>
          <a:lstStyle/>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br>
              <a:rPr lang="en-US" sz="1200" b="1" dirty="0">
                <a:solidFill>
                  <a:schemeClr val="bg1"/>
                </a:solidFill>
                <a:latin typeface="Comic Sans MS" panose="030F0702030302020204" pitchFamily="66" charset="0"/>
              </a:rPr>
            </a:br>
            <a:endParaRPr lang="en-US" sz="1200" b="1" dirty="0">
              <a:solidFill>
                <a:schemeClr val="bg1"/>
              </a:solidFill>
              <a:latin typeface="Comic Sans MS" panose="030F0702030302020204" pitchFamily="66" charset="0"/>
            </a:endParaRPr>
          </a:p>
          <a:p>
            <a:endParaRPr lang="en-US" dirty="0">
              <a:latin typeface="Comic Sans MS" panose="030F0702030302020204" pitchFamily="66" charset="0"/>
            </a:endParaRPr>
          </a:p>
        </p:txBody>
      </p:sp>
      <p:sp>
        <p:nvSpPr>
          <p:cNvPr id="4" name="Slide Number Placeholder 3"/>
          <p:cNvSpPr>
            <a:spLocks noGrp="1"/>
          </p:cNvSpPr>
          <p:nvPr>
            <p:ph type="sldNum" idx="12"/>
          </p:nvPr>
        </p:nvSpPr>
        <p:spPr/>
        <p:txBody>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fr-FR" sz="1200" b="0" i="0" u="none" strike="noStrike" cap="none" smtClean="0">
                <a:solidFill>
                  <a:schemeClr val="dk1"/>
                </a:solidFill>
                <a:ea typeface="Calibri"/>
                <a:cs typeface="Calibri"/>
                <a:sym typeface="Calibri"/>
              </a:rPr>
              <a:t>17</a:t>
            </a:fld>
            <a:endParaRPr lang="fr-FR" sz="1200" b="0" i="0" u="none" strike="noStrike" cap="none" dirty="0">
              <a:solidFill>
                <a:schemeClr val="dk1"/>
              </a:solidFill>
              <a:ea typeface="Calibri"/>
              <a:cs typeface="Calibri"/>
              <a:sym typeface="Calibri"/>
            </a:endParaRPr>
          </a:p>
        </p:txBody>
      </p:sp>
    </p:spTree>
    <p:extLst>
      <p:ext uri="{BB962C8B-B14F-4D97-AF65-F5344CB8AC3E}">
        <p14:creationId xmlns:p14="http://schemas.microsoft.com/office/powerpoint/2010/main" val="27581649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66813"/>
            <a:ext cx="5486400" cy="3086100"/>
          </a:xfrm>
        </p:spPr>
      </p:sp>
      <p:sp>
        <p:nvSpPr>
          <p:cNvPr id="3" name="Notes Placeholder 2"/>
          <p:cNvSpPr>
            <a:spLocks noGrp="1"/>
          </p:cNvSpPr>
          <p:nvPr>
            <p:ph type="body" idx="1"/>
          </p:nvPr>
        </p:nvSpPr>
        <p:spPr/>
        <p:txBody>
          <a:bodyPr/>
          <a:lstStyle/>
          <a:p>
            <a:pPr marL="228600" marR="0" lvl="0" indent="0" algn="l" defTabSz="914400" rtl="0" eaLnBrk="1" fontAlgn="auto" latinLnBrk="0" hangingPunct="1">
              <a:lnSpc>
                <a:spcPct val="107000"/>
              </a:lnSpc>
              <a:spcBef>
                <a:spcPts val="0"/>
              </a:spcBef>
              <a:spcAft>
                <a:spcPts val="800"/>
              </a:spcAft>
              <a:buClr>
                <a:srgbClr val="000000"/>
              </a:buClr>
              <a:buSzPts val="1400"/>
              <a:buFont typeface="Arial"/>
              <a:buNone/>
              <a:tabLst/>
              <a:defRPr/>
            </a:pPr>
            <a:r>
              <a:rPr kumimoji="0" lang="fr-FR" sz="1600" b="1" i="0" u="none" strike="noStrike" kern="0" cap="none" spc="0" normalizeH="0" baseline="0" noProof="0" dirty="0">
                <a:ln>
                  <a:noFill/>
                </a:ln>
                <a:solidFill>
                  <a:srgbClr val="000000"/>
                </a:solidFill>
                <a:effectLst/>
                <a:uLnTx/>
                <a:uFillTx/>
                <a:latin typeface="Times New Roman" panose="02020603050405020304" pitchFamily="18" charset="0"/>
                <a:ea typeface="Calibri" panose="020F0502020204030204" pitchFamily="34" charset="0"/>
                <a:cs typeface="Arial" panose="020B0604020202020204" pitchFamily="34" charset="0"/>
                <a:sym typeface="Calibri"/>
              </a:rPr>
              <a:t>Note pour l'enseignant(e)</a:t>
            </a:r>
          </a:p>
          <a:p>
            <a:pPr marL="228600" indent="0"/>
            <a:r>
              <a:rPr lang="fr-FR" sz="1600" b="0" u="none" kern="1200" noProof="0" dirty="0">
                <a:solidFill>
                  <a:schemeClr val="tx1"/>
                </a:solidFill>
                <a:effectLst/>
                <a:latin typeface="+mn-lt"/>
                <a:ea typeface="+mn-ea"/>
                <a:cs typeface="+mn-cs"/>
              </a:rPr>
              <a:t>L’enseignant(e) dit : </a:t>
            </a:r>
            <a:r>
              <a:rPr lang="fr-FR" sz="1600" b="1" i="1" u="none" kern="1200" noProof="0" dirty="0">
                <a:solidFill>
                  <a:schemeClr val="tx1"/>
                </a:solidFill>
                <a:effectLst/>
                <a:latin typeface="+mn-lt"/>
                <a:ea typeface="+mn-ea"/>
                <a:cs typeface="+mn-cs"/>
              </a:rPr>
              <a:t>« Combien de carreaux faut-il pour paver ce rectangle ? »</a:t>
            </a: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sz="1600" b="0" noProof="0" dirty="0">
                <a:latin typeface="Calibri" panose="020F0502020204030204" pitchFamily="34" charset="0"/>
                <a:cs typeface="Calibri" panose="020F0502020204030204" pitchFamily="34" charset="0"/>
              </a:rPr>
              <a:t>Donnez aux élèves du temps pour compléter l’activité.</a:t>
            </a:r>
            <a:endParaRPr lang="fr-FR" sz="1600" b="0" noProof="0" dirty="0">
              <a:effectLst/>
            </a:endParaRPr>
          </a:p>
          <a:p>
            <a:pPr marL="228600" indent="0"/>
            <a:endParaRPr lang="fr-FR" sz="1600" b="0" i="1" u="none" kern="1200" noProof="0" dirty="0">
              <a:solidFill>
                <a:schemeClr val="tx1"/>
              </a:solidFill>
              <a:effectLst/>
              <a:latin typeface="+mn-lt"/>
              <a:ea typeface="+mn-ea"/>
              <a:cs typeface="+mn-cs"/>
            </a:endParaRP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sz="1600" b="0" u="none" noProof="0" dirty="0">
                <a:latin typeface="Calibri"/>
                <a:ea typeface="Calibri" panose="020F0502020204030204" pitchFamily="34" charset="0"/>
                <a:cs typeface="Calibri"/>
              </a:rPr>
              <a:t>L'enseignant(e) peut corriger interactivement. </a:t>
            </a:r>
          </a:p>
          <a:p>
            <a:pPr marL="228600" indent="0"/>
            <a:r>
              <a:rPr lang="fr-FR" sz="1600" b="0" u="none" kern="1200" noProof="0" dirty="0">
                <a:solidFill>
                  <a:schemeClr val="tx1"/>
                </a:solidFill>
                <a:effectLst/>
                <a:latin typeface="+mn-lt"/>
                <a:ea typeface="+mn-ea"/>
                <a:cs typeface="+mn-cs"/>
              </a:rPr>
              <a:t>L’enseignant(e) dit : </a:t>
            </a:r>
            <a:r>
              <a:rPr lang="fr-FR" sz="1600" b="1" i="1" u="none" kern="1200" noProof="0" dirty="0">
                <a:solidFill>
                  <a:schemeClr val="tx1"/>
                </a:solidFill>
                <a:effectLst/>
                <a:latin typeface="+mn-lt"/>
                <a:ea typeface="+mn-ea"/>
                <a:cs typeface="+mn-cs"/>
              </a:rPr>
              <a:t>« Il faut 24 carreaux pour paver le rectangle. Il est composé de 4 lignes de 6 carreaux chacune. »</a:t>
            </a:r>
            <a:endParaRPr kumimoji="0" lang="fr-FR" sz="1600" b="1" i="0" u="none" strike="noStrike" kern="0" cap="none" spc="0" normalizeH="0" baseline="0" noProof="0" dirty="0">
              <a:ln>
                <a:noFill/>
              </a:ln>
              <a:solidFill>
                <a:srgbClr val="000000"/>
              </a:solidFill>
              <a:effectLst/>
              <a:uLnTx/>
              <a:uFillTx/>
              <a:latin typeface="Times New Roman" panose="02020603050405020304" pitchFamily="18" charset="0"/>
              <a:ea typeface="Calibri" panose="020F0502020204030204" pitchFamily="34" charset="0"/>
              <a:cs typeface="Arial" panose="020B0604020202020204" pitchFamily="34" charset="0"/>
              <a:sym typeface="Calibri"/>
            </a:endParaRPr>
          </a:p>
          <a:p>
            <a:pPr marL="0" marR="0" lvl="0" indent="-228600" algn="l" defTabSz="914400" rtl="0" eaLnBrk="1" fontAlgn="auto" latinLnBrk="0" hangingPunct="1">
              <a:lnSpc>
                <a:spcPct val="107000"/>
              </a:lnSpc>
              <a:spcBef>
                <a:spcPts val="0"/>
              </a:spcBef>
              <a:spcAft>
                <a:spcPts val="800"/>
              </a:spcAft>
              <a:buClr>
                <a:srgbClr val="000000"/>
              </a:buClr>
              <a:buSzPts val="1400"/>
              <a:buFont typeface="Arial"/>
              <a:buNone/>
              <a:tabLst/>
              <a:defRPr/>
            </a:pPr>
            <a:endParaRPr kumimoji="0" lang="en-US" sz="1600" b="1" i="0" u="none" strike="noStrike" kern="0" cap="none" spc="0" normalizeH="0" baseline="0" noProof="0" dirty="0">
              <a:ln>
                <a:noFill/>
              </a:ln>
              <a:solidFill>
                <a:srgbClr val="000000"/>
              </a:solidFill>
              <a:effectLst/>
              <a:uLnTx/>
              <a:uFillTx/>
              <a:latin typeface="Times New Roman" panose="02020603050405020304" pitchFamily="18" charset="0"/>
              <a:ea typeface="Calibri" panose="020F0502020204030204" pitchFamily="34" charset="0"/>
              <a:cs typeface="Arial" panose="020B0604020202020204" pitchFamily="34" charset="0"/>
              <a:sym typeface="Calibri"/>
            </a:endParaRPr>
          </a:p>
        </p:txBody>
      </p:sp>
      <p:sp>
        <p:nvSpPr>
          <p:cNvPr id="4" name="Slide Number Placeholder 3"/>
          <p:cNvSpPr>
            <a:spLocks noGrp="1"/>
          </p:cNvSpPr>
          <p:nvPr>
            <p:ph type="sldNum" idx="12"/>
          </p:nvPr>
        </p:nvSpPr>
        <p:spPr/>
        <p:txBody>
          <a:bodyPr/>
          <a:lstStyle/>
          <a:p>
            <a:pPr algn="r">
              <a:buSzPts val="1200"/>
            </a:pPr>
            <a:fld id="{00000000-1234-1234-1234-123412341234}" type="slidenum">
              <a:rPr lang="fr-FR" sz="1200" smtClean="0">
                <a:solidFill>
                  <a:schemeClr val="dk1"/>
                </a:solidFill>
                <a:ea typeface="Calibri"/>
                <a:cs typeface="Calibri"/>
                <a:sym typeface="Calibri"/>
              </a:rPr>
              <a:pPr algn="r">
                <a:buSzPts val="1200"/>
              </a:pPr>
              <a:t>18</a:t>
            </a:fld>
            <a:endParaRPr lang="fr-FR" sz="1200" dirty="0">
              <a:solidFill>
                <a:schemeClr val="dk1"/>
              </a:solidFill>
              <a:ea typeface="Calibri"/>
              <a:cs typeface="Calibri"/>
              <a:sym typeface="Calibri"/>
            </a:endParaRPr>
          </a:p>
        </p:txBody>
      </p:sp>
    </p:spTree>
    <p:extLst>
      <p:ext uri="{BB962C8B-B14F-4D97-AF65-F5344CB8AC3E}">
        <p14:creationId xmlns:p14="http://schemas.microsoft.com/office/powerpoint/2010/main" val="323444442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66813"/>
            <a:ext cx="5486400" cy="3086100"/>
          </a:xfrm>
        </p:spPr>
      </p:sp>
      <p:sp>
        <p:nvSpPr>
          <p:cNvPr id="3" name="Notes Placeholder 2"/>
          <p:cNvSpPr>
            <a:spLocks noGrp="1"/>
          </p:cNvSpPr>
          <p:nvPr>
            <p:ph type="body" idx="1"/>
          </p:nvPr>
        </p:nvSpPr>
        <p:spPr/>
        <p:txBody>
          <a:bodyPr/>
          <a:lstStyle/>
          <a:p>
            <a:pPr marL="228600" marR="0" lvl="0" indent="0" algn="l" defTabSz="914400" rtl="0" eaLnBrk="1" fontAlgn="auto" latinLnBrk="0" hangingPunct="1">
              <a:lnSpc>
                <a:spcPct val="107000"/>
              </a:lnSpc>
              <a:spcBef>
                <a:spcPts val="0"/>
              </a:spcBef>
              <a:spcAft>
                <a:spcPts val="800"/>
              </a:spcAft>
              <a:buClr>
                <a:srgbClr val="000000"/>
              </a:buClr>
              <a:buSzPts val="1400"/>
              <a:buFont typeface="Arial"/>
              <a:buNone/>
              <a:tabLst/>
              <a:defRPr/>
            </a:pPr>
            <a:r>
              <a:rPr kumimoji="0" lang="fr-FR" sz="1600" b="1" i="0" u="none" strike="noStrike" kern="0" cap="none" spc="0" normalizeH="0" baseline="0" noProof="0" dirty="0">
                <a:ln>
                  <a:noFill/>
                </a:ln>
                <a:solidFill>
                  <a:srgbClr val="000000"/>
                </a:solidFill>
                <a:effectLst/>
                <a:uLnTx/>
                <a:uFillTx/>
                <a:latin typeface="Times New Roman" panose="02020603050405020304" pitchFamily="18" charset="0"/>
                <a:ea typeface="Calibri" panose="020F0502020204030204" pitchFamily="34" charset="0"/>
                <a:cs typeface="Arial" panose="020B0604020202020204" pitchFamily="34" charset="0"/>
                <a:sym typeface="Calibri"/>
              </a:rPr>
              <a:t>Note pour l'enseignant(e)</a:t>
            </a:r>
          </a:p>
          <a:p>
            <a:pPr marL="228600" indent="0"/>
            <a:r>
              <a:rPr lang="fr-FR" sz="1600" b="0" u="none" kern="1200" noProof="0" dirty="0">
                <a:solidFill>
                  <a:schemeClr val="tx1"/>
                </a:solidFill>
                <a:effectLst/>
                <a:latin typeface="+mn-lt"/>
                <a:ea typeface="+mn-ea"/>
                <a:cs typeface="+mn-cs"/>
              </a:rPr>
              <a:t>L’enseignant(e) dit : </a:t>
            </a:r>
            <a:r>
              <a:rPr lang="fr-FR" sz="1600" b="1" i="1" u="none" kern="1200" noProof="0" dirty="0">
                <a:solidFill>
                  <a:schemeClr val="tx1"/>
                </a:solidFill>
                <a:effectLst/>
                <a:latin typeface="+mn-lt"/>
                <a:ea typeface="+mn-ea"/>
                <a:cs typeface="+mn-cs"/>
              </a:rPr>
              <a:t>« Combien de carrés de côtés mesurant 1 unité de longueur faut-il pour paver ce rectangle ? »</a:t>
            </a: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sz="1600" b="0" noProof="0" dirty="0">
                <a:latin typeface="Calibri" panose="020F0502020204030204" pitchFamily="34" charset="0"/>
                <a:cs typeface="Calibri" panose="020F0502020204030204" pitchFamily="34" charset="0"/>
              </a:rPr>
              <a:t>Donnez aux élèves du temps pour compléter l’activité.</a:t>
            </a:r>
            <a:endParaRPr lang="fr-FR" sz="1600" b="0" noProof="0" dirty="0">
              <a:effectLst/>
            </a:endParaRPr>
          </a:p>
          <a:p>
            <a:pPr marL="228600" indent="0"/>
            <a:endParaRPr lang="fr-FR" sz="1600" b="0" i="1" u="none" kern="1200" noProof="0" dirty="0">
              <a:solidFill>
                <a:schemeClr val="tx1"/>
              </a:solidFill>
              <a:effectLst/>
              <a:latin typeface="+mn-lt"/>
              <a:ea typeface="+mn-ea"/>
              <a:cs typeface="+mn-cs"/>
            </a:endParaRP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sz="1600" b="0" u="none" noProof="0" dirty="0">
                <a:latin typeface="Calibri"/>
                <a:ea typeface="Calibri" panose="020F0502020204030204" pitchFamily="34" charset="0"/>
                <a:cs typeface="Calibri"/>
              </a:rPr>
              <a:t>L'enseignant(e) peut corriger interactivement. </a:t>
            </a:r>
          </a:p>
          <a:p>
            <a:pPr marL="228600" indent="0"/>
            <a:r>
              <a:rPr lang="fr-FR" sz="1600" b="0" u="none" kern="1200" noProof="0" dirty="0">
                <a:solidFill>
                  <a:schemeClr val="tx1"/>
                </a:solidFill>
                <a:effectLst/>
                <a:latin typeface="+mn-lt"/>
                <a:ea typeface="+mn-ea"/>
                <a:cs typeface="+mn-cs"/>
              </a:rPr>
              <a:t>L’enseignant(e) dit : </a:t>
            </a:r>
            <a:r>
              <a:rPr lang="fr-FR" sz="1600" b="1" i="1" u="none" kern="1200" noProof="0" dirty="0">
                <a:solidFill>
                  <a:schemeClr val="tx1"/>
                </a:solidFill>
                <a:effectLst/>
                <a:latin typeface="+mn-lt"/>
                <a:ea typeface="+mn-ea"/>
                <a:cs typeface="+mn-cs"/>
              </a:rPr>
              <a:t>« Il faut 15 carrés pour paver ce rectangle. Il est composé de 3 lignes de 5 carrés chacune. »</a:t>
            </a:r>
            <a:endParaRPr kumimoji="0" lang="fr-FR" sz="1600" b="1" i="0" u="none" strike="noStrike" kern="0" cap="none" spc="0" normalizeH="0" baseline="0" noProof="0" dirty="0">
              <a:ln>
                <a:noFill/>
              </a:ln>
              <a:solidFill>
                <a:srgbClr val="000000"/>
              </a:solidFill>
              <a:effectLst/>
              <a:uLnTx/>
              <a:uFillTx/>
              <a:latin typeface="Times New Roman" panose="02020603050405020304" pitchFamily="18" charset="0"/>
              <a:ea typeface="Calibri" panose="020F0502020204030204" pitchFamily="34" charset="0"/>
              <a:cs typeface="Arial" panose="020B0604020202020204" pitchFamily="34" charset="0"/>
              <a:sym typeface="Calibri"/>
            </a:endParaRPr>
          </a:p>
          <a:p>
            <a:pPr marL="228600" marR="0" lvl="0" indent="0" algn="l" defTabSz="914400" rtl="0" eaLnBrk="1" fontAlgn="auto" latinLnBrk="0" hangingPunct="1">
              <a:lnSpc>
                <a:spcPct val="107000"/>
              </a:lnSpc>
              <a:spcBef>
                <a:spcPts val="0"/>
              </a:spcBef>
              <a:spcAft>
                <a:spcPts val="800"/>
              </a:spcAft>
              <a:buClr>
                <a:srgbClr val="000000"/>
              </a:buClr>
              <a:buSzPts val="1400"/>
              <a:buFont typeface="Arial"/>
              <a:buNone/>
              <a:tabLst/>
              <a:defRPr/>
            </a:pPr>
            <a:endParaRPr kumimoji="0" lang="en-US" sz="1600" b="1" i="0" u="none" strike="noStrike" kern="0" cap="none" spc="0" normalizeH="0" baseline="0" noProof="0" dirty="0">
              <a:ln>
                <a:noFill/>
              </a:ln>
              <a:solidFill>
                <a:srgbClr val="000000"/>
              </a:solidFill>
              <a:effectLst/>
              <a:uLnTx/>
              <a:uFillTx/>
              <a:latin typeface="Times New Roman" panose="02020603050405020304" pitchFamily="18" charset="0"/>
              <a:ea typeface="Calibri" panose="020F0502020204030204" pitchFamily="34" charset="0"/>
              <a:cs typeface="Arial" panose="020B0604020202020204" pitchFamily="34" charset="0"/>
              <a:sym typeface="Calibri"/>
            </a:endParaRPr>
          </a:p>
        </p:txBody>
      </p:sp>
      <p:sp>
        <p:nvSpPr>
          <p:cNvPr id="4" name="Slide Number Placeholder 3"/>
          <p:cNvSpPr>
            <a:spLocks noGrp="1"/>
          </p:cNvSpPr>
          <p:nvPr>
            <p:ph type="sldNum" idx="12"/>
          </p:nvPr>
        </p:nvSpPr>
        <p:spPr/>
        <p:txBody>
          <a:bodyPr/>
          <a:lstStyle/>
          <a:p>
            <a:pPr algn="r">
              <a:buSzPts val="1200"/>
            </a:pPr>
            <a:fld id="{00000000-1234-1234-1234-123412341234}" type="slidenum">
              <a:rPr lang="fr-FR" sz="1200" smtClean="0">
                <a:solidFill>
                  <a:schemeClr val="dk1"/>
                </a:solidFill>
                <a:ea typeface="Calibri"/>
                <a:cs typeface="Calibri"/>
                <a:sym typeface="Calibri"/>
              </a:rPr>
              <a:pPr algn="r">
                <a:buSzPts val="1200"/>
              </a:pPr>
              <a:t>19</a:t>
            </a:fld>
            <a:endParaRPr lang="fr-FR" sz="1200" dirty="0">
              <a:solidFill>
                <a:schemeClr val="dk1"/>
              </a:solidFill>
              <a:ea typeface="Calibri"/>
              <a:cs typeface="Calibri"/>
              <a:sym typeface="Calibri"/>
            </a:endParaRPr>
          </a:p>
        </p:txBody>
      </p:sp>
    </p:spTree>
    <p:extLst>
      <p:ext uri="{BB962C8B-B14F-4D97-AF65-F5344CB8AC3E}">
        <p14:creationId xmlns:p14="http://schemas.microsoft.com/office/powerpoint/2010/main" val="120452888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66813"/>
            <a:ext cx="5486400" cy="3086100"/>
          </a:xfrm>
        </p:spPr>
      </p:sp>
      <p:sp>
        <p:nvSpPr>
          <p:cNvPr id="3" name="Notes Placeholder 2"/>
          <p:cNvSpPr>
            <a:spLocks noGrp="1"/>
          </p:cNvSpPr>
          <p:nvPr>
            <p:ph type="body" idx="1"/>
          </p:nvPr>
        </p:nvSpPr>
        <p:spPr/>
        <p:txBody>
          <a:bodyPr/>
          <a:lstStyle/>
          <a:p>
            <a:pPr marL="228600" lvl="0" indent="0" algn="l" rtl="0">
              <a:lnSpc>
                <a:spcPct val="100000"/>
              </a:lnSpc>
              <a:spcBef>
                <a:spcPts val="0"/>
              </a:spcBef>
              <a:spcAft>
                <a:spcPts val="0"/>
              </a:spcAft>
              <a:buClr>
                <a:schemeClr val="accent1"/>
              </a:buClr>
              <a:buSzPct val="100000"/>
              <a:buFont typeface="+mj-lt"/>
              <a:buNone/>
            </a:pPr>
            <a:r>
              <a:rPr lang="fr-FR" sz="1200" b="1" u="none" noProof="0" dirty="0">
                <a:solidFill>
                  <a:schemeClr val="tx1">
                    <a:lumMod val="65000"/>
                    <a:lumOff val="35000"/>
                  </a:schemeClr>
                </a:solidFill>
                <a:latin typeface="Comic Sans MS" panose="030F0702030302020204" pitchFamily="66" charset="0"/>
              </a:rPr>
              <a:t>Note pour l’enseignant(e)</a:t>
            </a:r>
          </a:p>
          <a:p>
            <a:pPr marL="228600" lvl="0" indent="0" algn="l" rtl="0">
              <a:lnSpc>
                <a:spcPct val="100000"/>
              </a:lnSpc>
              <a:spcBef>
                <a:spcPts val="0"/>
              </a:spcBef>
              <a:spcAft>
                <a:spcPts val="0"/>
              </a:spcAft>
              <a:buClr>
                <a:schemeClr val="accent1"/>
              </a:buClr>
              <a:buSzPct val="100000"/>
              <a:buFont typeface="+mj-lt"/>
              <a:buNone/>
            </a:pPr>
            <a:r>
              <a:rPr lang="fr-FR" sz="1200" b="0" i="0" u="none" strike="noStrike" cap="none" dirty="0">
                <a:solidFill>
                  <a:schemeClr val="dk1"/>
                </a:solidFill>
                <a:effectLst/>
                <a:latin typeface="Calibri"/>
                <a:ea typeface="Calibri"/>
                <a:cs typeface="Calibri"/>
                <a:sym typeface="Calibri"/>
              </a:rPr>
              <a:t>Le tableau montre la répartition du chapitre. </a:t>
            </a:r>
          </a:p>
          <a:p>
            <a:pPr marL="228600" indent="0"/>
            <a:endParaRPr lang="fr-FR" sz="1200" b="0" i="0" u="none" strike="noStrike" cap="none" dirty="0">
              <a:solidFill>
                <a:schemeClr val="dk1"/>
              </a:solidFill>
              <a:effectLst/>
              <a:latin typeface="Calibri"/>
              <a:ea typeface="Calibri"/>
              <a:cs typeface="Calibri"/>
              <a:sym typeface="Calibri"/>
            </a:endParaRPr>
          </a:p>
          <a:p>
            <a:pPr marL="228600" marR="0" indent="0">
              <a:lnSpc>
                <a:spcPct val="107000"/>
              </a:lnSpc>
              <a:spcBef>
                <a:spcPts val="0"/>
              </a:spcBef>
              <a:spcAft>
                <a:spcPts val="800"/>
              </a:spcAft>
            </a:pPr>
            <a:r>
              <a:rPr lang="fr-FR" sz="12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Le chapitre commence par l'évaluation diagnostique qui vise à donner un aperçu des connaissances antérieures des étudiants. L'évaluation diagnostique, qui a lieu en début d'apprentissage, permet à l'enseignant(e) d’identifier les connaissances existantes des élèves et les compétences qu'ils maîtrisent, et d'identifier leurs difficultés. </a:t>
            </a:r>
            <a:endParaRPr lang="en-US" sz="1100" dirty="0">
              <a:effectLst/>
              <a:latin typeface="Calibri" panose="020F0502020204030204" pitchFamily="34" charset="0"/>
              <a:ea typeface="Calibri" panose="020F0502020204030204" pitchFamily="34" charset="0"/>
              <a:cs typeface="Arial" panose="020B0604020202020204" pitchFamily="34" charset="0"/>
            </a:endParaRPr>
          </a:p>
          <a:p>
            <a:pPr marL="228600" marR="0" indent="0">
              <a:lnSpc>
                <a:spcPct val="107000"/>
              </a:lnSpc>
              <a:spcBef>
                <a:spcPts val="0"/>
              </a:spcBef>
              <a:spcAft>
                <a:spcPts val="800"/>
              </a:spcAft>
            </a:pPr>
            <a:endParaRPr lang="fr-FR" sz="12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p>
            <a:pPr marL="228600" marR="0" indent="0">
              <a:lnSpc>
                <a:spcPct val="107000"/>
              </a:lnSpc>
              <a:spcBef>
                <a:spcPts val="0"/>
              </a:spcBef>
              <a:spcAft>
                <a:spcPts val="800"/>
              </a:spcAft>
            </a:pPr>
            <a:r>
              <a:rPr lang="fr-FR" sz="12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Chaque chapitre comprend des activités (qui peuvent être explicites ou implicites) qui favorisent le développement d'une compétence (ou de plusieurs compétences) de l'apprentissage socio-émotionnel (SEL). L'apprentissage socio-émotionnel favorise le développement de cinq compétences fondamentales chez les élèves : le développement du cerveau, la maitrise des émotions, les aptitudes sociales, la résolution de conflit, et la persévérance. Le rôle de l'enseignant(e) est d'intégrer les objectifs liés à l’apprentissage socio-émotionnel dans son enseignement (activités et discussions) en classe. </a:t>
            </a:r>
          </a:p>
          <a:p>
            <a:pPr marL="228600" marR="0" indent="0">
              <a:lnSpc>
                <a:spcPct val="107000"/>
              </a:lnSpc>
              <a:spcBef>
                <a:spcPts val="0"/>
              </a:spcBef>
              <a:spcAft>
                <a:spcPts val="800"/>
              </a:spcAft>
            </a:pPr>
            <a:endParaRPr lang="en-US" sz="1100" dirty="0">
              <a:effectLst/>
              <a:latin typeface="Calibri" panose="020F0502020204030204" pitchFamily="34" charset="0"/>
              <a:ea typeface="Calibri" panose="020F0502020204030204" pitchFamily="34" charset="0"/>
              <a:cs typeface="Arial" panose="020B0604020202020204" pitchFamily="34" charset="0"/>
            </a:endParaRPr>
          </a:p>
          <a:p>
            <a:pPr marL="228600" marR="0" indent="0">
              <a:lnSpc>
                <a:spcPct val="107000"/>
              </a:lnSpc>
              <a:spcBef>
                <a:spcPts val="0"/>
              </a:spcBef>
              <a:spcAft>
                <a:spcPts val="800"/>
              </a:spcAft>
            </a:pPr>
            <a:r>
              <a:rPr lang="fr-FR" sz="12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Le déroulement de la séance est le suivant : </a:t>
            </a:r>
            <a:endParaRPr lang="en-US" sz="1100" dirty="0">
              <a:effectLst/>
              <a:latin typeface="Calibri" panose="020F0502020204030204" pitchFamily="34" charset="0"/>
              <a:ea typeface="Calibri" panose="020F0502020204030204" pitchFamily="34" charset="0"/>
              <a:cs typeface="Arial" panose="020B0604020202020204" pitchFamily="34" charset="0"/>
            </a:endParaRPr>
          </a:p>
          <a:p>
            <a:pPr marL="228600" marR="0" indent="0">
              <a:lnSpc>
                <a:spcPct val="107000"/>
              </a:lnSpc>
              <a:spcBef>
                <a:spcPts val="0"/>
              </a:spcBef>
              <a:spcAft>
                <a:spcPts val="800"/>
              </a:spcAft>
            </a:pPr>
            <a:r>
              <a:rPr lang="fr-FR" sz="12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 Une introduction qui comprend une question préparatoire à laquelle on répond en fin de chapitre. </a:t>
            </a:r>
            <a:endParaRPr lang="en-US" sz="1100" dirty="0">
              <a:effectLst/>
              <a:latin typeface="Calibri" panose="020F0502020204030204" pitchFamily="34" charset="0"/>
              <a:ea typeface="Calibri" panose="020F0502020204030204" pitchFamily="34" charset="0"/>
              <a:cs typeface="Arial" panose="020B0604020202020204" pitchFamily="34" charset="0"/>
            </a:endParaRPr>
          </a:p>
          <a:p>
            <a:pPr marL="228600" marR="0" indent="0">
              <a:lnSpc>
                <a:spcPct val="107000"/>
              </a:lnSpc>
              <a:spcBef>
                <a:spcPts val="0"/>
              </a:spcBef>
              <a:spcAft>
                <a:spcPts val="800"/>
              </a:spcAft>
            </a:pPr>
            <a:r>
              <a:rPr lang="fr-FR" sz="12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 Une activité d'apprentissage qui comprend une situation de la vie réelle qui peut amener les élèves à découvrir de nouveaux concepts tout en essayant de la résoudre. </a:t>
            </a:r>
            <a:endParaRPr lang="en-US" sz="1100" dirty="0">
              <a:effectLst/>
              <a:latin typeface="Calibri" panose="020F0502020204030204" pitchFamily="34" charset="0"/>
              <a:ea typeface="Calibri" panose="020F0502020204030204" pitchFamily="34" charset="0"/>
              <a:cs typeface="Arial" panose="020B0604020202020204" pitchFamily="34" charset="0"/>
            </a:endParaRPr>
          </a:p>
          <a:p>
            <a:pPr marL="228600" marR="0" indent="0">
              <a:lnSpc>
                <a:spcPct val="107000"/>
              </a:lnSpc>
              <a:spcBef>
                <a:spcPts val="0"/>
              </a:spcBef>
              <a:spcAft>
                <a:spcPts val="800"/>
              </a:spcAft>
            </a:pPr>
            <a:r>
              <a:rPr lang="fr-FR" sz="12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 Un résultat de l'activité d'apprentissage lié à l'objectif. </a:t>
            </a:r>
            <a:endParaRPr lang="en-US" sz="1100" dirty="0">
              <a:effectLst/>
              <a:latin typeface="Calibri" panose="020F0502020204030204" pitchFamily="34" charset="0"/>
              <a:ea typeface="Calibri" panose="020F0502020204030204" pitchFamily="34" charset="0"/>
              <a:cs typeface="Arial" panose="020B0604020202020204" pitchFamily="34" charset="0"/>
            </a:endParaRPr>
          </a:p>
          <a:p>
            <a:pPr marL="228600" marR="0" indent="0">
              <a:lnSpc>
                <a:spcPct val="107000"/>
              </a:lnSpc>
              <a:spcBef>
                <a:spcPts val="0"/>
              </a:spcBef>
              <a:spcAft>
                <a:spcPts val="800"/>
              </a:spcAft>
            </a:pPr>
            <a:r>
              <a:rPr lang="fr-FR" sz="12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 Des applications qui peuvent être des exercices ou des problèmes. </a:t>
            </a:r>
            <a:endParaRPr lang="en-US" sz="1100" dirty="0">
              <a:effectLst/>
              <a:latin typeface="Calibri" panose="020F0502020204030204" pitchFamily="34" charset="0"/>
              <a:ea typeface="Calibri" panose="020F0502020204030204" pitchFamily="34" charset="0"/>
              <a:cs typeface="Arial" panose="020B0604020202020204" pitchFamily="34" charset="0"/>
            </a:endParaRPr>
          </a:p>
          <a:p>
            <a:pPr marL="228600" marR="0" indent="0">
              <a:lnSpc>
                <a:spcPct val="107000"/>
              </a:lnSpc>
              <a:spcBef>
                <a:spcPts val="0"/>
              </a:spcBef>
              <a:spcAft>
                <a:spcPts val="800"/>
              </a:spcAft>
            </a:pPr>
            <a:r>
              <a:rPr lang="fr-FR" sz="12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 Une évaluation formative est réalisée à la fin de chaque séance pour vérifier l’atteinte des objectifs d’apprentissage par les élèves. </a:t>
            </a:r>
            <a:endParaRPr lang="en-US" sz="1100" dirty="0">
              <a:effectLst/>
              <a:latin typeface="Calibri" panose="020F0502020204030204" pitchFamily="34" charset="0"/>
              <a:ea typeface="Calibri" panose="020F0502020204030204" pitchFamily="34" charset="0"/>
              <a:cs typeface="Arial" panose="020B0604020202020204" pitchFamily="34" charset="0"/>
            </a:endParaRPr>
          </a:p>
          <a:p>
            <a:pPr marL="228600" marR="0" indent="0">
              <a:lnSpc>
                <a:spcPct val="107000"/>
              </a:lnSpc>
              <a:spcBef>
                <a:spcPts val="0"/>
              </a:spcBef>
              <a:spcAft>
                <a:spcPts val="800"/>
              </a:spcAft>
            </a:pPr>
            <a:endParaRPr lang="fr-FR" sz="12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p>
            <a:pPr marL="228600" marR="0" indent="0">
              <a:lnSpc>
                <a:spcPct val="107000"/>
              </a:lnSpc>
              <a:spcBef>
                <a:spcPts val="0"/>
              </a:spcBef>
              <a:spcAft>
                <a:spcPts val="800"/>
              </a:spcAft>
            </a:pPr>
            <a:r>
              <a:rPr lang="fr-FR" sz="12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Une récapitulation est proposée à la fin en fonction des objectifs d’apprentissage du chapitre. </a:t>
            </a:r>
            <a:endParaRPr lang="en-US" sz="1100" dirty="0">
              <a:effectLst/>
              <a:latin typeface="Calibri" panose="020F0502020204030204" pitchFamily="34" charset="0"/>
              <a:ea typeface="Calibri" panose="020F0502020204030204" pitchFamily="34" charset="0"/>
              <a:cs typeface="Arial" panose="020B0604020202020204" pitchFamily="34" charset="0"/>
            </a:endParaRPr>
          </a:p>
          <a:p>
            <a:pPr marL="228600" marR="0" indent="0">
              <a:lnSpc>
                <a:spcPct val="107000"/>
              </a:lnSpc>
              <a:spcBef>
                <a:spcPts val="0"/>
              </a:spcBef>
              <a:spcAft>
                <a:spcPts val="800"/>
              </a:spcAft>
            </a:pPr>
            <a:r>
              <a:rPr lang="fr-FR" sz="12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Une évaluation sommative est donnée à la fin du chapitre pour vérifier la compréhension par les élèves des objectifs du chapitre. </a:t>
            </a:r>
            <a:endParaRPr lang="en-US" sz="1100" dirty="0">
              <a:effectLst/>
              <a:latin typeface="Calibri" panose="020F0502020204030204" pitchFamily="34" charset="0"/>
              <a:ea typeface="Calibri" panose="020F0502020204030204" pitchFamily="34" charset="0"/>
              <a:cs typeface="Arial" panose="020B0604020202020204" pitchFamily="34" charset="0"/>
            </a:endParaRPr>
          </a:p>
          <a:p>
            <a:pPr marL="228600" marR="0" indent="0">
              <a:lnSpc>
                <a:spcPct val="107000"/>
              </a:lnSpc>
              <a:spcBef>
                <a:spcPts val="0"/>
              </a:spcBef>
              <a:spcAft>
                <a:spcPts val="800"/>
              </a:spcAft>
            </a:pPr>
            <a:r>
              <a:rPr lang="fr-FR" sz="12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Remarque : Pour les élèves, l’évaluation formative se trouve sous le titre « vérifiez votre compréhension » et l'évaluation sommative se trouve sous le titre « testez vos connaissances ».</a:t>
            </a:r>
            <a:r>
              <a:rPr lang="en-US" sz="1100" dirty="0">
                <a:effectLst/>
                <a:latin typeface="Calibri" panose="020F0502020204030204" pitchFamily="34" charset="0"/>
                <a:ea typeface="Calibri" panose="020F0502020204030204" pitchFamily="34" charset="0"/>
                <a:cs typeface="Arial" panose="020B0604020202020204" pitchFamily="34" charset="0"/>
              </a:rPr>
              <a:t> </a:t>
            </a:r>
          </a:p>
          <a:p>
            <a:pPr marL="228600" lvl="0" indent="0" algn="l" rtl="0">
              <a:lnSpc>
                <a:spcPct val="100000"/>
              </a:lnSpc>
              <a:spcBef>
                <a:spcPts val="0"/>
              </a:spcBef>
              <a:spcAft>
                <a:spcPts val="0"/>
              </a:spcAft>
              <a:buClr>
                <a:schemeClr val="accent1"/>
              </a:buClr>
              <a:buSzPct val="100000"/>
              <a:buFont typeface="+mj-lt"/>
              <a:buNone/>
            </a:pPr>
            <a:endParaRPr lang="en-US" dirty="0"/>
          </a:p>
        </p:txBody>
      </p:sp>
      <p:sp>
        <p:nvSpPr>
          <p:cNvPr id="4" name="Slide Number Placeholder 3"/>
          <p:cNvSpPr>
            <a:spLocks noGrp="1"/>
          </p:cNvSpPr>
          <p:nvPr>
            <p:ph type="sldNum" idx="12"/>
          </p:nvPr>
        </p:nvSpPr>
        <p:spPr/>
        <p:txBody>
          <a:bodyPr/>
          <a:lstStyle/>
          <a:p>
            <a:pPr algn="r">
              <a:buSzPts val="1200"/>
            </a:pPr>
            <a:fld id="{00000000-1234-1234-1234-123412341234}" type="slidenum">
              <a:rPr lang="fr-FR" sz="1200" smtClean="0">
                <a:solidFill>
                  <a:schemeClr val="dk1"/>
                </a:solidFill>
                <a:ea typeface="Calibri"/>
                <a:cs typeface="Calibri"/>
                <a:sym typeface="Calibri"/>
              </a:rPr>
              <a:pPr algn="r">
                <a:buSzPts val="1200"/>
              </a:pPr>
              <a:t>2</a:t>
            </a:fld>
            <a:endParaRPr lang="fr-FR" sz="1200">
              <a:solidFill>
                <a:schemeClr val="dk1"/>
              </a:solidFill>
              <a:ea typeface="Calibri"/>
              <a:cs typeface="Calibri"/>
              <a:sym typeface="Calibri"/>
            </a:endParaRPr>
          </a:p>
        </p:txBody>
      </p:sp>
    </p:spTree>
    <p:extLst>
      <p:ext uri="{BB962C8B-B14F-4D97-AF65-F5344CB8AC3E}">
        <p14:creationId xmlns:p14="http://schemas.microsoft.com/office/powerpoint/2010/main" val="218903177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66813"/>
            <a:ext cx="5486400" cy="3086100"/>
          </a:xfrm>
        </p:spPr>
      </p:sp>
      <p:sp>
        <p:nvSpPr>
          <p:cNvPr id="3" name="Notes Placeholder 2"/>
          <p:cNvSpPr>
            <a:spLocks noGrp="1"/>
          </p:cNvSpPr>
          <p:nvPr>
            <p:ph type="body" idx="1"/>
          </p:nvPr>
        </p:nvSpPr>
        <p:spPr/>
        <p:txBody>
          <a:bodyPr/>
          <a:lstStyle/>
          <a:p>
            <a:pPr marL="228600" marR="0" lvl="0" indent="0" algn="l" defTabSz="914400" rtl="0" eaLnBrk="1" fontAlgn="auto" latinLnBrk="0" hangingPunct="1">
              <a:lnSpc>
                <a:spcPct val="107000"/>
              </a:lnSpc>
              <a:spcBef>
                <a:spcPts val="0"/>
              </a:spcBef>
              <a:spcAft>
                <a:spcPts val="800"/>
              </a:spcAft>
              <a:buClr>
                <a:srgbClr val="000000"/>
              </a:buClr>
              <a:buSzPts val="1400"/>
              <a:buFont typeface="Arial"/>
              <a:buNone/>
              <a:tabLst/>
              <a:defRPr/>
            </a:pPr>
            <a:r>
              <a:rPr kumimoji="0" lang="fr-FR" sz="1600" b="1" i="0" u="none" strike="noStrike" kern="0" cap="none" spc="0" normalizeH="0" baseline="0" noProof="0" dirty="0">
                <a:ln>
                  <a:noFill/>
                </a:ln>
                <a:solidFill>
                  <a:srgbClr val="000000"/>
                </a:solidFill>
                <a:effectLst/>
                <a:uLnTx/>
                <a:uFillTx/>
                <a:latin typeface="Times New Roman" panose="02020603050405020304" pitchFamily="18" charset="0"/>
                <a:ea typeface="Calibri" panose="020F0502020204030204" pitchFamily="34" charset="0"/>
                <a:cs typeface="Arial" panose="020B0604020202020204" pitchFamily="34" charset="0"/>
                <a:sym typeface="Calibri"/>
              </a:rPr>
              <a:t>Note pour l'enseignant(e)</a:t>
            </a:r>
          </a:p>
          <a:p>
            <a:pPr marL="228600" indent="0"/>
            <a:r>
              <a:rPr lang="fr-FR" sz="1600" b="0" u="none" kern="1200" noProof="0" dirty="0">
                <a:solidFill>
                  <a:schemeClr val="tx1"/>
                </a:solidFill>
                <a:effectLst/>
                <a:latin typeface="+mn-lt"/>
                <a:ea typeface="+mn-ea"/>
                <a:cs typeface="+mn-cs"/>
              </a:rPr>
              <a:t>L’enseignant(e) dit : </a:t>
            </a:r>
            <a:r>
              <a:rPr lang="fr-FR" sz="1600" b="1" i="1" u="none" kern="1200" noProof="0" dirty="0">
                <a:solidFill>
                  <a:schemeClr val="tx1"/>
                </a:solidFill>
                <a:effectLst/>
                <a:latin typeface="+mn-lt"/>
                <a:ea typeface="+mn-ea"/>
                <a:cs typeface="+mn-cs"/>
              </a:rPr>
              <a:t>« Combien de carrés de côtés mesurant 1 unité de longueur faut-il pour paver ce rectangle ?</a:t>
            </a:r>
            <a:r>
              <a:rPr lang="fr-FR" sz="1600" b="1" i="1" u="none" strike="noStrike" kern="1200" cap="none" noProof="0" dirty="0">
                <a:solidFill>
                  <a:schemeClr val="tx1"/>
                </a:solidFill>
                <a:effectLst/>
                <a:latin typeface="Calibri"/>
                <a:ea typeface="Calibri"/>
                <a:cs typeface="Calibri"/>
                <a:sym typeface="Calibri"/>
              </a:rPr>
              <a:t> </a:t>
            </a:r>
            <a:r>
              <a:rPr lang="fr-FR" sz="1600" b="1" i="1" u="none" kern="1200" noProof="0" dirty="0">
                <a:solidFill>
                  <a:schemeClr val="tx1"/>
                </a:solidFill>
                <a:effectLst/>
                <a:latin typeface="+mn-lt"/>
                <a:ea typeface="+mn-ea"/>
                <a:cs typeface="+mn-cs"/>
              </a:rPr>
              <a:t>»</a:t>
            </a: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sz="1600" b="0" noProof="0" dirty="0">
                <a:latin typeface="Calibri" panose="020F0502020204030204" pitchFamily="34" charset="0"/>
                <a:cs typeface="Calibri" panose="020F0502020204030204" pitchFamily="34" charset="0"/>
              </a:rPr>
              <a:t>Donnez aux élèves du temps pour compléter l’activité.</a:t>
            </a:r>
            <a:endParaRPr lang="fr-FR" sz="1600" b="0" noProof="0" dirty="0">
              <a:effectLst/>
            </a:endParaRPr>
          </a:p>
          <a:p>
            <a:pPr marL="228600" indent="0"/>
            <a:endParaRPr lang="fr-FR" sz="1600" b="0" i="1" u="none" kern="1200" noProof="0" dirty="0">
              <a:solidFill>
                <a:schemeClr val="tx1"/>
              </a:solidFill>
              <a:effectLst/>
              <a:latin typeface="+mn-lt"/>
              <a:ea typeface="+mn-ea"/>
              <a:cs typeface="+mn-cs"/>
            </a:endParaRP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sz="1600" b="0" u="none" noProof="0" dirty="0">
                <a:latin typeface="Calibri"/>
                <a:ea typeface="Calibri" panose="020F0502020204030204" pitchFamily="34" charset="0"/>
                <a:cs typeface="Calibri"/>
              </a:rPr>
              <a:t>L'enseignant(e) peut corriger interactivement. </a:t>
            </a:r>
          </a:p>
          <a:p>
            <a:pPr marL="228600" indent="0"/>
            <a:r>
              <a:rPr lang="fr-FR" sz="1600" b="0" u="none" kern="1200" noProof="0" dirty="0">
                <a:solidFill>
                  <a:schemeClr val="tx1"/>
                </a:solidFill>
                <a:effectLst/>
                <a:latin typeface="+mn-lt"/>
                <a:ea typeface="+mn-ea"/>
                <a:cs typeface="+mn-cs"/>
              </a:rPr>
              <a:t>L’enseignant(e) dit : </a:t>
            </a:r>
            <a:r>
              <a:rPr lang="fr-FR" sz="1600" b="1" i="1" u="none" kern="1200" noProof="0" dirty="0">
                <a:solidFill>
                  <a:schemeClr val="tx1"/>
                </a:solidFill>
                <a:effectLst/>
                <a:latin typeface="+mn-lt"/>
                <a:ea typeface="+mn-ea"/>
                <a:cs typeface="+mn-cs"/>
              </a:rPr>
              <a:t>« Il faut 20 carrés pour paver ce rectangle. Il est composé de 5 lignes de 4 carrés chacune. »</a:t>
            </a:r>
            <a:endParaRPr kumimoji="0" lang="fr-FR" sz="1600" b="1" i="0" u="none" strike="noStrike" kern="0" cap="none" spc="0" normalizeH="0" baseline="0" noProof="0" dirty="0">
              <a:ln>
                <a:noFill/>
              </a:ln>
              <a:solidFill>
                <a:srgbClr val="000000"/>
              </a:solidFill>
              <a:effectLst/>
              <a:uLnTx/>
              <a:uFillTx/>
              <a:latin typeface="Times New Roman" panose="02020603050405020304" pitchFamily="18" charset="0"/>
              <a:ea typeface="Calibri" panose="020F0502020204030204" pitchFamily="34" charset="0"/>
              <a:cs typeface="Arial" panose="020B0604020202020204" pitchFamily="34" charset="0"/>
              <a:sym typeface="Calibri"/>
            </a:endParaRPr>
          </a:p>
        </p:txBody>
      </p:sp>
      <p:sp>
        <p:nvSpPr>
          <p:cNvPr id="4" name="Slide Number Placeholder 3"/>
          <p:cNvSpPr>
            <a:spLocks noGrp="1"/>
          </p:cNvSpPr>
          <p:nvPr>
            <p:ph type="sldNum" idx="12"/>
          </p:nvPr>
        </p:nvSpPr>
        <p:spPr/>
        <p:txBody>
          <a:bodyPr/>
          <a:lstStyle/>
          <a:p>
            <a:pPr algn="r">
              <a:buSzPts val="1200"/>
            </a:pPr>
            <a:fld id="{00000000-1234-1234-1234-123412341234}" type="slidenum">
              <a:rPr lang="fr-FR" sz="1200" smtClean="0">
                <a:solidFill>
                  <a:schemeClr val="dk1"/>
                </a:solidFill>
                <a:ea typeface="Calibri"/>
                <a:cs typeface="Calibri"/>
                <a:sym typeface="Calibri"/>
              </a:rPr>
              <a:pPr algn="r">
                <a:buSzPts val="1200"/>
              </a:pPr>
              <a:t>20</a:t>
            </a:fld>
            <a:endParaRPr lang="fr-FR" sz="1200" dirty="0">
              <a:solidFill>
                <a:schemeClr val="dk1"/>
              </a:solidFill>
              <a:ea typeface="Calibri"/>
              <a:cs typeface="Calibri"/>
              <a:sym typeface="Calibri"/>
            </a:endParaRPr>
          </a:p>
        </p:txBody>
      </p:sp>
    </p:spTree>
    <p:extLst>
      <p:ext uri="{BB962C8B-B14F-4D97-AF65-F5344CB8AC3E}">
        <p14:creationId xmlns:p14="http://schemas.microsoft.com/office/powerpoint/2010/main" val="99653985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66813"/>
            <a:ext cx="5486400" cy="3086100"/>
          </a:xfrm>
        </p:spPr>
      </p:sp>
      <p:sp>
        <p:nvSpPr>
          <p:cNvPr id="3" name="Notes Placeholder 2"/>
          <p:cNvSpPr>
            <a:spLocks noGrp="1"/>
          </p:cNvSpPr>
          <p:nvPr>
            <p:ph type="body" idx="1"/>
          </p:nvPr>
        </p:nvSpPr>
        <p:spPr/>
        <p:txBody>
          <a:bodyPr/>
          <a:lstStyle/>
          <a:p>
            <a:pPr marL="228600" marR="0" lvl="0" indent="0" algn="l" defTabSz="914400" rtl="0" eaLnBrk="1" fontAlgn="auto" latinLnBrk="0" hangingPunct="1">
              <a:lnSpc>
                <a:spcPct val="107000"/>
              </a:lnSpc>
              <a:spcBef>
                <a:spcPts val="0"/>
              </a:spcBef>
              <a:spcAft>
                <a:spcPts val="800"/>
              </a:spcAft>
              <a:buClr>
                <a:srgbClr val="000000"/>
              </a:buClr>
              <a:buSzPts val="1400"/>
              <a:buFont typeface="Arial"/>
              <a:buNone/>
              <a:tabLst/>
              <a:defRPr/>
            </a:pPr>
            <a:r>
              <a:rPr kumimoji="0" lang="fr-FR" sz="1600" b="1" i="0" u="none" strike="noStrike" kern="0" cap="none" spc="0" normalizeH="0" baseline="0" noProof="0" dirty="0">
                <a:ln>
                  <a:noFill/>
                </a:ln>
                <a:solidFill>
                  <a:srgbClr val="000000"/>
                </a:solidFill>
                <a:effectLst/>
                <a:uLnTx/>
                <a:uFillTx/>
                <a:latin typeface="Times New Roman" panose="02020603050405020304" pitchFamily="18" charset="0"/>
                <a:ea typeface="Calibri" panose="020F0502020204030204" pitchFamily="34" charset="0"/>
                <a:cs typeface="Arial" panose="020B0604020202020204" pitchFamily="34" charset="0"/>
                <a:sym typeface="Calibri"/>
              </a:rPr>
              <a:t>Note pour l'enseignant(e)</a:t>
            </a:r>
          </a:p>
          <a:p>
            <a:pPr marL="228600" indent="0"/>
            <a:r>
              <a:rPr lang="fr-FR" sz="1600" b="0" u="none" kern="1200" noProof="0" dirty="0">
                <a:solidFill>
                  <a:schemeClr val="tx1"/>
                </a:solidFill>
                <a:effectLst/>
                <a:latin typeface="+mn-lt"/>
                <a:ea typeface="+mn-ea"/>
                <a:cs typeface="+mn-cs"/>
              </a:rPr>
              <a:t>L’enseignant(e) dit : </a:t>
            </a:r>
            <a:r>
              <a:rPr lang="fr-FR" sz="1600" b="1" i="1" u="none" kern="1200" noProof="0" dirty="0">
                <a:solidFill>
                  <a:schemeClr val="tx1"/>
                </a:solidFill>
                <a:effectLst/>
                <a:latin typeface="+mn-lt"/>
                <a:ea typeface="+mn-ea"/>
                <a:cs typeface="+mn-cs"/>
              </a:rPr>
              <a:t>« Jusque-là, nous avons trouvé que l'aire du premier rectangle est égale à 24 fois l’aire du carré unité. Il comporte 4 rangées de 6 carrés unité chacune. </a:t>
            </a:r>
          </a:p>
          <a:p>
            <a:pPr marL="228600" indent="0"/>
            <a:r>
              <a:rPr lang="fr-FR" sz="1600" b="1" i="1" u="none" kern="1200" noProof="0" dirty="0">
                <a:solidFill>
                  <a:schemeClr val="tx1"/>
                </a:solidFill>
                <a:effectLst/>
                <a:latin typeface="+mn-lt"/>
                <a:ea typeface="+mn-ea"/>
                <a:cs typeface="+mn-cs"/>
              </a:rPr>
              <a:t>L'aire du deuxième rectangle est égale à 15 fois l’aire du carré unité. Il comporte 3 rangées de 5 carrés unité chacune. </a:t>
            </a:r>
          </a:p>
          <a:p>
            <a:pPr marL="228600" indent="0"/>
            <a:r>
              <a:rPr lang="fr-FR" sz="1600" b="1" i="1" u="none" kern="1200" noProof="0" dirty="0">
                <a:solidFill>
                  <a:schemeClr val="tx1"/>
                </a:solidFill>
                <a:effectLst/>
                <a:latin typeface="+mn-lt"/>
                <a:ea typeface="+mn-ea"/>
                <a:cs typeface="+mn-cs"/>
              </a:rPr>
              <a:t>L'aire du troisième rectangle est égale à 20 fois l’aire du carré unité. Il comporte 5 rangées de 4 carrés unité chacune. </a:t>
            </a:r>
          </a:p>
          <a:p>
            <a:pPr marL="228600" indent="0"/>
            <a:r>
              <a:rPr lang="fr-FR" sz="1600" b="1" i="1" u="none" kern="1200" noProof="0" dirty="0">
                <a:solidFill>
                  <a:schemeClr val="tx1"/>
                </a:solidFill>
                <a:effectLst/>
                <a:latin typeface="+mn-lt"/>
                <a:ea typeface="+mn-ea"/>
                <a:cs typeface="+mn-cs"/>
              </a:rPr>
              <a:t>Que pouvez-vous en déduire ? »</a:t>
            </a: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sz="1600" b="0" noProof="0" dirty="0">
                <a:latin typeface="Calibri" panose="020F0502020204030204" pitchFamily="34" charset="0"/>
                <a:cs typeface="Calibri" panose="020F0502020204030204" pitchFamily="34" charset="0"/>
              </a:rPr>
              <a:t>Donnez aux élèves du temps pour compléter l’activité.</a:t>
            </a:r>
            <a:endParaRPr lang="fr-FR" sz="1600" b="0" noProof="0" dirty="0">
              <a:effectLst/>
            </a:endParaRPr>
          </a:p>
          <a:p>
            <a:pPr marL="228600" indent="0"/>
            <a:endParaRPr lang="fr-FR" sz="1600" b="0" i="1" u="none" kern="1200" noProof="0" dirty="0">
              <a:solidFill>
                <a:schemeClr val="tx1"/>
              </a:solidFill>
              <a:effectLst/>
              <a:latin typeface="+mn-lt"/>
              <a:ea typeface="+mn-ea"/>
              <a:cs typeface="+mn-cs"/>
            </a:endParaRP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sz="1600" b="0" u="none" noProof="0" dirty="0">
                <a:latin typeface="Calibri"/>
                <a:ea typeface="Calibri" panose="020F0502020204030204" pitchFamily="34" charset="0"/>
                <a:cs typeface="Calibri"/>
              </a:rPr>
              <a:t>L'enseignant(e) peut corriger interactivement. </a:t>
            </a:r>
          </a:p>
          <a:p>
            <a:pPr marL="228600" indent="0"/>
            <a:r>
              <a:rPr lang="fr-FR" sz="1600" b="0" u="none" kern="1200" noProof="0" dirty="0">
                <a:solidFill>
                  <a:schemeClr val="tx1"/>
                </a:solidFill>
                <a:effectLst/>
                <a:latin typeface="+mn-lt"/>
                <a:ea typeface="+mn-ea"/>
                <a:cs typeface="+mn-cs"/>
              </a:rPr>
              <a:t>L’enseignant(e) dit : </a:t>
            </a:r>
            <a:r>
              <a:rPr lang="fr-FR" sz="1600" b="1" i="1" u="none" kern="1200" noProof="0" dirty="0">
                <a:solidFill>
                  <a:schemeClr val="tx1"/>
                </a:solidFill>
                <a:effectLst/>
                <a:latin typeface="+mn-lt"/>
                <a:ea typeface="+mn-ea"/>
                <a:cs typeface="+mn-cs"/>
              </a:rPr>
              <a:t>« Nous déduisons que l'aire d'un rectangle s'obtient en multipliant le nombre de lignes par le nombre de colonnes, ce qui correspond en fait à la largeur multipliée par la longueur du rectangle. »</a:t>
            </a:r>
          </a:p>
          <a:p>
            <a:pPr marL="0" marR="0" lvl="0" indent="-228600" algn="l" defTabSz="914400" rtl="0" eaLnBrk="1" fontAlgn="auto" latinLnBrk="0" hangingPunct="1">
              <a:lnSpc>
                <a:spcPct val="107000"/>
              </a:lnSpc>
              <a:spcBef>
                <a:spcPts val="0"/>
              </a:spcBef>
              <a:spcAft>
                <a:spcPts val="800"/>
              </a:spcAft>
              <a:buClr>
                <a:srgbClr val="000000"/>
              </a:buClr>
              <a:buSzPts val="1400"/>
              <a:buFont typeface="Arial"/>
              <a:buNone/>
              <a:tabLst/>
              <a:defRPr/>
            </a:pPr>
            <a:endParaRPr kumimoji="0" lang="fr-FR" sz="1600" b="1" i="0" u="none" strike="noStrike" kern="0" cap="none" spc="0" normalizeH="0" baseline="0" noProof="0" dirty="0">
              <a:ln>
                <a:noFill/>
              </a:ln>
              <a:solidFill>
                <a:srgbClr val="000000"/>
              </a:solidFill>
              <a:effectLst/>
              <a:uLnTx/>
              <a:uFillTx/>
              <a:latin typeface="Times New Roman" panose="02020603050405020304" pitchFamily="18" charset="0"/>
              <a:ea typeface="Calibri" panose="020F0502020204030204" pitchFamily="34" charset="0"/>
              <a:cs typeface="Arial" panose="020B0604020202020204" pitchFamily="34" charset="0"/>
              <a:sym typeface="Calibri"/>
            </a:endParaRPr>
          </a:p>
        </p:txBody>
      </p:sp>
      <p:sp>
        <p:nvSpPr>
          <p:cNvPr id="4" name="Slide Number Placeholder 3"/>
          <p:cNvSpPr>
            <a:spLocks noGrp="1"/>
          </p:cNvSpPr>
          <p:nvPr>
            <p:ph type="sldNum" idx="12"/>
          </p:nvPr>
        </p:nvSpPr>
        <p:spPr/>
        <p:txBody>
          <a:bodyPr/>
          <a:lstStyle/>
          <a:p>
            <a:pPr algn="r">
              <a:buSzPts val="1200"/>
            </a:pPr>
            <a:fld id="{00000000-1234-1234-1234-123412341234}" type="slidenum">
              <a:rPr lang="fr-FR" sz="1200" smtClean="0">
                <a:solidFill>
                  <a:schemeClr val="dk1"/>
                </a:solidFill>
                <a:ea typeface="Calibri"/>
                <a:cs typeface="Calibri"/>
                <a:sym typeface="Calibri"/>
              </a:rPr>
              <a:pPr algn="r">
                <a:buSzPts val="1200"/>
              </a:pPr>
              <a:t>21</a:t>
            </a:fld>
            <a:endParaRPr lang="fr-FR" sz="1200" dirty="0">
              <a:solidFill>
                <a:schemeClr val="dk1"/>
              </a:solidFill>
              <a:ea typeface="Calibri"/>
              <a:cs typeface="Calibri"/>
              <a:sym typeface="Calibri"/>
            </a:endParaRPr>
          </a:p>
        </p:txBody>
      </p:sp>
    </p:spTree>
    <p:extLst>
      <p:ext uri="{BB962C8B-B14F-4D97-AF65-F5344CB8AC3E}">
        <p14:creationId xmlns:p14="http://schemas.microsoft.com/office/powerpoint/2010/main" val="309369183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66813"/>
            <a:ext cx="5486400" cy="3086100"/>
          </a:xfrm>
        </p:spPr>
      </p:sp>
      <p:sp>
        <p:nvSpPr>
          <p:cNvPr id="3" name="Notes Placeholder 2"/>
          <p:cNvSpPr>
            <a:spLocks noGrp="1"/>
          </p:cNvSpPr>
          <p:nvPr>
            <p:ph type="body" idx="1"/>
          </p:nvPr>
        </p:nvSpPr>
        <p:spPr/>
        <p:txBody>
          <a:bodyPr/>
          <a:lstStyle/>
          <a:p>
            <a:pPr marL="228600" marR="0" lvl="0" indent="0" algn="l" defTabSz="914400" rtl="0" eaLnBrk="1" fontAlgn="auto" latinLnBrk="0" hangingPunct="1">
              <a:lnSpc>
                <a:spcPct val="107000"/>
              </a:lnSpc>
              <a:spcBef>
                <a:spcPts val="0"/>
              </a:spcBef>
              <a:spcAft>
                <a:spcPts val="800"/>
              </a:spcAft>
              <a:buClr>
                <a:srgbClr val="000000"/>
              </a:buClr>
              <a:buSzPts val="1400"/>
              <a:buFont typeface="Arial"/>
              <a:buNone/>
              <a:tabLst/>
              <a:defRPr/>
            </a:pPr>
            <a:r>
              <a:rPr kumimoji="0" lang="fr-FR" sz="1600" b="1" i="0" u="none" strike="noStrike" kern="0" cap="none" spc="0" normalizeH="0" baseline="0" noProof="0" dirty="0">
                <a:ln>
                  <a:noFill/>
                </a:ln>
                <a:solidFill>
                  <a:srgbClr val="000000"/>
                </a:solidFill>
                <a:effectLst/>
                <a:uLnTx/>
                <a:uFillTx/>
                <a:latin typeface="Times New Roman" panose="02020603050405020304" pitchFamily="18" charset="0"/>
                <a:ea typeface="Calibri" panose="020F0502020204030204" pitchFamily="34" charset="0"/>
                <a:cs typeface="Arial" panose="020B0604020202020204" pitchFamily="34" charset="0"/>
                <a:sym typeface="Calibri"/>
              </a:rPr>
              <a:t>Note pour l'enseignant(e)</a:t>
            </a:r>
          </a:p>
          <a:p>
            <a:pPr marL="228600" indent="0"/>
            <a:r>
              <a:rPr lang="fr-FR" sz="1600" b="0" u="none" kern="1200" noProof="0" dirty="0">
                <a:solidFill>
                  <a:schemeClr val="tx1"/>
                </a:solidFill>
                <a:effectLst/>
                <a:latin typeface="+mn-lt"/>
                <a:ea typeface="+mn-ea"/>
                <a:cs typeface="+mn-cs"/>
              </a:rPr>
              <a:t>L’enseignant(e) dit : </a:t>
            </a:r>
            <a:r>
              <a:rPr lang="fr-FR" sz="1600" b="1" i="1" u="none" kern="1200" noProof="0" dirty="0">
                <a:solidFill>
                  <a:schemeClr val="tx1"/>
                </a:solidFill>
                <a:effectLst/>
                <a:latin typeface="+mn-lt"/>
                <a:ea typeface="+mn-ea"/>
                <a:cs typeface="+mn-cs"/>
              </a:rPr>
              <a:t>« Quel est le nombre approximatif de carrés qu’il faut pour paver la figure ? »</a:t>
            </a: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sz="1600" b="0" noProof="0" dirty="0">
                <a:latin typeface="Calibri" panose="020F0502020204030204" pitchFamily="34" charset="0"/>
                <a:cs typeface="Calibri" panose="020F0502020204030204" pitchFamily="34" charset="0"/>
              </a:rPr>
              <a:t>Donnez aux élèves du temps pour compléter l’activité.</a:t>
            </a:r>
            <a:endParaRPr lang="fr-FR" sz="1600" b="0" noProof="0" dirty="0">
              <a:effectLst/>
            </a:endParaRPr>
          </a:p>
          <a:p>
            <a:pPr marL="228600" indent="0"/>
            <a:endParaRPr lang="fr-FR" sz="1600" b="0" i="1" u="none" kern="1200" noProof="0" dirty="0">
              <a:solidFill>
                <a:schemeClr val="tx1"/>
              </a:solidFill>
              <a:effectLst/>
              <a:latin typeface="+mn-lt"/>
              <a:ea typeface="+mn-ea"/>
              <a:cs typeface="+mn-cs"/>
            </a:endParaRP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sz="1600" b="0" u="none" noProof="0" dirty="0">
                <a:latin typeface="Calibri"/>
                <a:ea typeface="Calibri" panose="020F0502020204030204" pitchFamily="34" charset="0"/>
                <a:cs typeface="Calibri"/>
              </a:rPr>
              <a:t>L'enseignant(e) peut corriger interactivement. </a:t>
            </a:r>
          </a:p>
          <a:p>
            <a:pPr marL="228600" indent="0"/>
            <a:r>
              <a:rPr lang="fr-FR" sz="1600" b="0" u="none" kern="1200" noProof="0" dirty="0">
                <a:solidFill>
                  <a:schemeClr val="tx1"/>
                </a:solidFill>
                <a:effectLst/>
                <a:latin typeface="+mn-lt"/>
                <a:ea typeface="+mn-ea"/>
                <a:cs typeface="+mn-cs"/>
              </a:rPr>
              <a:t>L’enseignant(e) dit : </a:t>
            </a:r>
            <a:r>
              <a:rPr lang="fr-FR" sz="1600" b="1" i="1" u="none" kern="1200" noProof="0" dirty="0">
                <a:solidFill>
                  <a:schemeClr val="tx1"/>
                </a:solidFill>
                <a:effectLst/>
                <a:latin typeface="+mn-lt"/>
                <a:ea typeface="+mn-ea"/>
                <a:cs typeface="+mn-cs"/>
              </a:rPr>
              <a:t>« Dans le triangle, il y a environ 7,5 carrés, tandis que dans la forme à 5 côtés, le pentagone, il y a environ 10,5 carrés.</a:t>
            </a:r>
          </a:p>
          <a:p>
            <a:pPr marL="228600" indent="0"/>
            <a:r>
              <a:rPr lang="fr-FR" sz="1600" b="1" i="1" u="none" kern="1200" noProof="0" dirty="0">
                <a:solidFill>
                  <a:schemeClr val="tx1"/>
                </a:solidFill>
                <a:effectLst/>
                <a:latin typeface="+mn-lt"/>
                <a:ea typeface="+mn-ea"/>
                <a:cs typeface="+mn-cs"/>
              </a:rPr>
              <a:t>Lorsque nous utilisons un quadrillage, si l'aire de la figure n'est pas un nombre entier, nous pouvons utiliser une valeur approximative. »</a:t>
            </a:r>
          </a:p>
          <a:p>
            <a:pPr marL="228600" indent="0"/>
            <a:endParaRPr kumimoji="0" lang="fr-FR" sz="1600" b="0" i="1" u="none" strike="noStrike" kern="1200" cap="none" spc="0" normalizeH="0" baseline="0" noProof="0" dirty="0">
              <a:ln>
                <a:noFill/>
              </a:ln>
              <a:solidFill>
                <a:schemeClr val="tx1"/>
              </a:solidFill>
              <a:effectLst/>
              <a:uLnTx/>
              <a:uFillTx/>
              <a:latin typeface="+mn-lt"/>
              <a:ea typeface="+mn-ea"/>
              <a:cs typeface="+mn-cs"/>
              <a:sym typeface="Calibri"/>
            </a:endParaRP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sz="1600" b="0" noProof="0" dirty="0">
                <a:latin typeface="Calibri" panose="020F0502020204030204" pitchFamily="34" charset="0"/>
                <a:cs typeface="Calibri" panose="020F0502020204030204" pitchFamily="34" charset="0"/>
              </a:rPr>
              <a:t>Notez que les réponses peuvent varier légèrement. Pour le triangle, acceptez tout nombre compris entre 7 et 8, et pour le pentagone, acceptez tout nombre compris entre 10 et 11.</a:t>
            </a:r>
            <a:endParaRPr kumimoji="0" lang="fr-FR" sz="1600" b="1" i="0" u="none" strike="noStrike" kern="0" cap="none" spc="0" normalizeH="0" baseline="0" noProof="0" dirty="0">
              <a:ln>
                <a:noFill/>
              </a:ln>
              <a:solidFill>
                <a:srgbClr val="000000"/>
              </a:solidFill>
              <a:effectLst/>
              <a:uLnTx/>
              <a:uFillTx/>
              <a:latin typeface="Times New Roman" panose="02020603050405020304" pitchFamily="18" charset="0"/>
              <a:ea typeface="Calibri" panose="020F0502020204030204" pitchFamily="34" charset="0"/>
              <a:cs typeface="Arial" panose="020B0604020202020204" pitchFamily="34" charset="0"/>
              <a:sym typeface="Calibri"/>
            </a:endParaRPr>
          </a:p>
        </p:txBody>
      </p:sp>
      <p:sp>
        <p:nvSpPr>
          <p:cNvPr id="4" name="Slide Number Placeholder 3"/>
          <p:cNvSpPr>
            <a:spLocks noGrp="1"/>
          </p:cNvSpPr>
          <p:nvPr>
            <p:ph type="sldNum" idx="12"/>
          </p:nvPr>
        </p:nvSpPr>
        <p:spPr/>
        <p:txBody>
          <a:bodyPr/>
          <a:lstStyle/>
          <a:p>
            <a:pPr algn="r">
              <a:buSzPts val="1200"/>
            </a:pPr>
            <a:fld id="{00000000-1234-1234-1234-123412341234}" type="slidenum">
              <a:rPr lang="fr-FR" sz="1200" smtClean="0">
                <a:solidFill>
                  <a:schemeClr val="dk1"/>
                </a:solidFill>
                <a:ea typeface="Calibri"/>
                <a:cs typeface="Calibri"/>
                <a:sym typeface="Calibri"/>
              </a:rPr>
              <a:pPr algn="r">
                <a:buSzPts val="1200"/>
              </a:pPr>
              <a:t>22</a:t>
            </a:fld>
            <a:endParaRPr lang="fr-FR" sz="1200" dirty="0">
              <a:solidFill>
                <a:schemeClr val="dk1"/>
              </a:solidFill>
              <a:ea typeface="Calibri"/>
              <a:cs typeface="Calibri"/>
              <a:sym typeface="Calibri"/>
            </a:endParaRPr>
          </a:p>
        </p:txBody>
      </p:sp>
    </p:spTree>
    <p:extLst>
      <p:ext uri="{BB962C8B-B14F-4D97-AF65-F5344CB8AC3E}">
        <p14:creationId xmlns:p14="http://schemas.microsoft.com/office/powerpoint/2010/main" val="397718926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66813"/>
            <a:ext cx="5486400" cy="3086100"/>
          </a:xfrm>
        </p:spPr>
      </p:sp>
      <p:sp>
        <p:nvSpPr>
          <p:cNvPr id="3" name="Notes Placeholder 2"/>
          <p:cNvSpPr>
            <a:spLocks noGrp="1"/>
          </p:cNvSpPr>
          <p:nvPr>
            <p:ph type="body" idx="1"/>
          </p:nvPr>
        </p:nvSpPr>
        <p:spPr/>
        <p:txBody>
          <a:bodyPr/>
          <a:lstStyle/>
          <a:p>
            <a:pPr marL="228600" marR="0" lvl="0" indent="0" algn="l" defTabSz="914400" rtl="0" eaLnBrk="1" fontAlgn="auto" latinLnBrk="0" hangingPunct="1">
              <a:lnSpc>
                <a:spcPct val="107000"/>
              </a:lnSpc>
              <a:spcBef>
                <a:spcPts val="0"/>
              </a:spcBef>
              <a:spcAft>
                <a:spcPts val="800"/>
              </a:spcAft>
              <a:buClr>
                <a:srgbClr val="000000"/>
              </a:buClr>
              <a:buSzPts val="1400"/>
              <a:buFont typeface="Arial"/>
              <a:buNone/>
              <a:tabLst/>
              <a:defRPr/>
            </a:pPr>
            <a:r>
              <a:rPr kumimoji="0" lang="fr-FR" sz="1600" b="1" i="0" u="none" strike="noStrike" kern="0" cap="none" spc="0" normalizeH="0" baseline="0" noProof="0" dirty="0">
                <a:ln>
                  <a:noFill/>
                </a:ln>
                <a:solidFill>
                  <a:srgbClr val="000000"/>
                </a:solidFill>
                <a:effectLst/>
                <a:uLnTx/>
                <a:uFillTx/>
                <a:latin typeface="Times New Roman" panose="02020603050405020304" pitchFamily="18" charset="0"/>
                <a:ea typeface="Calibri" panose="020F0502020204030204" pitchFamily="34" charset="0"/>
                <a:cs typeface="Arial" panose="020B0604020202020204" pitchFamily="34" charset="0"/>
                <a:sym typeface="Calibri"/>
              </a:rPr>
              <a:t>Note pour l'enseignant(e)</a:t>
            </a:r>
          </a:p>
          <a:p>
            <a:pPr marL="228600" indent="0"/>
            <a:r>
              <a:rPr lang="fr-FR" sz="1600" b="0" u="none" kern="1200" noProof="0" dirty="0">
                <a:solidFill>
                  <a:schemeClr val="tx1"/>
                </a:solidFill>
                <a:effectLst/>
                <a:latin typeface="+mn-lt"/>
                <a:ea typeface="+mn-ea"/>
                <a:cs typeface="+mn-cs"/>
              </a:rPr>
              <a:t>L’enseignant(e) dit : </a:t>
            </a:r>
            <a:r>
              <a:rPr lang="fr-FR" sz="1600" b="1" i="1" u="none" kern="1200" noProof="0" dirty="0">
                <a:solidFill>
                  <a:schemeClr val="tx1"/>
                </a:solidFill>
                <a:effectLst/>
                <a:latin typeface="+mn-lt"/>
                <a:ea typeface="+mn-ea"/>
                <a:cs typeface="+mn-cs"/>
              </a:rPr>
              <a:t>« Complétez et réfléchissez. »</a:t>
            </a: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sz="1600" b="0" noProof="0" dirty="0">
                <a:latin typeface="Calibri" panose="020F0502020204030204" pitchFamily="34" charset="0"/>
                <a:cs typeface="Calibri" panose="020F0502020204030204" pitchFamily="34" charset="0"/>
              </a:rPr>
              <a:t>Donnez aux élèves du temps pour compléter l’activité.</a:t>
            </a:r>
            <a:endParaRPr lang="fr-FR" sz="1600" b="0" noProof="0" dirty="0">
              <a:effectLst/>
            </a:endParaRPr>
          </a:p>
          <a:p>
            <a:pPr marL="228600" indent="0"/>
            <a:endParaRPr lang="fr-FR" sz="1600" b="0" i="1" u="none" kern="1200" noProof="0" dirty="0">
              <a:solidFill>
                <a:schemeClr val="tx1"/>
              </a:solidFill>
              <a:effectLst/>
              <a:latin typeface="+mn-lt"/>
              <a:ea typeface="+mn-ea"/>
              <a:cs typeface="+mn-cs"/>
            </a:endParaRP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sz="1600" b="0" u="none" noProof="0" dirty="0">
                <a:latin typeface="Calibri"/>
                <a:ea typeface="Calibri" panose="020F0502020204030204" pitchFamily="34" charset="0"/>
                <a:cs typeface="Calibri"/>
              </a:rPr>
              <a:t>L'enseignant(e) peut corriger interactivement. </a:t>
            </a: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sz="1600" b="0" u="none" kern="1200" noProof="0" dirty="0">
                <a:solidFill>
                  <a:schemeClr val="tx1"/>
                </a:solidFill>
                <a:effectLst/>
                <a:latin typeface="+mn-lt"/>
                <a:ea typeface="+mn-ea"/>
                <a:cs typeface="+mn-cs"/>
              </a:rPr>
              <a:t>L’enseignant(e) dit : </a:t>
            </a:r>
            <a:r>
              <a:rPr lang="fr-FR" sz="1600" b="1" i="1" u="none" kern="1200" noProof="0" dirty="0">
                <a:solidFill>
                  <a:schemeClr val="tx1"/>
                </a:solidFill>
                <a:effectLst/>
                <a:latin typeface="+mn-lt"/>
                <a:ea typeface="+mn-ea"/>
                <a:cs typeface="+mn-cs"/>
              </a:rPr>
              <a:t>« </a:t>
            </a:r>
            <a:r>
              <a:rPr kumimoji="0" lang="fr-FR" sz="1600" b="1" i="1" u="none" strike="noStrike" kern="0" cap="none" spc="0" normalizeH="0" baseline="0" noProof="0" dirty="0">
                <a:ln>
                  <a:noFill/>
                </a:ln>
                <a:solidFill>
                  <a:schemeClr val="tx1">
                    <a:lumMod val="65000"/>
                    <a:lumOff val="35000"/>
                  </a:schemeClr>
                </a:solidFill>
                <a:effectLst/>
                <a:uLnTx/>
                <a:uFillTx/>
                <a:latin typeface="+mn-lt"/>
                <a:ea typeface="Calibri" panose="020F0502020204030204" pitchFamily="34" charset="0"/>
                <a:cs typeface="Arial" panose="020B0604020202020204" pitchFamily="34" charset="0"/>
                <a:sym typeface="Calibri"/>
              </a:rPr>
              <a:t>Il faut environ 7,5 carrés pour paver le triangle. </a:t>
            </a: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kumimoji="0" lang="fr-FR" sz="1600" b="1" i="1" u="none" strike="noStrike" kern="0" cap="none" spc="0" normalizeH="0" baseline="0" noProof="0" dirty="0">
                <a:ln>
                  <a:noFill/>
                </a:ln>
                <a:solidFill>
                  <a:schemeClr val="tx1">
                    <a:lumMod val="65000"/>
                    <a:lumOff val="35000"/>
                  </a:schemeClr>
                </a:solidFill>
                <a:effectLst/>
                <a:uLnTx/>
                <a:uFillTx/>
                <a:latin typeface="+mn-lt"/>
                <a:ea typeface="Calibri" panose="020F0502020204030204" pitchFamily="34" charset="0"/>
                <a:cs typeface="Arial" panose="020B0604020202020204" pitchFamily="34" charset="0"/>
                <a:sym typeface="Calibri"/>
              </a:rPr>
              <a:t>Le rectangle est composé de 3 rangées de 5 carrés chacune. </a:t>
            </a: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kumimoji="0" lang="fr-FR" sz="1600" b="1" i="1" u="none" strike="noStrike" kern="0" cap="none" spc="0" normalizeH="0" baseline="0" noProof="0" dirty="0">
                <a:ln>
                  <a:noFill/>
                </a:ln>
                <a:solidFill>
                  <a:schemeClr val="tx1">
                    <a:lumMod val="65000"/>
                    <a:lumOff val="35000"/>
                  </a:schemeClr>
                </a:solidFill>
                <a:effectLst/>
                <a:uLnTx/>
                <a:uFillTx/>
                <a:latin typeface="+mn-lt"/>
                <a:ea typeface="Calibri" panose="020F0502020204030204" pitchFamily="34" charset="0"/>
                <a:cs typeface="Arial" panose="020B0604020202020204" pitchFamily="34" charset="0"/>
                <a:sym typeface="Calibri"/>
              </a:rPr>
              <a:t>3 + 3 + 3 + 3 + 3 = 15 ou 3 × 5 = 15. </a:t>
            </a: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kumimoji="0" lang="fr-FR" sz="1600" b="1" i="1" u="none" strike="noStrike" kern="0" cap="none" spc="0" normalizeH="0" baseline="0" noProof="0" dirty="0">
                <a:ln>
                  <a:noFill/>
                </a:ln>
                <a:solidFill>
                  <a:schemeClr val="tx1">
                    <a:lumMod val="65000"/>
                    <a:lumOff val="35000"/>
                  </a:schemeClr>
                </a:solidFill>
                <a:effectLst/>
                <a:uLnTx/>
                <a:uFillTx/>
                <a:latin typeface="+mn-lt"/>
                <a:ea typeface="Calibri" panose="020F0502020204030204" pitchFamily="34" charset="0"/>
                <a:cs typeface="Arial" panose="020B0604020202020204" pitchFamily="34" charset="0"/>
                <a:sym typeface="Calibri"/>
              </a:rPr>
              <a:t>Il faut environ 15 carrés pour paver le rectangle.</a:t>
            </a: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kumimoji="0" lang="fr-FR" sz="1600" b="1" i="1" u="none" strike="noStrike" kern="0" cap="none" spc="0" normalizeH="0" baseline="0" noProof="0" dirty="0">
                <a:ln>
                  <a:noFill/>
                </a:ln>
                <a:solidFill>
                  <a:schemeClr val="tx1">
                    <a:lumMod val="65000"/>
                    <a:lumOff val="35000"/>
                  </a:schemeClr>
                </a:solidFill>
                <a:effectLst/>
                <a:uLnTx/>
                <a:uFillTx/>
                <a:latin typeface="+mn-lt"/>
                <a:ea typeface="Calibri" panose="020F0502020204030204" pitchFamily="34" charset="0"/>
                <a:cs typeface="Arial" panose="020B0604020202020204" pitchFamily="34" charset="0"/>
                <a:sym typeface="Calibri"/>
              </a:rPr>
              <a:t>Peut-on calculer le nombre de carrés qu’il faut pour paver un triangle en multipliant le nombre de lignes et de colonnes, ou en multipliant la largeur par la longueur ?</a:t>
            </a:r>
            <a:r>
              <a:rPr lang="fr-FR" sz="1600" b="1" i="1" u="none" kern="1200" noProof="0" dirty="0">
                <a:solidFill>
                  <a:schemeClr val="tx1"/>
                </a:solidFill>
                <a:effectLst/>
                <a:latin typeface="+mn-lt"/>
                <a:ea typeface="+mn-ea"/>
                <a:cs typeface="+mn-cs"/>
              </a:rPr>
              <a:t> »</a:t>
            </a: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sz="1600" b="0" noProof="0" dirty="0">
                <a:latin typeface="Calibri" panose="020F0502020204030204" pitchFamily="34" charset="0"/>
                <a:cs typeface="Calibri" panose="020F0502020204030204" pitchFamily="34" charset="0"/>
              </a:rPr>
              <a:t>Donnez aux élèves du temps pour compléter l’activité.</a:t>
            </a:r>
            <a:endParaRPr lang="fr-FR" sz="1600" b="0" noProof="0" dirty="0">
              <a:effectLst/>
            </a:endParaRPr>
          </a:p>
          <a:p>
            <a:pPr marL="228600" indent="0"/>
            <a:endParaRPr lang="fr-FR" sz="1600" b="0" i="1" u="none" kern="1200" noProof="0" dirty="0">
              <a:solidFill>
                <a:schemeClr val="tx1"/>
              </a:solidFill>
              <a:effectLst/>
              <a:latin typeface="+mn-lt"/>
              <a:ea typeface="+mn-ea"/>
              <a:cs typeface="+mn-cs"/>
            </a:endParaRP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sz="1600" b="0" u="none" noProof="0" dirty="0">
                <a:latin typeface="Calibri"/>
                <a:ea typeface="Calibri" panose="020F0502020204030204" pitchFamily="34" charset="0"/>
                <a:cs typeface="Calibri"/>
              </a:rPr>
              <a:t>L'enseignant(e) peut corriger interactivement. </a:t>
            </a: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sz="1600" b="0" u="none" kern="1200" noProof="0" dirty="0">
                <a:solidFill>
                  <a:schemeClr val="tx1"/>
                </a:solidFill>
                <a:effectLst/>
                <a:latin typeface="+mn-lt"/>
                <a:ea typeface="+mn-ea"/>
                <a:cs typeface="+mn-cs"/>
              </a:rPr>
              <a:t>L’enseignant(e) dit : </a:t>
            </a:r>
            <a:r>
              <a:rPr lang="fr-FR" sz="1600" b="1" i="1" u="none" kern="1200" noProof="0" dirty="0">
                <a:solidFill>
                  <a:schemeClr val="tx1"/>
                </a:solidFill>
                <a:effectLst/>
                <a:latin typeface="+mn-lt"/>
                <a:ea typeface="+mn-ea"/>
                <a:cs typeface="+mn-cs"/>
              </a:rPr>
              <a:t>« </a:t>
            </a:r>
            <a:r>
              <a:rPr kumimoji="0" lang="fr-FR" sz="1600" b="1" i="1" u="none" strike="noStrike" kern="0" cap="none" spc="0" normalizeH="0" baseline="0" noProof="0" dirty="0">
                <a:ln>
                  <a:noFill/>
                </a:ln>
                <a:solidFill>
                  <a:schemeClr val="tx1">
                    <a:lumMod val="65000"/>
                    <a:lumOff val="35000"/>
                  </a:schemeClr>
                </a:solidFill>
                <a:effectLst/>
                <a:uLnTx/>
                <a:uFillTx/>
                <a:latin typeface="+mn-lt"/>
                <a:ea typeface="Calibri" panose="020F0502020204030204" pitchFamily="34" charset="0"/>
                <a:cs typeface="Arial" panose="020B0604020202020204" pitchFamily="34" charset="0"/>
                <a:sym typeface="Calibri"/>
              </a:rPr>
              <a:t>Non, ce n'est pas possible. Si nous multiplions le nombre de lignes par le nombre de colonnes ou la largeur par la longueur, nous obtenons 3 fois 5, donc 15 unités carrées. </a:t>
            </a: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kumimoji="0" lang="fr-FR" sz="1600" b="1" i="1" u="none" strike="noStrike" kern="0" cap="none" spc="0" normalizeH="0" baseline="0" noProof="0" dirty="0">
                <a:ln>
                  <a:noFill/>
                </a:ln>
                <a:solidFill>
                  <a:schemeClr val="tx1">
                    <a:lumMod val="65000"/>
                    <a:lumOff val="35000"/>
                  </a:schemeClr>
                </a:solidFill>
                <a:effectLst/>
                <a:uLnTx/>
                <a:uFillTx/>
                <a:latin typeface="+mn-lt"/>
                <a:ea typeface="Calibri" panose="020F0502020204030204" pitchFamily="34" charset="0"/>
                <a:cs typeface="Arial" panose="020B0604020202020204" pitchFamily="34" charset="0"/>
                <a:sym typeface="Calibri"/>
              </a:rPr>
              <a:t>Mais la surface recouverte par le triangle est égale à 7,5 unités carrées. </a:t>
            </a: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kumimoji="0" lang="fr-FR" sz="1600" b="1" i="1" u="none" strike="noStrike" kern="0" cap="none" spc="0" normalizeH="0" baseline="0" noProof="0" dirty="0">
                <a:ln>
                  <a:noFill/>
                </a:ln>
                <a:solidFill>
                  <a:schemeClr val="tx1">
                    <a:lumMod val="65000"/>
                    <a:lumOff val="35000"/>
                  </a:schemeClr>
                </a:solidFill>
                <a:effectLst/>
                <a:uLnTx/>
                <a:uFillTx/>
                <a:latin typeface="+mn-lt"/>
                <a:ea typeface="Calibri" panose="020F0502020204030204" pitchFamily="34" charset="0"/>
                <a:cs typeface="Arial" panose="020B0604020202020204" pitchFamily="34" charset="0"/>
                <a:sym typeface="Calibri"/>
              </a:rPr>
              <a:t>Le nombre de carrés nécessaires pour paver un triangle est-il égal à la moitié du nombre de carrés dans un rectangle ?</a:t>
            </a:r>
            <a:r>
              <a:rPr lang="fr-FR" sz="1600" b="1" i="1" u="none" kern="1200" noProof="0" dirty="0">
                <a:solidFill>
                  <a:schemeClr val="tx1"/>
                </a:solidFill>
                <a:effectLst/>
                <a:latin typeface="+mn-lt"/>
                <a:ea typeface="+mn-ea"/>
                <a:cs typeface="+mn-cs"/>
              </a:rPr>
              <a:t> »</a:t>
            </a:r>
            <a:endParaRPr kumimoji="0" lang="fr-FR" sz="1600" b="1" i="1" u="none" strike="noStrike" kern="0" cap="none" spc="0" normalizeH="0" baseline="0" noProof="0" dirty="0">
              <a:ln>
                <a:noFill/>
              </a:ln>
              <a:solidFill>
                <a:schemeClr val="tx1">
                  <a:lumMod val="65000"/>
                  <a:lumOff val="35000"/>
                </a:schemeClr>
              </a:solidFill>
              <a:effectLst/>
              <a:uLnTx/>
              <a:uFillTx/>
              <a:latin typeface="+mn-lt"/>
              <a:ea typeface="Calibri" panose="020F0502020204030204" pitchFamily="34" charset="0"/>
              <a:cs typeface="Arial" panose="020B0604020202020204" pitchFamily="34" charset="0"/>
              <a:sym typeface="Calibri"/>
            </a:endParaRP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sz="1600" b="0" noProof="0" dirty="0">
                <a:latin typeface="Calibri" panose="020F0502020204030204" pitchFamily="34" charset="0"/>
                <a:cs typeface="Calibri" panose="020F0502020204030204" pitchFamily="34" charset="0"/>
              </a:rPr>
              <a:t>Donnez aux élèves du temps pour compléter l’activité.</a:t>
            </a:r>
            <a:endParaRPr lang="fr-FR" sz="1600" b="0" noProof="0" dirty="0">
              <a:effectLst/>
            </a:endParaRPr>
          </a:p>
          <a:p>
            <a:pPr marL="228600" indent="0"/>
            <a:endParaRPr lang="fr-FR" sz="1600" b="0" i="1" u="none" kern="1200" noProof="0" dirty="0">
              <a:solidFill>
                <a:schemeClr val="tx1"/>
              </a:solidFill>
              <a:effectLst/>
              <a:latin typeface="+mn-lt"/>
              <a:ea typeface="+mn-ea"/>
              <a:cs typeface="+mn-cs"/>
            </a:endParaRP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sz="1600" b="0" u="none" noProof="0" dirty="0">
                <a:latin typeface="Calibri"/>
                <a:ea typeface="Calibri" panose="020F0502020204030204" pitchFamily="34" charset="0"/>
                <a:cs typeface="Calibri"/>
              </a:rPr>
              <a:t>L'enseignant(e) peut corriger interactivement. </a:t>
            </a: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sz="1600" b="0" u="none" kern="1200" noProof="0" dirty="0">
                <a:solidFill>
                  <a:schemeClr val="tx1"/>
                </a:solidFill>
                <a:effectLst/>
                <a:latin typeface="+mn-lt"/>
                <a:ea typeface="+mn-ea"/>
                <a:cs typeface="+mn-cs"/>
              </a:rPr>
              <a:t>L’enseignant(e) dit : </a:t>
            </a:r>
            <a:r>
              <a:rPr lang="fr-FR" sz="1600" b="1" i="1" u="none" kern="1200" noProof="0" dirty="0">
                <a:solidFill>
                  <a:schemeClr val="tx1"/>
                </a:solidFill>
                <a:effectLst/>
                <a:latin typeface="+mn-lt"/>
                <a:ea typeface="+mn-ea"/>
                <a:cs typeface="+mn-cs"/>
              </a:rPr>
              <a:t>« Oui, si nous divisons 15 unités carrées par 2, nous obtenons 7,5 unités carrées. »</a:t>
            </a:r>
            <a:endParaRPr lang="fr-FR" sz="1600" b="1" i="0" u="none" kern="1200" noProof="0" dirty="0">
              <a:solidFill>
                <a:schemeClr val="tx1"/>
              </a:solidFill>
              <a:effectLst/>
              <a:latin typeface="+mn-lt"/>
              <a:ea typeface="+mn-ea"/>
              <a:cs typeface="+mn-cs"/>
            </a:endParaRPr>
          </a:p>
          <a:p>
            <a:pPr marL="0" marR="0" lvl="0" indent="-228600" algn="l" defTabSz="914400" rtl="0" eaLnBrk="1" fontAlgn="auto" latinLnBrk="0" hangingPunct="1">
              <a:lnSpc>
                <a:spcPct val="107000"/>
              </a:lnSpc>
              <a:spcBef>
                <a:spcPts val="0"/>
              </a:spcBef>
              <a:spcAft>
                <a:spcPts val="800"/>
              </a:spcAft>
              <a:buClr>
                <a:srgbClr val="000000"/>
              </a:buClr>
              <a:buSzPts val="1400"/>
              <a:buFont typeface="Arial"/>
              <a:buNone/>
              <a:tabLst/>
              <a:defRPr/>
            </a:pPr>
            <a:endParaRPr kumimoji="0" lang="en-US" sz="1600" b="1" i="0" u="none" strike="noStrike" kern="0" cap="none" spc="0" normalizeH="0" baseline="0" noProof="0" dirty="0">
              <a:ln>
                <a:noFill/>
              </a:ln>
              <a:solidFill>
                <a:srgbClr val="000000"/>
              </a:solidFill>
              <a:effectLst/>
              <a:uLnTx/>
              <a:uFillTx/>
              <a:latin typeface="Times New Roman" panose="02020603050405020304" pitchFamily="18" charset="0"/>
              <a:ea typeface="Calibri" panose="020F0502020204030204" pitchFamily="34" charset="0"/>
              <a:cs typeface="Arial" panose="020B0604020202020204" pitchFamily="34" charset="0"/>
              <a:sym typeface="Calibri"/>
            </a:endParaRPr>
          </a:p>
        </p:txBody>
      </p:sp>
      <p:sp>
        <p:nvSpPr>
          <p:cNvPr id="4" name="Slide Number Placeholder 3"/>
          <p:cNvSpPr>
            <a:spLocks noGrp="1"/>
          </p:cNvSpPr>
          <p:nvPr>
            <p:ph type="sldNum" idx="12"/>
          </p:nvPr>
        </p:nvSpPr>
        <p:spPr/>
        <p:txBody>
          <a:bodyPr/>
          <a:lstStyle/>
          <a:p>
            <a:pPr algn="r">
              <a:buSzPts val="1200"/>
            </a:pPr>
            <a:fld id="{00000000-1234-1234-1234-123412341234}" type="slidenum">
              <a:rPr lang="fr-FR" sz="1200" smtClean="0">
                <a:solidFill>
                  <a:schemeClr val="dk1"/>
                </a:solidFill>
                <a:ea typeface="Calibri"/>
                <a:cs typeface="Calibri"/>
                <a:sym typeface="Calibri"/>
              </a:rPr>
              <a:pPr algn="r">
                <a:buSzPts val="1200"/>
              </a:pPr>
              <a:t>23</a:t>
            </a:fld>
            <a:endParaRPr lang="fr-FR" sz="1200" dirty="0">
              <a:solidFill>
                <a:schemeClr val="dk1"/>
              </a:solidFill>
              <a:ea typeface="Calibri"/>
              <a:cs typeface="Calibri"/>
              <a:sym typeface="Calibri"/>
            </a:endParaRPr>
          </a:p>
        </p:txBody>
      </p:sp>
    </p:spTree>
    <p:extLst>
      <p:ext uri="{BB962C8B-B14F-4D97-AF65-F5344CB8AC3E}">
        <p14:creationId xmlns:p14="http://schemas.microsoft.com/office/powerpoint/2010/main" val="95482551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66813"/>
            <a:ext cx="5486400" cy="3086100"/>
          </a:xfrm>
        </p:spPr>
      </p:sp>
      <p:sp>
        <p:nvSpPr>
          <p:cNvPr id="3" name="Notes Placeholder 2"/>
          <p:cNvSpPr>
            <a:spLocks noGrp="1"/>
          </p:cNvSpPr>
          <p:nvPr>
            <p:ph type="body" idx="1"/>
          </p:nvPr>
        </p:nvSpPr>
        <p:spPr/>
        <p:txBody>
          <a:bodyPr/>
          <a:lstStyle/>
          <a:p>
            <a:pPr marL="228600" marR="0" lvl="0" indent="0" algn="l" defTabSz="914400" rtl="0" eaLnBrk="1" fontAlgn="auto" latinLnBrk="0" hangingPunct="1">
              <a:lnSpc>
                <a:spcPct val="107000"/>
              </a:lnSpc>
              <a:spcBef>
                <a:spcPts val="0"/>
              </a:spcBef>
              <a:spcAft>
                <a:spcPts val="800"/>
              </a:spcAft>
              <a:buClr>
                <a:srgbClr val="000000"/>
              </a:buClr>
              <a:buSzPts val="1400"/>
              <a:buFont typeface="Arial"/>
              <a:buNone/>
              <a:tabLst/>
              <a:defRPr/>
            </a:pPr>
            <a:r>
              <a:rPr kumimoji="0" lang="fr-FR" sz="1200" b="1" i="0" u="none" strike="noStrike" kern="0" cap="none" spc="0" normalizeH="0" baseline="0" noProof="0" dirty="0">
                <a:ln>
                  <a:noFill/>
                </a:ln>
                <a:solidFill>
                  <a:srgbClr val="000000"/>
                </a:solidFill>
                <a:effectLst/>
                <a:uLnTx/>
                <a:uFillTx/>
                <a:latin typeface="Times New Roman" panose="02020603050405020304" pitchFamily="18" charset="0"/>
                <a:ea typeface="Calibri" panose="020F0502020204030204" pitchFamily="34" charset="0"/>
                <a:cs typeface="Arial" panose="020B0604020202020204" pitchFamily="34" charset="0"/>
                <a:sym typeface="Calibri"/>
              </a:rPr>
              <a:t>Note pour l'enseignant(e)</a:t>
            </a:r>
          </a:p>
          <a:p>
            <a:pPr marL="228600" indent="0"/>
            <a:r>
              <a:rPr lang="fr-FR" sz="1200" b="0" u="none" kern="1200" noProof="0" dirty="0">
                <a:solidFill>
                  <a:schemeClr val="tx1"/>
                </a:solidFill>
                <a:effectLst/>
                <a:latin typeface="+mn-lt"/>
                <a:ea typeface="+mn-ea"/>
                <a:cs typeface="+mn-cs"/>
              </a:rPr>
              <a:t>L’enseignant(e) dit : </a:t>
            </a:r>
            <a:r>
              <a:rPr lang="fr-FR" sz="1200" b="1" i="1" u="none" kern="1200" noProof="0" dirty="0">
                <a:solidFill>
                  <a:schemeClr val="tx1"/>
                </a:solidFill>
                <a:effectLst/>
                <a:latin typeface="+mn-lt"/>
                <a:ea typeface="+mn-ea"/>
                <a:cs typeface="+mn-cs"/>
              </a:rPr>
              <a:t>« Le nombre de carreaux carrés(de côtés mesurant une unité de longueur) nécessaires pour recouvrir complètement la surface d'une forme est la mesure de son aire.</a:t>
            </a:r>
          </a:p>
          <a:p>
            <a:pPr marL="228600" indent="0"/>
            <a:r>
              <a:rPr lang="fr-FR" sz="1200" b="1" i="1" u="none" kern="1200" noProof="0" dirty="0">
                <a:solidFill>
                  <a:schemeClr val="tx1"/>
                </a:solidFill>
                <a:effectLst/>
                <a:latin typeface="+mn-lt"/>
                <a:ea typeface="+mn-ea"/>
                <a:cs typeface="+mn-cs"/>
              </a:rPr>
              <a:t>Le quadrillage est un moyen qui permet de mesurer des aires.</a:t>
            </a:r>
          </a:p>
          <a:p>
            <a:pPr marL="228600" indent="0"/>
            <a:r>
              <a:rPr lang="fr-FR" sz="1200" b="1" i="1" u="none" kern="1200" noProof="0" dirty="0">
                <a:solidFill>
                  <a:schemeClr val="tx1"/>
                </a:solidFill>
                <a:effectLst/>
                <a:latin typeface="+mn-lt"/>
                <a:ea typeface="+mn-ea"/>
                <a:cs typeface="+mn-cs"/>
              </a:rPr>
              <a:t>Lorsque nous utilisons un quadrillage, si l'aire de la figure n'est pas un nombre entier, nous pouvons utiliser une valeur approximative. »</a:t>
            </a:r>
          </a:p>
          <a:p>
            <a:pPr marL="228600" marR="0" lvl="0" indent="0" algn="l" defTabSz="914400" rtl="0" eaLnBrk="1" fontAlgn="auto" latinLnBrk="0" hangingPunct="1">
              <a:lnSpc>
                <a:spcPct val="100000"/>
              </a:lnSpc>
              <a:spcBef>
                <a:spcPts val="0"/>
              </a:spcBef>
              <a:spcAft>
                <a:spcPts val="0"/>
              </a:spcAft>
              <a:buClr>
                <a:srgbClr val="4472C4"/>
              </a:buClr>
              <a:buSzPct val="100000"/>
              <a:buFont typeface="+mj-lt"/>
              <a:buNone/>
              <a:tabLst/>
              <a:defRPr/>
            </a:pPr>
            <a:endParaRPr lang="en-US" sz="1200" b="1" dirty="0">
              <a:solidFill>
                <a:srgbClr val="595959"/>
              </a:solidFill>
              <a:latin typeface="Comic Sans MS"/>
              <a:sym typeface="Calibri"/>
            </a:endParaRPr>
          </a:p>
          <a:p>
            <a:pPr marL="228600" marR="0" lvl="0" indent="0" algn="l" defTabSz="914400" rtl="0" eaLnBrk="1" fontAlgn="auto" latinLnBrk="0" hangingPunct="1">
              <a:lnSpc>
                <a:spcPct val="100000"/>
              </a:lnSpc>
              <a:spcBef>
                <a:spcPts val="0"/>
              </a:spcBef>
              <a:spcAft>
                <a:spcPts val="0"/>
              </a:spcAft>
              <a:buClr>
                <a:srgbClr val="4472C4"/>
              </a:buClr>
              <a:buSzPct val="100000"/>
              <a:buFont typeface="+mj-lt"/>
              <a:buNone/>
              <a:tabLst/>
              <a:defRPr/>
            </a:pPr>
            <a:endParaRPr lang="en-US" sz="1200" b="1" dirty="0">
              <a:solidFill>
                <a:srgbClr val="595959"/>
              </a:solidFill>
              <a:latin typeface="Comic Sans MS"/>
              <a:sym typeface="Calibri"/>
            </a:endParaRPr>
          </a:p>
        </p:txBody>
      </p:sp>
      <p:sp>
        <p:nvSpPr>
          <p:cNvPr id="4" name="Slide Number Placeholder 3"/>
          <p:cNvSpPr>
            <a:spLocks noGrp="1"/>
          </p:cNvSpPr>
          <p:nvPr>
            <p:ph type="sldNum" idx="12"/>
          </p:nvPr>
        </p:nvSpPr>
        <p:spPr/>
        <p:txBody>
          <a:bodyPr/>
          <a:lstStyle/>
          <a:p>
            <a:pPr algn="r">
              <a:buSzPts val="1200"/>
            </a:pPr>
            <a:fld id="{00000000-1234-1234-1234-123412341234}" type="slidenum">
              <a:rPr lang="fr-FR" sz="1200" smtClean="0">
                <a:solidFill>
                  <a:schemeClr val="dk1"/>
                </a:solidFill>
                <a:ea typeface="Calibri"/>
                <a:cs typeface="Calibri"/>
                <a:sym typeface="Calibri"/>
              </a:rPr>
              <a:pPr algn="r">
                <a:buSzPts val="1200"/>
              </a:pPr>
              <a:t>24</a:t>
            </a:fld>
            <a:endParaRPr lang="fr-FR" sz="1200" dirty="0">
              <a:solidFill>
                <a:schemeClr val="dk1"/>
              </a:solidFill>
              <a:ea typeface="Calibri"/>
              <a:cs typeface="Calibri"/>
              <a:sym typeface="Calibri"/>
            </a:endParaRPr>
          </a:p>
        </p:txBody>
      </p:sp>
    </p:spTree>
    <p:extLst>
      <p:ext uri="{BB962C8B-B14F-4D97-AF65-F5344CB8AC3E}">
        <p14:creationId xmlns:p14="http://schemas.microsoft.com/office/powerpoint/2010/main" val="394375829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66813"/>
            <a:ext cx="5486400" cy="3086100"/>
          </a:xfrm>
        </p:spPr>
      </p:sp>
      <p:sp>
        <p:nvSpPr>
          <p:cNvPr id="3" name="Notes Placeholder 2"/>
          <p:cNvSpPr>
            <a:spLocks noGrp="1"/>
          </p:cNvSpPr>
          <p:nvPr>
            <p:ph type="body" idx="1"/>
          </p:nvPr>
        </p:nvSpPr>
        <p:spPr/>
        <p:txBody>
          <a:bodyPr/>
          <a:lstStyle/>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br>
              <a:rPr lang="en-US" sz="1200" b="1" dirty="0">
                <a:solidFill>
                  <a:schemeClr val="bg1"/>
                </a:solidFill>
                <a:latin typeface="Comic Sans MS" panose="030F0702030302020204" pitchFamily="66" charset="0"/>
              </a:rPr>
            </a:br>
            <a:endParaRPr lang="en-US" sz="1200" b="1" dirty="0">
              <a:solidFill>
                <a:schemeClr val="bg1"/>
              </a:solidFill>
              <a:latin typeface="Comic Sans MS" panose="030F0702030302020204" pitchFamily="66" charset="0"/>
            </a:endParaRPr>
          </a:p>
          <a:p>
            <a:endParaRPr lang="en-US" dirty="0">
              <a:latin typeface="Comic Sans MS" panose="030F0702030302020204" pitchFamily="66" charset="0"/>
            </a:endParaRPr>
          </a:p>
        </p:txBody>
      </p:sp>
      <p:sp>
        <p:nvSpPr>
          <p:cNvPr id="4" name="Slide Number Placeholder 3"/>
          <p:cNvSpPr>
            <a:spLocks noGrp="1"/>
          </p:cNvSpPr>
          <p:nvPr>
            <p:ph type="sldNum" idx="12"/>
          </p:nvPr>
        </p:nvSpPr>
        <p:spPr/>
        <p:txBody>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fr-FR" sz="1200" b="0" i="0" u="none" strike="noStrike" cap="none" smtClean="0">
                <a:solidFill>
                  <a:schemeClr val="dk1"/>
                </a:solidFill>
                <a:ea typeface="Calibri"/>
                <a:cs typeface="Calibri"/>
                <a:sym typeface="Calibri"/>
              </a:rPr>
              <a:t>25</a:t>
            </a:fld>
            <a:endParaRPr lang="fr-FR" sz="1200" b="0" i="0" u="none" strike="noStrike" cap="none" dirty="0">
              <a:solidFill>
                <a:schemeClr val="dk1"/>
              </a:solidFill>
              <a:ea typeface="Calibri"/>
              <a:cs typeface="Calibri"/>
              <a:sym typeface="Calibri"/>
            </a:endParaRPr>
          </a:p>
        </p:txBody>
      </p:sp>
    </p:spTree>
    <p:extLst>
      <p:ext uri="{BB962C8B-B14F-4D97-AF65-F5344CB8AC3E}">
        <p14:creationId xmlns:p14="http://schemas.microsoft.com/office/powerpoint/2010/main" val="3124870018"/>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66813"/>
            <a:ext cx="5486400" cy="3086100"/>
          </a:xfrm>
        </p:spPr>
      </p:sp>
      <p:sp>
        <p:nvSpPr>
          <p:cNvPr id="3" name="Notes Placeholder 2"/>
          <p:cNvSpPr>
            <a:spLocks noGrp="1"/>
          </p:cNvSpPr>
          <p:nvPr>
            <p:ph type="body" idx="1"/>
          </p:nvPr>
        </p:nvSpPr>
        <p:spPr/>
        <p:txBody>
          <a:bodyPr/>
          <a:lstStyle/>
          <a:p>
            <a:pPr marL="228600" marR="0" lvl="0" indent="0" algn="l" defTabSz="914400" rtl="0" eaLnBrk="1" fontAlgn="auto" latinLnBrk="0" hangingPunct="1">
              <a:lnSpc>
                <a:spcPct val="107000"/>
              </a:lnSpc>
              <a:spcBef>
                <a:spcPts val="0"/>
              </a:spcBef>
              <a:spcAft>
                <a:spcPts val="800"/>
              </a:spcAft>
              <a:buClr>
                <a:srgbClr val="000000"/>
              </a:buClr>
              <a:buSzPts val="1400"/>
              <a:buFont typeface="Arial"/>
              <a:buNone/>
              <a:tabLst/>
              <a:defRPr/>
            </a:pPr>
            <a:r>
              <a:rPr kumimoji="0" lang="fr-FR" sz="1600" b="1" i="0" u="none" strike="noStrike" kern="0" cap="none" spc="0" normalizeH="0" baseline="0" noProof="0" dirty="0">
                <a:ln>
                  <a:noFill/>
                </a:ln>
                <a:solidFill>
                  <a:srgbClr val="000000"/>
                </a:solidFill>
                <a:effectLst/>
                <a:uLnTx/>
                <a:uFillTx/>
                <a:latin typeface="Times New Roman" panose="02020603050405020304" pitchFamily="18" charset="0"/>
                <a:ea typeface="Calibri" panose="020F0502020204030204" pitchFamily="34" charset="0"/>
                <a:cs typeface="Arial" panose="020B0604020202020204" pitchFamily="34" charset="0"/>
                <a:sym typeface="Calibri"/>
              </a:rPr>
              <a:t>Note pour l'enseignant(e)</a:t>
            </a:r>
          </a:p>
          <a:p>
            <a:pPr marL="228600" indent="0"/>
            <a:r>
              <a:rPr lang="fr-FR" sz="1600" b="0" u="none" kern="1200" noProof="0" dirty="0">
                <a:solidFill>
                  <a:schemeClr val="tx1"/>
                </a:solidFill>
                <a:effectLst/>
                <a:latin typeface="+mn-lt"/>
                <a:ea typeface="+mn-ea"/>
                <a:cs typeface="+mn-cs"/>
              </a:rPr>
              <a:t>L’enseignant(e) dit : </a:t>
            </a:r>
            <a:r>
              <a:rPr lang="fr-FR" sz="1600" b="1" i="1" u="none" kern="1200" noProof="0" dirty="0">
                <a:solidFill>
                  <a:schemeClr val="tx1"/>
                </a:solidFill>
                <a:effectLst/>
                <a:latin typeface="+mn-lt"/>
                <a:ea typeface="+mn-ea"/>
                <a:cs typeface="+mn-cs"/>
              </a:rPr>
              <a:t>« Combien de triangles sont nécessaires pour paver chaque forme ? »</a:t>
            </a: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sz="1600" b="0" noProof="0" dirty="0">
                <a:latin typeface="Calibri" panose="020F0502020204030204" pitchFamily="34" charset="0"/>
                <a:cs typeface="Calibri" panose="020F0502020204030204" pitchFamily="34" charset="0"/>
              </a:rPr>
              <a:t>Donnez aux élèves du temps pour compléter l’activité.</a:t>
            </a:r>
            <a:endParaRPr lang="fr-FR" sz="1600" b="0" noProof="0" dirty="0">
              <a:effectLst/>
            </a:endParaRPr>
          </a:p>
          <a:p>
            <a:pPr marL="228600" indent="0"/>
            <a:endParaRPr lang="fr-FR" sz="1600" b="0" i="1" u="none" kern="1200" noProof="0" dirty="0">
              <a:solidFill>
                <a:schemeClr val="tx1"/>
              </a:solidFill>
              <a:effectLst/>
              <a:latin typeface="+mn-lt"/>
              <a:ea typeface="+mn-ea"/>
              <a:cs typeface="+mn-cs"/>
            </a:endParaRP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sz="1600" b="0" u="none" noProof="0" dirty="0">
                <a:latin typeface="Calibri"/>
                <a:ea typeface="Calibri" panose="020F0502020204030204" pitchFamily="34" charset="0"/>
                <a:cs typeface="Calibri"/>
              </a:rPr>
              <a:t>L'enseignant(e) peut corriger interactivement. </a:t>
            </a:r>
          </a:p>
          <a:p>
            <a:pPr marL="228600" indent="0"/>
            <a:r>
              <a:rPr lang="fr-FR" sz="1600" b="0" u="none" kern="1200" noProof="0" dirty="0">
                <a:solidFill>
                  <a:schemeClr val="tx1"/>
                </a:solidFill>
                <a:effectLst/>
                <a:latin typeface="+mn-lt"/>
                <a:ea typeface="+mn-ea"/>
                <a:cs typeface="+mn-cs"/>
              </a:rPr>
              <a:t>L’enseignant(e) dit : </a:t>
            </a:r>
            <a:r>
              <a:rPr lang="fr-FR" sz="1600" b="1" i="1" u="none" kern="1200" noProof="0" dirty="0">
                <a:solidFill>
                  <a:schemeClr val="tx1"/>
                </a:solidFill>
                <a:effectLst/>
                <a:latin typeface="+mn-lt"/>
                <a:ea typeface="+mn-ea"/>
                <a:cs typeface="+mn-cs"/>
              </a:rPr>
              <a:t>« La première forme est composée de 8 triangles en tout, nous avons donc besoin de 8 triangles pour paver la première forme.</a:t>
            </a:r>
          </a:p>
          <a:p>
            <a:pPr marL="228600" indent="0"/>
            <a:r>
              <a:rPr lang="fr-FR" sz="1600" b="1" i="1" u="none" kern="1200" noProof="0" dirty="0">
                <a:solidFill>
                  <a:schemeClr val="tx1"/>
                </a:solidFill>
                <a:effectLst/>
                <a:latin typeface="+mn-lt"/>
                <a:ea typeface="+mn-ea"/>
                <a:cs typeface="+mn-cs"/>
              </a:rPr>
              <a:t>La deuxième forme est un parallélogramme. Elle est composée de 2 rangées de 6 triangles chacune. 6 + 6 = 12 ou 2 × 6 = 12. Il faut donc 12 triangles pour paver la deuxième forme.</a:t>
            </a:r>
          </a:p>
          <a:p>
            <a:pPr marL="228600" indent="0"/>
            <a:r>
              <a:rPr lang="fr-FR" sz="1600" b="1" i="1" u="none" kern="1200" noProof="0" dirty="0">
                <a:solidFill>
                  <a:schemeClr val="tx1"/>
                </a:solidFill>
                <a:effectLst/>
                <a:latin typeface="+mn-lt"/>
                <a:ea typeface="+mn-ea"/>
                <a:cs typeface="+mn-cs"/>
              </a:rPr>
              <a:t>La dernière forme est composée de 8 triangles. Il faut donc 8 triangles pour paver la dernière forme. »</a:t>
            </a:r>
          </a:p>
          <a:p>
            <a:pPr marL="228600" marR="0" lvl="0" indent="0" algn="l" defTabSz="914400" rtl="0" eaLnBrk="1" fontAlgn="auto" latinLnBrk="0" hangingPunct="1">
              <a:lnSpc>
                <a:spcPct val="107000"/>
              </a:lnSpc>
              <a:spcBef>
                <a:spcPts val="0"/>
              </a:spcBef>
              <a:spcAft>
                <a:spcPts val="800"/>
              </a:spcAft>
              <a:buClr>
                <a:srgbClr val="000000"/>
              </a:buClr>
              <a:buSzPts val="1400"/>
              <a:buFont typeface="Arial"/>
              <a:buNone/>
              <a:tabLst/>
              <a:defRPr/>
            </a:pPr>
            <a:endParaRPr kumimoji="0" lang="en-US" sz="1600" b="1" i="0" u="none" strike="noStrike" kern="0" cap="none" spc="0" normalizeH="0" baseline="0" noProof="0" dirty="0">
              <a:ln>
                <a:noFill/>
              </a:ln>
              <a:solidFill>
                <a:srgbClr val="000000"/>
              </a:solidFill>
              <a:effectLst/>
              <a:uLnTx/>
              <a:uFillTx/>
              <a:latin typeface="Times New Roman" panose="02020603050405020304" pitchFamily="18" charset="0"/>
              <a:ea typeface="Calibri" panose="020F0502020204030204" pitchFamily="34" charset="0"/>
              <a:cs typeface="Arial" panose="020B0604020202020204" pitchFamily="34" charset="0"/>
              <a:sym typeface="Calibri"/>
            </a:endParaRPr>
          </a:p>
          <a:p>
            <a:pPr marL="228600" indent="0"/>
            <a:endParaRPr lang="en-US" b="0" dirty="0">
              <a:latin typeface="Comic Sans MS" panose="030F0702030302020204" pitchFamily="66" charset="0"/>
            </a:endParaRPr>
          </a:p>
        </p:txBody>
      </p:sp>
      <p:sp>
        <p:nvSpPr>
          <p:cNvPr id="4" name="Slide Number Placeholder 3"/>
          <p:cNvSpPr>
            <a:spLocks noGrp="1"/>
          </p:cNvSpPr>
          <p:nvPr>
            <p:ph type="sldNum" sz="quarter" idx="10"/>
          </p:nvPr>
        </p:nvSpPr>
        <p:spPr/>
        <p:txBody>
          <a:bodyPr/>
          <a:lstStyle/>
          <a:p>
            <a:fld id="{EE398571-67E4-422E-96B6-00BD69A096C8}" type="slidenum">
              <a:rPr lang="en-US" smtClean="0">
                <a:latin typeface="Comic Sans MS" panose="030F0702030302020204" pitchFamily="66" charset="0"/>
              </a:rPr>
              <a:t>26</a:t>
            </a:fld>
            <a:endParaRPr lang="en-US" dirty="0">
              <a:latin typeface="Comic Sans MS" panose="030F0702030302020204" pitchFamily="66" charset="0"/>
            </a:endParaRPr>
          </a:p>
        </p:txBody>
      </p:sp>
    </p:spTree>
    <p:extLst>
      <p:ext uri="{BB962C8B-B14F-4D97-AF65-F5344CB8AC3E}">
        <p14:creationId xmlns:p14="http://schemas.microsoft.com/office/powerpoint/2010/main" val="2419910113"/>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66813"/>
            <a:ext cx="5486400" cy="3086100"/>
          </a:xfrm>
        </p:spPr>
      </p:sp>
      <p:sp>
        <p:nvSpPr>
          <p:cNvPr id="3" name="Notes Placeholder 2"/>
          <p:cNvSpPr>
            <a:spLocks noGrp="1"/>
          </p:cNvSpPr>
          <p:nvPr>
            <p:ph type="body" idx="1"/>
          </p:nvPr>
        </p:nvSpPr>
        <p:spPr/>
        <p:txBody>
          <a:bodyPr/>
          <a:lstStyle/>
          <a:p>
            <a:pPr marL="228600" marR="0" lvl="0" indent="0" algn="l" defTabSz="914400" rtl="0" eaLnBrk="1" fontAlgn="auto" latinLnBrk="0" hangingPunct="1">
              <a:lnSpc>
                <a:spcPct val="107000"/>
              </a:lnSpc>
              <a:spcBef>
                <a:spcPts val="0"/>
              </a:spcBef>
              <a:spcAft>
                <a:spcPts val="800"/>
              </a:spcAft>
              <a:buClr>
                <a:srgbClr val="000000"/>
              </a:buClr>
              <a:buSzPts val="1400"/>
              <a:buFont typeface="Arial"/>
              <a:buNone/>
              <a:tabLst/>
              <a:defRPr/>
            </a:pPr>
            <a:r>
              <a:rPr kumimoji="0" lang="fr-FR" sz="1600" b="1" i="0" u="none" strike="noStrike" kern="0" cap="none" spc="0" normalizeH="0" baseline="0" noProof="0" dirty="0">
                <a:ln>
                  <a:noFill/>
                </a:ln>
                <a:solidFill>
                  <a:srgbClr val="000000"/>
                </a:solidFill>
                <a:effectLst/>
                <a:uLnTx/>
                <a:uFillTx/>
                <a:latin typeface="Times New Roman" panose="02020603050405020304" pitchFamily="18" charset="0"/>
                <a:ea typeface="Calibri" panose="020F0502020204030204" pitchFamily="34" charset="0"/>
                <a:cs typeface="Arial" panose="020B0604020202020204" pitchFamily="34" charset="0"/>
                <a:sym typeface="Calibri"/>
              </a:rPr>
              <a:t>Note pour l'enseignant(e)</a:t>
            </a:r>
          </a:p>
          <a:p>
            <a:pPr marL="228600" indent="0"/>
            <a:r>
              <a:rPr lang="fr-FR" sz="1600" b="0" u="none" kern="1200" noProof="0" dirty="0">
                <a:solidFill>
                  <a:schemeClr val="tx1"/>
                </a:solidFill>
                <a:effectLst/>
                <a:latin typeface="+mn-lt"/>
                <a:ea typeface="+mn-ea"/>
                <a:cs typeface="+mn-cs"/>
              </a:rPr>
              <a:t>L’enseignant(e) dit : </a:t>
            </a:r>
            <a:r>
              <a:rPr lang="fr-FR" sz="1600" b="1" i="1" u="none" kern="1200" noProof="0" dirty="0">
                <a:solidFill>
                  <a:schemeClr val="tx1"/>
                </a:solidFill>
                <a:effectLst/>
                <a:latin typeface="+mn-lt"/>
                <a:ea typeface="+mn-ea"/>
                <a:cs typeface="+mn-cs"/>
              </a:rPr>
              <a:t>« De combien de carrés avons-nous besoin pour paver les formes suivantes ?</a:t>
            </a:r>
          </a:p>
          <a:p>
            <a:pPr marL="228600" indent="0"/>
            <a:r>
              <a:rPr lang="fr-FR" sz="1600" b="1" i="1" u="none" kern="1200" noProof="0" dirty="0">
                <a:solidFill>
                  <a:schemeClr val="tx1"/>
                </a:solidFill>
                <a:effectLst/>
                <a:latin typeface="+mn-lt"/>
                <a:ea typeface="+mn-ea"/>
                <a:cs typeface="+mn-cs"/>
              </a:rPr>
              <a:t>Les quadrillages sont constitués de carrés d'une aire égale à une unité. »</a:t>
            </a: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sz="1600" b="0" noProof="0" dirty="0">
                <a:latin typeface="Calibri" panose="020F0502020204030204" pitchFamily="34" charset="0"/>
                <a:cs typeface="Calibri" panose="020F0502020204030204" pitchFamily="34" charset="0"/>
              </a:rPr>
              <a:t>Donnez aux élèves du temps pour compléter l’activité.</a:t>
            </a:r>
            <a:endParaRPr lang="fr-FR" sz="1600" b="0" noProof="0" dirty="0">
              <a:effectLst/>
            </a:endParaRPr>
          </a:p>
          <a:p>
            <a:pPr marL="228600" indent="0"/>
            <a:endParaRPr lang="fr-FR" sz="1600" b="0" i="1" u="none" kern="1200" noProof="0" dirty="0">
              <a:solidFill>
                <a:schemeClr val="tx1"/>
              </a:solidFill>
              <a:effectLst/>
              <a:latin typeface="+mn-lt"/>
              <a:ea typeface="+mn-ea"/>
              <a:cs typeface="+mn-cs"/>
            </a:endParaRP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sz="1600" b="0" u="none" noProof="0" dirty="0">
                <a:latin typeface="Calibri"/>
                <a:ea typeface="Calibri" panose="020F0502020204030204" pitchFamily="34" charset="0"/>
                <a:cs typeface="Calibri"/>
              </a:rPr>
              <a:t>L'enseignant(e) peut corriger interactivement. </a:t>
            </a:r>
          </a:p>
          <a:p>
            <a:pPr marL="228600" indent="0"/>
            <a:r>
              <a:rPr lang="fr-FR" sz="1600" b="0" u="none" kern="1200" noProof="0" dirty="0">
                <a:solidFill>
                  <a:schemeClr val="tx1"/>
                </a:solidFill>
                <a:effectLst/>
                <a:latin typeface="+mn-lt"/>
                <a:ea typeface="+mn-ea"/>
                <a:cs typeface="+mn-cs"/>
              </a:rPr>
              <a:t>L’enseignant(e) dit : </a:t>
            </a:r>
            <a:r>
              <a:rPr lang="fr-FR" sz="1600" b="1" i="1" u="none" kern="1200" noProof="0" dirty="0">
                <a:solidFill>
                  <a:schemeClr val="tx1"/>
                </a:solidFill>
                <a:effectLst/>
                <a:latin typeface="+mn-lt"/>
                <a:ea typeface="+mn-ea"/>
                <a:cs typeface="+mn-cs"/>
              </a:rPr>
              <a:t>« La première forme est composée de 18 carrés en tout, nous avons donc besoin de 18 carrés pour paver la première forme.</a:t>
            </a:r>
          </a:p>
          <a:p>
            <a:pPr marL="228600" indent="0"/>
            <a:r>
              <a:rPr lang="fr-FR" sz="1600" b="1" i="1" u="none" kern="1200" noProof="0" dirty="0">
                <a:solidFill>
                  <a:schemeClr val="tx1"/>
                </a:solidFill>
                <a:effectLst/>
                <a:latin typeface="+mn-lt"/>
                <a:ea typeface="+mn-ea"/>
                <a:cs typeface="+mn-cs"/>
              </a:rPr>
              <a:t>La deuxième forme est un carré. Elle est composée de 3 rangées de 3 carrés chacune. 3 + 3 + 3 = 9 ou 3 × 3 = 9. Il faut donc 9 carrés pour paver la deuxième forme.</a:t>
            </a:r>
          </a:p>
          <a:p>
            <a:pPr marL="228600" indent="0"/>
            <a:r>
              <a:rPr lang="fr-FR" sz="1600" b="1" i="1" u="none" kern="1200" noProof="0" dirty="0">
                <a:solidFill>
                  <a:schemeClr val="tx1"/>
                </a:solidFill>
                <a:effectLst/>
                <a:latin typeface="+mn-lt"/>
                <a:ea typeface="+mn-ea"/>
                <a:cs typeface="+mn-cs"/>
              </a:rPr>
              <a:t>La dernière forme est un rectangle. Elle est composée de 5 rangées de 3 carrés chacune. 3 + 3 + 3 + 3 + 3 = 15 ou 5 × 3 = 15. Il faut donc 15 carrés pour paver la dernière forme. »</a:t>
            </a:r>
          </a:p>
          <a:p>
            <a:pPr marL="228600" marR="0" lvl="0" indent="0" algn="l" defTabSz="914400" rtl="0" eaLnBrk="1" fontAlgn="auto" latinLnBrk="0" hangingPunct="1">
              <a:lnSpc>
                <a:spcPct val="107000"/>
              </a:lnSpc>
              <a:spcBef>
                <a:spcPts val="0"/>
              </a:spcBef>
              <a:spcAft>
                <a:spcPts val="800"/>
              </a:spcAft>
              <a:buClr>
                <a:srgbClr val="000000"/>
              </a:buClr>
              <a:buSzPts val="1400"/>
              <a:buFont typeface="Arial"/>
              <a:buNone/>
              <a:tabLst/>
              <a:defRPr/>
            </a:pPr>
            <a:endParaRPr kumimoji="0" lang="en-US" sz="1600" b="1" i="0" u="none" strike="noStrike" kern="0" cap="none" spc="0" normalizeH="0" baseline="0" noProof="0" dirty="0">
              <a:ln>
                <a:noFill/>
              </a:ln>
              <a:solidFill>
                <a:srgbClr val="000000"/>
              </a:solidFill>
              <a:effectLst/>
              <a:uLnTx/>
              <a:uFillTx/>
              <a:latin typeface="Times New Roman" panose="02020603050405020304" pitchFamily="18" charset="0"/>
              <a:ea typeface="Calibri" panose="020F0502020204030204" pitchFamily="34" charset="0"/>
              <a:cs typeface="Arial" panose="020B0604020202020204" pitchFamily="34" charset="0"/>
              <a:sym typeface="Calibri"/>
            </a:endParaRPr>
          </a:p>
          <a:p>
            <a:pPr marL="228600" indent="0"/>
            <a:endParaRPr lang="en-US" b="0" dirty="0">
              <a:latin typeface="Comic Sans MS" panose="030F0702030302020204" pitchFamily="66" charset="0"/>
            </a:endParaRPr>
          </a:p>
        </p:txBody>
      </p:sp>
      <p:sp>
        <p:nvSpPr>
          <p:cNvPr id="4" name="Slide Number Placeholder 3"/>
          <p:cNvSpPr>
            <a:spLocks noGrp="1"/>
          </p:cNvSpPr>
          <p:nvPr>
            <p:ph type="sldNum" sz="quarter" idx="10"/>
          </p:nvPr>
        </p:nvSpPr>
        <p:spPr/>
        <p:txBody>
          <a:bodyPr/>
          <a:lstStyle/>
          <a:p>
            <a:fld id="{EE398571-67E4-422E-96B6-00BD69A096C8}" type="slidenum">
              <a:rPr lang="en-US" smtClean="0">
                <a:latin typeface="Comic Sans MS" panose="030F0702030302020204" pitchFamily="66" charset="0"/>
              </a:rPr>
              <a:t>27</a:t>
            </a:fld>
            <a:endParaRPr lang="en-US" dirty="0">
              <a:latin typeface="Comic Sans MS" panose="030F0702030302020204" pitchFamily="66" charset="0"/>
            </a:endParaRPr>
          </a:p>
        </p:txBody>
      </p:sp>
    </p:spTree>
    <p:extLst>
      <p:ext uri="{BB962C8B-B14F-4D97-AF65-F5344CB8AC3E}">
        <p14:creationId xmlns:p14="http://schemas.microsoft.com/office/powerpoint/2010/main" val="1116246892"/>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66813"/>
            <a:ext cx="5486400" cy="3086100"/>
          </a:xfrm>
        </p:spPr>
      </p:sp>
      <p:sp>
        <p:nvSpPr>
          <p:cNvPr id="3" name="Notes Placeholder 2"/>
          <p:cNvSpPr>
            <a:spLocks noGrp="1"/>
          </p:cNvSpPr>
          <p:nvPr>
            <p:ph type="body" idx="1"/>
          </p:nvPr>
        </p:nvSpPr>
        <p:spPr/>
        <p:txBody>
          <a:bodyPr/>
          <a:lstStyle/>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br>
              <a:rPr lang="en-US" sz="1200" b="1" dirty="0">
                <a:solidFill>
                  <a:schemeClr val="bg1"/>
                </a:solidFill>
                <a:latin typeface="Comic Sans MS" panose="030F0702030302020204" pitchFamily="66" charset="0"/>
              </a:rPr>
            </a:br>
            <a:endParaRPr lang="en-US" sz="1200" b="1" dirty="0">
              <a:solidFill>
                <a:schemeClr val="bg1"/>
              </a:solidFill>
              <a:latin typeface="Comic Sans MS" panose="030F0702030302020204" pitchFamily="66" charset="0"/>
            </a:endParaRPr>
          </a:p>
          <a:p>
            <a:endParaRPr lang="en-US" dirty="0">
              <a:latin typeface="Comic Sans MS" panose="030F0702030302020204" pitchFamily="66" charset="0"/>
            </a:endParaRPr>
          </a:p>
        </p:txBody>
      </p:sp>
      <p:sp>
        <p:nvSpPr>
          <p:cNvPr id="4" name="Slide Number Placeholder 3"/>
          <p:cNvSpPr>
            <a:spLocks noGrp="1"/>
          </p:cNvSpPr>
          <p:nvPr>
            <p:ph type="sldNum" idx="12"/>
          </p:nvPr>
        </p:nvSpPr>
        <p:spPr/>
        <p:txBody>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fr-FR" sz="1200" b="0" i="0" u="none" strike="noStrike" cap="none" smtClean="0">
                <a:solidFill>
                  <a:schemeClr val="dk1"/>
                </a:solidFill>
                <a:ea typeface="Calibri"/>
                <a:cs typeface="Calibri"/>
                <a:sym typeface="Calibri"/>
              </a:rPr>
              <a:pPr marL="0" marR="0" lvl="0" indent="0" algn="r" rtl="0">
                <a:lnSpc>
                  <a:spcPct val="100000"/>
                </a:lnSpc>
                <a:spcBef>
                  <a:spcPts val="0"/>
                </a:spcBef>
                <a:spcAft>
                  <a:spcPts val="0"/>
                </a:spcAft>
                <a:buClr>
                  <a:srgbClr val="000000"/>
                </a:buClr>
                <a:buSzPts val="1200"/>
                <a:buFont typeface="Arial"/>
                <a:buNone/>
              </a:pPr>
              <a:t>28</a:t>
            </a:fld>
            <a:endParaRPr lang="fr-FR" sz="1200" b="0" i="0" u="none" strike="noStrike" cap="none" dirty="0">
              <a:solidFill>
                <a:schemeClr val="dk1"/>
              </a:solidFill>
              <a:ea typeface="Calibri"/>
              <a:cs typeface="Calibri"/>
              <a:sym typeface="Calibri"/>
            </a:endParaRPr>
          </a:p>
        </p:txBody>
      </p:sp>
    </p:spTree>
    <p:extLst>
      <p:ext uri="{BB962C8B-B14F-4D97-AF65-F5344CB8AC3E}">
        <p14:creationId xmlns:p14="http://schemas.microsoft.com/office/powerpoint/2010/main" val="2251457538"/>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66813"/>
            <a:ext cx="5486400" cy="3086100"/>
          </a:xfrm>
        </p:spPr>
      </p:sp>
      <p:sp>
        <p:nvSpPr>
          <p:cNvPr id="3" name="Notes Placeholder 2"/>
          <p:cNvSpPr>
            <a:spLocks noGrp="1"/>
          </p:cNvSpPr>
          <p:nvPr>
            <p:ph type="body" idx="1"/>
          </p:nvPr>
        </p:nvSpPr>
        <p:spPr/>
        <p:txBody>
          <a:bodyPr/>
          <a:lstStyle/>
          <a:p>
            <a:pPr marL="228600" marR="0" lvl="0" indent="0" algn="l" defTabSz="914400" rtl="0" eaLnBrk="1" fontAlgn="auto" latinLnBrk="0" hangingPunct="1">
              <a:lnSpc>
                <a:spcPct val="107000"/>
              </a:lnSpc>
              <a:spcBef>
                <a:spcPts val="0"/>
              </a:spcBef>
              <a:spcAft>
                <a:spcPts val="800"/>
              </a:spcAft>
              <a:buClr>
                <a:srgbClr val="000000"/>
              </a:buClr>
              <a:buSzPts val="1400"/>
              <a:buFont typeface="Arial"/>
              <a:buNone/>
              <a:tabLst/>
              <a:defRPr/>
            </a:pPr>
            <a:r>
              <a:rPr kumimoji="0" lang="fr-FR" sz="1600" b="1" i="0" u="none" strike="noStrike" kern="0" cap="none" spc="0" normalizeH="0" baseline="0" noProof="0" dirty="0">
                <a:ln>
                  <a:noFill/>
                </a:ln>
                <a:solidFill>
                  <a:srgbClr val="000000"/>
                </a:solidFill>
                <a:effectLst/>
                <a:uLnTx/>
                <a:uFillTx/>
                <a:latin typeface="Times New Roman" panose="02020603050405020304" pitchFamily="18" charset="0"/>
                <a:ea typeface="Calibri" panose="020F0502020204030204" pitchFamily="34" charset="0"/>
                <a:cs typeface="Arial" panose="020B0604020202020204" pitchFamily="34" charset="0"/>
                <a:sym typeface="Calibri"/>
              </a:rPr>
              <a:t>Note pour l'enseignant(e)</a:t>
            </a:r>
          </a:p>
          <a:p>
            <a:pPr marL="228600" indent="0"/>
            <a:r>
              <a:rPr lang="fr-FR" sz="1200" b="0" u="none" kern="1200" noProof="0" dirty="0">
                <a:solidFill>
                  <a:schemeClr val="tx1"/>
                </a:solidFill>
                <a:effectLst/>
                <a:latin typeface="+mn-lt"/>
                <a:ea typeface="+mn-ea"/>
                <a:cs typeface="+mn-cs"/>
              </a:rPr>
              <a:t>L’enseignant(e) dit : </a:t>
            </a:r>
            <a:r>
              <a:rPr lang="fr-FR" sz="1200" b="1" i="1" u="none" kern="1200" noProof="0" dirty="0">
                <a:solidFill>
                  <a:schemeClr val="tx1"/>
                </a:solidFill>
                <a:effectLst/>
                <a:latin typeface="+mn-lt"/>
                <a:ea typeface="+mn-ea"/>
                <a:cs typeface="+mn-cs"/>
              </a:rPr>
              <a:t>« De combien de carrés avons-nous besoin pour paver chaque forme ?</a:t>
            </a:r>
          </a:p>
          <a:p>
            <a:pPr marL="228600" indent="0"/>
            <a:r>
              <a:rPr lang="fr-FR" sz="1200" b="1" i="1" u="none" kern="1200" noProof="0" dirty="0">
                <a:solidFill>
                  <a:schemeClr val="tx1"/>
                </a:solidFill>
                <a:effectLst/>
                <a:latin typeface="+mn-lt"/>
                <a:ea typeface="+mn-ea"/>
                <a:cs typeface="+mn-cs"/>
              </a:rPr>
              <a:t>Les quadrillages sont constitués de carrés d'une aire égale à une unité. »</a:t>
            </a: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sz="1200" b="0" noProof="0" dirty="0">
                <a:latin typeface="Calibri" panose="020F0502020204030204" pitchFamily="34" charset="0"/>
                <a:cs typeface="Calibri" panose="020F0502020204030204" pitchFamily="34" charset="0"/>
              </a:rPr>
              <a:t>Donnez aux élèves du temps pour compléter l’activité.</a:t>
            </a:r>
            <a:endParaRPr lang="fr-FR" sz="1200" b="0" noProof="0" dirty="0">
              <a:effectLst/>
            </a:endParaRPr>
          </a:p>
          <a:p>
            <a:pPr marL="228600" indent="0"/>
            <a:endParaRPr lang="fr-FR" sz="1200" b="0" i="1" u="none" kern="1200" noProof="0" dirty="0">
              <a:solidFill>
                <a:schemeClr val="tx1"/>
              </a:solidFill>
              <a:effectLst/>
              <a:latin typeface="+mn-lt"/>
              <a:ea typeface="+mn-ea"/>
              <a:cs typeface="+mn-cs"/>
            </a:endParaRP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sz="1200" b="0" u="none" noProof="0" dirty="0">
                <a:latin typeface="Calibri"/>
                <a:ea typeface="Calibri" panose="020F0502020204030204" pitchFamily="34" charset="0"/>
                <a:cs typeface="Calibri"/>
              </a:rPr>
              <a:t>L'enseignant(e) peut corriger interactivement. </a:t>
            </a:r>
          </a:p>
          <a:p>
            <a:pPr marL="228600" indent="0"/>
            <a:r>
              <a:rPr lang="fr-FR" sz="1200" b="0" u="none" kern="1200" noProof="0" dirty="0">
                <a:solidFill>
                  <a:schemeClr val="tx1"/>
                </a:solidFill>
                <a:effectLst/>
                <a:latin typeface="+mn-lt"/>
                <a:ea typeface="+mn-ea"/>
                <a:cs typeface="+mn-cs"/>
              </a:rPr>
              <a:t>L’enseignant(e) dit : </a:t>
            </a:r>
            <a:r>
              <a:rPr lang="fr-FR" sz="1200" b="1" i="1" u="none" kern="1200" noProof="0" dirty="0">
                <a:solidFill>
                  <a:schemeClr val="tx1"/>
                </a:solidFill>
                <a:effectLst/>
                <a:latin typeface="+mn-lt"/>
                <a:ea typeface="+mn-ea"/>
                <a:cs typeface="+mn-cs"/>
              </a:rPr>
              <a:t>« Le carré rose est composé de 5 rangées de 5 carrés chacune. Il y a 25 carrés dans le carré rose. 5 × 5 = 25.</a:t>
            </a:r>
          </a:p>
          <a:p>
            <a:pPr marL="228600" indent="0"/>
            <a:r>
              <a:rPr lang="fr-FR" sz="1200" b="1" i="1" u="none" kern="1200" noProof="0" dirty="0">
                <a:solidFill>
                  <a:schemeClr val="tx1"/>
                </a:solidFill>
                <a:effectLst/>
                <a:latin typeface="+mn-lt"/>
                <a:ea typeface="+mn-ea"/>
                <a:cs typeface="+mn-cs"/>
              </a:rPr>
              <a:t> Le carré orange est composé de 2 rangées de 2 carrés chacune. Il y a 4 carrés dans la forme orange. 2 × 2 = 4.</a:t>
            </a:r>
          </a:p>
          <a:p>
            <a:pPr marL="228600" indent="0"/>
            <a:r>
              <a:rPr lang="fr-FR" sz="1200" b="1" i="1" u="none" kern="1200" noProof="0" dirty="0">
                <a:solidFill>
                  <a:schemeClr val="tx1"/>
                </a:solidFill>
                <a:effectLst/>
                <a:latin typeface="+mn-lt"/>
                <a:ea typeface="+mn-ea"/>
                <a:cs typeface="+mn-cs"/>
              </a:rPr>
              <a:t>Le carré bleu est composé de 3 rangées de 3 carrés chacune. Il y a 9 carrés dans la forme bleue. 3 × 3 = 9.</a:t>
            </a:r>
          </a:p>
          <a:p>
            <a:pPr marL="228600" indent="0"/>
            <a:r>
              <a:rPr lang="fr-FR" sz="1200" b="1" i="1" u="none" kern="1200" noProof="0" dirty="0">
                <a:solidFill>
                  <a:schemeClr val="tx1"/>
                </a:solidFill>
                <a:effectLst/>
                <a:latin typeface="+mn-lt"/>
                <a:ea typeface="+mn-ea"/>
                <a:cs typeface="+mn-cs"/>
              </a:rPr>
              <a:t>Peut-on dire que l'aire d'un carré est obtenue en multipliant le nombre de lignes par le nombre de colonnes, ce qui est égal au produit des longueurs de deux côtés ? »</a:t>
            </a:r>
            <a:endParaRPr kumimoji="0" lang="fr-FR" sz="1200" b="1" i="1" u="none" strike="noStrike" kern="0" cap="none" spc="0" normalizeH="0" baseline="0" noProof="0" dirty="0">
              <a:ln>
                <a:noFill/>
              </a:ln>
              <a:solidFill>
                <a:schemeClr val="tx1">
                  <a:lumMod val="65000"/>
                  <a:lumOff val="35000"/>
                </a:schemeClr>
              </a:solidFill>
              <a:effectLst/>
              <a:uLnTx/>
              <a:uFillTx/>
              <a:latin typeface="+mn-lt"/>
              <a:ea typeface="Calibri" panose="020F0502020204030204" pitchFamily="34" charset="0"/>
              <a:cs typeface="Arial" panose="020B0604020202020204" pitchFamily="34" charset="0"/>
              <a:sym typeface="Calibri"/>
            </a:endParaRP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sz="1200" b="0" noProof="0" dirty="0">
                <a:latin typeface="Calibri" panose="020F0502020204030204" pitchFamily="34" charset="0"/>
                <a:cs typeface="Calibri" panose="020F0502020204030204" pitchFamily="34" charset="0"/>
              </a:rPr>
              <a:t>Donnez aux élèves du temps pour compléter l’activité.</a:t>
            </a:r>
            <a:endParaRPr lang="fr-FR" sz="1200" b="0" noProof="0" dirty="0">
              <a:effectLst/>
            </a:endParaRPr>
          </a:p>
          <a:p>
            <a:pPr marL="228600" indent="0"/>
            <a:endParaRPr lang="fr-FR" sz="1200" b="0" i="1" u="none" kern="1200" noProof="0" dirty="0">
              <a:solidFill>
                <a:schemeClr val="tx1"/>
              </a:solidFill>
              <a:effectLst/>
              <a:latin typeface="+mn-lt"/>
              <a:ea typeface="+mn-ea"/>
              <a:cs typeface="+mn-cs"/>
            </a:endParaRP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sz="1200" b="0" u="none" noProof="0" dirty="0">
                <a:latin typeface="Calibri"/>
                <a:ea typeface="Calibri" panose="020F0502020204030204" pitchFamily="34" charset="0"/>
                <a:cs typeface="Calibri"/>
              </a:rPr>
              <a:t>L'enseignant(e) peut corriger interactivement. </a:t>
            </a:r>
          </a:p>
          <a:p>
            <a:pPr marL="228600" indent="0"/>
            <a:r>
              <a:rPr lang="fr-FR" sz="1200" b="0" u="none" kern="1200" noProof="0" dirty="0">
                <a:solidFill>
                  <a:schemeClr val="tx1"/>
                </a:solidFill>
                <a:effectLst/>
                <a:latin typeface="+mn-lt"/>
                <a:ea typeface="+mn-ea"/>
                <a:cs typeface="+mn-cs"/>
              </a:rPr>
              <a:t>L’enseignant(e) dit : </a:t>
            </a:r>
            <a:r>
              <a:rPr lang="fr-FR" sz="1200" b="1" i="1" u="none" kern="1200" noProof="0" dirty="0">
                <a:solidFill>
                  <a:schemeClr val="tx1"/>
                </a:solidFill>
                <a:effectLst/>
                <a:latin typeface="+mn-lt"/>
                <a:ea typeface="+mn-ea"/>
                <a:cs typeface="+mn-cs"/>
              </a:rPr>
              <a:t>« Oui, c'est vrai car les côtés d'un carré ont la même longueur et le nombre de rangées et le nombre de carrés dans chaque rangée sont les mêmes. »</a:t>
            </a:r>
          </a:p>
          <a:p>
            <a:endParaRPr lang="en-US" sz="1200" b="1" i="1"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EE398571-67E4-422E-96B6-00BD69A096C8}" type="slidenum">
              <a:rPr lang="en-US" smtClean="0">
                <a:latin typeface="Comic Sans MS" panose="030F0702030302020204" pitchFamily="66" charset="0"/>
              </a:rPr>
              <a:pPr/>
              <a:t>29</a:t>
            </a:fld>
            <a:endParaRPr lang="en-US" dirty="0">
              <a:latin typeface="Comic Sans MS" panose="030F0702030302020204" pitchFamily="66" charset="0"/>
            </a:endParaRPr>
          </a:p>
        </p:txBody>
      </p:sp>
    </p:spTree>
    <p:extLst>
      <p:ext uri="{BB962C8B-B14F-4D97-AF65-F5344CB8AC3E}">
        <p14:creationId xmlns:p14="http://schemas.microsoft.com/office/powerpoint/2010/main" val="205779385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66813"/>
            <a:ext cx="5486400" cy="3086100"/>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
                <a:srgbClr val="4472C4"/>
              </a:buClr>
              <a:buSzPct val="100000"/>
              <a:buFont typeface="+mj-lt"/>
              <a:buNone/>
              <a:tabLst/>
              <a:defRPr/>
            </a:pPr>
            <a:r>
              <a:rPr kumimoji="0" lang="fr-FR" sz="1200" b="1" i="0" u="none" strike="noStrike" kern="0" cap="none" spc="0" normalizeH="0" baseline="0" noProof="0" dirty="0">
                <a:ln>
                  <a:noFill/>
                </a:ln>
                <a:solidFill>
                  <a:srgbClr val="000000">
                    <a:lumMod val="65000"/>
                    <a:lumOff val="35000"/>
                  </a:srgbClr>
                </a:solidFill>
                <a:effectLst/>
                <a:uLnTx/>
                <a:uFillTx/>
                <a:latin typeface="Comic Sans MS" panose="030F0702030302020204" pitchFamily="66" charset="0"/>
                <a:cs typeface="Calibri"/>
                <a:sym typeface="Calibri"/>
              </a:rPr>
              <a:t>Note pour l'enseignant(e)</a:t>
            </a:r>
          </a:p>
          <a:p>
            <a:pPr marL="0" marR="0" lvl="0" indent="0" algn="l" defTabSz="914400" rtl="0" eaLnBrk="1" fontAlgn="auto" latinLnBrk="0" hangingPunct="1">
              <a:lnSpc>
                <a:spcPct val="100000"/>
              </a:lnSpc>
              <a:spcBef>
                <a:spcPts val="0"/>
              </a:spcBef>
              <a:spcAft>
                <a:spcPts val="0"/>
              </a:spcAft>
              <a:buClr>
                <a:srgbClr val="4472C4"/>
              </a:buClr>
              <a:buSzPct val="100000"/>
              <a:buFont typeface="+mj-lt"/>
              <a:buNone/>
              <a:tabLst/>
              <a:defRPr/>
            </a:pPr>
            <a:r>
              <a:rPr kumimoji="0" lang="fr-FR" sz="1200" b="0" i="0" u="sng" strike="noStrike" kern="0" cap="none" spc="0" normalizeH="0" baseline="0" noProof="0" dirty="0">
                <a:ln>
                  <a:noFill/>
                </a:ln>
                <a:solidFill>
                  <a:srgbClr val="000000">
                    <a:lumMod val="65000"/>
                    <a:lumOff val="35000"/>
                  </a:srgbClr>
                </a:solidFill>
                <a:effectLst/>
                <a:uLnTx/>
                <a:uFillTx/>
                <a:latin typeface="Comic Sans MS" panose="030F0702030302020204" pitchFamily="66" charset="0"/>
                <a:cs typeface="Calibri"/>
                <a:sym typeface="Calibri"/>
              </a:rPr>
              <a:t>Objectif d’apprentissage selon le curriculum de 1997</a:t>
            </a:r>
          </a:p>
          <a:p>
            <a:pPr marL="0" marR="0" lvl="0" indent="0" algn="l" defTabSz="914400" rtl="0" eaLnBrk="1" fontAlgn="auto" latinLnBrk="0" hangingPunct="1">
              <a:lnSpc>
                <a:spcPct val="100000"/>
              </a:lnSpc>
              <a:spcBef>
                <a:spcPts val="0"/>
              </a:spcBef>
              <a:spcAft>
                <a:spcPts val="0"/>
              </a:spcAft>
              <a:buClr>
                <a:srgbClr val="4472C4"/>
              </a:buClr>
              <a:buSzPct val="100000"/>
              <a:buFont typeface="+mj-lt"/>
              <a:buNone/>
              <a:tabLst/>
              <a:defRPr/>
            </a:pPr>
            <a:r>
              <a:rPr lang="fr-FR" sz="1200" noProof="0" dirty="0">
                <a:solidFill>
                  <a:schemeClr val="tx1">
                    <a:lumMod val="65000"/>
                    <a:lumOff val="35000"/>
                  </a:schemeClr>
                </a:solidFill>
                <a:latin typeface="Comic Sans MS"/>
              </a:rPr>
              <a:t>Effectuer des pavages.</a:t>
            </a:r>
          </a:p>
          <a:p>
            <a:pPr marL="0" marR="0" lvl="0" indent="0" algn="l" defTabSz="914400" rtl="0" eaLnBrk="1" fontAlgn="auto" latinLnBrk="0" hangingPunct="1">
              <a:lnSpc>
                <a:spcPct val="107000"/>
              </a:lnSpc>
              <a:spcBef>
                <a:spcPts val="0"/>
              </a:spcBef>
              <a:spcAft>
                <a:spcPts val="500"/>
              </a:spcAft>
              <a:buClr>
                <a:srgbClr val="000000"/>
              </a:buClr>
              <a:buSzPts val="1400"/>
              <a:buFont typeface="Symbol" panose="05050102010706020507" pitchFamily="18" charset="2"/>
              <a:buNone/>
              <a:tabLst>
                <a:tab pos="7040880" algn="r"/>
              </a:tabLst>
              <a:defRPr/>
            </a:pPr>
            <a:endParaRPr kumimoji="0" lang="en-US" sz="1200" b="0" i="0" u="sng" strike="noStrike" kern="0" cap="none" spc="0" normalizeH="0" baseline="0" noProof="0" dirty="0">
              <a:ln>
                <a:noFill/>
              </a:ln>
              <a:solidFill>
                <a:srgbClr val="000000"/>
              </a:solidFill>
              <a:effectLst/>
              <a:uLnTx/>
              <a:uFillTx/>
              <a:latin typeface="Calibri" panose="020F0502020204030204" pitchFamily="34" charset="0"/>
              <a:ea typeface="Times New Roman" panose="02020603050405020304" pitchFamily="18" charset="0"/>
              <a:cs typeface="Times New Roman" panose="02020603050405020304" pitchFamily="18" charset="0"/>
              <a:sym typeface="Calibri"/>
            </a:endParaRPr>
          </a:p>
          <a:p>
            <a:pPr marL="0" marR="0" lvl="0" indent="0" algn="l" defTabSz="914400" rtl="0" eaLnBrk="1" fontAlgn="auto" latinLnBrk="0" hangingPunct="1">
              <a:lnSpc>
                <a:spcPct val="107000"/>
              </a:lnSpc>
              <a:spcBef>
                <a:spcPts val="0"/>
              </a:spcBef>
              <a:spcAft>
                <a:spcPts val="500"/>
              </a:spcAft>
              <a:buClr>
                <a:srgbClr val="000000"/>
              </a:buClr>
              <a:buSzPts val="1400"/>
              <a:buFont typeface="Symbol" panose="05050102010706020507" pitchFamily="18" charset="2"/>
              <a:buNone/>
              <a:tabLst>
                <a:tab pos="7040880" algn="r"/>
              </a:tabLst>
              <a:defRPr/>
            </a:pPr>
            <a:r>
              <a:rPr kumimoji="0" lang="fr-FR" sz="1200" b="0" i="0" u="sng" strike="noStrike" kern="0" cap="none" spc="0" normalizeH="0" baseline="0" noProof="0" dirty="0">
                <a:ln>
                  <a:noFill/>
                </a:ln>
                <a:solidFill>
                  <a:srgbClr val="000000"/>
                </a:solidFill>
                <a:effectLst/>
                <a:uLnTx/>
                <a:uFillTx/>
                <a:latin typeface="Calibri" panose="020F0502020204030204" pitchFamily="34" charset="0"/>
                <a:ea typeface="Times New Roman" panose="02020603050405020304" pitchFamily="18" charset="0"/>
                <a:cs typeface="Times New Roman" panose="02020603050405020304" pitchFamily="18" charset="0"/>
                <a:sym typeface="Calibri"/>
              </a:rPr>
              <a:t>Objectifs d’apprentissage spécifiques</a:t>
            </a:r>
            <a:endParaRPr kumimoji="0" lang="fr-FR" sz="1200" b="0" i="0" u="none" strike="noStrike" kern="0" cap="none" spc="0" normalizeH="0" baseline="0" noProof="0" dirty="0">
              <a:ln>
                <a:noFill/>
              </a:ln>
              <a:solidFill>
                <a:srgbClr val="000000"/>
              </a:solidFill>
              <a:effectLst/>
              <a:uLnTx/>
              <a:uFillTx/>
              <a:latin typeface="Calibri" panose="020F0502020204030204" pitchFamily="34" charset="0"/>
              <a:ea typeface="Times New Roman" panose="02020603050405020304" pitchFamily="18" charset="0"/>
              <a:cs typeface="Times New Roman" panose="02020603050405020304" pitchFamily="18" charset="0"/>
              <a:sym typeface="Calibri"/>
            </a:endParaRPr>
          </a:p>
          <a:p>
            <a:pPr marL="0" marR="0" lvl="0" indent="0" algn="l" defTabSz="914400" rtl="0" eaLnBrk="1" fontAlgn="auto" latinLnBrk="0" hangingPunct="1">
              <a:lnSpc>
                <a:spcPct val="107000"/>
              </a:lnSpc>
              <a:spcBef>
                <a:spcPts val="0"/>
              </a:spcBef>
              <a:spcAft>
                <a:spcPts val="500"/>
              </a:spcAft>
              <a:buClr>
                <a:srgbClr val="000000"/>
              </a:buClr>
              <a:buSzPts val="1400"/>
              <a:buFont typeface="Symbol" panose="05050102010706020507" pitchFamily="18" charset="2"/>
              <a:buNone/>
              <a:tabLst>
                <a:tab pos="7040880" algn="r"/>
              </a:tabLst>
              <a:defRPr/>
            </a:pPr>
            <a:r>
              <a:rPr kumimoji="0" lang="fr-FR" sz="1200" b="0" i="0" u="none" strike="noStrike" kern="0" cap="none" spc="0" normalizeH="0" baseline="0" noProof="0" dirty="0">
                <a:ln>
                  <a:noFill/>
                </a:ln>
                <a:solidFill>
                  <a:prstClr val="black">
                    <a:lumMod val="65000"/>
                    <a:lumOff val="35000"/>
                  </a:prstClr>
                </a:solidFill>
                <a:effectLst/>
                <a:uLnTx/>
                <a:uFillTx/>
                <a:latin typeface="Comic Sans MS"/>
                <a:cs typeface="Arial"/>
                <a:sym typeface="Arial"/>
              </a:rPr>
              <a:t>Paver un domaine.</a:t>
            </a:r>
          </a:p>
          <a:p>
            <a:pPr marL="0" marR="0" lvl="0" indent="0" algn="l" defTabSz="914400" rtl="0" eaLnBrk="1" fontAlgn="auto" latinLnBrk="0" hangingPunct="1">
              <a:lnSpc>
                <a:spcPct val="107000"/>
              </a:lnSpc>
              <a:spcBef>
                <a:spcPts val="0"/>
              </a:spcBef>
              <a:spcAft>
                <a:spcPts val="500"/>
              </a:spcAft>
              <a:buClr>
                <a:srgbClr val="000000"/>
              </a:buClr>
              <a:buSzPts val="1400"/>
              <a:buFont typeface="Symbol" panose="05050102010706020507" pitchFamily="18" charset="2"/>
              <a:buNone/>
              <a:tabLst>
                <a:tab pos="7040880" algn="r"/>
              </a:tabLst>
              <a:defRPr/>
            </a:pPr>
            <a:r>
              <a:rPr kumimoji="0" lang="fr-FR" sz="1200" b="0" i="0" u="none" strike="noStrike" kern="0" cap="none" spc="0" normalizeH="0" baseline="0" noProof="0" dirty="0">
                <a:ln>
                  <a:noFill/>
                </a:ln>
                <a:solidFill>
                  <a:prstClr val="black">
                    <a:lumMod val="65000"/>
                    <a:lumOff val="35000"/>
                  </a:prstClr>
                </a:solidFill>
                <a:effectLst/>
                <a:uLnTx/>
                <a:uFillTx/>
                <a:latin typeface="Comic Sans MS"/>
                <a:cs typeface="Arial"/>
                <a:sym typeface="Arial"/>
              </a:rPr>
              <a:t>Exprimer l’aire d’une surface en une unité d’aire arbitraire.</a:t>
            </a:r>
          </a:p>
          <a:p>
            <a:pPr marL="0" marR="0" lvl="0" indent="0" algn="l" defTabSz="914400" rtl="0" eaLnBrk="1" fontAlgn="auto" latinLnBrk="0" hangingPunct="1">
              <a:lnSpc>
                <a:spcPct val="107000"/>
              </a:lnSpc>
              <a:spcBef>
                <a:spcPts val="0"/>
              </a:spcBef>
              <a:spcAft>
                <a:spcPts val="500"/>
              </a:spcAft>
              <a:buClr>
                <a:srgbClr val="000000"/>
              </a:buClr>
              <a:buSzPts val="1400"/>
              <a:buFont typeface="Symbol" panose="05050102010706020507" pitchFamily="18" charset="2"/>
              <a:buNone/>
              <a:tabLst>
                <a:tab pos="7040880" algn="r"/>
              </a:tabLst>
              <a:defRPr/>
            </a:pPr>
            <a:r>
              <a:rPr kumimoji="0" lang="fr-FR" sz="1200" b="0" i="0" u="none" strike="noStrike" kern="0" cap="none" spc="0" normalizeH="0" baseline="0" noProof="0" dirty="0">
                <a:ln>
                  <a:noFill/>
                </a:ln>
                <a:solidFill>
                  <a:prstClr val="black">
                    <a:lumMod val="65000"/>
                    <a:lumOff val="35000"/>
                  </a:prstClr>
                </a:solidFill>
                <a:effectLst/>
                <a:uLnTx/>
                <a:uFillTx/>
                <a:latin typeface="Comic Sans MS"/>
                <a:cs typeface="Arial"/>
                <a:sym typeface="Arial"/>
              </a:rPr>
              <a:t>Encadrer l’aire d’une surface en utilisant un pavage.</a:t>
            </a:r>
          </a:p>
          <a:p>
            <a:pPr marL="0" marR="0" lvl="0" indent="0" algn="l" defTabSz="914400" rtl="0" eaLnBrk="1" fontAlgn="auto" latinLnBrk="0" hangingPunct="1">
              <a:lnSpc>
                <a:spcPct val="107000"/>
              </a:lnSpc>
              <a:spcBef>
                <a:spcPts val="0"/>
              </a:spcBef>
              <a:spcAft>
                <a:spcPts val="500"/>
              </a:spcAft>
              <a:buClr>
                <a:srgbClr val="000000"/>
              </a:buClr>
              <a:buSzPts val="1400"/>
              <a:buFont typeface="Symbol" panose="05050102010706020507" pitchFamily="18" charset="2"/>
              <a:buNone/>
              <a:tabLst>
                <a:tab pos="7040880" algn="r"/>
              </a:tabLst>
              <a:defRPr/>
            </a:pPr>
            <a:r>
              <a:rPr kumimoji="0" lang="fr-FR" sz="1200" b="0" i="0" u="none" strike="noStrike" kern="0" cap="none" spc="0" normalizeH="0" baseline="0" noProof="0" dirty="0">
                <a:ln>
                  <a:noFill/>
                </a:ln>
                <a:solidFill>
                  <a:prstClr val="black">
                    <a:lumMod val="65000"/>
                    <a:lumOff val="35000"/>
                  </a:prstClr>
                </a:solidFill>
                <a:effectLst/>
                <a:uLnTx/>
                <a:uFillTx/>
                <a:latin typeface="Comic Sans MS"/>
                <a:cs typeface="Arial"/>
                <a:sym typeface="Arial"/>
              </a:rPr>
              <a:t>Distinguer entre figures superposables et figures ayant même aire. </a:t>
            </a:r>
          </a:p>
          <a:p>
            <a:pPr marL="0" marR="0" lvl="0" indent="0" algn="l" defTabSz="914400" rtl="0" eaLnBrk="1" fontAlgn="auto" latinLnBrk="0" hangingPunct="1">
              <a:lnSpc>
                <a:spcPct val="107000"/>
              </a:lnSpc>
              <a:spcBef>
                <a:spcPts val="0"/>
              </a:spcBef>
              <a:spcAft>
                <a:spcPts val="500"/>
              </a:spcAft>
              <a:buClr>
                <a:srgbClr val="000000"/>
              </a:buClr>
              <a:buSzPts val="1400"/>
              <a:buFont typeface="Symbol" panose="05050102010706020507" pitchFamily="18" charset="2"/>
              <a:buNone/>
              <a:tabLst>
                <a:tab pos="7040880" algn="r"/>
              </a:tabLst>
              <a:defRPr/>
            </a:pPr>
            <a:r>
              <a:rPr kumimoji="0" lang="fr-FR" sz="1200" b="0" i="0" u="none" strike="noStrike" kern="0" cap="none" spc="0" normalizeH="0" baseline="0" noProof="0" dirty="0">
                <a:ln>
                  <a:noFill/>
                </a:ln>
                <a:solidFill>
                  <a:prstClr val="black">
                    <a:lumMod val="65000"/>
                    <a:lumOff val="35000"/>
                  </a:prstClr>
                </a:solidFill>
                <a:effectLst/>
                <a:uLnTx/>
                <a:uFillTx/>
                <a:latin typeface="Comic Sans MS"/>
                <a:cs typeface="Arial"/>
                <a:sym typeface="Arial"/>
              </a:rPr>
              <a:t>Exprimer une aire à l’aide de deux unités arbitraires dont on connaît le rapport.</a:t>
            </a:r>
          </a:p>
        </p:txBody>
      </p:sp>
      <p:sp>
        <p:nvSpPr>
          <p:cNvPr id="4" name="Slide Number Placeholder 3"/>
          <p:cNvSpPr>
            <a:spLocks noGrp="1"/>
          </p:cNvSpPr>
          <p:nvPr>
            <p:ph type="sldNum" idx="12"/>
          </p:nvPr>
        </p:nvSpPr>
        <p:spPr/>
        <p:txBody>
          <a:bodyPr/>
          <a:lstStyle/>
          <a:p>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fld id="{00000000-1234-1234-1234-123412341234}" type="slidenum">
              <a:rPr kumimoji="0" lang="fr-FR" sz="1200" b="0" i="0" u="none" strike="noStrike" kern="0" cap="none" spc="0" normalizeH="0" baseline="0" noProof="0" smtClean="0">
                <a:ln>
                  <a:noFill/>
                </a:ln>
                <a:solidFill>
                  <a:srgbClr val="000000"/>
                </a:solidFill>
                <a:effectLst/>
                <a:uLnTx/>
                <a:uFillTx/>
                <a:latin typeface="Comic Sans MS" panose="030F0702030302020204" pitchFamily="66" charset="0"/>
                <a:ea typeface="Calibri"/>
                <a:cs typeface="Calibri"/>
                <a:sym typeface="Calibri"/>
              </a:rPr>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t>3</a:t>
            </a:fld>
            <a:endParaRPr kumimoji="0" lang="fr-FR" sz="1200" b="0" i="0" u="none" strike="noStrike" kern="0" cap="none" spc="0" normalizeH="0" baseline="0" noProof="0" dirty="0">
              <a:ln>
                <a:noFill/>
              </a:ln>
              <a:solidFill>
                <a:srgbClr val="000000"/>
              </a:solidFill>
              <a:effectLst/>
              <a:uLnTx/>
              <a:uFillTx/>
              <a:latin typeface="Comic Sans MS" panose="030F0702030302020204" pitchFamily="66" charset="0"/>
              <a:ea typeface="Calibri"/>
              <a:cs typeface="Calibri"/>
              <a:sym typeface="Calibri"/>
            </a:endParaRPr>
          </a:p>
        </p:txBody>
      </p:sp>
    </p:spTree>
    <p:extLst>
      <p:ext uri="{BB962C8B-B14F-4D97-AF65-F5344CB8AC3E}">
        <p14:creationId xmlns:p14="http://schemas.microsoft.com/office/powerpoint/2010/main" val="2578066776"/>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66813"/>
            <a:ext cx="5486400" cy="3086100"/>
          </a:xfrm>
        </p:spPr>
      </p:sp>
      <p:sp>
        <p:nvSpPr>
          <p:cNvPr id="3" name="Notes Placeholder 2"/>
          <p:cNvSpPr>
            <a:spLocks noGrp="1"/>
          </p:cNvSpPr>
          <p:nvPr>
            <p:ph type="body" idx="1"/>
          </p:nvPr>
        </p:nvSpPr>
        <p:spPr/>
        <p:txBody>
          <a:bodyPr/>
          <a:lstStyle/>
          <a:p>
            <a:pPr marL="228600" marR="0" lvl="0" indent="0" algn="l" defTabSz="914400" rtl="0" eaLnBrk="1" fontAlgn="auto" latinLnBrk="0" hangingPunct="1">
              <a:lnSpc>
                <a:spcPct val="107000"/>
              </a:lnSpc>
              <a:spcBef>
                <a:spcPts val="0"/>
              </a:spcBef>
              <a:spcAft>
                <a:spcPts val="800"/>
              </a:spcAft>
              <a:buClr>
                <a:srgbClr val="000000"/>
              </a:buClr>
              <a:buSzPts val="1400"/>
              <a:buFont typeface="Arial"/>
              <a:buNone/>
              <a:tabLst/>
              <a:defRPr/>
            </a:pPr>
            <a:r>
              <a:rPr kumimoji="0" lang="fr-FR" sz="1600" b="1" i="0" u="none" strike="noStrike" kern="0" cap="none" spc="0" normalizeH="0" baseline="0" noProof="0" dirty="0">
                <a:ln>
                  <a:noFill/>
                </a:ln>
                <a:solidFill>
                  <a:srgbClr val="000000"/>
                </a:solidFill>
                <a:effectLst/>
                <a:uLnTx/>
                <a:uFillTx/>
                <a:latin typeface="Times New Roman" panose="02020603050405020304" pitchFamily="18" charset="0"/>
                <a:ea typeface="Calibri" panose="020F0502020204030204" pitchFamily="34" charset="0"/>
                <a:cs typeface="Arial" panose="020B0604020202020204" pitchFamily="34" charset="0"/>
                <a:sym typeface="Calibri"/>
              </a:rPr>
              <a:t>Note pour l'enseignant(e)</a:t>
            </a:r>
          </a:p>
          <a:p>
            <a:pPr marL="228600" indent="0"/>
            <a:r>
              <a:rPr lang="fr-FR" sz="1200" b="0" u="none" kern="1200" noProof="0" dirty="0">
                <a:solidFill>
                  <a:schemeClr val="tx1"/>
                </a:solidFill>
                <a:effectLst/>
                <a:latin typeface="+mn-lt"/>
                <a:ea typeface="+mn-ea"/>
                <a:cs typeface="+mn-cs"/>
              </a:rPr>
              <a:t>L’enseignant(e) dit : </a:t>
            </a:r>
            <a:r>
              <a:rPr lang="fr-FR" sz="1200" b="1" i="1" u="none" kern="1200" noProof="0" dirty="0">
                <a:solidFill>
                  <a:schemeClr val="tx1"/>
                </a:solidFill>
                <a:effectLst/>
                <a:latin typeface="+mn-lt"/>
                <a:ea typeface="+mn-ea"/>
                <a:cs typeface="+mn-cs"/>
              </a:rPr>
              <a:t>« De combien d'unités avons-nous besoin pour paver chaque forme ?</a:t>
            </a:r>
          </a:p>
          <a:p>
            <a:pPr marL="228600" indent="0"/>
            <a:r>
              <a:rPr lang="fr-FR" sz="1200" b="1" i="1" u="none" kern="1200" noProof="0" dirty="0">
                <a:solidFill>
                  <a:schemeClr val="tx1"/>
                </a:solidFill>
                <a:effectLst/>
                <a:latin typeface="+mn-lt"/>
                <a:ea typeface="+mn-ea"/>
                <a:cs typeface="+mn-cs"/>
              </a:rPr>
              <a:t>Les quadrillages sont constitués de triangles d'une aire égale à une unité. »</a:t>
            </a: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sz="1200" b="0" noProof="0" dirty="0">
                <a:latin typeface="Calibri" panose="020F0502020204030204" pitchFamily="34" charset="0"/>
                <a:cs typeface="Calibri" panose="020F0502020204030204" pitchFamily="34" charset="0"/>
              </a:rPr>
              <a:t>Donnez aux élèves du temps pour compléter l’activité.</a:t>
            </a:r>
            <a:endParaRPr lang="fr-FR" sz="1200" b="0" noProof="0" dirty="0">
              <a:effectLst/>
            </a:endParaRP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fr-FR" sz="1200" b="0" u="none" noProof="0" dirty="0">
              <a:latin typeface="Calibri"/>
              <a:ea typeface="Calibri" panose="020F0502020204030204" pitchFamily="34" charset="0"/>
              <a:cs typeface="Calibri"/>
            </a:endParaRP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sz="1200" b="0" u="none" noProof="0" dirty="0">
                <a:latin typeface="Calibri"/>
                <a:ea typeface="Calibri" panose="020F0502020204030204" pitchFamily="34" charset="0"/>
                <a:cs typeface="Calibri"/>
              </a:rPr>
              <a:t>L'enseignant(e) peut corriger interactivement. </a:t>
            </a:r>
          </a:p>
          <a:p>
            <a:pPr marL="228600" indent="0"/>
            <a:r>
              <a:rPr lang="fr-FR" sz="1200" b="0" u="none" kern="1200" noProof="0" dirty="0">
                <a:solidFill>
                  <a:schemeClr val="tx1"/>
                </a:solidFill>
                <a:effectLst/>
                <a:latin typeface="+mn-lt"/>
                <a:ea typeface="+mn-ea"/>
                <a:cs typeface="+mn-cs"/>
              </a:rPr>
              <a:t>L’enseignant(e) dit : </a:t>
            </a:r>
            <a:r>
              <a:rPr lang="fr-FR" sz="1200" b="1" i="1" u="none" kern="1200" noProof="0" dirty="0">
                <a:solidFill>
                  <a:schemeClr val="tx1"/>
                </a:solidFill>
                <a:effectLst/>
                <a:latin typeface="+mn-lt"/>
                <a:ea typeface="+mn-ea"/>
                <a:cs typeface="+mn-cs"/>
              </a:rPr>
              <a:t>« Dans la première forme, il y a 8 triangles complètement colorés. C'est pourquoi nous avons besoin de 8 triangles.</a:t>
            </a:r>
          </a:p>
          <a:p>
            <a:pPr marL="228600" indent="0"/>
            <a:r>
              <a:rPr lang="fr-FR" sz="1200" b="1" i="1" u="none" kern="1200" noProof="0" dirty="0">
                <a:solidFill>
                  <a:schemeClr val="tx1"/>
                </a:solidFill>
                <a:effectLst/>
                <a:latin typeface="+mn-lt"/>
                <a:ea typeface="+mn-ea"/>
                <a:cs typeface="+mn-cs"/>
              </a:rPr>
              <a:t>Dans la deuxième forme, il y a 7 diamants complètement colorés. C'est pourquoi nous avons besoin de 7 diamants. »</a:t>
            </a:r>
          </a:p>
          <a:p>
            <a:endParaRPr lang="en-US" sz="1200" b="1" i="1"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EE398571-67E4-422E-96B6-00BD69A096C8}" type="slidenum">
              <a:rPr lang="en-US" smtClean="0">
                <a:latin typeface="Comic Sans MS" panose="030F0702030302020204" pitchFamily="66" charset="0"/>
              </a:rPr>
              <a:pPr/>
              <a:t>30</a:t>
            </a:fld>
            <a:endParaRPr lang="en-US" dirty="0">
              <a:latin typeface="Comic Sans MS" panose="030F0702030302020204" pitchFamily="66" charset="0"/>
            </a:endParaRPr>
          </a:p>
        </p:txBody>
      </p:sp>
    </p:spTree>
    <p:extLst>
      <p:ext uri="{BB962C8B-B14F-4D97-AF65-F5344CB8AC3E}">
        <p14:creationId xmlns:p14="http://schemas.microsoft.com/office/powerpoint/2010/main" val="2056894662"/>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66813"/>
            <a:ext cx="5486400" cy="3086100"/>
          </a:xfrm>
        </p:spPr>
      </p:sp>
      <p:sp>
        <p:nvSpPr>
          <p:cNvPr id="3" name="Notes Placeholder 2"/>
          <p:cNvSpPr>
            <a:spLocks noGrp="1"/>
          </p:cNvSpPr>
          <p:nvPr>
            <p:ph type="body" idx="1"/>
          </p:nvPr>
        </p:nvSpPr>
        <p:spPr/>
        <p:txBody>
          <a:bodyPr/>
          <a:lstStyle/>
          <a:p>
            <a:pPr marL="228600" marR="0" lvl="0" indent="0" algn="l" defTabSz="914400" rtl="0" eaLnBrk="1" fontAlgn="auto" latinLnBrk="0" hangingPunct="1">
              <a:lnSpc>
                <a:spcPct val="107000"/>
              </a:lnSpc>
              <a:spcBef>
                <a:spcPts val="0"/>
              </a:spcBef>
              <a:spcAft>
                <a:spcPts val="800"/>
              </a:spcAft>
              <a:buClr>
                <a:srgbClr val="000000"/>
              </a:buClr>
              <a:buSzPts val="1400"/>
              <a:buFont typeface="Arial"/>
              <a:buNone/>
              <a:tabLst/>
              <a:defRPr/>
            </a:pPr>
            <a:r>
              <a:rPr kumimoji="0" lang="ar-LB" sz="1600" b="1" i="0" u="none" strike="noStrike" kern="0" cap="none" spc="0" normalizeH="0" baseline="0" noProof="0" dirty="0">
                <a:ln>
                  <a:noFill/>
                </a:ln>
                <a:solidFill>
                  <a:srgbClr val="000000"/>
                </a:solidFill>
                <a:effectLst/>
                <a:uLnTx/>
                <a:uFillTx/>
                <a:latin typeface="Times New Roman" panose="02020603050405020304" pitchFamily="18" charset="0"/>
                <a:ea typeface="Calibri" panose="020F0502020204030204" pitchFamily="34" charset="0"/>
                <a:cs typeface="Arial" panose="020B0604020202020204" pitchFamily="34" charset="0"/>
                <a:sym typeface="Calibri"/>
              </a:rPr>
              <a:t>Note pour l'enseignant(e)</a:t>
            </a:r>
          </a:p>
          <a:p>
            <a:pPr marL="228600" indent="0"/>
            <a:r>
              <a:rPr lang="fr-FR" sz="1200" b="0" u="none" kern="1200" noProof="0" dirty="0">
                <a:solidFill>
                  <a:schemeClr val="tx1"/>
                </a:solidFill>
                <a:effectLst/>
                <a:latin typeface="+mn-lt"/>
                <a:ea typeface="+mn-ea"/>
                <a:cs typeface="+mn-cs"/>
              </a:rPr>
              <a:t>L’enseignant(e) dit : </a:t>
            </a:r>
            <a:r>
              <a:rPr lang="fr-FR" sz="1200" b="1" i="1" u="none" kern="1200" noProof="0" dirty="0">
                <a:solidFill>
                  <a:schemeClr val="tx1"/>
                </a:solidFill>
                <a:effectLst/>
                <a:latin typeface="+mn-lt"/>
                <a:ea typeface="+mn-ea"/>
                <a:cs typeface="+mn-cs"/>
              </a:rPr>
              <a:t>« De combien de triangles/diamants environ avons-nous besoin pour paver chaque forme ? »</a:t>
            </a:r>
            <a:endParaRPr lang="en-US" sz="1200" b="1" i="1" u="none" kern="1200" noProof="0" dirty="0">
              <a:solidFill>
                <a:schemeClr val="tx1"/>
              </a:solidFill>
              <a:effectLst/>
              <a:latin typeface="+mn-lt"/>
              <a:ea typeface="+mn-ea"/>
              <a:cs typeface="+mn-cs"/>
            </a:endParaRP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sz="1200" b="0" noProof="0" dirty="0">
                <a:latin typeface="Calibri" panose="020F0502020204030204" pitchFamily="34" charset="0"/>
                <a:cs typeface="Calibri" panose="020F0502020204030204" pitchFamily="34" charset="0"/>
              </a:rPr>
              <a:t>Donnez aux élèves du temps pour compléter l’activité.</a:t>
            </a:r>
            <a:endParaRPr lang="fr-FR" sz="1200" b="0" noProof="0" dirty="0">
              <a:effectLst/>
            </a:endParaRPr>
          </a:p>
          <a:p>
            <a:pPr marL="228600" indent="0"/>
            <a:endParaRPr lang="ar-LB" sz="1200" b="0" i="1" u="none" kern="1200" noProof="0" dirty="0">
              <a:solidFill>
                <a:schemeClr val="tx1"/>
              </a:solidFill>
              <a:effectLst/>
              <a:latin typeface="+mn-lt"/>
              <a:ea typeface="+mn-ea"/>
              <a:cs typeface="+mn-cs"/>
            </a:endParaRP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ar-LB" sz="1200" b="0" u="none" noProof="0" dirty="0">
                <a:latin typeface="Calibri"/>
                <a:ea typeface="Calibri" panose="020F0502020204030204" pitchFamily="34" charset="0"/>
                <a:cs typeface="Calibri"/>
              </a:rPr>
              <a:t>L'enseignant(e) peut corriger interactivement. </a:t>
            </a:r>
          </a:p>
          <a:p>
            <a:pPr marL="228600" indent="0"/>
            <a:r>
              <a:rPr lang="fr-FR" sz="1200" b="0" u="none" kern="1200" noProof="0" dirty="0">
                <a:solidFill>
                  <a:schemeClr val="tx1"/>
                </a:solidFill>
                <a:effectLst/>
                <a:latin typeface="+mn-lt"/>
                <a:ea typeface="+mn-ea"/>
                <a:cs typeface="+mn-cs"/>
              </a:rPr>
              <a:t>L’enseignant(e) dit : </a:t>
            </a:r>
            <a:r>
              <a:rPr lang="fr-FR" sz="1200" b="1" i="1" u="none" kern="1200" noProof="0" dirty="0">
                <a:solidFill>
                  <a:schemeClr val="tx1"/>
                </a:solidFill>
                <a:effectLst/>
                <a:latin typeface="+mn-lt"/>
                <a:ea typeface="+mn-ea"/>
                <a:cs typeface="+mn-cs"/>
              </a:rPr>
              <a:t>« Dans la première forme, il y a 6 triangles complets dans le cœur, et d'autres qui sont partiellement colorés. C'est pourquoi nous avons besoin d'environ 7 triangles.</a:t>
            </a:r>
          </a:p>
          <a:p>
            <a:pPr marL="228600" indent="0"/>
            <a:r>
              <a:rPr lang="fr-FR" sz="1200" b="1" i="1" u="none" kern="1200" noProof="0" dirty="0">
                <a:solidFill>
                  <a:schemeClr val="tx1"/>
                </a:solidFill>
                <a:effectLst/>
                <a:latin typeface="+mn-lt"/>
                <a:ea typeface="+mn-ea"/>
                <a:cs typeface="+mn-cs"/>
              </a:rPr>
              <a:t>Dans la deuxième forme, il y a 6 diamants complets dans le parallélogramme, 4 triangles qui correspondent chacun à la moitié d'un diamant, soit 2 diamants supplémentaires et d'autres encore qui sont partiellement colorés. C'est pourquoi nous avons besoin d'environ 10 diamants. »</a:t>
            </a:r>
          </a:p>
          <a:p>
            <a:pPr marL="228600" indent="0"/>
            <a:endParaRPr lang="ar-LB" sz="1200" b="0" i="1" u="none" kern="1200" noProof="0" dirty="0">
              <a:solidFill>
                <a:schemeClr val="tx1"/>
              </a:solidFill>
              <a:effectLst/>
              <a:latin typeface="+mn-lt"/>
              <a:ea typeface="+mn-ea"/>
              <a:cs typeface="+mn-cs"/>
            </a:endParaRP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sz="1200" b="0" noProof="0" dirty="0">
                <a:latin typeface="Calibri" panose="020F0502020204030204" pitchFamily="34" charset="0"/>
                <a:cs typeface="Calibri" panose="020F0502020204030204" pitchFamily="34" charset="0"/>
              </a:rPr>
              <a:t>Notez que les réponses peuvent varier légèrement. Pour le cœur, acceptez tout nombre compris entre 6 et 7,5 et pour le parallélogramme, acceptez tout nombre compris entre 8 et 11.</a:t>
            </a:r>
            <a:endParaRPr lang="en-US" sz="1200" b="1" i="1"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EE398571-67E4-422E-96B6-00BD69A096C8}" type="slidenum">
              <a:rPr lang="en-US" smtClean="0">
                <a:latin typeface="Comic Sans MS" panose="030F0702030302020204" pitchFamily="66" charset="0"/>
              </a:rPr>
              <a:pPr/>
              <a:t>31</a:t>
            </a:fld>
            <a:endParaRPr lang="en-US" dirty="0">
              <a:latin typeface="Comic Sans MS" panose="030F0702030302020204" pitchFamily="66" charset="0"/>
            </a:endParaRPr>
          </a:p>
        </p:txBody>
      </p:sp>
    </p:spTree>
    <p:extLst>
      <p:ext uri="{BB962C8B-B14F-4D97-AF65-F5344CB8AC3E}">
        <p14:creationId xmlns:p14="http://schemas.microsoft.com/office/powerpoint/2010/main" val="417028600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66813"/>
            <a:ext cx="5486400" cy="3086100"/>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
                <a:srgbClr val="4472C4"/>
              </a:buClr>
              <a:buSzPct val="100000"/>
              <a:buFont typeface="+mj-lt"/>
              <a:buNone/>
              <a:tabLst/>
              <a:defRPr/>
            </a:pPr>
            <a:r>
              <a:rPr kumimoji="0" lang="fr-FR" sz="1200" b="1" i="0" u="none" strike="noStrike" kern="0" cap="none" spc="0" normalizeH="0" baseline="0" noProof="0" dirty="0">
                <a:ln>
                  <a:noFill/>
                </a:ln>
                <a:solidFill>
                  <a:srgbClr val="000000">
                    <a:lumMod val="65000"/>
                    <a:lumOff val="35000"/>
                  </a:srgbClr>
                </a:solidFill>
                <a:effectLst/>
                <a:uLnTx/>
                <a:uFillTx/>
                <a:latin typeface="Comic Sans MS" panose="030F0702030302020204" pitchFamily="66" charset="0"/>
                <a:cs typeface="Calibri"/>
                <a:sym typeface="Calibri"/>
              </a:rPr>
              <a:t>Note pour l'enseignant(e)</a:t>
            </a:r>
          </a:p>
          <a:p>
            <a:pPr marL="0" marR="0" lvl="0" indent="0" algn="l" defTabSz="914400" rtl="0" eaLnBrk="1" fontAlgn="auto" latinLnBrk="0" hangingPunct="1">
              <a:lnSpc>
                <a:spcPct val="107000"/>
              </a:lnSpc>
              <a:spcBef>
                <a:spcPts val="0"/>
              </a:spcBef>
              <a:spcAft>
                <a:spcPts val="800"/>
              </a:spcAft>
              <a:buClr>
                <a:srgbClr val="000000"/>
              </a:buClr>
              <a:buSzPts val="1400"/>
              <a:buFont typeface="Arial"/>
              <a:buNone/>
              <a:tabLst/>
              <a:defRPr/>
            </a:pPr>
            <a:r>
              <a:rPr kumimoji="0" lang="fr-FR" sz="2000" b="0" i="0" u="none" strike="noStrike" kern="0" cap="none" spc="0" normalizeH="0" baseline="0" noProof="0" dirty="0">
                <a:ln>
                  <a:noFill/>
                </a:ln>
                <a:solidFill>
                  <a:srgbClr val="000000"/>
                </a:solidFill>
                <a:effectLst/>
                <a:uLnTx/>
                <a:uFillTx/>
                <a:latin typeface="Times New Roman" panose="02020603050405020304" pitchFamily="18" charset="0"/>
                <a:ea typeface="Calibri" panose="020F0502020204030204" pitchFamily="34" charset="0"/>
                <a:cs typeface="Arial" panose="020B0604020202020204" pitchFamily="34" charset="0"/>
                <a:sym typeface="Calibri"/>
              </a:rPr>
              <a:t>L’évaluation diagnostique qui intervient au début du chapitre permet de rendre compte de la maîtrise des prérequis par les élèves. </a:t>
            </a:r>
          </a:p>
          <a:p>
            <a:pPr marL="0" marR="0" lvl="0" indent="0" algn="l" defTabSz="914400" rtl="0" eaLnBrk="1" fontAlgn="auto" latinLnBrk="0" hangingPunct="1">
              <a:lnSpc>
                <a:spcPct val="107000"/>
              </a:lnSpc>
              <a:spcBef>
                <a:spcPts val="0"/>
              </a:spcBef>
              <a:spcAft>
                <a:spcPts val="800"/>
              </a:spcAft>
              <a:buClr>
                <a:srgbClr val="000000"/>
              </a:buClr>
              <a:buSzPts val="1400"/>
              <a:buFont typeface="Arial"/>
              <a:buNone/>
              <a:tabLst/>
              <a:defRPr/>
            </a:pPr>
            <a:endParaRPr kumimoji="0" lang="fr-FR" sz="2000" b="0" i="0" u="none" strike="noStrike" kern="0" cap="none" spc="0" normalizeH="0" baseline="0" noProof="0" dirty="0">
              <a:ln>
                <a:noFill/>
              </a:ln>
              <a:solidFill>
                <a:srgbClr val="000000"/>
              </a:solidFill>
              <a:effectLst/>
              <a:uLnTx/>
              <a:uFillTx/>
              <a:latin typeface="Times New Roman" panose="02020603050405020304" pitchFamily="18" charset="0"/>
              <a:ea typeface="Calibri" panose="020F0502020204030204" pitchFamily="34" charset="0"/>
              <a:cs typeface="Arial" panose="020B0604020202020204" pitchFamily="34" charset="0"/>
              <a:sym typeface="Calibri"/>
            </a:endParaRPr>
          </a:p>
          <a:p>
            <a:pPr marL="0" marR="0" lvl="0" indent="0" algn="l" defTabSz="914400" rtl="0" eaLnBrk="1" fontAlgn="auto" latinLnBrk="0" hangingPunct="1">
              <a:lnSpc>
                <a:spcPct val="107000"/>
              </a:lnSpc>
              <a:spcBef>
                <a:spcPts val="0"/>
              </a:spcBef>
              <a:spcAft>
                <a:spcPts val="800"/>
              </a:spcAft>
              <a:buClr>
                <a:srgbClr val="000000"/>
              </a:buClr>
              <a:buSzPts val="1400"/>
              <a:buFont typeface="Arial"/>
              <a:buNone/>
              <a:tabLst/>
              <a:defRPr/>
            </a:pPr>
            <a:r>
              <a:rPr kumimoji="0" lang="fr-FR" sz="2000" b="0" i="0" u="none" strike="noStrike" kern="0" cap="none" spc="0" normalizeH="0" baseline="0" noProof="0" dirty="0">
                <a:ln>
                  <a:noFill/>
                </a:ln>
                <a:solidFill>
                  <a:srgbClr val="000000"/>
                </a:solidFill>
                <a:effectLst/>
                <a:uLnTx/>
                <a:uFillTx/>
                <a:latin typeface="Times New Roman" panose="02020603050405020304" pitchFamily="18" charset="0"/>
                <a:ea typeface="Calibri" panose="020F0502020204030204" pitchFamily="34" charset="0"/>
                <a:cs typeface="Arial" panose="020B0604020202020204" pitchFamily="34" charset="0"/>
                <a:sym typeface="Calibri"/>
              </a:rPr>
              <a:t>Les élèves la trouvent sous le titre « Vérifiez vos connaissances ».</a:t>
            </a:r>
          </a:p>
          <a:p>
            <a:pPr marL="0" marR="0" lvl="0" indent="0" algn="l" defTabSz="914400" rtl="0" eaLnBrk="1" fontAlgn="auto" latinLnBrk="0" hangingPunct="1">
              <a:lnSpc>
                <a:spcPct val="107000"/>
              </a:lnSpc>
              <a:spcBef>
                <a:spcPts val="0"/>
              </a:spcBef>
              <a:spcAft>
                <a:spcPts val="800"/>
              </a:spcAft>
              <a:buClr>
                <a:srgbClr val="000000"/>
              </a:buClr>
              <a:buSzPts val="1400"/>
              <a:buFont typeface="Arial"/>
              <a:buNone/>
              <a:tabLst/>
              <a:defRPr/>
            </a:pPr>
            <a:endParaRPr kumimoji="0" lang="fr-FR" sz="2000" b="0" i="0" u="none" strike="noStrike" kern="0" cap="none" spc="0" normalizeH="0" baseline="0" noProof="0" dirty="0">
              <a:ln>
                <a:noFill/>
              </a:ln>
              <a:solidFill>
                <a:srgbClr val="000000"/>
              </a:solidFill>
              <a:effectLst/>
              <a:uLnTx/>
              <a:uFillTx/>
              <a:latin typeface="Times New Roman" panose="02020603050405020304" pitchFamily="18" charset="0"/>
              <a:ea typeface="Calibri" panose="020F0502020204030204" pitchFamily="34" charset="0"/>
              <a:cs typeface="Arial" panose="020B0604020202020204" pitchFamily="34" charset="0"/>
              <a:sym typeface="Calibri"/>
            </a:endParaRPr>
          </a:p>
          <a:p>
            <a:pPr marL="0" marR="0" lvl="0" indent="0" algn="l" defTabSz="914400" rtl="0" eaLnBrk="1" fontAlgn="auto" latinLnBrk="0" hangingPunct="1">
              <a:lnSpc>
                <a:spcPct val="107000"/>
              </a:lnSpc>
              <a:spcBef>
                <a:spcPts val="0"/>
              </a:spcBef>
              <a:spcAft>
                <a:spcPts val="800"/>
              </a:spcAft>
              <a:buClr>
                <a:srgbClr val="000000"/>
              </a:buClr>
              <a:buSzPts val="1400"/>
              <a:buFont typeface="Arial"/>
              <a:buNone/>
              <a:tabLst/>
              <a:defRPr/>
            </a:pPr>
            <a:r>
              <a:rPr kumimoji="0" lang="fr-FR" sz="2000" b="0" i="0" u="none" strike="noStrike" kern="0" cap="none" spc="0" normalizeH="0" baseline="0" noProof="0" dirty="0">
                <a:ln>
                  <a:noFill/>
                </a:ln>
                <a:solidFill>
                  <a:srgbClr val="000000"/>
                </a:solidFill>
                <a:effectLst/>
                <a:uLnTx/>
                <a:uFillTx/>
                <a:latin typeface="Times New Roman" panose="02020603050405020304" pitchFamily="18" charset="0"/>
                <a:ea typeface="Calibri" panose="020F0502020204030204" pitchFamily="34" charset="0"/>
                <a:cs typeface="Arial" panose="020B0604020202020204" pitchFamily="34" charset="0"/>
                <a:sym typeface="Calibri"/>
              </a:rPr>
              <a:t>Sur la base des résultats des élèves, l’enseignant(e) pourra réviser avec eux certains de ces objectifs.</a:t>
            </a:r>
          </a:p>
          <a:p>
            <a:pPr marL="228600" indent="0"/>
            <a:endParaRPr lang="en-GB" dirty="0"/>
          </a:p>
        </p:txBody>
      </p:sp>
      <p:sp>
        <p:nvSpPr>
          <p:cNvPr id="4" name="Slide Number Placeholder 3"/>
          <p:cNvSpPr>
            <a:spLocks noGrp="1"/>
          </p:cNvSpPr>
          <p:nvPr>
            <p:ph type="sldNum" idx="12"/>
          </p:nvPr>
        </p:nvSpPr>
        <p:spPr/>
        <p:txBody>
          <a:bodyPr/>
          <a:lstStyle/>
          <a:p>
            <a:pPr algn="r">
              <a:buSzPts val="1200"/>
            </a:pPr>
            <a:fld id="{00000000-1234-1234-1234-123412341234}" type="slidenum">
              <a:rPr lang="fr-FR" sz="1200" smtClean="0">
                <a:solidFill>
                  <a:schemeClr val="dk1"/>
                </a:solidFill>
                <a:ea typeface="Calibri"/>
                <a:cs typeface="Calibri"/>
                <a:sym typeface="Calibri"/>
              </a:rPr>
              <a:pPr algn="r">
                <a:buSzPts val="1200"/>
              </a:pPr>
              <a:t>4</a:t>
            </a:fld>
            <a:endParaRPr lang="fr-FR" sz="1200" dirty="0">
              <a:solidFill>
                <a:schemeClr val="dk1"/>
              </a:solidFill>
              <a:ea typeface="Calibri"/>
              <a:cs typeface="Calibri"/>
              <a:sym typeface="Calibri"/>
            </a:endParaRPr>
          </a:p>
        </p:txBody>
      </p:sp>
    </p:spTree>
    <p:extLst>
      <p:ext uri="{BB962C8B-B14F-4D97-AF65-F5344CB8AC3E}">
        <p14:creationId xmlns:p14="http://schemas.microsoft.com/office/powerpoint/2010/main" val="134272534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66813"/>
            <a:ext cx="5486400" cy="3086100"/>
          </a:xfrm>
        </p:spPr>
      </p:sp>
      <p:sp>
        <p:nvSpPr>
          <p:cNvPr id="3" name="Notes Placeholder 2"/>
          <p:cNvSpPr>
            <a:spLocks noGrp="1"/>
          </p:cNvSpPr>
          <p:nvPr>
            <p:ph type="body" idx="1"/>
          </p:nvPr>
        </p:nvSpPr>
        <p:spPr/>
        <p:txBody>
          <a:bodyPr/>
          <a:lstStyle/>
          <a:p>
            <a:pPr marL="0" marR="0" lvl="4" indent="0" algn="l" defTabSz="914400" rtl="0" eaLnBrk="1" fontAlgn="auto" latinLnBrk="0" hangingPunct="1">
              <a:lnSpc>
                <a:spcPct val="100000"/>
              </a:lnSpc>
              <a:spcBef>
                <a:spcPts val="600"/>
              </a:spcBef>
              <a:spcAft>
                <a:spcPts val="0"/>
              </a:spcAft>
              <a:buClr>
                <a:srgbClr val="000000"/>
              </a:buClr>
              <a:buSzPts val="1400"/>
              <a:buFont typeface="Arial"/>
              <a:buNone/>
              <a:tabLst/>
              <a:defRPr/>
            </a:pPr>
            <a:r>
              <a:rPr kumimoji="0" lang="fr-FR" sz="1200" b="1" i="0" u="none" strike="noStrike" kern="0" cap="none" spc="0" normalizeH="0" baseline="0" noProof="0" dirty="0">
                <a:ln>
                  <a:noFill/>
                </a:ln>
                <a:solidFill>
                  <a:srgbClr val="595959"/>
                </a:solidFill>
                <a:effectLst/>
                <a:uLnTx/>
                <a:uFillTx/>
                <a:latin typeface="Comic Sans MS"/>
                <a:cs typeface="Calibri"/>
                <a:sym typeface="Calibri"/>
              </a:rPr>
              <a:t>Note pour l’enseignant(e)</a:t>
            </a:r>
          </a:p>
          <a:p>
            <a:pPr marL="0" marR="0" lvl="4" indent="0" algn="l" defTabSz="914400" rtl="0" eaLnBrk="1" fontAlgn="auto" latinLnBrk="0" hangingPunct="1">
              <a:lnSpc>
                <a:spcPct val="100000"/>
              </a:lnSpc>
              <a:spcBef>
                <a:spcPts val="600"/>
              </a:spcBef>
              <a:spcAft>
                <a:spcPts val="0"/>
              </a:spcAft>
              <a:buClr>
                <a:srgbClr val="000000"/>
              </a:buClr>
              <a:buSzPts val="1400"/>
              <a:buFont typeface="Arial"/>
              <a:buNone/>
              <a:tabLst/>
              <a:defRPr/>
            </a:pPr>
            <a:r>
              <a:rPr lang="fr-FR" sz="1200" b="0" i="0" u="none" strike="noStrike" cap="none" dirty="0">
                <a:solidFill>
                  <a:schemeClr val="dk1"/>
                </a:solidFill>
                <a:effectLst/>
                <a:latin typeface="Calibri"/>
                <a:ea typeface="Calibri"/>
                <a:cs typeface="Calibri"/>
                <a:sym typeface="Calibri"/>
              </a:rPr>
              <a:t>L’objectif de l’activité SEL est d’entraîner les élèves à démontrer la capacité de freiner l’escalade de leurs émotions.</a:t>
            </a:r>
          </a:p>
        </p:txBody>
      </p:sp>
      <p:sp>
        <p:nvSpPr>
          <p:cNvPr id="4" name="Slide Number Placeholder 3"/>
          <p:cNvSpPr>
            <a:spLocks noGrp="1"/>
          </p:cNvSpPr>
          <p:nvPr>
            <p:ph type="sldNum" idx="12"/>
          </p:nvPr>
        </p:nvSpPr>
        <p:spPr/>
        <p:txBody>
          <a:bodyPr/>
          <a:lstStyle/>
          <a:p>
            <a:pPr algn="r">
              <a:buSzPts val="1200"/>
            </a:pPr>
            <a:fld id="{00000000-1234-1234-1234-123412341234}" type="slidenum">
              <a:rPr lang="fr-FR" sz="1200" smtClean="0">
                <a:solidFill>
                  <a:schemeClr val="dk1"/>
                </a:solidFill>
                <a:ea typeface="Calibri"/>
                <a:cs typeface="Calibri"/>
                <a:sym typeface="Calibri"/>
              </a:rPr>
              <a:pPr algn="r">
                <a:buSzPts val="1200"/>
              </a:pPr>
              <a:t>5</a:t>
            </a:fld>
            <a:endParaRPr lang="fr-FR" sz="1200">
              <a:solidFill>
                <a:schemeClr val="dk1"/>
              </a:solidFill>
              <a:ea typeface="Calibri"/>
              <a:cs typeface="Calibri"/>
              <a:sym typeface="Calibri"/>
            </a:endParaRPr>
          </a:p>
        </p:txBody>
      </p:sp>
    </p:spTree>
    <p:extLst>
      <p:ext uri="{BB962C8B-B14F-4D97-AF65-F5344CB8AC3E}">
        <p14:creationId xmlns:p14="http://schemas.microsoft.com/office/powerpoint/2010/main" val="322316898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66813"/>
            <a:ext cx="5486400" cy="3086100"/>
          </a:xfrm>
        </p:spPr>
      </p:sp>
      <p:sp>
        <p:nvSpPr>
          <p:cNvPr id="3" name="Notes Placeholder 2"/>
          <p:cNvSpPr>
            <a:spLocks noGrp="1"/>
          </p:cNvSpPr>
          <p:nvPr>
            <p:ph type="body" idx="1"/>
          </p:nvPr>
        </p:nvSpPr>
        <p:spPr/>
        <p:txBody>
          <a:bodyPr/>
          <a:lstStyle/>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br>
              <a:rPr lang="en-US" sz="1200" b="1" dirty="0">
                <a:solidFill>
                  <a:schemeClr val="bg1"/>
                </a:solidFill>
                <a:latin typeface="Comic Sans MS" panose="030F0702030302020204" pitchFamily="66" charset="0"/>
              </a:rPr>
            </a:br>
            <a:endParaRPr lang="en-US" sz="1200" b="1" dirty="0">
              <a:solidFill>
                <a:schemeClr val="bg1"/>
              </a:solidFill>
              <a:latin typeface="Comic Sans MS" panose="030F0702030302020204" pitchFamily="66" charset="0"/>
            </a:endParaRPr>
          </a:p>
          <a:p>
            <a:endParaRPr lang="en-US" dirty="0">
              <a:latin typeface="Comic Sans MS" panose="030F0702030302020204" pitchFamily="66" charset="0"/>
            </a:endParaRPr>
          </a:p>
        </p:txBody>
      </p:sp>
      <p:sp>
        <p:nvSpPr>
          <p:cNvPr id="4" name="Slide Number Placeholder 3"/>
          <p:cNvSpPr>
            <a:spLocks noGrp="1"/>
          </p:cNvSpPr>
          <p:nvPr>
            <p:ph type="sldNum" idx="12"/>
          </p:nvPr>
        </p:nvSpPr>
        <p:spPr/>
        <p:txBody>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fr-FR" sz="1200" b="0" i="0" u="none" strike="noStrike" cap="none" smtClean="0">
                <a:solidFill>
                  <a:schemeClr val="dk1"/>
                </a:solidFill>
                <a:ea typeface="Calibri"/>
                <a:cs typeface="Calibri"/>
                <a:sym typeface="Calibri"/>
              </a:rPr>
              <a:t>6</a:t>
            </a:fld>
            <a:endParaRPr lang="fr-FR" sz="1200" b="0" i="0" u="none" strike="noStrike" cap="none" dirty="0">
              <a:solidFill>
                <a:schemeClr val="dk1"/>
              </a:solidFill>
              <a:ea typeface="Calibri"/>
              <a:cs typeface="Calibri"/>
              <a:sym typeface="Calibri"/>
            </a:endParaRPr>
          </a:p>
        </p:txBody>
      </p:sp>
    </p:spTree>
    <p:extLst>
      <p:ext uri="{BB962C8B-B14F-4D97-AF65-F5344CB8AC3E}">
        <p14:creationId xmlns:p14="http://schemas.microsoft.com/office/powerpoint/2010/main" val="242268247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66813"/>
            <a:ext cx="5486400" cy="3086100"/>
          </a:xfrm>
        </p:spPr>
      </p:sp>
      <p:sp>
        <p:nvSpPr>
          <p:cNvPr id="3" name="Notes Placeholder 2"/>
          <p:cNvSpPr>
            <a:spLocks noGrp="1"/>
          </p:cNvSpPr>
          <p:nvPr>
            <p:ph type="body" idx="1"/>
          </p:nvPr>
        </p:nvSpPr>
        <p:spPr/>
        <p:txBody>
          <a:bodyPr/>
          <a:lstStyle/>
          <a:p>
            <a:pPr marL="228600" marR="0" lvl="0" indent="0" algn="l" defTabSz="914400" rtl="0" eaLnBrk="1" fontAlgn="auto" latinLnBrk="0" hangingPunct="1">
              <a:lnSpc>
                <a:spcPct val="107000"/>
              </a:lnSpc>
              <a:spcBef>
                <a:spcPts val="0"/>
              </a:spcBef>
              <a:spcAft>
                <a:spcPts val="800"/>
              </a:spcAft>
              <a:buClr>
                <a:srgbClr val="000000"/>
              </a:buClr>
              <a:buSzPts val="1400"/>
              <a:buFont typeface="Arial"/>
              <a:buNone/>
              <a:tabLst/>
              <a:defRPr/>
            </a:pPr>
            <a:r>
              <a:rPr kumimoji="0" lang="fr-FR" sz="1600" b="1" i="0" u="none" strike="noStrike" kern="0" cap="none" spc="0" normalizeH="0" baseline="0" noProof="0" dirty="0">
                <a:ln>
                  <a:noFill/>
                </a:ln>
                <a:solidFill>
                  <a:srgbClr val="000000"/>
                </a:solidFill>
                <a:effectLst/>
                <a:uLnTx/>
                <a:uFillTx/>
                <a:latin typeface="Times New Roman" panose="02020603050405020304" pitchFamily="18" charset="0"/>
                <a:ea typeface="Calibri" panose="020F0502020204030204" pitchFamily="34" charset="0"/>
                <a:cs typeface="Arial" panose="020B0604020202020204" pitchFamily="34" charset="0"/>
                <a:sym typeface="Calibri"/>
              </a:rPr>
              <a:t>Note pour l'enseignant(e)</a:t>
            </a:r>
          </a:p>
          <a:p>
            <a:pPr marL="228600" indent="0"/>
            <a:r>
              <a:rPr lang="fr-FR" sz="1600" b="0" u="none" kern="1200" noProof="0" dirty="0">
                <a:solidFill>
                  <a:schemeClr val="tx1"/>
                </a:solidFill>
                <a:effectLst/>
                <a:latin typeface="+mn-lt"/>
                <a:ea typeface="+mn-ea"/>
                <a:cs typeface="+mn-cs"/>
              </a:rPr>
              <a:t>L’enseignant(e) dit : </a:t>
            </a:r>
            <a:r>
              <a:rPr lang="fr-FR" sz="1600" b="1" i="1" u="none" kern="1200" noProof="0" dirty="0">
                <a:solidFill>
                  <a:schemeClr val="tx1"/>
                </a:solidFill>
                <a:effectLst/>
                <a:latin typeface="+mn-lt"/>
                <a:ea typeface="+mn-ea"/>
                <a:cs typeface="+mn-cs"/>
              </a:rPr>
              <a:t>« Dessinez un carré sur le quadrillage de façon à ce que les côtés aient une longueur de 4 unités.</a:t>
            </a:r>
          </a:p>
          <a:p>
            <a:pPr marL="228600" indent="0"/>
            <a:r>
              <a:rPr lang="fr-FR" sz="1600" b="1" i="1" u="none" kern="1200" noProof="0" dirty="0">
                <a:solidFill>
                  <a:schemeClr val="tx1"/>
                </a:solidFill>
                <a:effectLst/>
                <a:latin typeface="+mn-lt"/>
                <a:ea typeface="+mn-ea"/>
                <a:cs typeface="+mn-cs"/>
              </a:rPr>
              <a:t>Notez que, durant cette séance, les quadrillages sont constitués de carrés dont les côtés ont une longueur de 1 unité chacun.</a:t>
            </a:r>
          </a:p>
          <a:p>
            <a:pPr marL="228600" indent="0"/>
            <a:r>
              <a:rPr lang="fr-FR" sz="1600" b="1" i="1" u="none" kern="1200" noProof="0" dirty="0">
                <a:solidFill>
                  <a:schemeClr val="tx1"/>
                </a:solidFill>
                <a:effectLst/>
                <a:latin typeface="+mn-lt"/>
                <a:ea typeface="+mn-ea"/>
                <a:cs typeface="+mn-cs"/>
              </a:rPr>
              <a:t>Complétez ensuite le dessin du losange sur le quadrillage. »</a:t>
            </a: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sz="1600" b="0" noProof="0" dirty="0">
                <a:latin typeface="Calibri" panose="020F0502020204030204" pitchFamily="34" charset="0"/>
                <a:cs typeface="Calibri" panose="020F0502020204030204" pitchFamily="34" charset="0"/>
              </a:rPr>
              <a:t>Donnez aux élèves du temps pour compléter l’activité.</a:t>
            </a:r>
            <a:endParaRPr lang="fr-FR" sz="1600" b="0" noProof="0" dirty="0">
              <a:effectLst/>
            </a:endParaRPr>
          </a:p>
          <a:p>
            <a:pPr marL="228600" indent="0"/>
            <a:endParaRPr lang="fr-FR" sz="1600" b="0" i="1" u="none" kern="1200" noProof="0" dirty="0">
              <a:solidFill>
                <a:schemeClr val="tx1"/>
              </a:solidFill>
              <a:effectLst/>
              <a:latin typeface="+mn-lt"/>
              <a:ea typeface="+mn-ea"/>
              <a:cs typeface="+mn-cs"/>
            </a:endParaRP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sz="1600" b="0" u="none" noProof="0" dirty="0">
                <a:latin typeface="Calibri"/>
                <a:ea typeface="Calibri" panose="020F0502020204030204" pitchFamily="34" charset="0"/>
                <a:cs typeface="Calibri"/>
              </a:rPr>
              <a:t>L'enseignant(e) peut corriger interactivement. </a:t>
            </a:r>
          </a:p>
          <a:p>
            <a:pPr marL="228600" indent="0"/>
            <a:r>
              <a:rPr lang="fr-FR" sz="1600" b="0" u="none" kern="1200" noProof="0" dirty="0">
                <a:solidFill>
                  <a:schemeClr val="tx1"/>
                </a:solidFill>
                <a:effectLst/>
                <a:latin typeface="+mn-lt"/>
                <a:ea typeface="+mn-ea"/>
                <a:cs typeface="+mn-cs"/>
              </a:rPr>
              <a:t>L’enseignant(e) dit : </a:t>
            </a:r>
            <a:r>
              <a:rPr lang="fr-FR" sz="1600" b="1" i="1" u="none" kern="1200" noProof="0" dirty="0">
                <a:solidFill>
                  <a:schemeClr val="tx1"/>
                </a:solidFill>
                <a:effectLst/>
                <a:latin typeface="+mn-lt"/>
                <a:ea typeface="+mn-ea"/>
                <a:cs typeface="+mn-cs"/>
              </a:rPr>
              <a:t>« Nous savons que les côtés d’un carré ou d’un losange ont la même longueur. C'est pourquoi les 4 côtés du carré ont une longueur de 4 unités, et les 2 côtés restants du losange ont la même longueur que les côtés donnés</a:t>
            </a:r>
            <a:r>
              <a:rPr kumimoji="0" lang="fr-FR" sz="1600" b="1" i="1" u="none" strike="noStrike" kern="1200" cap="none" spc="0" normalizeH="0" baseline="0" noProof="0" dirty="0">
                <a:ln>
                  <a:noFill/>
                </a:ln>
                <a:solidFill>
                  <a:schemeClr val="tx1"/>
                </a:solidFill>
                <a:effectLst/>
                <a:uLnTx/>
                <a:uFillTx/>
                <a:latin typeface="+mn-lt"/>
                <a:ea typeface="+mn-ea"/>
                <a:cs typeface="+mn-cs"/>
                <a:sym typeface="Calibri"/>
              </a:rPr>
              <a:t>. »</a:t>
            </a:r>
            <a:endParaRPr kumimoji="0" lang="fr-FR" sz="1600" b="1" i="0" u="none" strike="noStrike" kern="0" cap="none" spc="0" normalizeH="0" baseline="0" noProof="0" dirty="0">
              <a:ln>
                <a:noFill/>
              </a:ln>
              <a:solidFill>
                <a:srgbClr val="000000"/>
              </a:solidFill>
              <a:effectLst/>
              <a:uLnTx/>
              <a:uFillTx/>
              <a:latin typeface="Times New Roman" panose="02020603050405020304" pitchFamily="18" charset="0"/>
              <a:ea typeface="Calibri" panose="020F0502020204030204" pitchFamily="34" charset="0"/>
              <a:cs typeface="Arial" panose="020B0604020202020204" pitchFamily="34" charset="0"/>
              <a:sym typeface="Calibri"/>
            </a:endParaRPr>
          </a:p>
          <a:p>
            <a:pPr marL="0" marR="0" lvl="0" indent="-228600" algn="l" defTabSz="914400" rtl="0" eaLnBrk="1" fontAlgn="auto" latinLnBrk="0" hangingPunct="1">
              <a:lnSpc>
                <a:spcPct val="107000"/>
              </a:lnSpc>
              <a:spcBef>
                <a:spcPts val="0"/>
              </a:spcBef>
              <a:spcAft>
                <a:spcPts val="800"/>
              </a:spcAft>
              <a:buClr>
                <a:srgbClr val="000000"/>
              </a:buClr>
              <a:buSzPts val="1400"/>
              <a:buFont typeface="Arial"/>
              <a:buNone/>
              <a:tabLst/>
              <a:defRPr/>
            </a:pPr>
            <a:endParaRPr kumimoji="0" lang="en-US" sz="1600" b="1" i="0" u="none" strike="noStrike" kern="0" cap="none" spc="0" normalizeH="0" baseline="0" noProof="0" dirty="0">
              <a:ln>
                <a:noFill/>
              </a:ln>
              <a:solidFill>
                <a:srgbClr val="000000"/>
              </a:solidFill>
              <a:effectLst/>
              <a:uLnTx/>
              <a:uFillTx/>
              <a:latin typeface="Times New Roman" panose="02020603050405020304" pitchFamily="18" charset="0"/>
              <a:ea typeface="Calibri" panose="020F0502020204030204" pitchFamily="34" charset="0"/>
              <a:cs typeface="Arial" panose="020B0604020202020204" pitchFamily="34" charset="0"/>
              <a:sym typeface="Calibri"/>
            </a:endParaRPr>
          </a:p>
        </p:txBody>
      </p:sp>
      <p:sp>
        <p:nvSpPr>
          <p:cNvPr id="4" name="Slide Number Placeholder 3"/>
          <p:cNvSpPr>
            <a:spLocks noGrp="1"/>
          </p:cNvSpPr>
          <p:nvPr>
            <p:ph type="sldNum" idx="12"/>
          </p:nvPr>
        </p:nvSpPr>
        <p:spPr/>
        <p:txBody>
          <a:bodyPr/>
          <a:lstStyle/>
          <a:p>
            <a:pPr algn="r">
              <a:buSzPts val="1200"/>
            </a:pPr>
            <a:fld id="{00000000-1234-1234-1234-123412341234}" type="slidenum">
              <a:rPr lang="fr-FR" sz="1200" smtClean="0">
                <a:solidFill>
                  <a:schemeClr val="dk1"/>
                </a:solidFill>
                <a:ea typeface="Calibri"/>
                <a:cs typeface="Calibri"/>
                <a:sym typeface="Calibri"/>
              </a:rPr>
              <a:pPr algn="r">
                <a:buSzPts val="1200"/>
              </a:pPr>
              <a:t>7</a:t>
            </a:fld>
            <a:endParaRPr lang="fr-FR" sz="1200" dirty="0">
              <a:solidFill>
                <a:schemeClr val="dk1"/>
              </a:solidFill>
              <a:ea typeface="Calibri"/>
              <a:cs typeface="Calibri"/>
              <a:sym typeface="Calibri"/>
            </a:endParaRPr>
          </a:p>
        </p:txBody>
      </p:sp>
    </p:spTree>
    <p:extLst>
      <p:ext uri="{BB962C8B-B14F-4D97-AF65-F5344CB8AC3E}">
        <p14:creationId xmlns:p14="http://schemas.microsoft.com/office/powerpoint/2010/main" val="172934336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66813"/>
            <a:ext cx="5486400" cy="3086100"/>
          </a:xfrm>
        </p:spPr>
      </p:sp>
      <p:sp>
        <p:nvSpPr>
          <p:cNvPr id="3" name="Notes Placeholder 2"/>
          <p:cNvSpPr>
            <a:spLocks noGrp="1"/>
          </p:cNvSpPr>
          <p:nvPr>
            <p:ph type="body" idx="1"/>
          </p:nvPr>
        </p:nvSpPr>
        <p:spPr/>
        <p:txBody>
          <a:bodyPr/>
          <a:lstStyle/>
          <a:p>
            <a:pPr marL="228600" marR="0" lvl="0" indent="0" algn="l" defTabSz="914400" rtl="0" eaLnBrk="1" fontAlgn="auto" latinLnBrk="0" hangingPunct="1">
              <a:lnSpc>
                <a:spcPct val="107000"/>
              </a:lnSpc>
              <a:spcBef>
                <a:spcPts val="0"/>
              </a:spcBef>
              <a:spcAft>
                <a:spcPts val="800"/>
              </a:spcAft>
              <a:buClr>
                <a:srgbClr val="000000"/>
              </a:buClr>
              <a:buSzPts val="1400"/>
              <a:buFont typeface="Arial"/>
              <a:buNone/>
              <a:tabLst/>
              <a:defRPr/>
            </a:pPr>
            <a:r>
              <a:rPr kumimoji="0" lang="fr-FR" sz="1600" b="1" i="0" u="none" strike="noStrike" kern="0" cap="none" spc="0" normalizeH="0" baseline="0" noProof="0" dirty="0">
                <a:ln>
                  <a:noFill/>
                </a:ln>
                <a:solidFill>
                  <a:srgbClr val="000000"/>
                </a:solidFill>
                <a:effectLst/>
                <a:uLnTx/>
                <a:uFillTx/>
                <a:latin typeface="Times New Roman" panose="02020603050405020304" pitchFamily="18" charset="0"/>
                <a:ea typeface="Calibri" panose="020F0502020204030204" pitchFamily="34" charset="0"/>
                <a:cs typeface="Arial" panose="020B0604020202020204" pitchFamily="34" charset="0"/>
                <a:sym typeface="Calibri"/>
              </a:rPr>
              <a:t>Note pour l'enseignant(e)</a:t>
            </a:r>
          </a:p>
          <a:p>
            <a:pPr marL="228600" indent="0"/>
            <a:r>
              <a:rPr lang="fr-FR" sz="1600" b="0" u="none" kern="1200" noProof="0" dirty="0">
                <a:solidFill>
                  <a:schemeClr val="tx1"/>
                </a:solidFill>
                <a:effectLst/>
                <a:latin typeface="+mn-lt"/>
                <a:ea typeface="+mn-ea"/>
                <a:cs typeface="+mn-cs"/>
              </a:rPr>
              <a:t>L’enseignant(e) dit : </a:t>
            </a:r>
            <a:r>
              <a:rPr lang="fr-FR" sz="1600" b="1" i="1" u="none" kern="1200" noProof="0" dirty="0">
                <a:solidFill>
                  <a:schemeClr val="tx1"/>
                </a:solidFill>
                <a:effectLst/>
                <a:latin typeface="+mn-lt"/>
                <a:ea typeface="+mn-ea"/>
                <a:cs typeface="+mn-cs"/>
              </a:rPr>
              <a:t>« Complétez le tracé du rectangle puis celui du parallélogramme sur chaque quadrillage. »</a:t>
            </a: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sz="1600" b="0" noProof="0" dirty="0">
                <a:latin typeface="Calibri" panose="020F0502020204030204" pitchFamily="34" charset="0"/>
                <a:cs typeface="Calibri" panose="020F0502020204030204" pitchFamily="34" charset="0"/>
              </a:rPr>
              <a:t>Donnez aux élèves du temps pour compléter l’activité.</a:t>
            </a:r>
            <a:endParaRPr lang="fr-FR" sz="1600" b="0" noProof="0" dirty="0">
              <a:effectLst/>
            </a:endParaRPr>
          </a:p>
          <a:p>
            <a:pPr marL="228600" indent="0"/>
            <a:endParaRPr lang="fr-FR" sz="1600" b="0" i="1" u="none" kern="1200" noProof="0" dirty="0">
              <a:solidFill>
                <a:schemeClr val="tx1"/>
              </a:solidFill>
              <a:effectLst/>
              <a:latin typeface="+mn-lt"/>
              <a:ea typeface="+mn-ea"/>
              <a:cs typeface="+mn-cs"/>
            </a:endParaRP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sz="1600" b="0" u="none" noProof="0" dirty="0">
                <a:latin typeface="Calibri"/>
                <a:ea typeface="Calibri" panose="020F0502020204030204" pitchFamily="34" charset="0"/>
                <a:cs typeface="Calibri"/>
              </a:rPr>
              <a:t>L'enseignant(e) peut corriger interactivement. </a:t>
            </a:r>
          </a:p>
          <a:p>
            <a:pPr marL="228600" indent="0"/>
            <a:r>
              <a:rPr lang="fr-FR" sz="1600" b="0" u="none" kern="1200" noProof="0" dirty="0">
                <a:solidFill>
                  <a:schemeClr val="tx1"/>
                </a:solidFill>
                <a:effectLst/>
                <a:latin typeface="+mn-lt"/>
                <a:ea typeface="+mn-ea"/>
                <a:cs typeface="+mn-cs"/>
              </a:rPr>
              <a:t>L’enseignant(e) dit : </a:t>
            </a:r>
            <a:r>
              <a:rPr lang="fr-FR" sz="1600" b="1" i="1" u="none" kern="1200" noProof="0" dirty="0">
                <a:solidFill>
                  <a:schemeClr val="tx1"/>
                </a:solidFill>
                <a:effectLst/>
                <a:latin typeface="+mn-lt"/>
                <a:ea typeface="+mn-ea"/>
                <a:cs typeface="+mn-cs"/>
              </a:rPr>
              <a:t>« Pour le rectangle et le parallélogramme, nous savons que les deux formes ont deux longs côtés en face l’un de l'autre et de même longueur, et deux côtés plus courts en face l’un de l'autre et de même longueur également. »</a:t>
            </a:r>
            <a:endParaRPr kumimoji="0" lang="fr-FR" sz="1600" b="1" i="0" u="none" strike="noStrike" kern="0" cap="none" spc="0" normalizeH="0" baseline="0" noProof="0" dirty="0">
              <a:ln>
                <a:noFill/>
              </a:ln>
              <a:solidFill>
                <a:srgbClr val="000000"/>
              </a:solidFill>
              <a:effectLst/>
              <a:uLnTx/>
              <a:uFillTx/>
              <a:latin typeface="Times New Roman" panose="02020603050405020304" pitchFamily="18" charset="0"/>
              <a:ea typeface="Calibri" panose="020F0502020204030204" pitchFamily="34" charset="0"/>
              <a:cs typeface="Arial" panose="020B0604020202020204" pitchFamily="34" charset="0"/>
              <a:sym typeface="Calibri"/>
            </a:endParaRPr>
          </a:p>
          <a:p>
            <a:pPr marL="0" marR="0" lvl="0" indent="-228600" algn="l" defTabSz="914400" rtl="0" eaLnBrk="1" fontAlgn="auto" latinLnBrk="0" hangingPunct="1">
              <a:lnSpc>
                <a:spcPct val="107000"/>
              </a:lnSpc>
              <a:spcBef>
                <a:spcPts val="0"/>
              </a:spcBef>
              <a:spcAft>
                <a:spcPts val="800"/>
              </a:spcAft>
              <a:buClr>
                <a:srgbClr val="000000"/>
              </a:buClr>
              <a:buSzPts val="1400"/>
              <a:buFont typeface="Arial"/>
              <a:buNone/>
              <a:tabLst/>
              <a:defRPr/>
            </a:pPr>
            <a:endParaRPr kumimoji="0" lang="en-US" sz="1600" b="1" i="0" u="none" strike="noStrike" kern="0" cap="none" spc="0" normalizeH="0" baseline="0" noProof="0" dirty="0">
              <a:ln>
                <a:noFill/>
              </a:ln>
              <a:solidFill>
                <a:srgbClr val="000000"/>
              </a:solidFill>
              <a:effectLst/>
              <a:uLnTx/>
              <a:uFillTx/>
              <a:latin typeface="Times New Roman" panose="02020603050405020304" pitchFamily="18" charset="0"/>
              <a:ea typeface="Calibri" panose="020F0502020204030204" pitchFamily="34" charset="0"/>
              <a:cs typeface="Arial" panose="020B0604020202020204" pitchFamily="34" charset="0"/>
              <a:sym typeface="Calibri"/>
            </a:endParaRPr>
          </a:p>
        </p:txBody>
      </p:sp>
      <p:sp>
        <p:nvSpPr>
          <p:cNvPr id="4" name="Slide Number Placeholder 3"/>
          <p:cNvSpPr>
            <a:spLocks noGrp="1"/>
          </p:cNvSpPr>
          <p:nvPr>
            <p:ph type="sldNum" idx="12"/>
          </p:nvPr>
        </p:nvSpPr>
        <p:spPr/>
        <p:txBody>
          <a:bodyPr/>
          <a:lstStyle/>
          <a:p>
            <a:pPr algn="r">
              <a:buSzPts val="1200"/>
            </a:pPr>
            <a:fld id="{00000000-1234-1234-1234-123412341234}" type="slidenum">
              <a:rPr lang="fr-FR" sz="1200" smtClean="0">
                <a:solidFill>
                  <a:schemeClr val="dk1"/>
                </a:solidFill>
                <a:ea typeface="Calibri"/>
                <a:cs typeface="Calibri"/>
                <a:sym typeface="Calibri"/>
              </a:rPr>
              <a:pPr algn="r">
                <a:buSzPts val="1200"/>
              </a:pPr>
              <a:t>8</a:t>
            </a:fld>
            <a:endParaRPr lang="fr-FR" sz="1200" dirty="0">
              <a:solidFill>
                <a:schemeClr val="dk1"/>
              </a:solidFill>
              <a:ea typeface="Calibri"/>
              <a:cs typeface="Calibri"/>
              <a:sym typeface="Calibri"/>
            </a:endParaRPr>
          </a:p>
        </p:txBody>
      </p:sp>
    </p:spTree>
    <p:extLst>
      <p:ext uri="{BB962C8B-B14F-4D97-AF65-F5344CB8AC3E}">
        <p14:creationId xmlns:p14="http://schemas.microsoft.com/office/powerpoint/2010/main" val="387546774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66813"/>
            <a:ext cx="5486400" cy="3086100"/>
          </a:xfrm>
        </p:spPr>
      </p:sp>
      <p:sp>
        <p:nvSpPr>
          <p:cNvPr id="3" name="Notes Placeholder 2"/>
          <p:cNvSpPr>
            <a:spLocks noGrp="1"/>
          </p:cNvSpPr>
          <p:nvPr>
            <p:ph type="body" idx="1"/>
          </p:nvPr>
        </p:nvSpPr>
        <p:spPr/>
        <p:txBody>
          <a:bodyPr/>
          <a:lstStyle/>
          <a:p>
            <a:pPr marL="228600" marR="0" lvl="0" indent="0" algn="l" defTabSz="914400" rtl="0" eaLnBrk="1" fontAlgn="auto" latinLnBrk="0" hangingPunct="1">
              <a:lnSpc>
                <a:spcPct val="107000"/>
              </a:lnSpc>
              <a:spcBef>
                <a:spcPts val="0"/>
              </a:spcBef>
              <a:spcAft>
                <a:spcPts val="800"/>
              </a:spcAft>
              <a:buClr>
                <a:srgbClr val="000000"/>
              </a:buClr>
              <a:buSzPts val="1400"/>
              <a:buFont typeface="Arial"/>
              <a:buNone/>
              <a:tabLst/>
              <a:defRPr/>
            </a:pPr>
            <a:r>
              <a:rPr kumimoji="0" lang="fr-FR" sz="1600" b="1" i="0" u="none" strike="noStrike" kern="0" cap="none" spc="0" normalizeH="0" baseline="0" noProof="0" dirty="0">
                <a:ln>
                  <a:noFill/>
                </a:ln>
                <a:solidFill>
                  <a:srgbClr val="000000"/>
                </a:solidFill>
                <a:effectLst/>
                <a:uLnTx/>
                <a:uFillTx/>
                <a:latin typeface="Times New Roman" panose="02020603050405020304" pitchFamily="18" charset="0"/>
                <a:ea typeface="Calibri" panose="020F0502020204030204" pitchFamily="34" charset="0"/>
                <a:cs typeface="Arial" panose="020B0604020202020204" pitchFamily="34" charset="0"/>
                <a:sym typeface="Calibri"/>
              </a:rPr>
              <a:t>Note pour l'enseignant(e)</a:t>
            </a:r>
          </a:p>
          <a:p>
            <a:pPr marL="228600" indent="0"/>
            <a:r>
              <a:rPr lang="fr-FR" sz="1600" b="0" u="none" kern="1200" noProof="0" dirty="0">
                <a:solidFill>
                  <a:schemeClr val="tx1"/>
                </a:solidFill>
                <a:effectLst/>
                <a:latin typeface="+mn-lt"/>
                <a:ea typeface="+mn-ea"/>
                <a:cs typeface="+mn-cs"/>
              </a:rPr>
              <a:t>L’enseignant(e) dit : </a:t>
            </a:r>
            <a:r>
              <a:rPr lang="fr-FR" sz="1600" b="1" i="1" u="none" kern="1200" noProof="0" dirty="0">
                <a:solidFill>
                  <a:schemeClr val="tx1"/>
                </a:solidFill>
                <a:effectLst/>
                <a:latin typeface="+mn-lt"/>
                <a:ea typeface="+mn-ea"/>
                <a:cs typeface="+mn-cs"/>
              </a:rPr>
              <a:t>« Coloriez le(s) côté(s) qui est/sont de même longueur que le côté rouge. »</a:t>
            </a: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sz="1600" b="0" noProof="0" dirty="0">
                <a:latin typeface="Calibri" panose="020F0502020204030204" pitchFamily="34" charset="0"/>
                <a:cs typeface="Calibri" panose="020F0502020204030204" pitchFamily="34" charset="0"/>
              </a:rPr>
              <a:t>Donnez aux élèves du temps pour compléter l’activité.</a:t>
            </a:r>
            <a:endParaRPr lang="fr-FR" sz="1600" b="0" noProof="0" dirty="0">
              <a:effectLst/>
            </a:endParaRPr>
          </a:p>
          <a:p>
            <a:pPr marL="228600" indent="0"/>
            <a:endParaRPr lang="fr-FR" sz="1600" b="0" i="1" u="none" kern="1200" noProof="0" dirty="0">
              <a:solidFill>
                <a:schemeClr val="tx1"/>
              </a:solidFill>
              <a:effectLst/>
              <a:latin typeface="+mn-lt"/>
              <a:ea typeface="+mn-ea"/>
              <a:cs typeface="+mn-cs"/>
            </a:endParaRP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sz="1600" b="0" u="none" noProof="0" dirty="0">
                <a:latin typeface="Calibri"/>
                <a:ea typeface="Calibri" panose="020F0502020204030204" pitchFamily="34" charset="0"/>
                <a:cs typeface="Calibri"/>
              </a:rPr>
              <a:t>L'enseignant(e) peut corriger interactivement. </a:t>
            </a:r>
          </a:p>
          <a:p>
            <a:pPr marL="228600" indent="0"/>
            <a:r>
              <a:rPr lang="fr-FR" sz="1600" b="0" u="none" kern="1200" noProof="0" dirty="0">
                <a:solidFill>
                  <a:schemeClr val="tx1"/>
                </a:solidFill>
                <a:effectLst/>
                <a:latin typeface="+mn-lt"/>
                <a:ea typeface="+mn-ea"/>
                <a:cs typeface="+mn-cs"/>
              </a:rPr>
              <a:t>L’enseignant(e) dit : </a:t>
            </a:r>
            <a:r>
              <a:rPr lang="fr-FR" sz="1600" b="1" i="1" u="none" kern="1200" noProof="0" dirty="0">
                <a:solidFill>
                  <a:schemeClr val="tx1"/>
                </a:solidFill>
                <a:effectLst/>
                <a:latin typeface="+mn-lt"/>
                <a:ea typeface="+mn-ea"/>
                <a:cs typeface="+mn-cs"/>
              </a:rPr>
              <a:t>« Nous savons que le carré et le losange ont chacun 4 côtés égaux.</a:t>
            </a:r>
          </a:p>
          <a:p>
            <a:pPr marL="228600" indent="0"/>
            <a:r>
              <a:rPr lang="fr-FR" sz="1600" b="1" i="1" u="none" kern="1200" noProof="0" dirty="0">
                <a:solidFill>
                  <a:schemeClr val="tx1"/>
                </a:solidFill>
                <a:effectLst/>
                <a:latin typeface="+mn-lt"/>
                <a:ea typeface="+mn-ea"/>
                <a:cs typeface="+mn-cs"/>
              </a:rPr>
              <a:t>C'est pourquoi, dans chaque forme, les 3 côtés restants sont de même longueur que le côté rouge. »</a:t>
            </a:r>
            <a:endParaRPr kumimoji="0" lang="fr-FR" sz="1600" b="1" i="0" u="none" strike="noStrike" kern="0" cap="none" spc="0" normalizeH="0" baseline="0" noProof="0" dirty="0">
              <a:ln>
                <a:noFill/>
              </a:ln>
              <a:solidFill>
                <a:srgbClr val="000000"/>
              </a:solidFill>
              <a:effectLst/>
              <a:uLnTx/>
              <a:uFillTx/>
              <a:latin typeface="Times New Roman" panose="02020603050405020304" pitchFamily="18" charset="0"/>
              <a:ea typeface="Calibri" panose="020F0502020204030204" pitchFamily="34" charset="0"/>
              <a:cs typeface="Arial" panose="020B0604020202020204" pitchFamily="34" charset="0"/>
              <a:sym typeface="Calibri"/>
            </a:endParaRPr>
          </a:p>
          <a:p>
            <a:pPr marL="0" marR="0" lvl="0" indent="-228600" algn="l" defTabSz="914400" rtl="0" eaLnBrk="1" fontAlgn="auto" latinLnBrk="0" hangingPunct="1">
              <a:lnSpc>
                <a:spcPct val="107000"/>
              </a:lnSpc>
              <a:spcBef>
                <a:spcPts val="0"/>
              </a:spcBef>
              <a:spcAft>
                <a:spcPts val="800"/>
              </a:spcAft>
              <a:buClr>
                <a:srgbClr val="000000"/>
              </a:buClr>
              <a:buSzPts val="1400"/>
              <a:buFont typeface="Arial"/>
              <a:buNone/>
              <a:tabLst/>
              <a:defRPr/>
            </a:pPr>
            <a:endParaRPr kumimoji="0" lang="en-US" sz="1600" b="1" i="0" u="none" strike="noStrike" kern="0" cap="none" spc="0" normalizeH="0" baseline="0" noProof="0" dirty="0">
              <a:ln>
                <a:noFill/>
              </a:ln>
              <a:solidFill>
                <a:srgbClr val="000000"/>
              </a:solidFill>
              <a:effectLst/>
              <a:uLnTx/>
              <a:uFillTx/>
              <a:latin typeface="Times New Roman" panose="02020603050405020304" pitchFamily="18" charset="0"/>
              <a:ea typeface="Calibri" panose="020F0502020204030204" pitchFamily="34" charset="0"/>
              <a:cs typeface="Arial" panose="020B0604020202020204" pitchFamily="34" charset="0"/>
              <a:sym typeface="Calibri"/>
            </a:endParaRPr>
          </a:p>
        </p:txBody>
      </p:sp>
      <p:sp>
        <p:nvSpPr>
          <p:cNvPr id="4" name="Slide Number Placeholder 3"/>
          <p:cNvSpPr>
            <a:spLocks noGrp="1"/>
          </p:cNvSpPr>
          <p:nvPr>
            <p:ph type="sldNum" idx="12"/>
          </p:nvPr>
        </p:nvSpPr>
        <p:spPr/>
        <p:txBody>
          <a:bodyPr/>
          <a:lstStyle/>
          <a:p>
            <a:pPr algn="r">
              <a:buSzPts val="1200"/>
            </a:pPr>
            <a:fld id="{00000000-1234-1234-1234-123412341234}" type="slidenum">
              <a:rPr lang="fr-FR" sz="1200" smtClean="0">
                <a:solidFill>
                  <a:schemeClr val="dk1"/>
                </a:solidFill>
                <a:ea typeface="Calibri"/>
                <a:cs typeface="Calibri"/>
                <a:sym typeface="Calibri"/>
              </a:rPr>
              <a:pPr algn="r">
                <a:buSzPts val="1200"/>
              </a:pPr>
              <a:t>9</a:t>
            </a:fld>
            <a:endParaRPr lang="fr-FR" sz="1200" dirty="0">
              <a:solidFill>
                <a:schemeClr val="dk1"/>
              </a:solidFill>
              <a:ea typeface="Calibri"/>
              <a:cs typeface="Calibri"/>
              <a:sym typeface="Calibri"/>
            </a:endParaRPr>
          </a:p>
        </p:txBody>
      </p:sp>
    </p:spTree>
    <p:extLst>
      <p:ext uri="{BB962C8B-B14F-4D97-AF65-F5344CB8AC3E}">
        <p14:creationId xmlns:p14="http://schemas.microsoft.com/office/powerpoint/2010/main" val="1147136439"/>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Master" Target="../slideMasters/slideMaster1.xml"/><Relationship Id="rId1" Type="http://schemas.openxmlformats.org/officeDocument/2006/relationships/tags" Target="../tags/tag3.xml"/></Relationships>
</file>

<file path=ppt/slideLayouts/_rels/slideLayout2.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4.xml"/></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5.xml"/></Relationships>
</file>

<file path=ppt/slideLayouts/_rels/slideLayout4.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6.xml"/></Relationships>
</file>

<file path=ppt/slideLayouts/_rels/slideLayout5.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7.xml"/></Relationships>
</file>

<file path=ppt/slideLayouts/_rels/slideLayout6.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8.xml"/></Relationships>
</file>

<file path=ppt/slideLayouts/_rels/slideLayout7.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9.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and Content" userDrawn="1">
  <p:cSld name="Title and Content">
    <p:spTree>
      <p:nvGrpSpPr>
        <p:cNvPr id="1" name="Shape 25"/>
        <p:cNvGrpSpPr/>
        <p:nvPr/>
      </p:nvGrpSpPr>
      <p:grpSpPr>
        <a:xfrm>
          <a:off x="0" y="0"/>
          <a:ext cx="0" cy="0"/>
          <a:chOff x="0" y="0"/>
          <a:chExt cx="0" cy="0"/>
        </a:xfrm>
      </p:grpSpPr>
      <p:pic>
        <p:nvPicPr>
          <p:cNvPr id="5" name="Picture 4">
            <a:extLst>
              <a:ext uri="{FF2B5EF4-FFF2-40B4-BE49-F238E27FC236}">
                <a16:creationId xmlns:a16="http://schemas.microsoft.com/office/drawing/2014/main" id="{224D0976-5416-4F7C-8A38-BA93034402F5}"/>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86274" t="84401" r="2211" b="3525"/>
          <a:stretch/>
        </p:blipFill>
        <p:spPr>
          <a:xfrm rot="10800000">
            <a:off x="0" y="62147"/>
            <a:ext cx="784932" cy="463359"/>
          </a:xfrm>
          <a:prstGeom prst="rect">
            <a:avLst/>
          </a:prstGeom>
        </p:spPr>
      </p:pic>
    </p:spTree>
    <p:custDataLst>
      <p:tags r:id="rId1"/>
    </p:custData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wo Content">
  <p:cSld name="Two Content">
    <p:spTree>
      <p:nvGrpSpPr>
        <p:cNvPr id="1" name="Shape 36"/>
        <p:cNvGrpSpPr/>
        <p:nvPr/>
      </p:nvGrpSpPr>
      <p:grpSpPr>
        <a:xfrm>
          <a:off x="0" y="0"/>
          <a:ext cx="0" cy="0"/>
          <a:chOff x="0" y="0"/>
          <a:chExt cx="0" cy="0"/>
        </a:xfrm>
      </p:grpSpPr>
      <p:sp>
        <p:nvSpPr>
          <p:cNvPr id="37" name="Google Shape;37;p82"/>
          <p:cNvSpPr txBox="1">
            <a:spLocks noGrp="1"/>
          </p:cNvSpPr>
          <p:nvPr>
            <p:ph type="body" idx="1"/>
          </p:nvPr>
        </p:nvSpPr>
        <p:spPr>
          <a:xfrm>
            <a:off x="1024128" y="2286001"/>
            <a:ext cx="4754880" cy="3611217"/>
          </a:xfrm>
          <a:prstGeom prst="rect">
            <a:avLst/>
          </a:prstGeom>
          <a:noFill/>
          <a:ln>
            <a:noFill/>
          </a:ln>
        </p:spPr>
        <p:txBody>
          <a:bodyPr spcFirstLastPara="1" wrap="square" lIns="45700" tIns="45700" rIns="45700" bIns="45700" anchor="t" anchorCtr="0">
            <a:normAutofit/>
          </a:bodyPr>
          <a:lstStyle>
            <a:lvl1pPr marL="457200" lvl="0" indent="-355600" algn="l">
              <a:lnSpc>
                <a:spcPct val="90000"/>
              </a:lnSpc>
              <a:spcBef>
                <a:spcPts val="1200"/>
              </a:spcBef>
              <a:spcAft>
                <a:spcPts val="0"/>
              </a:spcAft>
              <a:buSzPts val="2000"/>
              <a:buChar char=" "/>
              <a:defRPr>
                <a:solidFill>
                  <a:srgbClr val="253356"/>
                </a:solidFill>
                <a:latin typeface="Comic Sans MS" panose="030F0702030302020204" pitchFamily="66" charset="0"/>
              </a:defRPr>
            </a:lvl1pPr>
            <a:lvl2pPr marL="914400" lvl="1" indent="-330200" algn="l">
              <a:lnSpc>
                <a:spcPct val="90000"/>
              </a:lnSpc>
              <a:spcBef>
                <a:spcPts val="200"/>
              </a:spcBef>
              <a:spcAft>
                <a:spcPts val="0"/>
              </a:spcAft>
              <a:buSzPts val="1600"/>
              <a:buChar char="?"/>
              <a:defRPr>
                <a:solidFill>
                  <a:srgbClr val="374C81"/>
                </a:solidFill>
              </a:defRPr>
            </a:lvl2pPr>
            <a:lvl3pPr marL="1371600" lvl="2" indent="-304800" algn="l">
              <a:lnSpc>
                <a:spcPct val="90000"/>
              </a:lnSpc>
              <a:spcBef>
                <a:spcPts val="400"/>
              </a:spcBef>
              <a:spcAft>
                <a:spcPts val="0"/>
              </a:spcAft>
              <a:buSzPts val="1200"/>
              <a:buChar char="?"/>
              <a:defRPr>
                <a:solidFill>
                  <a:srgbClr val="3477B2"/>
                </a:solidFill>
              </a:defRPr>
            </a:lvl3pPr>
            <a:lvl4pPr marL="1828800" lvl="3" indent="-304800" algn="l">
              <a:lnSpc>
                <a:spcPct val="90000"/>
              </a:lnSpc>
              <a:spcBef>
                <a:spcPts val="400"/>
              </a:spcBef>
              <a:spcAft>
                <a:spcPts val="0"/>
              </a:spcAft>
              <a:buSzPts val="1200"/>
              <a:buChar char="?"/>
              <a:defRPr>
                <a:solidFill>
                  <a:srgbClr val="1E5F9F"/>
                </a:solidFill>
              </a:defRPr>
            </a:lvl4pPr>
            <a:lvl5pPr marL="2286000" lvl="4" indent="-304800" algn="l">
              <a:lnSpc>
                <a:spcPct val="90000"/>
              </a:lnSpc>
              <a:spcBef>
                <a:spcPts val="400"/>
              </a:spcBef>
              <a:spcAft>
                <a:spcPts val="0"/>
              </a:spcAft>
              <a:buSzPts val="1200"/>
              <a:buChar char="?"/>
              <a:defRPr>
                <a:solidFill>
                  <a:srgbClr val="417B84"/>
                </a:solidFill>
              </a:defRPr>
            </a:lvl5pPr>
            <a:lvl6pPr marL="2743200" lvl="5" indent="-342900" algn="l">
              <a:lnSpc>
                <a:spcPct val="90000"/>
              </a:lnSpc>
              <a:spcBef>
                <a:spcPts val="400"/>
              </a:spcBef>
              <a:spcAft>
                <a:spcPts val="0"/>
              </a:spcAft>
              <a:buSzPts val="1800"/>
              <a:buChar char="?"/>
              <a:defRPr/>
            </a:lvl6pPr>
            <a:lvl7pPr marL="3200400" lvl="6" indent="-342900" algn="l">
              <a:lnSpc>
                <a:spcPct val="90000"/>
              </a:lnSpc>
              <a:spcBef>
                <a:spcPts val="400"/>
              </a:spcBef>
              <a:spcAft>
                <a:spcPts val="0"/>
              </a:spcAft>
              <a:buSzPts val="1800"/>
              <a:buChar char="?"/>
              <a:defRPr/>
            </a:lvl7pPr>
            <a:lvl8pPr marL="3657600" lvl="7" indent="-342900" algn="l">
              <a:lnSpc>
                <a:spcPct val="90000"/>
              </a:lnSpc>
              <a:spcBef>
                <a:spcPts val="400"/>
              </a:spcBef>
              <a:spcAft>
                <a:spcPts val="0"/>
              </a:spcAft>
              <a:buSzPts val="1800"/>
              <a:buChar char="?"/>
              <a:defRPr/>
            </a:lvl8pPr>
            <a:lvl9pPr marL="4114800" lvl="8" indent="-342900" algn="l">
              <a:lnSpc>
                <a:spcPct val="90000"/>
              </a:lnSpc>
              <a:spcBef>
                <a:spcPts val="400"/>
              </a:spcBef>
              <a:spcAft>
                <a:spcPts val="400"/>
              </a:spcAft>
              <a:buSzPts val="1800"/>
              <a:buChar char="?"/>
              <a:defRPr/>
            </a:lvl9pPr>
          </a:lstStyle>
          <a:p>
            <a:endParaRPr/>
          </a:p>
        </p:txBody>
      </p:sp>
      <p:sp>
        <p:nvSpPr>
          <p:cNvPr id="38" name="Google Shape;38;p82"/>
          <p:cNvSpPr txBox="1">
            <a:spLocks noGrp="1"/>
          </p:cNvSpPr>
          <p:nvPr>
            <p:ph type="body" idx="2"/>
          </p:nvPr>
        </p:nvSpPr>
        <p:spPr>
          <a:xfrm>
            <a:off x="6412285" y="2286001"/>
            <a:ext cx="4754880" cy="3611217"/>
          </a:xfrm>
          <a:prstGeom prst="rect">
            <a:avLst/>
          </a:prstGeom>
          <a:noFill/>
          <a:ln>
            <a:noFill/>
          </a:ln>
        </p:spPr>
        <p:txBody>
          <a:bodyPr spcFirstLastPara="1" wrap="square" lIns="45700" tIns="45700" rIns="45700" bIns="45700" anchor="t" anchorCtr="0">
            <a:normAutofit/>
          </a:bodyPr>
          <a:lstStyle>
            <a:lvl1pPr marL="457200" lvl="0" indent="-355600" algn="l">
              <a:lnSpc>
                <a:spcPct val="90000"/>
              </a:lnSpc>
              <a:spcBef>
                <a:spcPts val="1200"/>
              </a:spcBef>
              <a:spcAft>
                <a:spcPts val="0"/>
              </a:spcAft>
              <a:buSzPts val="2000"/>
              <a:buChar char=" "/>
              <a:defRPr>
                <a:solidFill>
                  <a:srgbClr val="253356"/>
                </a:solidFill>
                <a:latin typeface="Comic Sans MS" panose="030F0702030302020204" pitchFamily="66" charset="0"/>
              </a:defRPr>
            </a:lvl1pPr>
            <a:lvl2pPr marL="914400" lvl="1" indent="-330200" algn="l">
              <a:lnSpc>
                <a:spcPct val="90000"/>
              </a:lnSpc>
              <a:spcBef>
                <a:spcPts val="200"/>
              </a:spcBef>
              <a:spcAft>
                <a:spcPts val="0"/>
              </a:spcAft>
              <a:buSzPts val="1600"/>
              <a:buChar char="?"/>
              <a:defRPr>
                <a:solidFill>
                  <a:srgbClr val="374C81"/>
                </a:solidFill>
              </a:defRPr>
            </a:lvl2pPr>
            <a:lvl3pPr marL="1371600" lvl="2" indent="-304800" algn="l">
              <a:lnSpc>
                <a:spcPct val="90000"/>
              </a:lnSpc>
              <a:spcBef>
                <a:spcPts val="400"/>
              </a:spcBef>
              <a:spcAft>
                <a:spcPts val="0"/>
              </a:spcAft>
              <a:buSzPts val="1200"/>
              <a:buChar char="?"/>
              <a:defRPr>
                <a:solidFill>
                  <a:srgbClr val="3477B2"/>
                </a:solidFill>
              </a:defRPr>
            </a:lvl3pPr>
            <a:lvl4pPr marL="1828800" lvl="3" indent="-304800" algn="l">
              <a:lnSpc>
                <a:spcPct val="90000"/>
              </a:lnSpc>
              <a:spcBef>
                <a:spcPts val="400"/>
              </a:spcBef>
              <a:spcAft>
                <a:spcPts val="0"/>
              </a:spcAft>
              <a:buSzPts val="1200"/>
              <a:buChar char="?"/>
              <a:defRPr>
                <a:solidFill>
                  <a:srgbClr val="1E5F9F"/>
                </a:solidFill>
              </a:defRPr>
            </a:lvl4pPr>
            <a:lvl5pPr marL="2286000" lvl="4" indent="-304800" algn="l">
              <a:lnSpc>
                <a:spcPct val="90000"/>
              </a:lnSpc>
              <a:spcBef>
                <a:spcPts val="400"/>
              </a:spcBef>
              <a:spcAft>
                <a:spcPts val="0"/>
              </a:spcAft>
              <a:buSzPts val="1200"/>
              <a:buChar char="?"/>
              <a:defRPr>
                <a:solidFill>
                  <a:srgbClr val="417B84"/>
                </a:solidFill>
              </a:defRPr>
            </a:lvl5pPr>
            <a:lvl6pPr marL="2743200" lvl="5" indent="-342900" algn="l">
              <a:lnSpc>
                <a:spcPct val="90000"/>
              </a:lnSpc>
              <a:spcBef>
                <a:spcPts val="400"/>
              </a:spcBef>
              <a:spcAft>
                <a:spcPts val="0"/>
              </a:spcAft>
              <a:buSzPts val="1800"/>
              <a:buChar char="?"/>
              <a:defRPr/>
            </a:lvl6pPr>
            <a:lvl7pPr marL="3200400" lvl="6" indent="-342900" algn="l">
              <a:lnSpc>
                <a:spcPct val="90000"/>
              </a:lnSpc>
              <a:spcBef>
                <a:spcPts val="400"/>
              </a:spcBef>
              <a:spcAft>
                <a:spcPts val="0"/>
              </a:spcAft>
              <a:buSzPts val="1800"/>
              <a:buChar char="?"/>
              <a:defRPr/>
            </a:lvl7pPr>
            <a:lvl8pPr marL="3657600" lvl="7" indent="-342900" algn="l">
              <a:lnSpc>
                <a:spcPct val="90000"/>
              </a:lnSpc>
              <a:spcBef>
                <a:spcPts val="400"/>
              </a:spcBef>
              <a:spcAft>
                <a:spcPts val="0"/>
              </a:spcAft>
              <a:buSzPts val="1800"/>
              <a:buChar char="?"/>
              <a:defRPr/>
            </a:lvl8pPr>
            <a:lvl9pPr marL="4114800" lvl="8" indent="-342900" algn="l">
              <a:lnSpc>
                <a:spcPct val="90000"/>
              </a:lnSpc>
              <a:spcBef>
                <a:spcPts val="400"/>
              </a:spcBef>
              <a:spcAft>
                <a:spcPts val="400"/>
              </a:spcAft>
              <a:buSzPts val="1800"/>
              <a:buChar char="?"/>
              <a:defRPr/>
            </a:lvl9pPr>
          </a:lstStyle>
          <a:p>
            <a:endParaRPr/>
          </a:p>
        </p:txBody>
      </p:sp>
      <p:sp>
        <p:nvSpPr>
          <p:cNvPr id="39" name="Google Shape;39;p82"/>
          <p:cNvSpPr txBox="1">
            <a:spLocks noGrp="1"/>
          </p:cNvSpPr>
          <p:nvPr>
            <p:ph type="title"/>
          </p:nvPr>
        </p:nvSpPr>
        <p:spPr>
          <a:xfrm>
            <a:off x="1024128" y="1139687"/>
            <a:ext cx="10143037" cy="945145"/>
          </a:xfrm>
          <a:prstGeom prst="rect">
            <a:avLst/>
          </a:prstGeom>
          <a:noFill/>
          <a:ln>
            <a:noFill/>
          </a:ln>
        </p:spPr>
        <p:txBody>
          <a:bodyPr spcFirstLastPara="1" wrap="square" lIns="91425" tIns="45700" rIns="91425" bIns="45700" anchor="ctr" anchorCtr="0">
            <a:noAutofit/>
          </a:bodyPr>
          <a:lstStyle>
            <a:lvl1pPr lvl="0" algn="l">
              <a:lnSpc>
                <a:spcPct val="80000"/>
              </a:lnSpc>
              <a:spcBef>
                <a:spcPts val="0"/>
              </a:spcBef>
              <a:spcAft>
                <a:spcPts val="0"/>
              </a:spcAft>
              <a:buClr>
                <a:srgbClr val="253356"/>
              </a:buClr>
              <a:buSzPts val="4000"/>
              <a:buFont typeface="Calibri"/>
              <a:buNone/>
              <a:defRPr sz="4000">
                <a:solidFill>
                  <a:srgbClr val="253356"/>
                </a:solidFill>
                <a:latin typeface="Comic Sans MS" panose="030F0702030302020204" pitchFamily="66" charset="0"/>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0" name="Google Shape;40;p82"/>
          <p:cNvSpPr txBox="1">
            <a:spLocks noGrp="1"/>
          </p:cNvSpPr>
          <p:nvPr>
            <p:ph type="dt" idx="10"/>
          </p:nvPr>
        </p:nvSpPr>
        <p:spPr>
          <a:xfrm>
            <a:off x="1024129" y="6200027"/>
            <a:ext cx="2154143" cy="27432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lang="en-US" dirty="0"/>
          </a:p>
        </p:txBody>
      </p:sp>
      <p:sp>
        <p:nvSpPr>
          <p:cNvPr id="41" name="Google Shape;41;p82"/>
          <p:cNvSpPr txBox="1">
            <a:spLocks noGrp="1"/>
          </p:cNvSpPr>
          <p:nvPr>
            <p:ph type="ftr" idx="11"/>
          </p:nvPr>
        </p:nvSpPr>
        <p:spPr>
          <a:xfrm>
            <a:off x="3659072" y="6196384"/>
            <a:ext cx="5901459" cy="274320"/>
          </a:xfrm>
          <a:prstGeom prst="rect">
            <a:avLst/>
          </a:prstGeom>
          <a:noFill/>
          <a:ln>
            <a:noFill/>
          </a:ln>
        </p:spPr>
        <p:txBody>
          <a:bodyPr spcFirstLastPara="1" wrap="square" lIns="91425" tIns="45700" rIns="91425" bIns="45700" anchor="ctr" anchorCtr="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lang="en-US" dirty="0"/>
          </a:p>
        </p:txBody>
      </p:sp>
      <p:sp>
        <p:nvSpPr>
          <p:cNvPr id="42" name="Google Shape;42;p82"/>
          <p:cNvSpPr txBox="1">
            <a:spLocks noGrp="1"/>
          </p:cNvSpPr>
          <p:nvPr>
            <p:ph type="sldNum" idx="12"/>
          </p:nvPr>
        </p:nvSpPr>
        <p:spPr>
          <a:xfrm>
            <a:off x="10536952" y="6334540"/>
            <a:ext cx="630213" cy="273324"/>
          </a:xfrm>
          <a:prstGeom prst="rect">
            <a:avLst/>
          </a:prstGeom>
          <a:noFill/>
          <a:ln>
            <a:noFill/>
          </a:ln>
        </p:spPr>
        <p:txBody>
          <a:bodyPr spcFirstLastPara="1" wrap="square" lIns="91425" tIns="45700" rIns="91425" bIns="45700" anchor="ctr" anchorCtr="0">
            <a:noAutofit/>
          </a:bodyPr>
          <a:lstStyle>
            <a:lvl1pPr marL="0" marR="0" lvl="0"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omic Sans MS" panose="030F0702030302020204" pitchFamily="66" charset="0"/>
                <a:ea typeface="Comic Sans MS" panose="030F0702030302020204" pitchFamily="66" charset="0"/>
                <a:cs typeface="Calibri"/>
                <a:sym typeface="Calibri"/>
              </a:defRPr>
            </a:lvl1pPr>
            <a:lvl2pPr marL="0" marR="0" lvl="1"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2pPr>
            <a:lvl3pPr marL="0" marR="0" lvl="2"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3pPr>
            <a:lvl4pPr marL="0" marR="0" lvl="3"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4pPr>
            <a:lvl5pPr marL="0" marR="0" lvl="4"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5pPr>
            <a:lvl6pPr marL="0" marR="0" lvl="5"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6pPr>
            <a:lvl7pPr marL="0" marR="0" lvl="6"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7pPr>
            <a:lvl8pPr marL="0" marR="0" lvl="7"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8pPr>
            <a:lvl9pPr marL="0" marR="0" lvl="8"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9pPr>
          </a:lstStyle>
          <a:p>
            <a:fld id="{00000000-1234-1234-1234-123412341234}" type="slidenum">
              <a:rPr lang="fr-FR" smtClean="0"/>
              <a:pPr/>
              <a:t>‹#›</a:t>
            </a:fld>
            <a:endParaRPr lang="fr-FR" dirty="0"/>
          </a:p>
        </p:txBody>
      </p:sp>
    </p:spTree>
    <p:custDataLst>
      <p:tags r:id="rId1"/>
    </p:custData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Comparison">
  <p:cSld name="Comparison">
    <p:spTree>
      <p:nvGrpSpPr>
        <p:cNvPr id="1" name="Shape 43"/>
        <p:cNvGrpSpPr/>
        <p:nvPr/>
      </p:nvGrpSpPr>
      <p:grpSpPr>
        <a:xfrm>
          <a:off x="0" y="0"/>
          <a:ext cx="0" cy="0"/>
          <a:chOff x="0" y="0"/>
          <a:chExt cx="0" cy="0"/>
        </a:xfrm>
      </p:grpSpPr>
      <p:sp>
        <p:nvSpPr>
          <p:cNvPr id="44" name="Google Shape;44;p83"/>
          <p:cNvSpPr txBox="1">
            <a:spLocks noGrp="1"/>
          </p:cNvSpPr>
          <p:nvPr>
            <p:ph type="body" idx="1"/>
          </p:nvPr>
        </p:nvSpPr>
        <p:spPr>
          <a:xfrm>
            <a:off x="1024128" y="2179636"/>
            <a:ext cx="4754880" cy="822960"/>
          </a:xfrm>
          <a:prstGeom prst="rect">
            <a:avLst/>
          </a:prstGeom>
          <a:noFill/>
          <a:ln>
            <a:noFill/>
          </a:ln>
        </p:spPr>
        <p:txBody>
          <a:bodyPr spcFirstLastPara="1" wrap="square" lIns="137150" tIns="45700" rIns="137150" bIns="45700" anchor="ctr" anchorCtr="0">
            <a:normAutofit/>
          </a:bodyPr>
          <a:lstStyle>
            <a:lvl1pPr marL="457200" lvl="0" indent="-228600" algn="l">
              <a:lnSpc>
                <a:spcPct val="90000"/>
              </a:lnSpc>
              <a:spcBef>
                <a:spcPts val="0"/>
              </a:spcBef>
              <a:spcAft>
                <a:spcPts val="0"/>
              </a:spcAft>
              <a:buSzPts val="2200"/>
              <a:buNone/>
              <a:defRPr sz="2200" b="0" cap="none">
                <a:solidFill>
                  <a:schemeClr val="accent1"/>
                </a:solidFill>
                <a:latin typeface="Comic Sans MS" panose="030F0702030302020204" pitchFamily="66" charset="0"/>
                <a:ea typeface="Comic Sans MS" panose="030F0702030302020204" pitchFamily="66" charset="0"/>
                <a:cs typeface="Calibri"/>
                <a:sym typeface="Calibri"/>
              </a:defRPr>
            </a:lvl1pPr>
            <a:lvl2pPr marL="914400" lvl="1" indent="-228600" algn="l">
              <a:lnSpc>
                <a:spcPct val="90000"/>
              </a:lnSpc>
              <a:spcBef>
                <a:spcPts val="200"/>
              </a:spcBef>
              <a:spcAft>
                <a:spcPts val="0"/>
              </a:spcAft>
              <a:buSzPts val="2000"/>
              <a:buNone/>
              <a:defRPr sz="2000" b="1"/>
            </a:lvl2pPr>
            <a:lvl3pPr marL="1371600" lvl="2" indent="-228600" algn="l">
              <a:lnSpc>
                <a:spcPct val="90000"/>
              </a:lnSpc>
              <a:spcBef>
                <a:spcPts val="400"/>
              </a:spcBef>
              <a:spcAft>
                <a:spcPts val="0"/>
              </a:spcAft>
              <a:buSzPts val="1800"/>
              <a:buNone/>
              <a:defRPr sz="1800" b="1"/>
            </a:lvl3pPr>
            <a:lvl4pPr marL="1828800" lvl="3" indent="-228600" algn="l">
              <a:lnSpc>
                <a:spcPct val="90000"/>
              </a:lnSpc>
              <a:spcBef>
                <a:spcPts val="400"/>
              </a:spcBef>
              <a:spcAft>
                <a:spcPts val="0"/>
              </a:spcAft>
              <a:buSzPts val="1600"/>
              <a:buNone/>
              <a:defRPr sz="1600" b="1"/>
            </a:lvl4pPr>
            <a:lvl5pPr marL="2286000" lvl="4" indent="-228600" algn="l">
              <a:lnSpc>
                <a:spcPct val="90000"/>
              </a:lnSpc>
              <a:spcBef>
                <a:spcPts val="400"/>
              </a:spcBef>
              <a:spcAft>
                <a:spcPts val="0"/>
              </a:spcAft>
              <a:buSzPts val="1600"/>
              <a:buNone/>
              <a:defRPr sz="1600" b="1"/>
            </a:lvl5pPr>
            <a:lvl6pPr marL="2743200" lvl="5" indent="-228600" algn="l">
              <a:lnSpc>
                <a:spcPct val="90000"/>
              </a:lnSpc>
              <a:spcBef>
                <a:spcPts val="400"/>
              </a:spcBef>
              <a:spcAft>
                <a:spcPts val="0"/>
              </a:spcAft>
              <a:buSzPts val="1600"/>
              <a:buNone/>
              <a:defRPr sz="1600" b="1"/>
            </a:lvl6pPr>
            <a:lvl7pPr marL="3200400" lvl="6" indent="-228600" algn="l">
              <a:lnSpc>
                <a:spcPct val="90000"/>
              </a:lnSpc>
              <a:spcBef>
                <a:spcPts val="400"/>
              </a:spcBef>
              <a:spcAft>
                <a:spcPts val="0"/>
              </a:spcAft>
              <a:buSzPts val="1600"/>
              <a:buNone/>
              <a:defRPr sz="1600" b="1"/>
            </a:lvl7pPr>
            <a:lvl8pPr marL="3657600" lvl="7" indent="-228600" algn="l">
              <a:lnSpc>
                <a:spcPct val="90000"/>
              </a:lnSpc>
              <a:spcBef>
                <a:spcPts val="400"/>
              </a:spcBef>
              <a:spcAft>
                <a:spcPts val="0"/>
              </a:spcAft>
              <a:buSzPts val="1600"/>
              <a:buNone/>
              <a:defRPr sz="1600" b="1"/>
            </a:lvl8pPr>
            <a:lvl9pPr marL="4114800" lvl="8" indent="-228600" algn="l">
              <a:lnSpc>
                <a:spcPct val="90000"/>
              </a:lnSpc>
              <a:spcBef>
                <a:spcPts val="400"/>
              </a:spcBef>
              <a:spcAft>
                <a:spcPts val="400"/>
              </a:spcAft>
              <a:buSzPts val="1600"/>
              <a:buNone/>
              <a:defRPr sz="1600" b="1"/>
            </a:lvl9pPr>
          </a:lstStyle>
          <a:p>
            <a:endParaRPr/>
          </a:p>
        </p:txBody>
      </p:sp>
      <p:sp>
        <p:nvSpPr>
          <p:cNvPr id="45" name="Google Shape;45;p83"/>
          <p:cNvSpPr txBox="1">
            <a:spLocks noGrp="1"/>
          </p:cNvSpPr>
          <p:nvPr>
            <p:ph type="body" idx="2"/>
          </p:nvPr>
        </p:nvSpPr>
        <p:spPr>
          <a:xfrm>
            <a:off x="6412285" y="2199168"/>
            <a:ext cx="4754880" cy="822960"/>
          </a:xfrm>
          <a:prstGeom prst="rect">
            <a:avLst/>
          </a:prstGeom>
          <a:noFill/>
          <a:ln>
            <a:noFill/>
          </a:ln>
        </p:spPr>
        <p:txBody>
          <a:bodyPr spcFirstLastPara="1" wrap="square" lIns="137150" tIns="45700" rIns="137150" bIns="45700" anchor="ctr" anchorCtr="0">
            <a:normAutofit/>
          </a:bodyPr>
          <a:lstStyle>
            <a:lvl1pPr marL="457200" lvl="0" indent="-228600" algn="l">
              <a:lnSpc>
                <a:spcPct val="90000"/>
              </a:lnSpc>
              <a:spcBef>
                <a:spcPts val="0"/>
              </a:spcBef>
              <a:spcAft>
                <a:spcPts val="0"/>
              </a:spcAft>
              <a:buSzPts val="2200"/>
              <a:buNone/>
              <a:defRPr sz="2200" b="0" cap="none">
                <a:solidFill>
                  <a:schemeClr val="accent1"/>
                </a:solidFill>
                <a:latin typeface="Comic Sans MS" panose="030F0702030302020204" pitchFamily="66" charset="0"/>
                <a:ea typeface="Comic Sans MS" panose="030F0702030302020204" pitchFamily="66" charset="0"/>
                <a:cs typeface="Calibri"/>
                <a:sym typeface="Calibri"/>
              </a:defRPr>
            </a:lvl1pPr>
            <a:lvl2pPr marL="914400" lvl="1" indent="-228600" algn="l">
              <a:lnSpc>
                <a:spcPct val="90000"/>
              </a:lnSpc>
              <a:spcBef>
                <a:spcPts val="200"/>
              </a:spcBef>
              <a:spcAft>
                <a:spcPts val="0"/>
              </a:spcAft>
              <a:buSzPts val="2000"/>
              <a:buNone/>
              <a:defRPr sz="2000" b="1"/>
            </a:lvl2pPr>
            <a:lvl3pPr marL="1371600" lvl="2" indent="-228600" algn="l">
              <a:lnSpc>
                <a:spcPct val="90000"/>
              </a:lnSpc>
              <a:spcBef>
                <a:spcPts val="400"/>
              </a:spcBef>
              <a:spcAft>
                <a:spcPts val="0"/>
              </a:spcAft>
              <a:buSzPts val="1800"/>
              <a:buNone/>
              <a:defRPr sz="1800" b="1"/>
            </a:lvl3pPr>
            <a:lvl4pPr marL="1828800" lvl="3" indent="-228600" algn="l">
              <a:lnSpc>
                <a:spcPct val="90000"/>
              </a:lnSpc>
              <a:spcBef>
                <a:spcPts val="400"/>
              </a:spcBef>
              <a:spcAft>
                <a:spcPts val="0"/>
              </a:spcAft>
              <a:buSzPts val="1600"/>
              <a:buNone/>
              <a:defRPr sz="1600" b="1"/>
            </a:lvl4pPr>
            <a:lvl5pPr marL="2286000" lvl="4" indent="-228600" algn="l">
              <a:lnSpc>
                <a:spcPct val="90000"/>
              </a:lnSpc>
              <a:spcBef>
                <a:spcPts val="400"/>
              </a:spcBef>
              <a:spcAft>
                <a:spcPts val="0"/>
              </a:spcAft>
              <a:buSzPts val="1600"/>
              <a:buNone/>
              <a:defRPr sz="1600" b="1"/>
            </a:lvl5pPr>
            <a:lvl6pPr marL="2743200" lvl="5" indent="-228600" algn="l">
              <a:lnSpc>
                <a:spcPct val="90000"/>
              </a:lnSpc>
              <a:spcBef>
                <a:spcPts val="400"/>
              </a:spcBef>
              <a:spcAft>
                <a:spcPts val="0"/>
              </a:spcAft>
              <a:buSzPts val="1600"/>
              <a:buNone/>
              <a:defRPr sz="1600" b="1"/>
            </a:lvl6pPr>
            <a:lvl7pPr marL="3200400" lvl="6" indent="-228600" algn="l">
              <a:lnSpc>
                <a:spcPct val="90000"/>
              </a:lnSpc>
              <a:spcBef>
                <a:spcPts val="400"/>
              </a:spcBef>
              <a:spcAft>
                <a:spcPts val="0"/>
              </a:spcAft>
              <a:buSzPts val="1600"/>
              <a:buNone/>
              <a:defRPr sz="1600" b="1"/>
            </a:lvl7pPr>
            <a:lvl8pPr marL="3657600" lvl="7" indent="-228600" algn="l">
              <a:lnSpc>
                <a:spcPct val="90000"/>
              </a:lnSpc>
              <a:spcBef>
                <a:spcPts val="400"/>
              </a:spcBef>
              <a:spcAft>
                <a:spcPts val="0"/>
              </a:spcAft>
              <a:buSzPts val="1600"/>
              <a:buNone/>
              <a:defRPr sz="1600" b="1"/>
            </a:lvl8pPr>
            <a:lvl9pPr marL="4114800" lvl="8" indent="-228600" algn="l">
              <a:lnSpc>
                <a:spcPct val="90000"/>
              </a:lnSpc>
              <a:spcBef>
                <a:spcPts val="400"/>
              </a:spcBef>
              <a:spcAft>
                <a:spcPts val="400"/>
              </a:spcAft>
              <a:buSzPts val="1600"/>
              <a:buNone/>
              <a:defRPr sz="1600" b="1"/>
            </a:lvl9pPr>
          </a:lstStyle>
          <a:p>
            <a:endParaRPr/>
          </a:p>
        </p:txBody>
      </p:sp>
      <p:sp>
        <p:nvSpPr>
          <p:cNvPr id="46" name="Google Shape;46;p83"/>
          <p:cNvSpPr txBox="1"/>
          <p:nvPr/>
        </p:nvSpPr>
        <p:spPr>
          <a:xfrm>
            <a:off x="1024128" y="1139687"/>
            <a:ext cx="10143037" cy="945145"/>
          </a:xfrm>
          <a:prstGeom prst="rect">
            <a:avLst/>
          </a:prstGeom>
          <a:noFill/>
          <a:ln>
            <a:noFill/>
          </a:ln>
        </p:spPr>
        <p:txBody>
          <a:bodyPr spcFirstLastPara="1" wrap="square" lIns="91425" tIns="45700" rIns="91425" bIns="45700" anchor="ctr" anchorCtr="0">
            <a:noAutofit/>
          </a:bodyPr>
          <a:lstStyle/>
          <a:p>
            <a:pPr marL="0" marR="0" lvl="0" indent="0" algn="l" rtl="0">
              <a:lnSpc>
                <a:spcPct val="80000"/>
              </a:lnSpc>
              <a:spcBef>
                <a:spcPts val="0"/>
              </a:spcBef>
              <a:spcAft>
                <a:spcPts val="0"/>
              </a:spcAft>
              <a:buClr>
                <a:srgbClr val="253356"/>
              </a:buClr>
              <a:buSzPts val="4000"/>
              <a:buFont typeface="Calibri"/>
              <a:buNone/>
            </a:pPr>
            <a:r>
              <a:rPr lang="fr-FR" sz="4000" b="0" i="0" u="none" strike="noStrike" cap="none" dirty="0">
                <a:solidFill>
                  <a:srgbClr val="253356"/>
                </a:solidFill>
                <a:latin typeface="Comic Sans MS" panose="030F0702030302020204" pitchFamily="66" charset="0"/>
                <a:ea typeface="Calibri"/>
                <a:cs typeface="Calibri"/>
                <a:sym typeface="Calibri"/>
              </a:rPr>
              <a:t>CLICK TO EDIT MASTER TITLE STYLE</a:t>
            </a:r>
            <a:endParaRPr sz="1400" b="0" i="0" u="none" strike="noStrike" cap="none" dirty="0">
              <a:solidFill>
                <a:srgbClr val="000000"/>
              </a:solidFill>
              <a:latin typeface="Comic Sans MS" panose="030F0702030302020204" pitchFamily="66" charset="0"/>
              <a:ea typeface="Arial"/>
              <a:cs typeface="Arial"/>
              <a:sym typeface="Arial"/>
            </a:endParaRPr>
          </a:p>
        </p:txBody>
      </p:sp>
      <p:sp>
        <p:nvSpPr>
          <p:cNvPr id="47" name="Google Shape;47;p83"/>
          <p:cNvSpPr txBox="1">
            <a:spLocks noGrp="1"/>
          </p:cNvSpPr>
          <p:nvPr>
            <p:ph type="body" idx="3"/>
          </p:nvPr>
        </p:nvSpPr>
        <p:spPr>
          <a:xfrm>
            <a:off x="1024128" y="3163941"/>
            <a:ext cx="4754880" cy="2733277"/>
          </a:xfrm>
          <a:prstGeom prst="rect">
            <a:avLst/>
          </a:prstGeom>
          <a:noFill/>
          <a:ln>
            <a:noFill/>
          </a:ln>
        </p:spPr>
        <p:txBody>
          <a:bodyPr spcFirstLastPara="1" wrap="square" lIns="45700" tIns="45700" rIns="45700" bIns="45700" anchor="t" anchorCtr="0">
            <a:normAutofit/>
          </a:bodyPr>
          <a:lstStyle>
            <a:lvl1pPr marL="457200" lvl="0" indent="-355600" algn="l">
              <a:lnSpc>
                <a:spcPct val="90000"/>
              </a:lnSpc>
              <a:spcBef>
                <a:spcPts val="1200"/>
              </a:spcBef>
              <a:spcAft>
                <a:spcPts val="0"/>
              </a:spcAft>
              <a:buSzPts val="2000"/>
              <a:buChar char=" "/>
              <a:defRPr>
                <a:solidFill>
                  <a:srgbClr val="253356"/>
                </a:solidFill>
                <a:latin typeface="Comic Sans MS" panose="030F0702030302020204" pitchFamily="66" charset="0"/>
              </a:defRPr>
            </a:lvl1pPr>
            <a:lvl2pPr marL="914400" lvl="1" indent="-330200" algn="l">
              <a:lnSpc>
                <a:spcPct val="90000"/>
              </a:lnSpc>
              <a:spcBef>
                <a:spcPts val="200"/>
              </a:spcBef>
              <a:spcAft>
                <a:spcPts val="0"/>
              </a:spcAft>
              <a:buSzPts val="1600"/>
              <a:buChar char="?"/>
              <a:defRPr>
                <a:solidFill>
                  <a:srgbClr val="374C81"/>
                </a:solidFill>
              </a:defRPr>
            </a:lvl2pPr>
            <a:lvl3pPr marL="1371600" lvl="2" indent="-304800" algn="l">
              <a:lnSpc>
                <a:spcPct val="90000"/>
              </a:lnSpc>
              <a:spcBef>
                <a:spcPts val="400"/>
              </a:spcBef>
              <a:spcAft>
                <a:spcPts val="0"/>
              </a:spcAft>
              <a:buSzPts val="1200"/>
              <a:buChar char="?"/>
              <a:defRPr>
                <a:solidFill>
                  <a:srgbClr val="3477B2"/>
                </a:solidFill>
              </a:defRPr>
            </a:lvl3pPr>
            <a:lvl4pPr marL="1828800" lvl="3" indent="-304800" algn="l">
              <a:lnSpc>
                <a:spcPct val="90000"/>
              </a:lnSpc>
              <a:spcBef>
                <a:spcPts val="400"/>
              </a:spcBef>
              <a:spcAft>
                <a:spcPts val="0"/>
              </a:spcAft>
              <a:buSzPts val="1200"/>
              <a:buChar char="?"/>
              <a:defRPr>
                <a:solidFill>
                  <a:srgbClr val="1E5F9F"/>
                </a:solidFill>
              </a:defRPr>
            </a:lvl4pPr>
            <a:lvl5pPr marL="2286000" lvl="4" indent="-304800" algn="l">
              <a:lnSpc>
                <a:spcPct val="90000"/>
              </a:lnSpc>
              <a:spcBef>
                <a:spcPts val="400"/>
              </a:spcBef>
              <a:spcAft>
                <a:spcPts val="0"/>
              </a:spcAft>
              <a:buSzPts val="1200"/>
              <a:buChar char="?"/>
              <a:defRPr>
                <a:solidFill>
                  <a:srgbClr val="417B84"/>
                </a:solidFill>
              </a:defRPr>
            </a:lvl5pPr>
            <a:lvl6pPr marL="2743200" lvl="5" indent="-342900" algn="l">
              <a:lnSpc>
                <a:spcPct val="90000"/>
              </a:lnSpc>
              <a:spcBef>
                <a:spcPts val="400"/>
              </a:spcBef>
              <a:spcAft>
                <a:spcPts val="0"/>
              </a:spcAft>
              <a:buSzPts val="1800"/>
              <a:buChar char="?"/>
              <a:defRPr/>
            </a:lvl6pPr>
            <a:lvl7pPr marL="3200400" lvl="6" indent="-342900" algn="l">
              <a:lnSpc>
                <a:spcPct val="90000"/>
              </a:lnSpc>
              <a:spcBef>
                <a:spcPts val="400"/>
              </a:spcBef>
              <a:spcAft>
                <a:spcPts val="0"/>
              </a:spcAft>
              <a:buSzPts val="1800"/>
              <a:buChar char="?"/>
              <a:defRPr/>
            </a:lvl7pPr>
            <a:lvl8pPr marL="3657600" lvl="7" indent="-342900" algn="l">
              <a:lnSpc>
                <a:spcPct val="90000"/>
              </a:lnSpc>
              <a:spcBef>
                <a:spcPts val="400"/>
              </a:spcBef>
              <a:spcAft>
                <a:spcPts val="0"/>
              </a:spcAft>
              <a:buSzPts val="1800"/>
              <a:buChar char="?"/>
              <a:defRPr/>
            </a:lvl8pPr>
            <a:lvl9pPr marL="4114800" lvl="8" indent="-342900" algn="l">
              <a:lnSpc>
                <a:spcPct val="90000"/>
              </a:lnSpc>
              <a:spcBef>
                <a:spcPts val="400"/>
              </a:spcBef>
              <a:spcAft>
                <a:spcPts val="400"/>
              </a:spcAft>
              <a:buSzPts val="1800"/>
              <a:buChar char="?"/>
              <a:defRPr/>
            </a:lvl9pPr>
          </a:lstStyle>
          <a:p>
            <a:endParaRPr/>
          </a:p>
        </p:txBody>
      </p:sp>
      <p:sp>
        <p:nvSpPr>
          <p:cNvPr id="48" name="Google Shape;48;p83"/>
          <p:cNvSpPr txBox="1">
            <a:spLocks noGrp="1"/>
          </p:cNvSpPr>
          <p:nvPr>
            <p:ph type="body" idx="4"/>
          </p:nvPr>
        </p:nvSpPr>
        <p:spPr>
          <a:xfrm>
            <a:off x="6412285" y="3163941"/>
            <a:ext cx="4754880" cy="2733277"/>
          </a:xfrm>
          <a:prstGeom prst="rect">
            <a:avLst/>
          </a:prstGeom>
          <a:noFill/>
          <a:ln>
            <a:noFill/>
          </a:ln>
        </p:spPr>
        <p:txBody>
          <a:bodyPr spcFirstLastPara="1" wrap="square" lIns="45700" tIns="45700" rIns="45700" bIns="45700" anchor="t" anchorCtr="0">
            <a:normAutofit/>
          </a:bodyPr>
          <a:lstStyle>
            <a:lvl1pPr marL="457200" lvl="0" indent="-355600" algn="l">
              <a:lnSpc>
                <a:spcPct val="90000"/>
              </a:lnSpc>
              <a:spcBef>
                <a:spcPts val="1200"/>
              </a:spcBef>
              <a:spcAft>
                <a:spcPts val="0"/>
              </a:spcAft>
              <a:buSzPts val="2000"/>
              <a:buChar char=" "/>
              <a:defRPr>
                <a:solidFill>
                  <a:srgbClr val="253356"/>
                </a:solidFill>
                <a:latin typeface="Comic Sans MS" panose="030F0702030302020204" pitchFamily="66" charset="0"/>
              </a:defRPr>
            </a:lvl1pPr>
            <a:lvl2pPr marL="914400" lvl="1" indent="-330200" algn="l">
              <a:lnSpc>
                <a:spcPct val="90000"/>
              </a:lnSpc>
              <a:spcBef>
                <a:spcPts val="200"/>
              </a:spcBef>
              <a:spcAft>
                <a:spcPts val="0"/>
              </a:spcAft>
              <a:buSzPts val="1600"/>
              <a:buChar char="?"/>
              <a:defRPr>
                <a:solidFill>
                  <a:srgbClr val="374C81"/>
                </a:solidFill>
              </a:defRPr>
            </a:lvl2pPr>
            <a:lvl3pPr marL="1371600" lvl="2" indent="-304800" algn="l">
              <a:lnSpc>
                <a:spcPct val="90000"/>
              </a:lnSpc>
              <a:spcBef>
                <a:spcPts val="400"/>
              </a:spcBef>
              <a:spcAft>
                <a:spcPts val="0"/>
              </a:spcAft>
              <a:buSzPts val="1200"/>
              <a:buChar char="?"/>
              <a:defRPr>
                <a:solidFill>
                  <a:srgbClr val="3477B2"/>
                </a:solidFill>
              </a:defRPr>
            </a:lvl3pPr>
            <a:lvl4pPr marL="1828800" lvl="3" indent="-304800" algn="l">
              <a:lnSpc>
                <a:spcPct val="90000"/>
              </a:lnSpc>
              <a:spcBef>
                <a:spcPts val="400"/>
              </a:spcBef>
              <a:spcAft>
                <a:spcPts val="0"/>
              </a:spcAft>
              <a:buSzPts val="1200"/>
              <a:buChar char="?"/>
              <a:defRPr>
                <a:solidFill>
                  <a:srgbClr val="1E5F9F"/>
                </a:solidFill>
              </a:defRPr>
            </a:lvl4pPr>
            <a:lvl5pPr marL="2286000" lvl="4" indent="-304800" algn="l">
              <a:lnSpc>
                <a:spcPct val="90000"/>
              </a:lnSpc>
              <a:spcBef>
                <a:spcPts val="400"/>
              </a:spcBef>
              <a:spcAft>
                <a:spcPts val="0"/>
              </a:spcAft>
              <a:buSzPts val="1200"/>
              <a:buChar char="?"/>
              <a:defRPr>
                <a:solidFill>
                  <a:srgbClr val="417B84"/>
                </a:solidFill>
              </a:defRPr>
            </a:lvl5pPr>
            <a:lvl6pPr marL="2743200" lvl="5" indent="-342900" algn="l">
              <a:lnSpc>
                <a:spcPct val="90000"/>
              </a:lnSpc>
              <a:spcBef>
                <a:spcPts val="400"/>
              </a:spcBef>
              <a:spcAft>
                <a:spcPts val="0"/>
              </a:spcAft>
              <a:buSzPts val="1800"/>
              <a:buChar char="?"/>
              <a:defRPr/>
            </a:lvl6pPr>
            <a:lvl7pPr marL="3200400" lvl="6" indent="-342900" algn="l">
              <a:lnSpc>
                <a:spcPct val="90000"/>
              </a:lnSpc>
              <a:spcBef>
                <a:spcPts val="400"/>
              </a:spcBef>
              <a:spcAft>
                <a:spcPts val="0"/>
              </a:spcAft>
              <a:buSzPts val="1800"/>
              <a:buChar char="?"/>
              <a:defRPr/>
            </a:lvl7pPr>
            <a:lvl8pPr marL="3657600" lvl="7" indent="-342900" algn="l">
              <a:lnSpc>
                <a:spcPct val="90000"/>
              </a:lnSpc>
              <a:spcBef>
                <a:spcPts val="400"/>
              </a:spcBef>
              <a:spcAft>
                <a:spcPts val="0"/>
              </a:spcAft>
              <a:buSzPts val="1800"/>
              <a:buChar char="?"/>
              <a:defRPr/>
            </a:lvl8pPr>
            <a:lvl9pPr marL="4114800" lvl="8" indent="-342900" algn="l">
              <a:lnSpc>
                <a:spcPct val="90000"/>
              </a:lnSpc>
              <a:spcBef>
                <a:spcPts val="400"/>
              </a:spcBef>
              <a:spcAft>
                <a:spcPts val="400"/>
              </a:spcAft>
              <a:buSzPts val="1800"/>
              <a:buChar char="?"/>
              <a:defRPr/>
            </a:lvl9pPr>
          </a:lstStyle>
          <a:p>
            <a:endParaRPr/>
          </a:p>
        </p:txBody>
      </p:sp>
      <p:sp>
        <p:nvSpPr>
          <p:cNvPr id="49" name="Google Shape;49;p83"/>
          <p:cNvSpPr txBox="1">
            <a:spLocks noGrp="1"/>
          </p:cNvSpPr>
          <p:nvPr>
            <p:ph type="dt" idx="10"/>
          </p:nvPr>
        </p:nvSpPr>
        <p:spPr>
          <a:xfrm>
            <a:off x="1024129" y="6200027"/>
            <a:ext cx="2154143" cy="27432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lang="en-US" dirty="0"/>
          </a:p>
        </p:txBody>
      </p:sp>
      <p:sp>
        <p:nvSpPr>
          <p:cNvPr id="50" name="Google Shape;50;p83"/>
          <p:cNvSpPr txBox="1">
            <a:spLocks noGrp="1"/>
          </p:cNvSpPr>
          <p:nvPr>
            <p:ph type="ftr" idx="11"/>
          </p:nvPr>
        </p:nvSpPr>
        <p:spPr>
          <a:xfrm>
            <a:off x="3659072" y="6196384"/>
            <a:ext cx="5901459" cy="274320"/>
          </a:xfrm>
          <a:prstGeom prst="rect">
            <a:avLst/>
          </a:prstGeom>
          <a:noFill/>
          <a:ln>
            <a:noFill/>
          </a:ln>
        </p:spPr>
        <p:txBody>
          <a:bodyPr spcFirstLastPara="1" wrap="square" lIns="91425" tIns="45700" rIns="91425" bIns="45700" anchor="ctr" anchorCtr="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lang="en-US" dirty="0"/>
          </a:p>
        </p:txBody>
      </p:sp>
      <p:sp>
        <p:nvSpPr>
          <p:cNvPr id="51" name="Google Shape;51;p83"/>
          <p:cNvSpPr txBox="1">
            <a:spLocks noGrp="1"/>
          </p:cNvSpPr>
          <p:nvPr>
            <p:ph type="sldNum" idx="12"/>
          </p:nvPr>
        </p:nvSpPr>
        <p:spPr>
          <a:xfrm>
            <a:off x="10536952" y="6334540"/>
            <a:ext cx="630213" cy="273324"/>
          </a:xfrm>
          <a:prstGeom prst="rect">
            <a:avLst/>
          </a:prstGeom>
          <a:noFill/>
          <a:ln>
            <a:noFill/>
          </a:ln>
        </p:spPr>
        <p:txBody>
          <a:bodyPr spcFirstLastPara="1" wrap="square" lIns="91425" tIns="45700" rIns="91425" bIns="45700" anchor="ctr" anchorCtr="0">
            <a:noAutofit/>
          </a:bodyPr>
          <a:lstStyle>
            <a:lvl1pPr marL="0" marR="0" lvl="0"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omic Sans MS" panose="030F0702030302020204" pitchFamily="66" charset="0"/>
                <a:ea typeface="Comic Sans MS" panose="030F0702030302020204" pitchFamily="66" charset="0"/>
                <a:cs typeface="Calibri"/>
                <a:sym typeface="Calibri"/>
              </a:defRPr>
            </a:lvl1pPr>
            <a:lvl2pPr marL="0" marR="0" lvl="1"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2pPr>
            <a:lvl3pPr marL="0" marR="0" lvl="2"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3pPr>
            <a:lvl4pPr marL="0" marR="0" lvl="3"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4pPr>
            <a:lvl5pPr marL="0" marR="0" lvl="4"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5pPr>
            <a:lvl6pPr marL="0" marR="0" lvl="5"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6pPr>
            <a:lvl7pPr marL="0" marR="0" lvl="6"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7pPr>
            <a:lvl8pPr marL="0" marR="0" lvl="7"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8pPr>
            <a:lvl9pPr marL="0" marR="0" lvl="8"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9pPr>
          </a:lstStyle>
          <a:p>
            <a:fld id="{00000000-1234-1234-1234-123412341234}" type="slidenum">
              <a:rPr lang="fr-FR" smtClean="0"/>
              <a:pPr/>
              <a:t>‹#›</a:t>
            </a:fld>
            <a:endParaRPr lang="fr-FR" dirty="0"/>
          </a:p>
        </p:txBody>
      </p:sp>
    </p:spTree>
    <p:custDataLst>
      <p:tags r:id="rId1"/>
    </p:custData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Content with Caption">
  <p:cSld name="Content with Caption">
    <p:spTree>
      <p:nvGrpSpPr>
        <p:cNvPr id="1" name="Shape 52"/>
        <p:cNvGrpSpPr/>
        <p:nvPr/>
      </p:nvGrpSpPr>
      <p:grpSpPr>
        <a:xfrm>
          <a:off x="0" y="0"/>
          <a:ext cx="0" cy="0"/>
          <a:chOff x="0" y="0"/>
          <a:chExt cx="0" cy="0"/>
        </a:xfrm>
      </p:grpSpPr>
      <p:sp>
        <p:nvSpPr>
          <p:cNvPr id="53" name="Google Shape;53;p84"/>
          <p:cNvSpPr txBox="1">
            <a:spLocks noGrp="1"/>
          </p:cNvSpPr>
          <p:nvPr>
            <p:ph type="title"/>
          </p:nvPr>
        </p:nvSpPr>
        <p:spPr>
          <a:xfrm>
            <a:off x="1024128" y="1139688"/>
            <a:ext cx="4389120" cy="1069181"/>
          </a:xfrm>
          <a:prstGeom prst="rect">
            <a:avLst/>
          </a:prstGeom>
          <a:noFill/>
          <a:ln>
            <a:noFill/>
          </a:ln>
        </p:spPr>
        <p:txBody>
          <a:bodyPr spcFirstLastPara="1" wrap="square" lIns="91425" tIns="45700" rIns="91425" bIns="45700" anchor="ctr" anchorCtr="0">
            <a:noAutofit/>
          </a:bodyPr>
          <a:lstStyle>
            <a:lvl1pPr lvl="0" algn="l">
              <a:lnSpc>
                <a:spcPct val="80000"/>
              </a:lnSpc>
              <a:spcBef>
                <a:spcPts val="0"/>
              </a:spcBef>
              <a:spcAft>
                <a:spcPts val="0"/>
              </a:spcAft>
              <a:buClr>
                <a:srgbClr val="0C0C0C"/>
              </a:buClr>
              <a:buSzPts val="2800"/>
              <a:buFont typeface="Calibri"/>
              <a:buNone/>
              <a:defRPr sz="2800">
                <a:latin typeface="Comic Sans MS" panose="030F0702030302020204" pitchFamily="66" charset="0"/>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4" name="Google Shape;54;p84"/>
          <p:cNvSpPr txBox="1">
            <a:spLocks noGrp="1"/>
          </p:cNvSpPr>
          <p:nvPr>
            <p:ph type="body" idx="1"/>
          </p:nvPr>
        </p:nvSpPr>
        <p:spPr>
          <a:xfrm>
            <a:off x="5715000" y="1139687"/>
            <a:ext cx="5469835" cy="4867921"/>
          </a:xfrm>
          <a:prstGeom prst="rect">
            <a:avLst/>
          </a:prstGeom>
          <a:noFill/>
          <a:ln>
            <a:noFill/>
          </a:ln>
        </p:spPr>
        <p:txBody>
          <a:bodyPr spcFirstLastPara="1" wrap="square" lIns="45700" tIns="45700" rIns="45700" bIns="45700" anchor="t" anchorCtr="0">
            <a:normAutofit/>
          </a:bodyPr>
          <a:lstStyle>
            <a:lvl1pPr marL="457200" lvl="0" indent="-355600" algn="l">
              <a:lnSpc>
                <a:spcPct val="90000"/>
              </a:lnSpc>
              <a:spcBef>
                <a:spcPts val="1200"/>
              </a:spcBef>
              <a:spcAft>
                <a:spcPts val="0"/>
              </a:spcAft>
              <a:buSzPts val="2000"/>
              <a:buChar char=" "/>
              <a:defRPr>
                <a:solidFill>
                  <a:srgbClr val="253356"/>
                </a:solidFill>
                <a:latin typeface="Comic Sans MS" panose="030F0702030302020204" pitchFamily="66" charset="0"/>
              </a:defRPr>
            </a:lvl1pPr>
            <a:lvl2pPr marL="914400" lvl="1" indent="-330200" algn="l">
              <a:lnSpc>
                <a:spcPct val="90000"/>
              </a:lnSpc>
              <a:spcBef>
                <a:spcPts val="200"/>
              </a:spcBef>
              <a:spcAft>
                <a:spcPts val="0"/>
              </a:spcAft>
              <a:buSzPts val="1600"/>
              <a:buChar char="?"/>
              <a:defRPr>
                <a:solidFill>
                  <a:srgbClr val="374C81"/>
                </a:solidFill>
              </a:defRPr>
            </a:lvl2pPr>
            <a:lvl3pPr marL="1371600" lvl="2" indent="-304800" algn="l">
              <a:lnSpc>
                <a:spcPct val="90000"/>
              </a:lnSpc>
              <a:spcBef>
                <a:spcPts val="400"/>
              </a:spcBef>
              <a:spcAft>
                <a:spcPts val="0"/>
              </a:spcAft>
              <a:buSzPts val="1200"/>
              <a:buChar char="?"/>
              <a:defRPr>
                <a:solidFill>
                  <a:srgbClr val="3477B2"/>
                </a:solidFill>
              </a:defRPr>
            </a:lvl3pPr>
            <a:lvl4pPr marL="1828800" lvl="3" indent="-304800" algn="l">
              <a:lnSpc>
                <a:spcPct val="90000"/>
              </a:lnSpc>
              <a:spcBef>
                <a:spcPts val="400"/>
              </a:spcBef>
              <a:spcAft>
                <a:spcPts val="0"/>
              </a:spcAft>
              <a:buSzPts val="1200"/>
              <a:buChar char="?"/>
              <a:defRPr>
                <a:solidFill>
                  <a:srgbClr val="1E5F9F"/>
                </a:solidFill>
              </a:defRPr>
            </a:lvl4pPr>
            <a:lvl5pPr marL="2286000" lvl="4" indent="-304800" algn="l">
              <a:lnSpc>
                <a:spcPct val="90000"/>
              </a:lnSpc>
              <a:spcBef>
                <a:spcPts val="400"/>
              </a:spcBef>
              <a:spcAft>
                <a:spcPts val="0"/>
              </a:spcAft>
              <a:buSzPts val="1200"/>
              <a:buChar char="?"/>
              <a:defRPr>
                <a:solidFill>
                  <a:srgbClr val="417B84"/>
                </a:solidFill>
              </a:defRPr>
            </a:lvl5pPr>
            <a:lvl6pPr marL="2743200" lvl="5" indent="-342900" algn="l">
              <a:lnSpc>
                <a:spcPct val="90000"/>
              </a:lnSpc>
              <a:spcBef>
                <a:spcPts val="400"/>
              </a:spcBef>
              <a:spcAft>
                <a:spcPts val="0"/>
              </a:spcAft>
              <a:buSzPts val="1800"/>
              <a:buChar char="?"/>
              <a:defRPr/>
            </a:lvl6pPr>
            <a:lvl7pPr marL="3200400" lvl="6" indent="-342900" algn="l">
              <a:lnSpc>
                <a:spcPct val="90000"/>
              </a:lnSpc>
              <a:spcBef>
                <a:spcPts val="400"/>
              </a:spcBef>
              <a:spcAft>
                <a:spcPts val="0"/>
              </a:spcAft>
              <a:buSzPts val="1800"/>
              <a:buChar char="?"/>
              <a:defRPr/>
            </a:lvl7pPr>
            <a:lvl8pPr marL="3657600" lvl="7" indent="-342900" algn="l">
              <a:lnSpc>
                <a:spcPct val="90000"/>
              </a:lnSpc>
              <a:spcBef>
                <a:spcPts val="400"/>
              </a:spcBef>
              <a:spcAft>
                <a:spcPts val="0"/>
              </a:spcAft>
              <a:buSzPts val="1800"/>
              <a:buChar char="?"/>
              <a:defRPr/>
            </a:lvl8pPr>
            <a:lvl9pPr marL="4114800" lvl="8" indent="-342900" algn="l">
              <a:lnSpc>
                <a:spcPct val="90000"/>
              </a:lnSpc>
              <a:spcBef>
                <a:spcPts val="400"/>
              </a:spcBef>
              <a:spcAft>
                <a:spcPts val="400"/>
              </a:spcAft>
              <a:buSzPts val="1800"/>
              <a:buChar char="?"/>
              <a:defRPr/>
            </a:lvl9pPr>
          </a:lstStyle>
          <a:p>
            <a:endParaRPr/>
          </a:p>
        </p:txBody>
      </p:sp>
      <p:sp>
        <p:nvSpPr>
          <p:cNvPr id="55" name="Google Shape;55;p84"/>
          <p:cNvSpPr txBox="1">
            <a:spLocks noGrp="1"/>
          </p:cNvSpPr>
          <p:nvPr>
            <p:ph type="body" idx="2"/>
          </p:nvPr>
        </p:nvSpPr>
        <p:spPr>
          <a:xfrm>
            <a:off x="1024467" y="2505076"/>
            <a:ext cx="4387851" cy="3502025"/>
          </a:xfrm>
          <a:prstGeom prst="rect">
            <a:avLst/>
          </a:prstGeom>
          <a:noFill/>
          <a:ln>
            <a:noFill/>
          </a:ln>
        </p:spPr>
        <p:txBody>
          <a:bodyPr spcFirstLastPara="1" wrap="square" lIns="45700" tIns="45700" rIns="45700" bIns="45700" anchor="t" anchorCtr="0">
            <a:normAutofit/>
          </a:bodyPr>
          <a:lstStyle>
            <a:lvl1pPr marL="457200" lvl="0" indent="-355600" algn="l">
              <a:lnSpc>
                <a:spcPct val="90000"/>
              </a:lnSpc>
              <a:spcBef>
                <a:spcPts val="1200"/>
              </a:spcBef>
              <a:spcAft>
                <a:spcPts val="0"/>
              </a:spcAft>
              <a:buSzPts val="2000"/>
              <a:buChar char=" "/>
              <a:defRPr>
                <a:solidFill>
                  <a:srgbClr val="374C81"/>
                </a:solidFill>
                <a:latin typeface="Comic Sans MS" panose="030F0702030302020204" pitchFamily="66" charset="0"/>
              </a:defRPr>
            </a:lvl1pPr>
            <a:lvl2pPr marL="914400" lvl="1" indent="-228600" algn="l">
              <a:lnSpc>
                <a:spcPct val="90000"/>
              </a:lnSpc>
              <a:spcBef>
                <a:spcPts val="200"/>
              </a:spcBef>
              <a:spcAft>
                <a:spcPts val="0"/>
              </a:spcAft>
              <a:buSzPts val="1600"/>
              <a:buNone/>
              <a:defRPr/>
            </a:lvl2pPr>
            <a:lvl3pPr marL="1371600" lvl="2" indent="-342900" algn="l">
              <a:lnSpc>
                <a:spcPct val="90000"/>
              </a:lnSpc>
              <a:spcBef>
                <a:spcPts val="400"/>
              </a:spcBef>
              <a:spcAft>
                <a:spcPts val="0"/>
              </a:spcAft>
              <a:buSzPts val="1800"/>
              <a:buChar char="?"/>
              <a:defRPr/>
            </a:lvl3pPr>
            <a:lvl4pPr marL="1828800" lvl="3" indent="-342900" algn="l">
              <a:lnSpc>
                <a:spcPct val="90000"/>
              </a:lnSpc>
              <a:spcBef>
                <a:spcPts val="400"/>
              </a:spcBef>
              <a:spcAft>
                <a:spcPts val="0"/>
              </a:spcAft>
              <a:buSzPts val="1800"/>
              <a:buChar char="?"/>
              <a:defRPr/>
            </a:lvl4pPr>
            <a:lvl5pPr marL="2286000" lvl="4" indent="-342900" algn="l">
              <a:lnSpc>
                <a:spcPct val="90000"/>
              </a:lnSpc>
              <a:spcBef>
                <a:spcPts val="400"/>
              </a:spcBef>
              <a:spcAft>
                <a:spcPts val="0"/>
              </a:spcAft>
              <a:buSzPts val="1800"/>
              <a:buChar char="?"/>
              <a:defRPr/>
            </a:lvl5pPr>
            <a:lvl6pPr marL="2743200" lvl="5" indent="-342900" algn="l">
              <a:lnSpc>
                <a:spcPct val="90000"/>
              </a:lnSpc>
              <a:spcBef>
                <a:spcPts val="400"/>
              </a:spcBef>
              <a:spcAft>
                <a:spcPts val="0"/>
              </a:spcAft>
              <a:buSzPts val="1800"/>
              <a:buChar char="?"/>
              <a:defRPr/>
            </a:lvl6pPr>
            <a:lvl7pPr marL="3200400" lvl="6" indent="-342900" algn="l">
              <a:lnSpc>
                <a:spcPct val="90000"/>
              </a:lnSpc>
              <a:spcBef>
                <a:spcPts val="400"/>
              </a:spcBef>
              <a:spcAft>
                <a:spcPts val="0"/>
              </a:spcAft>
              <a:buSzPts val="1800"/>
              <a:buChar char="?"/>
              <a:defRPr/>
            </a:lvl7pPr>
            <a:lvl8pPr marL="3657600" lvl="7" indent="-342900" algn="l">
              <a:lnSpc>
                <a:spcPct val="90000"/>
              </a:lnSpc>
              <a:spcBef>
                <a:spcPts val="400"/>
              </a:spcBef>
              <a:spcAft>
                <a:spcPts val="0"/>
              </a:spcAft>
              <a:buSzPts val="1800"/>
              <a:buChar char="?"/>
              <a:defRPr/>
            </a:lvl8pPr>
            <a:lvl9pPr marL="4114800" lvl="8" indent="-342900" algn="l">
              <a:lnSpc>
                <a:spcPct val="90000"/>
              </a:lnSpc>
              <a:spcBef>
                <a:spcPts val="400"/>
              </a:spcBef>
              <a:spcAft>
                <a:spcPts val="400"/>
              </a:spcAft>
              <a:buSzPts val="1800"/>
              <a:buChar char="?"/>
              <a:defRPr/>
            </a:lvl9pPr>
          </a:lstStyle>
          <a:p>
            <a:endParaRPr/>
          </a:p>
        </p:txBody>
      </p:sp>
      <p:sp>
        <p:nvSpPr>
          <p:cNvPr id="56" name="Google Shape;56;p84"/>
          <p:cNvSpPr txBox="1">
            <a:spLocks noGrp="1"/>
          </p:cNvSpPr>
          <p:nvPr>
            <p:ph type="dt" idx="10"/>
          </p:nvPr>
        </p:nvSpPr>
        <p:spPr>
          <a:xfrm>
            <a:off x="1024129" y="6200027"/>
            <a:ext cx="2154143" cy="27432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lang="en-US" dirty="0"/>
          </a:p>
        </p:txBody>
      </p:sp>
      <p:sp>
        <p:nvSpPr>
          <p:cNvPr id="57" name="Google Shape;57;p84"/>
          <p:cNvSpPr txBox="1">
            <a:spLocks noGrp="1"/>
          </p:cNvSpPr>
          <p:nvPr>
            <p:ph type="ftr" idx="11"/>
          </p:nvPr>
        </p:nvSpPr>
        <p:spPr>
          <a:xfrm>
            <a:off x="3659072" y="6196384"/>
            <a:ext cx="5901459" cy="274320"/>
          </a:xfrm>
          <a:prstGeom prst="rect">
            <a:avLst/>
          </a:prstGeom>
          <a:noFill/>
          <a:ln>
            <a:noFill/>
          </a:ln>
        </p:spPr>
        <p:txBody>
          <a:bodyPr spcFirstLastPara="1" wrap="square" lIns="91425" tIns="45700" rIns="91425" bIns="45700" anchor="ctr" anchorCtr="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lang="en-US" dirty="0"/>
          </a:p>
        </p:txBody>
      </p:sp>
      <p:sp>
        <p:nvSpPr>
          <p:cNvPr id="58" name="Google Shape;58;p84"/>
          <p:cNvSpPr txBox="1">
            <a:spLocks noGrp="1"/>
          </p:cNvSpPr>
          <p:nvPr>
            <p:ph type="sldNum" idx="12"/>
          </p:nvPr>
        </p:nvSpPr>
        <p:spPr>
          <a:xfrm>
            <a:off x="10536952" y="6334540"/>
            <a:ext cx="630213" cy="273324"/>
          </a:xfrm>
          <a:prstGeom prst="rect">
            <a:avLst/>
          </a:prstGeom>
          <a:noFill/>
          <a:ln>
            <a:noFill/>
          </a:ln>
        </p:spPr>
        <p:txBody>
          <a:bodyPr spcFirstLastPara="1" wrap="square" lIns="91425" tIns="45700" rIns="91425" bIns="45700" anchor="ctr" anchorCtr="0">
            <a:noAutofit/>
          </a:bodyPr>
          <a:lstStyle>
            <a:lvl1pPr marL="0" marR="0" lvl="0"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omic Sans MS" panose="030F0702030302020204" pitchFamily="66" charset="0"/>
                <a:ea typeface="Comic Sans MS" panose="030F0702030302020204" pitchFamily="66" charset="0"/>
                <a:cs typeface="Calibri"/>
                <a:sym typeface="Calibri"/>
              </a:defRPr>
            </a:lvl1pPr>
            <a:lvl2pPr marL="0" marR="0" lvl="1"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2pPr>
            <a:lvl3pPr marL="0" marR="0" lvl="2"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3pPr>
            <a:lvl4pPr marL="0" marR="0" lvl="3"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4pPr>
            <a:lvl5pPr marL="0" marR="0" lvl="4"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5pPr>
            <a:lvl6pPr marL="0" marR="0" lvl="5"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6pPr>
            <a:lvl7pPr marL="0" marR="0" lvl="6"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7pPr>
            <a:lvl8pPr marL="0" marR="0" lvl="7"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8pPr>
            <a:lvl9pPr marL="0" marR="0" lvl="8"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9pPr>
          </a:lstStyle>
          <a:p>
            <a:fld id="{00000000-1234-1234-1234-123412341234}" type="slidenum">
              <a:rPr lang="fr-FR" smtClean="0"/>
              <a:pPr/>
              <a:t>‹#›</a:t>
            </a:fld>
            <a:endParaRPr lang="fr-FR" dirty="0"/>
          </a:p>
        </p:txBody>
      </p:sp>
    </p:spTree>
    <p:custDataLst>
      <p:tags r:id="rId1"/>
    </p:custData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p:cSld name="Title Only">
    <p:spTree>
      <p:nvGrpSpPr>
        <p:cNvPr id="1" name="Shape 59"/>
        <p:cNvGrpSpPr/>
        <p:nvPr/>
      </p:nvGrpSpPr>
      <p:grpSpPr>
        <a:xfrm>
          <a:off x="0" y="0"/>
          <a:ext cx="0" cy="0"/>
          <a:chOff x="0" y="0"/>
          <a:chExt cx="0" cy="0"/>
        </a:xfrm>
      </p:grpSpPr>
      <p:sp>
        <p:nvSpPr>
          <p:cNvPr id="60" name="Google Shape;60;p85"/>
          <p:cNvSpPr txBox="1">
            <a:spLocks noGrp="1"/>
          </p:cNvSpPr>
          <p:nvPr>
            <p:ph type="title"/>
          </p:nvPr>
        </p:nvSpPr>
        <p:spPr>
          <a:xfrm>
            <a:off x="1024128" y="1139687"/>
            <a:ext cx="10143037" cy="945145"/>
          </a:xfrm>
          <a:prstGeom prst="rect">
            <a:avLst/>
          </a:prstGeom>
          <a:noFill/>
          <a:ln>
            <a:noFill/>
          </a:ln>
        </p:spPr>
        <p:txBody>
          <a:bodyPr spcFirstLastPara="1" wrap="square" lIns="91425" tIns="45700" rIns="91425" bIns="45700" anchor="ctr" anchorCtr="0">
            <a:noAutofit/>
          </a:bodyPr>
          <a:lstStyle>
            <a:lvl1pPr lvl="0" algn="l">
              <a:lnSpc>
                <a:spcPct val="80000"/>
              </a:lnSpc>
              <a:spcBef>
                <a:spcPts val="0"/>
              </a:spcBef>
              <a:spcAft>
                <a:spcPts val="0"/>
              </a:spcAft>
              <a:buClr>
                <a:srgbClr val="253356"/>
              </a:buClr>
              <a:buSzPts val="4000"/>
              <a:buFont typeface="Calibri"/>
              <a:buNone/>
              <a:defRPr sz="4000">
                <a:solidFill>
                  <a:srgbClr val="253356"/>
                </a:solidFill>
                <a:latin typeface="Comic Sans MS" panose="030F0702030302020204" pitchFamily="66" charset="0"/>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1" name="Google Shape;61;p85"/>
          <p:cNvSpPr txBox="1">
            <a:spLocks noGrp="1"/>
          </p:cNvSpPr>
          <p:nvPr>
            <p:ph type="dt" idx="10"/>
          </p:nvPr>
        </p:nvSpPr>
        <p:spPr>
          <a:xfrm>
            <a:off x="1024129" y="6200027"/>
            <a:ext cx="2154143" cy="27432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lang="en-US" dirty="0"/>
          </a:p>
        </p:txBody>
      </p:sp>
      <p:sp>
        <p:nvSpPr>
          <p:cNvPr id="62" name="Google Shape;62;p85"/>
          <p:cNvSpPr txBox="1">
            <a:spLocks noGrp="1"/>
          </p:cNvSpPr>
          <p:nvPr>
            <p:ph type="ftr" idx="11"/>
          </p:nvPr>
        </p:nvSpPr>
        <p:spPr>
          <a:xfrm>
            <a:off x="3659072" y="6196384"/>
            <a:ext cx="5901459" cy="274320"/>
          </a:xfrm>
          <a:prstGeom prst="rect">
            <a:avLst/>
          </a:prstGeom>
          <a:noFill/>
          <a:ln>
            <a:noFill/>
          </a:ln>
        </p:spPr>
        <p:txBody>
          <a:bodyPr spcFirstLastPara="1" wrap="square" lIns="91425" tIns="45700" rIns="91425" bIns="45700" anchor="ctr" anchorCtr="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lang="en-US" dirty="0"/>
          </a:p>
        </p:txBody>
      </p:sp>
      <p:sp>
        <p:nvSpPr>
          <p:cNvPr id="63" name="Google Shape;63;p85"/>
          <p:cNvSpPr txBox="1">
            <a:spLocks noGrp="1"/>
          </p:cNvSpPr>
          <p:nvPr>
            <p:ph type="sldNum" idx="12"/>
          </p:nvPr>
        </p:nvSpPr>
        <p:spPr>
          <a:xfrm>
            <a:off x="10536952" y="6334540"/>
            <a:ext cx="630213" cy="273324"/>
          </a:xfrm>
          <a:prstGeom prst="rect">
            <a:avLst/>
          </a:prstGeom>
          <a:noFill/>
          <a:ln>
            <a:noFill/>
          </a:ln>
        </p:spPr>
        <p:txBody>
          <a:bodyPr spcFirstLastPara="1" wrap="square" lIns="91425" tIns="45700" rIns="91425" bIns="45700" anchor="ctr" anchorCtr="0">
            <a:noAutofit/>
          </a:bodyPr>
          <a:lstStyle>
            <a:lvl1pPr marL="0" marR="0" lvl="0"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omic Sans MS" panose="030F0702030302020204" pitchFamily="66" charset="0"/>
                <a:ea typeface="Comic Sans MS" panose="030F0702030302020204" pitchFamily="66" charset="0"/>
                <a:cs typeface="Calibri"/>
                <a:sym typeface="Calibri"/>
              </a:defRPr>
            </a:lvl1pPr>
            <a:lvl2pPr marL="0" marR="0" lvl="1"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2pPr>
            <a:lvl3pPr marL="0" marR="0" lvl="2"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3pPr>
            <a:lvl4pPr marL="0" marR="0" lvl="3"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4pPr>
            <a:lvl5pPr marL="0" marR="0" lvl="4"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5pPr>
            <a:lvl6pPr marL="0" marR="0" lvl="5"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6pPr>
            <a:lvl7pPr marL="0" marR="0" lvl="6"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7pPr>
            <a:lvl8pPr marL="0" marR="0" lvl="7"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8pPr>
            <a:lvl9pPr marL="0" marR="0" lvl="8"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9pPr>
          </a:lstStyle>
          <a:p>
            <a:fld id="{00000000-1234-1234-1234-123412341234}" type="slidenum">
              <a:rPr lang="fr-FR" smtClean="0"/>
              <a:pPr/>
              <a:t>‹#›</a:t>
            </a:fld>
            <a:endParaRPr lang="fr-FR" dirty="0"/>
          </a:p>
        </p:txBody>
      </p:sp>
      <p:sp>
        <p:nvSpPr>
          <p:cNvPr id="64" name="Google Shape;64;p85"/>
          <p:cNvSpPr>
            <a:spLocks noGrp="1"/>
          </p:cNvSpPr>
          <p:nvPr>
            <p:ph type="pic" idx="2"/>
          </p:nvPr>
        </p:nvSpPr>
        <p:spPr>
          <a:xfrm>
            <a:off x="7315200" y="2239964"/>
            <a:ext cx="3852333" cy="3736975"/>
          </a:xfrm>
          <a:prstGeom prst="rect">
            <a:avLst/>
          </a:prstGeom>
          <a:noFill/>
          <a:ln>
            <a:noFill/>
          </a:ln>
        </p:spPr>
        <p:txBody>
          <a:bodyPr spcFirstLastPara="1" wrap="square" lIns="45700" tIns="45700" rIns="45700" bIns="45700" anchor="t" anchorCtr="0">
            <a:normAutofit/>
          </a:bodyPr>
          <a:lstStyle>
            <a:lvl1pPr marR="0" lvl="0" algn="l" rtl="0">
              <a:lnSpc>
                <a:spcPct val="90000"/>
              </a:lnSpc>
              <a:spcBef>
                <a:spcPts val="1200"/>
              </a:spcBef>
              <a:spcAft>
                <a:spcPts val="0"/>
              </a:spcAft>
              <a:buClr>
                <a:schemeClr val="accent1"/>
              </a:buClr>
              <a:buSzPts val="2000"/>
              <a:buFont typeface="Twentieth Century"/>
              <a:buChar char=" "/>
              <a:defRPr sz="2000" b="0" i="0" u="none" strike="noStrike" cap="none">
                <a:solidFill>
                  <a:schemeClr val="dk1"/>
                </a:solidFill>
                <a:latin typeface="Comic Sans MS" panose="030F0702030302020204" pitchFamily="66" charset="0"/>
                <a:ea typeface="Comic Sans MS" panose="030F0702030302020204" pitchFamily="66" charset="0"/>
                <a:cs typeface="Calibri"/>
                <a:sym typeface="Calibri"/>
              </a:defRPr>
            </a:lvl1pPr>
            <a:lvl2pPr marR="0" lvl="1" algn="l" rtl="0">
              <a:lnSpc>
                <a:spcPct val="90000"/>
              </a:lnSpc>
              <a:spcBef>
                <a:spcPts val="200"/>
              </a:spcBef>
              <a:spcAft>
                <a:spcPts val="0"/>
              </a:spcAft>
              <a:buClr>
                <a:schemeClr val="accent1"/>
              </a:buClr>
              <a:buSzPts val="1600"/>
              <a:buFont typeface="Noto Sans Symbols"/>
              <a:buChar char="🢝"/>
              <a:defRPr sz="1600" b="0" i="0" u="none" strike="noStrike" cap="none">
                <a:solidFill>
                  <a:schemeClr val="dk1"/>
                </a:solidFill>
                <a:latin typeface="Calibri"/>
                <a:ea typeface="Calibri"/>
                <a:cs typeface="Calibri"/>
                <a:sym typeface="Calibri"/>
              </a:defRPr>
            </a:lvl2pPr>
            <a:lvl3pPr marR="0" lvl="2" algn="l" rtl="0">
              <a:lnSpc>
                <a:spcPct val="90000"/>
              </a:lnSpc>
              <a:spcBef>
                <a:spcPts val="400"/>
              </a:spcBef>
              <a:spcAft>
                <a:spcPts val="0"/>
              </a:spcAft>
              <a:buClr>
                <a:schemeClr val="accent1"/>
              </a:buClr>
              <a:buSzPts val="1200"/>
              <a:buFont typeface="Noto Sans Symbols"/>
              <a:buChar char="🢝"/>
              <a:defRPr sz="1200" b="0" i="0" u="none" strike="noStrike" cap="none">
                <a:solidFill>
                  <a:schemeClr val="dk1"/>
                </a:solidFill>
                <a:latin typeface="Calibri"/>
                <a:ea typeface="Calibri"/>
                <a:cs typeface="Calibri"/>
                <a:sym typeface="Calibri"/>
              </a:defRPr>
            </a:lvl3pPr>
            <a:lvl4pPr marR="0" lvl="3" algn="l" rtl="0">
              <a:lnSpc>
                <a:spcPct val="90000"/>
              </a:lnSpc>
              <a:spcBef>
                <a:spcPts val="400"/>
              </a:spcBef>
              <a:spcAft>
                <a:spcPts val="0"/>
              </a:spcAft>
              <a:buClr>
                <a:schemeClr val="accent1"/>
              </a:buClr>
              <a:buSzPts val="1200"/>
              <a:buFont typeface="Noto Sans Symbols"/>
              <a:buChar char="🢝"/>
              <a:defRPr sz="1200" b="0" i="0" u="none" strike="noStrike" cap="none">
                <a:solidFill>
                  <a:schemeClr val="dk1"/>
                </a:solidFill>
                <a:latin typeface="Calibri"/>
                <a:ea typeface="Calibri"/>
                <a:cs typeface="Calibri"/>
                <a:sym typeface="Calibri"/>
              </a:defRPr>
            </a:lvl4pPr>
            <a:lvl5pPr marR="0" lvl="4" algn="l" rtl="0">
              <a:lnSpc>
                <a:spcPct val="90000"/>
              </a:lnSpc>
              <a:spcBef>
                <a:spcPts val="400"/>
              </a:spcBef>
              <a:spcAft>
                <a:spcPts val="0"/>
              </a:spcAft>
              <a:buClr>
                <a:schemeClr val="accent1"/>
              </a:buClr>
              <a:buSzPts val="1200"/>
              <a:buFont typeface="Noto Sans Symbols"/>
              <a:buChar char="🢝"/>
              <a:defRPr sz="1200" b="0" i="0" u="none" strike="noStrike" cap="none">
                <a:solidFill>
                  <a:schemeClr val="dk1"/>
                </a:solidFill>
                <a:latin typeface="Calibri"/>
                <a:ea typeface="Calibri"/>
                <a:cs typeface="Calibri"/>
                <a:sym typeface="Calibri"/>
              </a:defRPr>
            </a:lvl5pPr>
            <a:lvl6pPr marR="0" lvl="5" algn="l" rtl="0">
              <a:lnSpc>
                <a:spcPct val="90000"/>
              </a:lnSpc>
              <a:spcBef>
                <a:spcPts val="400"/>
              </a:spcBef>
              <a:spcAft>
                <a:spcPts val="0"/>
              </a:spcAft>
              <a:buClr>
                <a:schemeClr val="accent1"/>
              </a:buClr>
              <a:buSzPts val="1200"/>
              <a:buFont typeface="Noto Sans Symbols"/>
              <a:buChar char="🢝"/>
              <a:defRPr sz="1200" b="0" i="0" u="none" strike="noStrike" cap="none">
                <a:solidFill>
                  <a:schemeClr val="dk1"/>
                </a:solidFill>
                <a:latin typeface="Calibri"/>
                <a:ea typeface="Calibri"/>
                <a:cs typeface="Calibri"/>
                <a:sym typeface="Calibri"/>
              </a:defRPr>
            </a:lvl6pPr>
            <a:lvl7pPr marR="0" lvl="6" algn="l" rtl="0">
              <a:lnSpc>
                <a:spcPct val="90000"/>
              </a:lnSpc>
              <a:spcBef>
                <a:spcPts val="400"/>
              </a:spcBef>
              <a:spcAft>
                <a:spcPts val="0"/>
              </a:spcAft>
              <a:buClr>
                <a:schemeClr val="accent1"/>
              </a:buClr>
              <a:buSzPts val="1200"/>
              <a:buFont typeface="Noto Sans Symbols"/>
              <a:buChar char="🢝"/>
              <a:defRPr sz="1200" b="0" i="0" u="none" strike="noStrike" cap="none">
                <a:solidFill>
                  <a:schemeClr val="dk1"/>
                </a:solidFill>
                <a:latin typeface="Calibri"/>
                <a:ea typeface="Calibri"/>
                <a:cs typeface="Calibri"/>
                <a:sym typeface="Calibri"/>
              </a:defRPr>
            </a:lvl7pPr>
            <a:lvl8pPr marR="0" lvl="7" algn="l" rtl="0">
              <a:lnSpc>
                <a:spcPct val="90000"/>
              </a:lnSpc>
              <a:spcBef>
                <a:spcPts val="400"/>
              </a:spcBef>
              <a:spcAft>
                <a:spcPts val="0"/>
              </a:spcAft>
              <a:buClr>
                <a:schemeClr val="accent1"/>
              </a:buClr>
              <a:buSzPts val="1200"/>
              <a:buFont typeface="Noto Sans Symbols"/>
              <a:buChar char="🢝"/>
              <a:defRPr sz="1200" b="0" i="0" u="none" strike="noStrike" cap="none">
                <a:solidFill>
                  <a:schemeClr val="dk1"/>
                </a:solidFill>
                <a:latin typeface="Calibri"/>
                <a:ea typeface="Calibri"/>
                <a:cs typeface="Calibri"/>
                <a:sym typeface="Calibri"/>
              </a:defRPr>
            </a:lvl8pPr>
            <a:lvl9pPr marR="0" lvl="8" algn="l" rtl="0">
              <a:lnSpc>
                <a:spcPct val="90000"/>
              </a:lnSpc>
              <a:spcBef>
                <a:spcPts val="400"/>
              </a:spcBef>
              <a:spcAft>
                <a:spcPts val="400"/>
              </a:spcAft>
              <a:buClr>
                <a:schemeClr val="accent1"/>
              </a:buClr>
              <a:buSzPts val="1200"/>
              <a:buFont typeface="Noto Sans Symbols"/>
              <a:buChar char="🢝"/>
              <a:defRPr sz="1200" b="0" i="0" u="none" strike="noStrike" cap="none">
                <a:solidFill>
                  <a:schemeClr val="dk1"/>
                </a:solidFill>
                <a:latin typeface="Calibri"/>
                <a:ea typeface="Calibri"/>
                <a:cs typeface="Calibri"/>
                <a:sym typeface="Calibri"/>
              </a:defRPr>
            </a:lvl9pPr>
          </a:lstStyle>
          <a:p>
            <a:endParaRPr dirty="0"/>
          </a:p>
        </p:txBody>
      </p:sp>
      <p:sp>
        <p:nvSpPr>
          <p:cNvPr id="65" name="Google Shape;65;p85"/>
          <p:cNvSpPr txBox="1">
            <a:spLocks noGrp="1"/>
          </p:cNvSpPr>
          <p:nvPr>
            <p:ph type="body" idx="1"/>
          </p:nvPr>
        </p:nvSpPr>
        <p:spPr>
          <a:xfrm>
            <a:off x="1024128" y="2239964"/>
            <a:ext cx="6043699" cy="3736975"/>
          </a:xfrm>
          <a:prstGeom prst="rect">
            <a:avLst/>
          </a:prstGeom>
          <a:noFill/>
          <a:ln>
            <a:noFill/>
          </a:ln>
        </p:spPr>
        <p:txBody>
          <a:bodyPr spcFirstLastPara="1" wrap="square" lIns="45700" tIns="45700" rIns="45700" bIns="45700" anchor="t" anchorCtr="0">
            <a:normAutofit/>
          </a:bodyPr>
          <a:lstStyle>
            <a:lvl1pPr marL="457200" lvl="0" indent="-355600" algn="l">
              <a:lnSpc>
                <a:spcPct val="90000"/>
              </a:lnSpc>
              <a:spcBef>
                <a:spcPts val="1200"/>
              </a:spcBef>
              <a:spcAft>
                <a:spcPts val="0"/>
              </a:spcAft>
              <a:buSzPts val="2000"/>
              <a:buChar char=" "/>
              <a:defRPr>
                <a:solidFill>
                  <a:srgbClr val="253356"/>
                </a:solidFill>
                <a:latin typeface="Comic Sans MS" panose="030F0702030302020204" pitchFamily="66" charset="0"/>
              </a:defRPr>
            </a:lvl1pPr>
            <a:lvl2pPr marL="914400" lvl="1" indent="-330200" algn="l">
              <a:lnSpc>
                <a:spcPct val="90000"/>
              </a:lnSpc>
              <a:spcBef>
                <a:spcPts val="200"/>
              </a:spcBef>
              <a:spcAft>
                <a:spcPts val="0"/>
              </a:spcAft>
              <a:buSzPts val="1600"/>
              <a:buChar char="?"/>
              <a:defRPr>
                <a:solidFill>
                  <a:srgbClr val="374C81"/>
                </a:solidFill>
              </a:defRPr>
            </a:lvl2pPr>
            <a:lvl3pPr marL="1371600" lvl="2" indent="-304800" algn="l">
              <a:lnSpc>
                <a:spcPct val="90000"/>
              </a:lnSpc>
              <a:spcBef>
                <a:spcPts val="400"/>
              </a:spcBef>
              <a:spcAft>
                <a:spcPts val="0"/>
              </a:spcAft>
              <a:buSzPts val="1200"/>
              <a:buChar char="?"/>
              <a:defRPr>
                <a:solidFill>
                  <a:srgbClr val="3477B2"/>
                </a:solidFill>
              </a:defRPr>
            </a:lvl3pPr>
            <a:lvl4pPr marL="1828800" lvl="3" indent="-304800" algn="l">
              <a:lnSpc>
                <a:spcPct val="90000"/>
              </a:lnSpc>
              <a:spcBef>
                <a:spcPts val="400"/>
              </a:spcBef>
              <a:spcAft>
                <a:spcPts val="0"/>
              </a:spcAft>
              <a:buSzPts val="1200"/>
              <a:buChar char="?"/>
              <a:defRPr>
                <a:solidFill>
                  <a:srgbClr val="1E5F9F"/>
                </a:solidFill>
              </a:defRPr>
            </a:lvl4pPr>
            <a:lvl5pPr marL="2286000" lvl="4" indent="-304800" algn="l">
              <a:lnSpc>
                <a:spcPct val="90000"/>
              </a:lnSpc>
              <a:spcBef>
                <a:spcPts val="400"/>
              </a:spcBef>
              <a:spcAft>
                <a:spcPts val="0"/>
              </a:spcAft>
              <a:buSzPts val="1200"/>
              <a:buChar char="?"/>
              <a:defRPr>
                <a:solidFill>
                  <a:srgbClr val="417B84"/>
                </a:solidFill>
              </a:defRPr>
            </a:lvl5pPr>
            <a:lvl6pPr marL="2743200" lvl="5" indent="-342900" algn="l">
              <a:lnSpc>
                <a:spcPct val="90000"/>
              </a:lnSpc>
              <a:spcBef>
                <a:spcPts val="400"/>
              </a:spcBef>
              <a:spcAft>
                <a:spcPts val="0"/>
              </a:spcAft>
              <a:buSzPts val="1800"/>
              <a:buChar char="?"/>
              <a:defRPr/>
            </a:lvl6pPr>
            <a:lvl7pPr marL="3200400" lvl="6" indent="-342900" algn="l">
              <a:lnSpc>
                <a:spcPct val="90000"/>
              </a:lnSpc>
              <a:spcBef>
                <a:spcPts val="400"/>
              </a:spcBef>
              <a:spcAft>
                <a:spcPts val="0"/>
              </a:spcAft>
              <a:buSzPts val="1800"/>
              <a:buChar char="?"/>
              <a:defRPr/>
            </a:lvl7pPr>
            <a:lvl8pPr marL="3657600" lvl="7" indent="-342900" algn="l">
              <a:lnSpc>
                <a:spcPct val="90000"/>
              </a:lnSpc>
              <a:spcBef>
                <a:spcPts val="400"/>
              </a:spcBef>
              <a:spcAft>
                <a:spcPts val="0"/>
              </a:spcAft>
              <a:buSzPts val="1800"/>
              <a:buChar char="?"/>
              <a:defRPr/>
            </a:lvl8pPr>
            <a:lvl9pPr marL="4114800" lvl="8" indent="-342900" algn="l">
              <a:lnSpc>
                <a:spcPct val="90000"/>
              </a:lnSpc>
              <a:spcBef>
                <a:spcPts val="400"/>
              </a:spcBef>
              <a:spcAft>
                <a:spcPts val="400"/>
              </a:spcAft>
              <a:buSzPts val="1800"/>
              <a:buChar char="?"/>
              <a:defRPr/>
            </a:lvl9pPr>
          </a:lstStyle>
          <a:p>
            <a:endParaRPr/>
          </a:p>
        </p:txBody>
      </p:sp>
    </p:spTree>
    <p:custDataLst>
      <p:tags r:id="rId1"/>
    </p:custData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3_Title Slide">
  <p:cSld name="3_Title Slide">
    <p:spTree>
      <p:nvGrpSpPr>
        <p:cNvPr id="1" name="Shape 66"/>
        <p:cNvGrpSpPr/>
        <p:nvPr/>
      </p:nvGrpSpPr>
      <p:grpSpPr>
        <a:xfrm>
          <a:off x="0" y="0"/>
          <a:ext cx="0" cy="0"/>
          <a:chOff x="0" y="0"/>
          <a:chExt cx="0" cy="0"/>
        </a:xfrm>
      </p:grpSpPr>
      <p:sp>
        <p:nvSpPr>
          <p:cNvPr id="67" name="Google Shape;67;p86"/>
          <p:cNvSpPr txBox="1">
            <a:spLocks noGrp="1"/>
          </p:cNvSpPr>
          <p:nvPr>
            <p:ph type="subTitle" idx="1"/>
          </p:nvPr>
        </p:nvSpPr>
        <p:spPr>
          <a:xfrm>
            <a:off x="1024128" y="2240170"/>
            <a:ext cx="10143037" cy="411162"/>
          </a:xfrm>
          <a:prstGeom prst="rect">
            <a:avLst/>
          </a:prstGeom>
          <a:noFill/>
          <a:ln>
            <a:noFill/>
          </a:ln>
        </p:spPr>
        <p:txBody>
          <a:bodyPr spcFirstLastPara="1" wrap="square" lIns="45700" tIns="45700" rIns="45700" bIns="45700" anchor="t" anchorCtr="0">
            <a:normAutofit/>
          </a:bodyPr>
          <a:lstStyle>
            <a:lvl1pPr lvl="0" algn="ctr">
              <a:lnSpc>
                <a:spcPct val="90000"/>
              </a:lnSpc>
              <a:spcBef>
                <a:spcPts val="1200"/>
              </a:spcBef>
              <a:spcAft>
                <a:spcPts val="0"/>
              </a:spcAft>
              <a:buSzPts val="2000"/>
              <a:buNone/>
              <a:defRPr sz="2000">
                <a:solidFill>
                  <a:srgbClr val="18428F"/>
                </a:solidFill>
                <a:latin typeface="Comic Sans MS" panose="030F0702030302020204" pitchFamily="66" charset="0"/>
                <a:ea typeface="Open Sans"/>
                <a:cs typeface="Open Sans"/>
                <a:sym typeface="Open Sans"/>
              </a:defRPr>
            </a:lvl1pPr>
            <a:lvl2pPr lvl="1" algn="ctr">
              <a:lnSpc>
                <a:spcPct val="90000"/>
              </a:lnSpc>
              <a:spcBef>
                <a:spcPts val="200"/>
              </a:spcBef>
              <a:spcAft>
                <a:spcPts val="0"/>
              </a:spcAft>
              <a:buSzPts val="2000"/>
              <a:buNone/>
              <a:defRPr sz="2000"/>
            </a:lvl2pPr>
            <a:lvl3pPr lvl="2" algn="ctr">
              <a:lnSpc>
                <a:spcPct val="90000"/>
              </a:lnSpc>
              <a:spcBef>
                <a:spcPts val="400"/>
              </a:spcBef>
              <a:spcAft>
                <a:spcPts val="0"/>
              </a:spcAft>
              <a:buSzPts val="1800"/>
              <a:buNone/>
              <a:defRPr sz="1800"/>
            </a:lvl3pPr>
            <a:lvl4pPr lvl="3" algn="ctr">
              <a:lnSpc>
                <a:spcPct val="90000"/>
              </a:lnSpc>
              <a:spcBef>
                <a:spcPts val="400"/>
              </a:spcBef>
              <a:spcAft>
                <a:spcPts val="0"/>
              </a:spcAft>
              <a:buSzPts val="1600"/>
              <a:buNone/>
              <a:defRPr sz="1600"/>
            </a:lvl4pPr>
            <a:lvl5pPr lvl="4" algn="ctr">
              <a:lnSpc>
                <a:spcPct val="90000"/>
              </a:lnSpc>
              <a:spcBef>
                <a:spcPts val="400"/>
              </a:spcBef>
              <a:spcAft>
                <a:spcPts val="0"/>
              </a:spcAft>
              <a:buSzPts val="1600"/>
              <a:buNone/>
              <a:defRPr sz="1600"/>
            </a:lvl5pPr>
            <a:lvl6pPr lvl="5" algn="ctr">
              <a:lnSpc>
                <a:spcPct val="90000"/>
              </a:lnSpc>
              <a:spcBef>
                <a:spcPts val="400"/>
              </a:spcBef>
              <a:spcAft>
                <a:spcPts val="0"/>
              </a:spcAft>
              <a:buSzPts val="1600"/>
              <a:buNone/>
              <a:defRPr sz="1600"/>
            </a:lvl6pPr>
            <a:lvl7pPr lvl="6" algn="ctr">
              <a:lnSpc>
                <a:spcPct val="90000"/>
              </a:lnSpc>
              <a:spcBef>
                <a:spcPts val="400"/>
              </a:spcBef>
              <a:spcAft>
                <a:spcPts val="0"/>
              </a:spcAft>
              <a:buSzPts val="1600"/>
              <a:buNone/>
              <a:defRPr sz="1600"/>
            </a:lvl7pPr>
            <a:lvl8pPr lvl="7" algn="ctr">
              <a:lnSpc>
                <a:spcPct val="90000"/>
              </a:lnSpc>
              <a:spcBef>
                <a:spcPts val="400"/>
              </a:spcBef>
              <a:spcAft>
                <a:spcPts val="0"/>
              </a:spcAft>
              <a:buSzPts val="1600"/>
              <a:buNone/>
              <a:defRPr sz="1600"/>
            </a:lvl8pPr>
            <a:lvl9pPr lvl="8" algn="ctr">
              <a:lnSpc>
                <a:spcPct val="90000"/>
              </a:lnSpc>
              <a:spcBef>
                <a:spcPts val="400"/>
              </a:spcBef>
              <a:spcAft>
                <a:spcPts val="400"/>
              </a:spcAft>
              <a:buSzPts val="1600"/>
              <a:buNone/>
              <a:defRPr sz="1600"/>
            </a:lvl9pPr>
          </a:lstStyle>
          <a:p>
            <a:endParaRPr/>
          </a:p>
        </p:txBody>
      </p:sp>
      <p:sp>
        <p:nvSpPr>
          <p:cNvPr id="68" name="Google Shape;68;p86"/>
          <p:cNvSpPr txBox="1">
            <a:spLocks noGrp="1"/>
          </p:cNvSpPr>
          <p:nvPr>
            <p:ph type="body" idx="2"/>
          </p:nvPr>
        </p:nvSpPr>
        <p:spPr>
          <a:xfrm>
            <a:off x="1024128" y="2806671"/>
            <a:ext cx="10143037" cy="3064042"/>
          </a:xfrm>
          <a:prstGeom prst="rect">
            <a:avLst/>
          </a:prstGeom>
          <a:noFill/>
          <a:ln>
            <a:noFill/>
          </a:ln>
        </p:spPr>
        <p:txBody>
          <a:bodyPr spcFirstLastPara="1" wrap="square" lIns="45700" tIns="45700" rIns="45700" bIns="45700" anchor="t" anchorCtr="0">
            <a:normAutofit/>
          </a:bodyPr>
          <a:lstStyle>
            <a:lvl1pPr marL="457200" lvl="0" indent="-228600" algn="l">
              <a:lnSpc>
                <a:spcPct val="90000"/>
              </a:lnSpc>
              <a:spcBef>
                <a:spcPts val="1200"/>
              </a:spcBef>
              <a:spcAft>
                <a:spcPts val="0"/>
              </a:spcAft>
              <a:buSzPts val="1600"/>
              <a:buNone/>
              <a:defRPr sz="1600">
                <a:solidFill>
                  <a:srgbClr val="303030"/>
                </a:solidFill>
                <a:latin typeface="Comic Sans MS" panose="030F0702030302020204" pitchFamily="66" charset="0"/>
                <a:ea typeface="Open Sans"/>
                <a:cs typeface="Open Sans"/>
                <a:sym typeface="Open Sans"/>
              </a:defRPr>
            </a:lvl1pPr>
            <a:lvl2pPr marL="914400" lvl="1" indent="-342900" algn="l">
              <a:lnSpc>
                <a:spcPct val="90000"/>
              </a:lnSpc>
              <a:spcBef>
                <a:spcPts val="200"/>
              </a:spcBef>
              <a:spcAft>
                <a:spcPts val="0"/>
              </a:spcAft>
              <a:buSzPts val="1800"/>
              <a:buChar char="?"/>
              <a:defRPr/>
            </a:lvl2pPr>
            <a:lvl3pPr marL="1371600" lvl="2" indent="-342900" algn="l">
              <a:lnSpc>
                <a:spcPct val="90000"/>
              </a:lnSpc>
              <a:spcBef>
                <a:spcPts val="400"/>
              </a:spcBef>
              <a:spcAft>
                <a:spcPts val="0"/>
              </a:spcAft>
              <a:buSzPts val="1800"/>
              <a:buChar char="?"/>
              <a:defRPr/>
            </a:lvl3pPr>
            <a:lvl4pPr marL="1828800" lvl="3" indent="-342900" algn="l">
              <a:lnSpc>
                <a:spcPct val="90000"/>
              </a:lnSpc>
              <a:spcBef>
                <a:spcPts val="400"/>
              </a:spcBef>
              <a:spcAft>
                <a:spcPts val="0"/>
              </a:spcAft>
              <a:buSzPts val="1800"/>
              <a:buChar char="?"/>
              <a:defRPr/>
            </a:lvl4pPr>
            <a:lvl5pPr marL="2286000" lvl="4" indent="-342900" algn="l">
              <a:lnSpc>
                <a:spcPct val="90000"/>
              </a:lnSpc>
              <a:spcBef>
                <a:spcPts val="400"/>
              </a:spcBef>
              <a:spcAft>
                <a:spcPts val="0"/>
              </a:spcAft>
              <a:buSzPts val="1800"/>
              <a:buChar char="?"/>
              <a:defRPr/>
            </a:lvl5pPr>
            <a:lvl6pPr marL="2743200" lvl="5" indent="-342900" algn="l">
              <a:lnSpc>
                <a:spcPct val="90000"/>
              </a:lnSpc>
              <a:spcBef>
                <a:spcPts val="400"/>
              </a:spcBef>
              <a:spcAft>
                <a:spcPts val="0"/>
              </a:spcAft>
              <a:buSzPts val="1800"/>
              <a:buChar char="?"/>
              <a:defRPr/>
            </a:lvl6pPr>
            <a:lvl7pPr marL="3200400" lvl="6" indent="-342900" algn="l">
              <a:lnSpc>
                <a:spcPct val="90000"/>
              </a:lnSpc>
              <a:spcBef>
                <a:spcPts val="400"/>
              </a:spcBef>
              <a:spcAft>
                <a:spcPts val="0"/>
              </a:spcAft>
              <a:buSzPts val="1800"/>
              <a:buChar char="?"/>
              <a:defRPr/>
            </a:lvl7pPr>
            <a:lvl8pPr marL="3657600" lvl="7" indent="-342900" algn="l">
              <a:lnSpc>
                <a:spcPct val="90000"/>
              </a:lnSpc>
              <a:spcBef>
                <a:spcPts val="400"/>
              </a:spcBef>
              <a:spcAft>
                <a:spcPts val="0"/>
              </a:spcAft>
              <a:buSzPts val="1800"/>
              <a:buChar char="?"/>
              <a:defRPr/>
            </a:lvl8pPr>
            <a:lvl9pPr marL="4114800" lvl="8" indent="-342900" algn="l">
              <a:lnSpc>
                <a:spcPct val="90000"/>
              </a:lnSpc>
              <a:spcBef>
                <a:spcPts val="400"/>
              </a:spcBef>
              <a:spcAft>
                <a:spcPts val="400"/>
              </a:spcAft>
              <a:buSzPts val="1800"/>
              <a:buChar char="?"/>
              <a:defRPr/>
            </a:lvl9pPr>
          </a:lstStyle>
          <a:p>
            <a:endParaRPr/>
          </a:p>
        </p:txBody>
      </p:sp>
      <p:sp>
        <p:nvSpPr>
          <p:cNvPr id="69" name="Google Shape;69;p86"/>
          <p:cNvSpPr txBox="1">
            <a:spLocks noGrp="1"/>
          </p:cNvSpPr>
          <p:nvPr>
            <p:ph type="title"/>
          </p:nvPr>
        </p:nvSpPr>
        <p:spPr>
          <a:xfrm>
            <a:off x="1024128" y="1139687"/>
            <a:ext cx="10143037" cy="945145"/>
          </a:xfrm>
          <a:prstGeom prst="rect">
            <a:avLst/>
          </a:prstGeom>
          <a:noFill/>
          <a:ln>
            <a:noFill/>
          </a:ln>
        </p:spPr>
        <p:txBody>
          <a:bodyPr spcFirstLastPara="1" wrap="square" lIns="91425" tIns="45700" rIns="91425" bIns="45700" anchor="ctr" anchorCtr="0">
            <a:noAutofit/>
          </a:bodyPr>
          <a:lstStyle>
            <a:lvl1pPr lvl="0" algn="l">
              <a:lnSpc>
                <a:spcPct val="80000"/>
              </a:lnSpc>
              <a:spcBef>
                <a:spcPts val="0"/>
              </a:spcBef>
              <a:spcAft>
                <a:spcPts val="0"/>
              </a:spcAft>
              <a:buClr>
                <a:srgbClr val="253356"/>
              </a:buClr>
              <a:buSzPts val="3600"/>
              <a:buFont typeface="Calibri"/>
              <a:buNone/>
              <a:defRPr sz="3600">
                <a:solidFill>
                  <a:srgbClr val="253356"/>
                </a:solidFill>
                <a:latin typeface="Comic Sans MS" panose="030F0702030302020204" pitchFamily="66" charset="0"/>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0" name="Google Shape;70;p86"/>
          <p:cNvSpPr txBox="1">
            <a:spLocks noGrp="1"/>
          </p:cNvSpPr>
          <p:nvPr>
            <p:ph type="dt" idx="10"/>
          </p:nvPr>
        </p:nvSpPr>
        <p:spPr>
          <a:xfrm>
            <a:off x="1024129" y="6200027"/>
            <a:ext cx="2154143" cy="27432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lang="en-US" dirty="0"/>
          </a:p>
        </p:txBody>
      </p:sp>
      <p:sp>
        <p:nvSpPr>
          <p:cNvPr id="71" name="Google Shape;71;p86"/>
          <p:cNvSpPr txBox="1">
            <a:spLocks noGrp="1"/>
          </p:cNvSpPr>
          <p:nvPr>
            <p:ph type="ftr" idx="11"/>
          </p:nvPr>
        </p:nvSpPr>
        <p:spPr>
          <a:xfrm>
            <a:off x="3659072" y="6196384"/>
            <a:ext cx="5901459" cy="274320"/>
          </a:xfrm>
          <a:prstGeom prst="rect">
            <a:avLst/>
          </a:prstGeom>
          <a:noFill/>
          <a:ln>
            <a:noFill/>
          </a:ln>
        </p:spPr>
        <p:txBody>
          <a:bodyPr spcFirstLastPara="1" wrap="square" lIns="91425" tIns="45700" rIns="91425" bIns="45700" anchor="ctr" anchorCtr="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lang="en-US" dirty="0"/>
          </a:p>
        </p:txBody>
      </p:sp>
      <p:sp>
        <p:nvSpPr>
          <p:cNvPr id="72" name="Google Shape;72;p86"/>
          <p:cNvSpPr txBox="1">
            <a:spLocks noGrp="1"/>
          </p:cNvSpPr>
          <p:nvPr>
            <p:ph type="sldNum" idx="12"/>
          </p:nvPr>
        </p:nvSpPr>
        <p:spPr>
          <a:xfrm>
            <a:off x="10536952" y="6334540"/>
            <a:ext cx="630213" cy="273324"/>
          </a:xfrm>
          <a:prstGeom prst="rect">
            <a:avLst/>
          </a:prstGeom>
          <a:noFill/>
          <a:ln>
            <a:noFill/>
          </a:ln>
        </p:spPr>
        <p:txBody>
          <a:bodyPr spcFirstLastPara="1" wrap="square" lIns="91425" tIns="45700" rIns="91425" bIns="45700" anchor="ctr" anchorCtr="0">
            <a:noAutofit/>
          </a:bodyPr>
          <a:lstStyle>
            <a:lvl1pPr marL="0" marR="0" lvl="0"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omic Sans MS" panose="030F0702030302020204" pitchFamily="66" charset="0"/>
                <a:ea typeface="Comic Sans MS" panose="030F0702030302020204" pitchFamily="66" charset="0"/>
                <a:cs typeface="Calibri"/>
                <a:sym typeface="Calibri"/>
              </a:defRPr>
            </a:lvl1pPr>
            <a:lvl2pPr marL="0" marR="0" lvl="1"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2pPr>
            <a:lvl3pPr marL="0" marR="0" lvl="2"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3pPr>
            <a:lvl4pPr marL="0" marR="0" lvl="3"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4pPr>
            <a:lvl5pPr marL="0" marR="0" lvl="4"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5pPr>
            <a:lvl6pPr marL="0" marR="0" lvl="5"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6pPr>
            <a:lvl7pPr marL="0" marR="0" lvl="6"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7pPr>
            <a:lvl8pPr marL="0" marR="0" lvl="7"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8pPr>
            <a:lvl9pPr marL="0" marR="0" lvl="8"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9pPr>
          </a:lstStyle>
          <a:p>
            <a:fld id="{00000000-1234-1234-1234-123412341234}" type="slidenum">
              <a:rPr lang="fr-FR" smtClean="0"/>
              <a:pPr/>
              <a:t>‹#›</a:t>
            </a:fld>
            <a:endParaRPr lang="fr-FR" dirty="0"/>
          </a:p>
        </p:txBody>
      </p:sp>
    </p:spTree>
    <p:custDataLst>
      <p:tags r:id="rId1"/>
    </p:custData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Blank">
  <p:cSld name="Blank">
    <p:spTree>
      <p:nvGrpSpPr>
        <p:cNvPr id="1" name="Shape 73"/>
        <p:cNvGrpSpPr/>
        <p:nvPr/>
      </p:nvGrpSpPr>
      <p:grpSpPr>
        <a:xfrm>
          <a:off x="0" y="0"/>
          <a:ext cx="0" cy="0"/>
          <a:chOff x="0" y="0"/>
          <a:chExt cx="0" cy="0"/>
        </a:xfrm>
      </p:grpSpPr>
      <p:sp>
        <p:nvSpPr>
          <p:cNvPr id="74" name="Google Shape;74;p87"/>
          <p:cNvSpPr txBox="1">
            <a:spLocks noGrp="1"/>
          </p:cNvSpPr>
          <p:nvPr>
            <p:ph type="sldNum" idx="12"/>
          </p:nvPr>
        </p:nvSpPr>
        <p:spPr>
          <a:xfrm>
            <a:off x="10536952" y="6334540"/>
            <a:ext cx="630213" cy="273324"/>
          </a:xfrm>
          <a:prstGeom prst="rect">
            <a:avLst/>
          </a:prstGeom>
          <a:noFill/>
          <a:ln>
            <a:noFill/>
          </a:ln>
        </p:spPr>
        <p:txBody>
          <a:bodyPr spcFirstLastPara="1" wrap="square" lIns="91425" tIns="45700" rIns="91425" bIns="45700" anchor="ctr" anchorCtr="0">
            <a:noAutofit/>
          </a:bodyPr>
          <a:lstStyle>
            <a:lvl1pPr marL="0" marR="0" lvl="0"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omic Sans MS" panose="030F0702030302020204" pitchFamily="66" charset="0"/>
                <a:ea typeface="Comic Sans MS" panose="030F0702030302020204" pitchFamily="66" charset="0"/>
                <a:cs typeface="Calibri"/>
                <a:sym typeface="Calibri"/>
              </a:defRPr>
            </a:lvl1pPr>
            <a:lvl2pPr marL="0" marR="0" lvl="1"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2pPr>
            <a:lvl3pPr marL="0" marR="0" lvl="2"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3pPr>
            <a:lvl4pPr marL="0" marR="0" lvl="3"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4pPr>
            <a:lvl5pPr marL="0" marR="0" lvl="4"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5pPr>
            <a:lvl6pPr marL="0" marR="0" lvl="5"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6pPr>
            <a:lvl7pPr marL="0" marR="0" lvl="6"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7pPr>
            <a:lvl8pPr marL="0" marR="0" lvl="7"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8pPr>
            <a:lvl9pPr marL="0" marR="0" lvl="8"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9pPr>
          </a:lstStyle>
          <a:p>
            <a:fld id="{00000000-1234-1234-1234-123412341234}" type="slidenum">
              <a:rPr lang="fr-FR" smtClean="0"/>
              <a:pPr/>
              <a:t>‹#›</a:t>
            </a:fld>
            <a:endParaRPr lang="fr-FR" dirty="0"/>
          </a:p>
        </p:txBody>
      </p:sp>
    </p:spTree>
    <p:custDataLst>
      <p:tags r:id="rId1"/>
    </p:custData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38200" y="1193074"/>
            <a:ext cx="10515600" cy="497614"/>
          </a:xfrm>
        </p:spPr>
        <p:txBody>
          <a:bodyPr/>
          <a:lstStyle/>
          <a:p>
            <a:r>
              <a:rPr lang="en-US"/>
              <a:t>Click to edit Master title style</a:t>
            </a:r>
          </a:p>
        </p:txBody>
      </p:sp>
      <p:sp>
        <p:nvSpPr>
          <p:cNvPr id="3" name="Content Placeholder 2"/>
          <p:cNvSpPr>
            <a:spLocks noGrp="1"/>
          </p:cNvSpPr>
          <p:nvPr>
            <p:ph idx="1"/>
          </p:nvPr>
        </p:nvSpPr>
        <p:spPr>
          <a:xfrm>
            <a:off x="838200" y="1825625"/>
            <a:ext cx="10515600" cy="394815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64506255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ags" Target="../tags/tag2.xml"/><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2" name="Google Shape;12;p77"/>
          <p:cNvSpPr txBox="1">
            <a:spLocks noGrp="1"/>
          </p:cNvSpPr>
          <p:nvPr>
            <p:ph type="dt" idx="10"/>
          </p:nvPr>
        </p:nvSpPr>
        <p:spPr>
          <a:xfrm>
            <a:off x="1024130" y="6470704"/>
            <a:ext cx="2154143" cy="274320"/>
          </a:xfrm>
          <a:prstGeom prst="rect">
            <a:avLst/>
          </a:prstGeom>
          <a:noFill/>
          <a:ln>
            <a:noFill/>
          </a:ln>
        </p:spPr>
        <p:txBody>
          <a:bodyPr spcFirstLastPara="1" wrap="square" lIns="91425" tIns="45700" rIns="91425" bIns="45700" anchor="ctr" anchorCtr="0">
            <a:noAutofit/>
          </a:bodyPr>
          <a:lstStyle>
            <a:lvl1pPr marR="0" lvl="0" algn="l" rtl="0">
              <a:lnSpc>
                <a:spcPct val="100000"/>
              </a:lnSpc>
              <a:spcBef>
                <a:spcPts val="0"/>
              </a:spcBef>
              <a:spcAft>
                <a:spcPts val="0"/>
              </a:spcAft>
              <a:buClr>
                <a:srgbClr val="000000"/>
              </a:buClr>
              <a:buSzPts val="1400"/>
              <a:buFont typeface="Arial"/>
              <a:buNone/>
              <a:defRPr sz="1000" b="0" i="0" u="none" strike="noStrike" cap="none">
                <a:solidFill>
                  <a:srgbClr val="0C0C0C"/>
                </a:solidFill>
                <a:latin typeface="Comic Sans MS" panose="030F0702030302020204" pitchFamily="66" charset="0"/>
                <a:ea typeface="Comic Sans MS" panose="030F0702030302020204" pitchFamily="66" charset="0"/>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lang="en-US" dirty="0"/>
          </a:p>
        </p:txBody>
      </p:sp>
      <p:sp>
        <p:nvSpPr>
          <p:cNvPr id="13" name="Google Shape;13;p77"/>
          <p:cNvSpPr txBox="1">
            <a:spLocks noGrp="1"/>
          </p:cNvSpPr>
          <p:nvPr>
            <p:ph type="ftr" idx="11"/>
          </p:nvPr>
        </p:nvSpPr>
        <p:spPr>
          <a:xfrm>
            <a:off x="4842933" y="6470704"/>
            <a:ext cx="5901459" cy="274320"/>
          </a:xfrm>
          <a:prstGeom prst="rect">
            <a:avLst/>
          </a:prstGeom>
          <a:noFill/>
          <a:ln>
            <a:noFill/>
          </a:ln>
        </p:spPr>
        <p:txBody>
          <a:bodyPr spcFirstLastPara="1" wrap="square" lIns="91425" tIns="45700" rIns="91425" bIns="45700" anchor="ctr" anchorCtr="0">
            <a:noAutofit/>
          </a:bodyPr>
          <a:lstStyle>
            <a:lvl1pPr marR="0" lvl="0" algn="r" rtl="0">
              <a:lnSpc>
                <a:spcPct val="100000"/>
              </a:lnSpc>
              <a:spcBef>
                <a:spcPts val="0"/>
              </a:spcBef>
              <a:spcAft>
                <a:spcPts val="0"/>
              </a:spcAft>
              <a:buClr>
                <a:srgbClr val="000000"/>
              </a:buClr>
              <a:buSzPts val="1400"/>
              <a:buFont typeface="Arial"/>
              <a:buNone/>
              <a:defRPr sz="1000" b="0" i="0" u="none" strike="noStrike" cap="none">
                <a:solidFill>
                  <a:srgbClr val="0C0C0C"/>
                </a:solidFill>
                <a:latin typeface="Comic Sans MS" panose="030F0702030302020204" pitchFamily="66" charset="0"/>
                <a:ea typeface="Comic Sans MS" panose="030F0702030302020204" pitchFamily="66" charset="0"/>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lang="en-US" dirty="0"/>
          </a:p>
        </p:txBody>
      </p:sp>
      <p:sp>
        <p:nvSpPr>
          <p:cNvPr id="14" name="Google Shape;14;p77"/>
          <p:cNvSpPr txBox="1">
            <a:spLocks noGrp="1"/>
          </p:cNvSpPr>
          <p:nvPr>
            <p:ph type="sldNum" idx="12"/>
          </p:nvPr>
        </p:nvSpPr>
        <p:spPr>
          <a:xfrm>
            <a:off x="10837333" y="6470704"/>
            <a:ext cx="973667" cy="274320"/>
          </a:xfrm>
          <a:prstGeom prst="rect">
            <a:avLst/>
          </a:prstGeom>
          <a:noFill/>
          <a:ln>
            <a:noFill/>
          </a:ln>
        </p:spPr>
        <p:txBody>
          <a:bodyPr spcFirstLastPara="1" wrap="square" lIns="91425" tIns="45700" rIns="91425" bIns="45700" anchor="ctr" anchorCtr="0">
            <a:noAutofit/>
          </a:bodyPr>
          <a:lstStyle>
            <a:lvl1pPr marL="0" marR="0" lvl="0" indent="0" algn="l" rtl="0">
              <a:lnSpc>
                <a:spcPct val="100000"/>
              </a:lnSpc>
              <a:spcBef>
                <a:spcPts val="0"/>
              </a:spcBef>
              <a:spcAft>
                <a:spcPts val="0"/>
              </a:spcAft>
              <a:buClr>
                <a:srgbClr val="000000"/>
              </a:buClr>
              <a:buSzPts val="1000"/>
              <a:buFont typeface="Arial"/>
              <a:buNone/>
              <a:defRPr sz="1000" b="0" i="0" u="none" strike="noStrike" cap="none">
                <a:solidFill>
                  <a:srgbClr val="0C0C0C"/>
                </a:solidFill>
                <a:latin typeface="Comic Sans MS" panose="030F0702030302020204" pitchFamily="66" charset="0"/>
                <a:ea typeface="Comic Sans MS" panose="030F0702030302020204" pitchFamily="66" charset="0"/>
                <a:cs typeface="Calibri"/>
                <a:sym typeface="Calibri"/>
              </a:defRPr>
            </a:lvl1pPr>
            <a:lvl2pPr marL="0" marR="0" lvl="1" indent="0" algn="l" rtl="0">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2pPr>
            <a:lvl3pPr marL="0" marR="0" lvl="2" indent="0" algn="l" rtl="0">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3pPr>
            <a:lvl4pPr marL="0" marR="0" lvl="3" indent="0" algn="l" rtl="0">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4pPr>
            <a:lvl5pPr marL="0" marR="0" lvl="4" indent="0" algn="l" rtl="0">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5pPr>
            <a:lvl6pPr marL="0" marR="0" lvl="5" indent="0" algn="l" rtl="0">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6pPr>
            <a:lvl7pPr marL="0" marR="0" lvl="6" indent="0" algn="l" rtl="0">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7pPr>
            <a:lvl8pPr marL="0" marR="0" lvl="7" indent="0" algn="l" rtl="0">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8pPr>
            <a:lvl9pPr marL="0" marR="0" lvl="8" indent="0" algn="l" rtl="0">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9pPr>
          </a:lstStyle>
          <a:p>
            <a:fld id="{00000000-1234-1234-1234-123412341234}" type="slidenum">
              <a:rPr lang="fr-FR" smtClean="0"/>
              <a:pPr/>
              <a:t>‹#›</a:t>
            </a:fld>
            <a:endParaRPr lang="fr-FR" dirty="0"/>
          </a:p>
        </p:txBody>
      </p:sp>
    </p:spTree>
    <p:custDataLst>
      <p:tags r:id="rId10"/>
    </p:custDataLst>
  </p:cSld>
  <p:clrMap bg1="lt1" tx1="dk1" bg2="dk2" tx2="lt2" accent1="accent1" accent2="accent2" accent3="accent3" accent4="accent4" accent5="accent5" accent6="accent6" hlink="hlink" folHlink="folHlink"/>
  <p:sldLayoutIdLst>
    <p:sldLayoutId id="2147483650" r:id="rId1"/>
    <p:sldLayoutId id="2147483653" r:id="rId2"/>
    <p:sldLayoutId id="2147483654" r:id="rId3"/>
    <p:sldLayoutId id="2147483655" r:id="rId4"/>
    <p:sldLayoutId id="2147483656" r:id="rId5"/>
    <p:sldLayoutId id="2147483657" r:id="rId6"/>
    <p:sldLayoutId id="2147483658" r:id="rId7"/>
    <p:sldLayoutId id="2147483659" r:id="rId8"/>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tags" Target="../tags/tag10.xml"/><Relationship Id="rId6" Type="http://schemas.openxmlformats.org/officeDocument/2006/relationships/image" Target="../media/image3.png"/><Relationship Id="rId5" Type="http://schemas.microsoft.com/office/2007/relationships/hdphoto" Target="../media/hdphoto1.wdp"/><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1.xml"/><Relationship Id="rId1" Type="http://schemas.openxmlformats.org/officeDocument/2006/relationships/tags" Target="../tags/tag19.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1.xml"/><Relationship Id="rId1" Type="http://schemas.openxmlformats.org/officeDocument/2006/relationships/tags" Target="../tags/tag20.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1.xml"/><Relationship Id="rId1" Type="http://schemas.openxmlformats.org/officeDocument/2006/relationships/tags" Target="../tags/tag21.xml"/></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1.xml"/><Relationship Id="rId1" Type="http://schemas.openxmlformats.org/officeDocument/2006/relationships/tags" Target="../tags/tag22.xml"/><Relationship Id="rId4" Type="http://schemas.openxmlformats.org/officeDocument/2006/relationships/image" Target="../media/image7.png"/></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1.xml"/><Relationship Id="rId1" Type="http://schemas.openxmlformats.org/officeDocument/2006/relationships/tags" Target="../tags/tag23.xml"/></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1.xml"/><Relationship Id="rId1" Type="http://schemas.openxmlformats.org/officeDocument/2006/relationships/tags" Target="../tags/tag24.xml"/><Relationship Id="rId4" Type="http://schemas.openxmlformats.org/officeDocument/2006/relationships/image" Target="../media/image7.jpeg"/></Relationships>
</file>

<file path=ppt/slides/_rels/slide16.xml.rels><?xml version="1.0" encoding="UTF-8" standalone="yes"?>
<Relationships xmlns="http://schemas.openxmlformats.org/package/2006/relationships"><Relationship Id="rId3" Type="http://schemas.microsoft.com/office/2007/relationships/media" Target="../media/media1.mp4"/><Relationship Id="rId2" Type="http://schemas.openxmlformats.org/officeDocument/2006/relationships/video" Target="NULL" TargetMode="External"/><Relationship Id="rId1" Type="http://schemas.openxmlformats.org/officeDocument/2006/relationships/tags" Target="../tags/tag25.xml"/><Relationship Id="rId6" Type="http://schemas.openxmlformats.org/officeDocument/2006/relationships/image" Target="../media/image8.png"/><Relationship Id="rId5" Type="http://schemas.openxmlformats.org/officeDocument/2006/relationships/notesSlide" Target="../notesSlides/notesSlide16.xml"/><Relationship Id="rId4"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1.xml"/><Relationship Id="rId1" Type="http://schemas.openxmlformats.org/officeDocument/2006/relationships/tags" Target="../tags/tag26.xml"/><Relationship Id="rId5" Type="http://schemas.openxmlformats.org/officeDocument/2006/relationships/image" Target="../media/image10.svg"/><Relationship Id="rId4" Type="http://schemas.openxmlformats.org/officeDocument/2006/relationships/image" Target="../media/image9.png"/></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1.xml"/><Relationship Id="rId1" Type="http://schemas.openxmlformats.org/officeDocument/2006/relationships/tags" Target="../tags/tag27.xml"/></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1.xml"/><Relationship Id="rId1" Type="http://schemas.openxmlformats.org/officeDocument/2006/relationships/tags" Target="../tags/tag28.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7" Type="http://schemas.openxmlformats.org/officeDocument/2006/relationships/image" Target="../media/image4.png"/><Relationship Id="rId2" Type="http://schemas.openxmlformats.org/officeDocument/2006/relationships/slideLayout" Target="../slideLayouts/slideLayout1.xml"/><Relationship Id="rId1" Type="http://schemas.openxmlformats.org/officeDocument/2006/relationships/tags" Target="../tags/tag11.xml"/><Relationship Id="rId6" Type="http://schemas.openxmlformats.org/officeDocument/2006/relationships/slide" Target="slide5.xml"/><Relationship Id="rId5" Type="http://schemas.openxmlformats.org/officeDocument/2006/relationships/slide" Target="slide4.xml"/><Relationship Id="rId4" Type="http://schemas.openxmlformats.org/officeDocument/2006/relationships/slide" Target="slide3.xml"/></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1.xml"/><Relationship Id="rId1" Type="http://schemas.openxmlformats.org/officeDocument/2006/relationships/tags" Target="../tags/tag29.xml"/></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1.xml"/><Relationship Id="rId1" Type="http://schemas.openxmlformats.org/officeDocument/2006/relationships/tags" Target="../tags/tag30.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png"/></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1.xml"/><Relationship Id="rId1" Type="http://schemas.openxmlformats.org/officeDocument/2006/relationships/tags" Target="../tags/tag31.xml"/></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1.xml"/><Relationship Id="rId1" Type="http://schemas.openxmlformats.org/officeDocument/2006/relationships/tags" Target="../tags/tag32.xml"/><Relationship Id="rId4" Type="http://schemas.openxmlformats.org/officeDocument/2006/relationships/image" Target="../media/image14.png"/></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24.xml"/><Relationship Id="rId2" Type="http://schemas.openxmlformats.org/officeDocument/2006/relationships/slideLayout" Target="../slideLayouts/slideLayout1.xml"/><Relationship Id="rId1" Type="http://schemas.openxmlformats.org/officeDocument/2006/relationships/tags" Target="../tags/tag33.xml"/></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25.xml"/><Relationship Id="rId2" Type="http://schemas.openxmlformats.org/officeDocument/2006/relationships/slideLayout" Target="../slideLayouts/slideLayout1.xml"/><Relationship Id="rId1" Type="http://schemas.openxmlformats.org/officeDocument/2006/relationships/tags" Target="../tags/tag34.xml"/><Relationship Id="rId4" Type="http://schemas.openxmlformats.org/officeDocument/2006/relationships/image" Target="../media/image11.emf"/></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26.xml"/><Relationship Id="rId2" Type="http://schemas.openxmlformats.org/officeDocument/2006/relationships/slideLayout" Target="../slideLayouts/slideLayout1.xml"/><Relationship Id="rId1" Type="http://schemas.openxmlformats.org/officeDocument/2006/relationships/tags" Target="../tags/tag35.xml"/><Relationship Id="rId4" Type="http://schemas.openxmlformats.org/officeDocument/2006/relationships/image" Target="../media/image15.png"/></Relationships>
</file>

<file path=ppt/slides/_rels/slide27.xml.rels><?xml version="1.0" encoding="UTF-8" standalone="yes"?>
<Relationships xmlns="http://schemas.openxmlformats.org/package/2006/relationships"><Relationship Id="rId3" Type="http://schemas.openxmlformats.org/officeDocument/2006/relationships/notesSlide" Target="../notesSlides/notesSlide27.xml"/><Relationship Id="rId2" Type="http://schemas.openxmlformats.org/officeDocument/2006/relationships/slideLayout" Target="../slideLayouts/slideLayout1.xml"/><Relationship Id="rId1" Type="http://schemas.openxmlformats.org/officeDocument/2006/relationships/tags" Target="../tags/tag36.xml"/></Relationships>
</file>

<file path=ppt/slides/_rels/slide28.xml.rels><?xml version="1.0" encoding="UTF-8" standalone="yes"?>
<Relationships xmlns="http://schemas.openxmlformats.org/package/2006/relationships"><Relationship Id="rId3" Type="http://schemas.openxmlformats.org/officeDocument/2006/relationships/notesSlide" Target="../notesSlides/notesSlide28.xml"/><Relationship Id="rId2" Type="http://schemas.openxmlformats.org/officeDocument/2006/relationships/slideLayout" Target="../slideLayouts/slideLayout1.xml"/><Relationship Id="rId1" Type="http://schemas.openxmlformats.org/officeDocument/2006/relationships/tags" Target="../tags/tag37.xml"/></Relationships>
</file>

<file path=ppt/slides/_rels/slide29.xml.rels><?xml version="1.0" encoding="UTF-8" standalone="yes"?>
<Relationships xmlns="http://schemas.openxmlformats.org/package/2006/relationships"><Relationship Id="rId3" Type="http://schemas.openxmlformats.org/officeDocument/2006/relationships/notesSlide" Target="../notesSlides/notesSlide29.xml"/><Relationship Id="rId2" Type="http://schemas.openxmlformats.org/officeDocument/2006/relationships/slideLayout" Target="../slideLayouts/slideLayout1.xml"/><Relationship Id="rId1" Type="http://schemas.openxmlformats.org/officeDocument/2006/relationships/tags" Target="../tags/tag38.xml"/><Relationship Id="rId6" Type="http://schemas.openxmlformats.org/officeDocument/2006/relationships/image" Target="../media/image17.png"/><Relationship Id="rId5" Type="http://schemas.openxmlformats.org/officeDocument/2006/relationships/image" Target="../media/image160.png"/><Relationship Id="rId4" Type="http://schemas.openxmlformats.org/officeDocument/2006/relationships/image" Target="../media/image150.png"/></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1.xml"/><Relationship Id="rId1" Type="http://schemas.openxmlformats.org/officeDocument/2006/relationships/tags" Target="../tags/tag12.xml"/><Relationship Id="rId4" Type="http://schemas.openxmlformats.org/officeDocument/2006/relationships/image" Target="../media/image4.png"/></Relationships>
</file>

<file path=ppt/slides/_rels/slide30.xml.rels><?xml version="1.0" encoding="UTF-8" standalone="yes"?>
<Relationships xmlns="http://schemas.openxmlformats.org/package/2006/relationships"><Relationship Id="rId3" Type="http://schemas.openxmlformats.org/officeDocument/2006/relationships/notesSlide" Target="../notesSlides/notesSlide30.xml"/><Relationship Id="rId7" Type="http://schemas.openxmlformats.org/officeDocument/2006/relationships/image" Target="../media/image19.svg"/><Relationship Id="rId2" Type="http://schemas.openxmlformats.org/officeDocument/2006/relationships/slideLayout" Target="../slideLayouts/slideLayout1.xml"/><Relationship Id="rId1" Type="http://schemas.openxmlformats.org/officeDocument/2006/relationships/tags" Target="../tags/tag39.xml"/><Relationship Id="rId6" Type="http://schemas.openxmlformats.org/officeDocument/2006/relationships/image" Target="../media/image18.png"/><Relationship Id="rId5" Type="http://schemas.openxmlformats.org/officeDocument/2006/relationships/image" Target="../media/image17.svg"/><Relationship Id="rId4" Type="http://schemas.openxmlformats.org/officeDocument/2006/relationships/image" Target="../media/image16.png"/></Relationships>
</file>

<file path=ppt/slides/_rels/slide31.xml.rels><?xml version="1.0" encoding="UTF-8" standalone="yes"?>
<Relationships xmlns="http://schemas.openxmlformats.org/package/2006/relationships"><Relationship Id="rId3" Type="http://schemas.openxmlformats.org/officeDocument/2006/relationships/notesSlide" Target="../notesSlides/notesSlide31.xml"/><Relationship Id="rId7" Type="http://schemas.openxmlformats.org/officeDocument/2006/relationships/image" Target="../media/image21.svg"/><Relationship Id="rId2" Type="http://schemas.openxmlformats.org/officeDocument/2006/relationships/slideLayout" Target="../slideLayouts/slideLayout1.xml"/><Relationship Id="rId1" Type="http://schemas.openxmlformats.org/officeDocument/2006/relationships/tags" Target="../tags/tag40.xml"/><Relationship Id="rId6" Type="http://schemas.openxmlformats.org/officeDocument/2006/relationships/image" Target="../media/image20.png"/><Relationship Id="rId5" Type="http://schemas.openxmlformats.org/officeDocument/2006/relationships/image" Target="../media/image19.svg"/><Relationship Id="rId4" Type="http://schemas.openxmlformats.org/officeDocument/2006/relationships/image" Target="../media/image18.png"/></Relationships>
</file>

<file path=ppt/slides/_rels/slide32.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slideLayout" Target="../slideLayouts/slideLayout8.xml"/><Relationship Id="rId1" Type="http://schemas.openxmlformats.org/officeDocument/2006/relationships/tags" Target="../tags/tag41.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1.xml"/><Relationship Id="rId1" Type="http://schemas.openxmlformats.org/officeDocument/2006/relationships/tags" Target="../tags/tag13.xml"/><Relationship Id="rId4" Type="http://schemas.openxmlformats.org/officeDocument/2006/relationships/image" Target="../media/image4.png"/></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1.xml"/><Relationship Id="rId1" Type="http://schemas.openxmlformats.org/officeDocument/2006/relationships/tags" Target="../tags/tag14.xml"/><Relationship Id="rId4" Type="http://schemas.openxmlformats.org/officeDocument/2006/relationships/image" Target="../media/image4.png"/></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1.xml"/><Relationship Id="rId1" Type="http://schemas.openxmlformats.org/officeDocument/2006/relationships/tags" Target="../tags/tag15.xml"/><Relationship Id="rId5" Type="http://schemas.openxmlformats.org/officeDocument/2006/relationships/image" Target="../media/image6.svg"/><Relationship Id="rId4" Type="http://schemas.openxmlformats.org/officeDocument/2006/relationships/image" Target="../media/image5.png"/></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1.xml"/><Relationship Id="rId1" Type="http://schemas.openxmlformats.org/officeDocument/2006/relationships/tags" Target="../tags/tag16.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1.xml"/><Relationship Id="rId1" Type="http://schemas.openxmlformats.org/officeDocument/2006/relationships/tags" Target="../tags/tag17.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1.xml"/><Relationship Id="rId1" Type="http://schemas.openxmlformats.org/officeDocument/2006/relationships/tags" Target="../tags/tag1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51"/>
        <p:cNvGrpSpPr/>
        <p:nvPr/>
      </p:nvGrpSpPr>
      <p:grpSpPr>
        <a:xfrm>
          <a:off x="0" y="0"/>
          <a:ext cx="0" cy="0"/>
          <a:chOff x="0" y="0"/>
          <a:chExt cx="0" cy="0"/>
        </a:xfrm>
      </p:grpSpPr>
      <p:pic>
        <p:nvPicPr>
          <p:cNvPr id="2" name="Picture 1">
            <a:extLst>
              <a:ext uri="{FF2B5EF4-FFF2-40B4-BE49-F238E27FC236}">
                <a16:creationId xmlns:a16="http://schemas.microsoft.com/office/drawing/2014/main" id="{A4ACEB32-EEB9-C82F-2034-3DD3AFE1F887}"/>
              </a:ext>
            </a:extLst>
          </p:cNvPr>
          <p:cNvPicPr>
            <a:picLocks noChangeAspect="1"/>
          </p:cNvPicPr>
          <p:nvPr/>
        </p:nvPicPr>
        <p:blipFill>
          <a:blip r:embed="rId4">
            <a:extLst>
              <a:ext uri="{BEBA8EAE-BF5A-486C-A8C5-ECC9F3942E4B}">
                <a14:imgProps xmlns:a14="http://schemas.microsoft.com/office/drawing/2010/main">
                  <a14:imgLayer r:embed="rId5">
                    <a14:imgEffect>
                      <a14:backgroundRemoval t="1956" b="93244" l="2549" r="98151">
                        <a14:foregroundMark x1="20940" y1="7022" x2="31284" y2="5156"/>
                        <a14:foregroundMark x1="31284" y1="5156" x2="81659" y2="11022"/>
                        <a14:foregroundMark x1="81659" y1="11022" x2="87706" y2="57067"/>
                        <a14:foregroundMark x1="87706" y1="57067" x2="77061" y2="96267"/>
                        <a14:foregroundMark x1="77061" y1="96267" x2="23988" y2="84711"/>
                        <a14:foregroundMark x1="23988" y1="84711" x2="17941" y2="50667"/>
                        <a14:foregroundMark x1="17941" y1="50667" x2="20940" y2="3911"/>
                        <a14:foregroundMark x1="71914" y1="35111" x2="48626" y2="30756"/>
                        <a14:foregroundMark x1="48626" y1="30756" x2="29785" y2="3911"/>
                        <a14:foregroundMark x1="29785" y1="3911" x2="37831" y2="2578"/>
                        <a14:foregroundMark x1="37831" y1="2578" x2="46427" y2="14844"/>
                        <a14:foregroundMark x1="46427" y1="14844" x2="47726" y2="29333"/>
                        <a14:foregroundMark x1="47726" y1="29333" x2="47326" y2="32533"/>
                        <a14:foregroundMark x1="43028" y1="5511" x2="34833" y2="4622"/>
                        <a14:foregroundMark x1="34833" y1="4622" x2="30935" y2="21244"/>
                        <a14:foregroundMark x1="30935" y1="21244" x2="45977" y2="7556"/>
                        <a14:foregroundMark x1="45977" y1="7556" x2="40380" y2="1956"/>
                        <a14:foregroundMark x1="97051" y1="82756" x2="97051" y2="82756"/>
                        <a14:foregroundMark x1="96952" y1="83378" x2="19590" y2="82311"/>
                        <a14:foregroundMark x1="19590" y1="82311" x2="9145" y2="89156"/>
                        <a14:foregroundMark x1="9145" y1="89156" x2="39780" y2="92978"/>
                        <a14:foregroundMark x1="39780" y1="92978" x2="85807" y2="90489"/>
                        <a14:foregroundMark x1="85807" y1="90489" x2="96802" y2="83556"/>
                        <a14:foregroundMark x1="96802" y1="83556" x2="95752" y2="79644"/>
                        <a14:foregroundMark x1="98701" y1="86667" x2="5647" y2="72622"/>
                        <a14:foregroundMark x1="5647" y1="72622" x2="5397" y2="81333"/>
                        <a14:foregroundMark x1="5397" y1="81333" x2="22739" y2="93422"/>
                        <a14:foregroundMark x1="22739" y1="93422" x2="46727" y2="92711"/>
                        <a14:foregroundMark x1="46727" y1="92711" x2="63218" y2="96533"/>
                        <a14:foregroundMark x1="63218" y1="96533" x2="98801" y2="95733"/>
                        <a14:foregroundMark x1="98801" y1="95733" x2="98151" y2="86489"/>
                        <a14:foregroundMark x1="98151" y1="86489" x2="98151" y2="86489"/>
                        <a14:foregroundMark x1="85807" y1="85956" x2="89455" y2="44533"/>
                        <a14:foregroundMark x1="89455" y1="44533" x2="83158" y2="6844"/>
                        <a14:foregroundMark x1="83158" y1="6844" x2="23738" y2="15733"/>
                        <a14:foregroundMark x1="23738" y1="15733" x2="14393" y2="55022"/>
                        <a14:foregroundMark x1="14393" y1="55022" x2="14693" y2="79911"/>
                        <a14:foregroundMark x1="14693" y1="79911" x2="15092" y2="80978"/>
                        <a14:foregroundMark x1="21089" y1="29244" x2="23238" y2="17956"/>
                        <a14:foregroundMark x1="23238" y1="17956" x2="20740" y2="46133"/>
                        <a14:foregroundMark x1="20740" y1="46133" x2="26587" y2="19644"/>
                        <a14:foregroundMark x1="26587" y1="19644" x2="26237" y2="50578"/>
                        <a14:foregroundMark x1="26237" y1="50578" x2="30135" y2="48889"/>
                        <a14:foregroundMark x1="30135" y1="48889" x2="36182" y2="21778"/>
                        <a14:foregroundMark x1="36182" y1="21778" x2="41029" y2="41956"/>
                        <a14:foregroundMark x1="41029" y1="41956" x2="49175" y2="10311"/>
                        <a14:foregroundMark x1="49175" y1="10311" x2="59420" y2="31556"/>
                        <a14:foregroundMark x1="59420" y1="31556" x2="66117" y2="25778"/>
                        <a14:foregroundMark x1="66117" y1="25778" x2="68266" y2="28622"/>
                        <a14:foregroundMark x1="49725" y1="14311" x2="54373" y2="8711"/>
                        <a14:foregroundMark x1="54373" y1="8711" x2="71664" y2="3644"/>
                        <a14:foregroundMark x1="71664" y1="3644" x2="79660" y2="12267"/>
                        <a14:foregroundMark x1="79660" y1="12267" x2="67666" y2="30489"/>
                        <a14:foregroundMark x1="67666" y1="30489" x2="54723" y2="24533"/>
                        <a14:foregroundMark x1="54723" y1="24533" x2="53923" y2="22578"/>
                        <a14:foregroundMark x1="75112" y1="12178" x2="68466" y2="8000"/>
                        <a14:foregroundMark x1="68466" y1="8000" x2="56022" y2="15200"/>
                        <a14:foregroundMark x1="56022" y1="15200" x2="63118" y2="31556"/>
                        <a14:foregroundMark x1="63118" y1="31556" x2="74763" y2="14933"/>
                        <a14:foregroundMark x1="74763" y1="14933" x2="69715" y2="6044"/>
                        <a14:foregroundMark x1="69715" y1="6044" x2="69615" y2="6044"/>
                        <a14:foregroundMark x1="71164" y1="7467" x2="63218" y2="4978"/>
                        <a14:foregroundMark x1="63218" y1="4978" x2="59720" y2="21867"/>
                        <a14:foregroundMark x1="59720" y1="21867" x2="72064" y2="5778"/>
                        <a14:foregroundMark x1="72064" y1="5778" x2="70015" y2="5867"/>
                        <a14:foregroundMark x1="80310" y1="77867" x2="65867" y2="75378"/>
                        <a14:foregroundMark x1="65867" y1="75378" x2="51524" y2="89956"/>
                        <a14:foregroundMark x1="51524" y1="89956" x2="70515" y2="92178"/>
                        <a14:foregroundMark x1="70515" y1="92178" x2="75712" y2="75911"/>
                        <a14:foregroundMark x1="75712" y1="75911" x2="74363" y2="72356"/>
                        <a14:foregroundMark x1="67966" y1="72178" x2="57021" y2="71911"/>
                        <a14:foregroundMark x1="57021" y1="71911" x2="49425" y2="92178"/>
                        <a14:foregroundMark x1="49425" y1="92178" x2="66567" y2="79111"/>
                        <a14:foregroundMark x1="66567" y1="79111" x2="64768" y2="72622"/>
                        <a14:foregroundMark x1="72114" y1="83022" x2="64668" y2="81867"/>
                        <a14:foregroundMark x1="64668" y1="81867" x2="56572" y2="90222"/>
                        <a14:foregroundMark x1="56572" y1="90222" x2="70265" y2="92000"/>
                        <a14:foregroundMark x1="70265" y1="92000" x2="69415" y2="83556"/>
                        <a14:foregroundMark x1="69415" y1="83556" x2="68716" y2="82578"/>
                        <a14:foregroundMark x1="10895" y1="87289" x2="5897" y2="85067"/>
                        <a14:foregroundMark x1="5897" y1="85067" x2="11944" y2="89867"/>
                        <a14:foregroundMark x1="11944" y1="89867" x2="9695" y2="85689"/>
                        <a14:foregroundMark x1="8946" y1="84978" x2="4198" y2="86044"/>
                        <a14:foregroundMark x1="4198" y1="86044" x2="9045" y2="93333"/>
                        <a14:foregroundMark x1="9045" y1="93333" x2="8346" y2="83022"/>
                        <a14:foregroundMark x1="8346" y1="83022" x2="6747" y2="82578"/>
                        <a14:foregroundMark x1="12144" y1="91022" x2="2549" y2="89867"/>
                        <a14:foregroundMark x1="2549" y1="89867" x2="10145" y2="86756"/>
                        <a14:foregroundMark x1="10145" y1="86756" x2="12444" y2="91378"/>
                        <a14:backgroundMark x1="550" y1="13333" x2="5297" y2="12800"/>
                        <a14:backgroundMark x1="5297" y1="12800" x2="10095" y2="5689"/>
                        <a14:backgroundMark x1="10095" y1="5689" x2="6897" y2="89"/>
                        <a14:backgroundMark x1="6897" y1="89" x2="450" y2="1778"/>
                        <a14:backgroundMark x1="450" y1="1778" x2="450" y2="12533"/>
                        <a14:backgroundMark x1="200" y1="16267" x2="5597" y2="16089"/>
                        <a14:backgroundMark x1="5597" y1="16089" x2="10145" y2="6844"/>
                        <a14:backgroundMark x1="10145" y1="6844" x2="7046" y2="711"/>
                        <a14:backgroundMark x1="7046" y1="711" x2="1899" y2="7911"/>
                        <a14:backgroundMark x1="1899" y1="7911" x2="200" y2="14133"/>
                      </a14:backgroundRemoval>
                    </a14:imgEffect>
                  </a14:imgLayer>
                </a14:imgProps>
              </a:ext>
              <a:ext uri="{28A0092B-C50C-407E-A947-70E740481C1C}">
                <a14:useLocalDpi xmlns:a14="http://schemas.microsoft.com/office/drawing/2010/main" val="0"/>
              </a:ext>
            </a:extLst>
          </a:blip>
          <a:stretch>
            <a:fillRect/>
          </a:stretch>
        </p:blipFill>
        <p:spPr>
          <a:xfrm>
            <a:off x="0" y="3427"/>
            <a:ext cx="12192000" cy="6854573"/>
          </a:xfrm>
          <a:prstGeom prst="rect">
            <a:avLst/>
          </a:prstGeom>
        </p:spPr>
      </p:pic>
      <p:sp>
        <p:nvSpPr>
          <p:cNvPr id="11" name="TextBox 10">
            <a:extLst>
              <a:ext uri="{FF2B5EF4-FFF2-40B4-BE49-F238E27FC236}">
                <a16:creationId xmlns:a16="http://schemas.microsoft.com/office/drawing/2014/main" id="{C983E7D6-7A8A-4B59-AB8D-F0583A4B1FA8}"/>
              </a:ext>
            </a:extLst>
          </p:cNvPr>
          <p:cNvSpPr txBox="1"/>
          <p:nvPr/>
        </p:nvSpPr>
        <p:spPr>
          <a:xfrm>
            <a:off x="-4330" y="3151473"/>
            <a:ext cx="7269479" cy="830997"/>
          </a:xfrm>
          <a:prstGeom prst="rect">
            <a:avLst/>
          </a:prstGeom>
          <a:solidFill>
            <a:schemeClr val="accent5">
              <a:lumMod val="40000"/>
              <a:lumOff val="60000"/>
            </a:schemeClr>
          </a:solidFill>
        </p:spPr>
        <p:txBody>
          <a:bodyPr wrap="square" lIns="91440" tIns="45720" rIns="91440" bIns="45720" rtlCol="0" anchor="t">
            <a:spAutoFit/>
          </a:bodyPr>
          <a:lstStyle/>
          <a:p>
            <a:pPr marL="274320" lvl="3">
              <a:buSzPts val="2000"/>
            </a:pPr>
            <a:r>
              <a:rPr lang="fr-FR" sz="4800" b="1" dirty="0">
                <a:solidFill>
                  <a:schemeClr val="accent2">
                    <a:lumMod val="75000"/>
                  </a:schemeClr>
                </a:solidFill>
                <a:latin typeface="Comic Sans MS"/>
              </a:rPr>
              <a:t>EB4 – Chapitre 34</a:t>
            </a:r>
            <a:endParaRPr lang="fr-FR" sz="4800" b="1" dirty="0">
              <a:solidFill>
                <a:schemeClr val="accent2">
                  <a:lumMod val="75000"/>
                </a:schemeClr>
              </a:solidFill>
              <a:latin typeface="Comic Sans MS" panose="030F0702030302020204" pitchFamily="66" charset="0"/>
            </a:endParaRPr>
          </a:p>
        </p:txBody>
      </p:sp>
      <p:sp>
        <p:nvSpPr>
          <p:cNvPr id="9" name="TextBox 8">
            <a:extLst>
              <a:ext uri="{FF2B5EF4-FFF2-40B4-BE49-F238E27FC236}">
                <a16:creationId xmlns:a16="http://schemas.microsoft.com/office/drawing/2014/main" id="{C744E63C-E5D0-4F05-8384-50766E4A834B}"/>
              </a:ext>
            </a:extLst>
          </p:cNvPr>
          <p:cNvSpPr txBox="1"/>
          <p:nvPr/>
        </p:nvSpPr>
        <p:spPr>
          <a:xfrm>
            <a:off x="-8660" y="2463319"/>
            <a:ext cx="7273809" cy="707886"/>
          </a:xfrm>
          <a:prstGeom prst="rect">
            <a:avLst/>
          </a:prstGeom>
          <a:solidFill>
            <a:schemeClr val="accent2">
              <a:lumMod val="75000"/>
            </a:schemeClr>
          </a:solidFill>
        </p:spPr>
        <p:txBody>
          <a:bodyPr wrap="square" lIns="91440" tIns="45720" rIns="91440" bIns="45720" rtlCol="0" anchor="t">
            <a:spAutoFit/>
          </a:bodyPr>
          <a:lstStyle/>
          <a:p>
            <a:pPr marL="274320" lvl="1">
              <a:buSzPts val="2000"/>
            </a:pPr>
            <a:r>
              <a:rPr lang="fr-FR" sz="4000" b="1" dirty="0">
                <a:solidFill>
                  <a:schemeClr val="bg1"/>
                </a:solidFill>
                <a:latin typeface="Comic Sans MS"/>
              </a:rPr>
              <a:t>Mesure des aires</a:t>
            </a:r>
            <a:endParaRPr lang="fr-FR" sz="1050" b="1" dirty="0">
              <a:solidFill>
                <a:schemeClr val="bg1"/>
              </a:solidFill>
              <a:latin typeface="Comic Sans MS" panose="030F0702030302020204" pitchFamily="66" charset="0"/>
            </a:endParaRPr>
          </a:p>
        </p:txBody>
      </p:sp>
      <p:sp>
        <p:nvSpPr>
          <p:cNvPr id="6" name="Rectangle 5">
            <a:extLst>
              <a:ext uri="{FF2B5EF4-FFF2-40B4-BE49-F238E27FC236}">
                <a16:creationId xmlns:a16="http://schemas.microsoft.com/office/drawing/2014/main" id="{DD08EA65-DEF4-4537-B049-135AD618D250}"/>
              </a:ext>
            </a:extLst>
          </p:cNvPr>
          <p:cNvSpPr/>
          <p:nvPr/>
        </p:nvSpPr>
        <p:spPr>
          <a:xfrm>
            <a:off x="418009" y="6166705"/>
            <a:ext cx="11355977" cy="392095"/>
          </a:xfrm>
          <a:prstGeom prst="rect">
            <a:avLst/>
          </a:prstGeom>
        </p:spPr>
        <p:txBody>
          <a:bodyPr wrap="square">
            <a:spAutoFit/>
          </a:bodyPr>
          <a:lstStyle/>
          <a:p>
            <a:pPr algn="ctr">
              <a:lnSpc>
                <a:spcPts val="1200"/>
              </a:lnSpc>
            </a:pPr>
            <a:r>
              <a:rPr lang="en-US" sz="900" dirty="0">
                <a:solidFill>
                  <a:srgbClr val="3C3C3B"/>
                </a:solidFill>
                <a:latin typeface="Neo Sans" pitchFamily="2" charset="0"/>
                <a:cs typeface="Neo Sans Arabic Light" panose="020B0304030504040204" pitchFamily="34" charset="-78"/>
              </a:rPr>
              <a:t>This material is made possible with the support of the American people through the United States Agency for International Development (USAID). The content is the sole responsibility of QITABI 2 and does not necessarily reflect the views of USAID or the United States Government. This material was developed by the Centre of Educational Research and Development (CRDP)  experts with the support of USAID-funded QITABI 2 project.</a:t>
            </a:r>
          </a:p>
        </p:txBody>
      </p:sp>
      <p:pic>
        <p:nvPicPr>
          <p:cNvPr id="5" name="Picture 4">
            <a:extLst>
              <a:ext uri="{FF2B5EF4-FFF2-40B4-BE49-F238E27FC236}">
                <a16:creationId xmlns:a16="http://schemas.microsoft.com/office/drawing/2014/main" id="{77C9B10D-2210-DFCD-9AEB-8C67701260DB}"/>
              </a:ext>
            </a:extLst>
          </p:cNvPr>
          <p:cNvPicPr>
            <a:picLocks noChangeAspect="1"/>
          </p:cNvPicPr>
          <p:nvPr/>
        </p:nvPicPr>
        <p:blipFill>
          <a:blip r:embed="rId6"/>
          <a:stretch>
            <a:fillRect/>
          </a:stretch>
        </p:blipFill>
        <p:spPr>
          <a:xfrm>
            <a:off x="7964396" y="2091762"/>
            <a:ext cx="3696893" cy="2119422"/>
          </a:xfrm>
          <a:prstGeom prst="rect">
            <a:avLst/>
          </a:prstGeom>
          <a:effectLst>
            <a:reflection blurRad="6350" stA="52000" endA="300" endPos="35000" dir="5400000" sy="-100000" algn="bl" rotWithShape="0"/>
          </a:effectLst>
        </p:spPr>
      </p:pic>
    </p:spTree>
    <p:custDataLst>
      <p:tags r:id="rId1"/>
    </p:custData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5">
            <a:extLst>
              <a:ext uri="{FF2B5EF4-FFF2-40B4-BE49-F238E27FC236}">
                <a16:creationId xmlns:a16="http://schemas.microsoft.com/office/drawing/2014/main" id="{58120841-B75B-B991-A22D-0496DB9C0DB1}"/>
              </a:ext>
            </a:extLst>
          </p:cNvPr>
          <p:cNvGraphicFramePr>
            <a:graphicFrameLocks noGrp="1"/>
          </p:cNvGraphicFramePr>
          <p:nvPr>
            <p:extLst>
              <p:ext uri="{D42A27DB-BD31-4B8C-83A1-F6EECF244321}">
                <p14:modId xmlns:p14="http://schemas.microsoft.com/office/powerpoint/2010/main" val="2427373090"/>
              </p:ext>
            </p:extLst>
          </p:nvPr>
        </p:nvGraphicFramePr>
        <p:xfrm>
          <a:off x="852262" y="2272990"/>
          <a:ext cx="3291840" cy="3291840"/>
        </p:xfrm>
        <a:graphic>
          <a:graphicData uri="http://schemas.openxmlformats.org/drawingml/2006/table">
            <a:tbl>
              <a:tblPr firstRow="1" bandRow="1">
                <a:tableStyleId>{4CE2D9AB-6080-4C24-9549-F0847BFA2F4B}</a:tableStyleId>
              </a:tblPr>
              <a:tblGrid>
                <a:gridCol w="548640">
                  <a:extLst>
                    <a:ext uri="{9D8B030D-6E8A-4147-A177-3AD203B41FA5}">
                      <a16:colId xmlns:a16="http://schemas.microsoft.com/office/drawing/2014/main" val="3438670438"/>
                    </a:ext>
                  </a:extLst>
                </a:gridCol>
                <a:gridCol w="548640">
                  <a:extLst>
                    <a:ext uri="{9D8B030D-6E8A-4147-A177-3AD203B41FA5}">
                      <a16:colId xmlns:a16="http://schemas.microsoft.com/office/drawing/2014/main" val="961341308"/>
                    </a:ext>
                  </a:extLst>
                </a:gridCol>
                <a:gridCol w="548640">
                  <a:extLst>
                    <a:ext uri="{9D8B030D-6E8A-4147-A177-3AD203B41FA5}">
                      <a16:colId xmlns:a16="http://schemas.microsoft.com/office/drawing/2014/main" val="193280024"/>
                    </a:ext>
                  </a:extLst>
                </a:gridCol>
                <a:gridCol w="548640">
                  <a:extLst>
                    <a:ext uri="{9D8B030D-6E8A-4147-A177-3AD203B41FA5}">
                      <a16:colId xmlns:a16="http://schemas.microsoft.com/office/drawing/2014/main" val="3244664163"/>
                    </a:ext>
                  </a:extLst>
                </a:gridCol>
                <a:gridCol w="548640">
                  <a:extLst>
                    <a:ext uri="{9D8B030D-6E8A-4147-A177-3AD203B41FA5}">
                      <a16:colId xmlns:a16="http://schemas.microsoft.com/office/drawing/2014/main" val="3850138817"/>
                    </a:ext>
                  </a:extLst>
                </a:gridCol>
                <a:gridCol w="548640">
                  <a:extLst>
                    <a:ext uri="{9D8B030D-6E8A-4147-A177-3AD203B41FA5}">
                      <a16:colId xmlns:a16="http://schemas.microsoft.com/office/drawing/2014/main" val="2047809592"/>
                    </a:ext>
                  </a:extLst>
                </a:gridCol>
              </a:tblGrid>
              <a:tr h="548640">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76265789"/>
                  </a:ext>
                </a:extLst>
              </a:tr>
              <a:tr h="548640">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633845271"/>
                  </a:ext>
                </a:extLst>
              </a:tr>
              <a:tr h="548640">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742847328"/>
                  </a:ext>
                </a:extLst>
              </a:tr>
              <a:tr h="548640">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263597119"/>
                  </a:ext>
                </a:extLst>
              </a:tr>
              <a:tr h="548640">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759959616"/>
                  </a:ext>
                </a:extLst>
              </a:tr>
              <a:tr h="548640">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580784445"/>
                  </a:ext>
                </a:extLst>
              </a:tr>
            </a:tbl>
          </a:graphicData>
        </a:graphic>
      </p:graphicFrame>
      <p:graphicFrame>
        <p:nvGraphicFramePr>
          <p:cNvPr id="7" name="Table 5">
            <a:extLst>
              <a:ext uri="{FF2B5EF4-FFF2-40B4-BE49-F238E27FC236}">
                <a16:creationId xmlns:a16="http://schemas.microsoft.com/office/drawing/2014/main" id="{BFC67246-828E-8FDF-F2FF-D2762BDBB6ED}"/>
              </a:ext>
            </a:extLst>
          </p:cNvPr>
          <p:cNvGraphicFramePr>
            <a:graphicFrameLocks noGrp="1"/>
          </p:cNvGraphicFramePr>
          <p:nvPr>
            <p:extLst>
              <p:ext uri="{D42A27DB-BD31-4B8C-83A1-F6EECF244321}">
                <p14:modId xmlns:p14="http://schemas.microsoft.com/office/powerpoint/2010/main" val="4118566740"/>
              </p:ext>
            </p:extLst>
          </p:nvPr>
        </p:nvGraphicFramePr>
        <p:xfrm>
          <a:off x="6950618" y="2272990"/>
          <a:ext cx="4389120" cy="3291840"/>
        </p:xfrm>
        <a:graphic>
          <a:graphicData uri="http://schemas.openxmlformats.org/drawingml/2006/table">
            <a:tbl>
              <a:tblPr firstRow="1" bandRow="1">
                <a:tableStyleId>{4CE2D9AB-6080-4C24-9549-F0847BFA2F4B}</a:tableStyleId>
              </a:tblPr>
              <a:tblGrid>
                <a:gridCol w="548640">
                  <a:extLst>
                    <a:ext uri="{9D8B030D-6E8A-4147-A177-3AD203B41FA5}">
                      <a16:colId xmlns:a16="http://schemas.microsoft.com/office/drawing/2014/main" val="3438670438"/>
                    </a:ext>
                  </a:extLst>
                </a:gridCol>
                <a:gridCol w="548640">
                  <a:extLst>
                    <a:ext uri="{9D8B030D-6E8A-4147-A177-3AD203B41FA5}">
                      <a16:colId xmlns:a16="http://schemas.microsoft.com/office/drawing/2014/main" val="961341308"/>
                    </a:ext>
                  </a:extLst>
                </a:gridCol>
                <a:gridCol w="548640">
                  <a:extLst>
                    <a:ext uri="{9D8B030D-6E8A-4147-A177-3AD203B41FA5}">
                      <a16:colId xmlns:a16="http://schemas.microsoft.com/office/drawing/2014/main" val="193280024"/>
                    </a:ext>
                  </a:extLst>
                </a:gridCol>
                <a:gridCol w="548640">
                  <a:extLst>
                    <a:ext uri="{9D8B030D-6E8A-4147-A177-3AD203B41FA5}">
                      <a16:colId xmlns:a16="http://schemas.microsoft.com/office/drawing/2014/main" val="3244664163"/>
                    </a:ext>
                  </a:extLst>
                </a:gridCol>
                <a:gridCol w="548640">
                  <a:extLst>
                    <a:ext uri="{9D8B030D-6E8A-4147-A177-3AD203B41FA5}">
                      <a16:colId xmlns:a16="http://schemas.microsoft.com/office/drawing/2014/main" val="3850138817"/>
                    </a:ext>
                  </a:extLst>
                </a:gridCol>
                <a:gridCol w="548640">
                  <a:extLst>
                    <a:ext uri="{9D8B030D-6E8A-4147-A177-3AD203B41FA5}">
                      <a16:colId xmlns:a16="http://schemas.microsoft.com/office/drawing/2014/main" val="2047809592"/>
                    </a:ext>
                  </a:extLst>
                </a:gridCol>
                <a:gridCol w="548640">
                  <a:extLst>
                    <a:ext uri="{9D8B030D-6E8A-4147-A177-3AD203B41FA5}">
                      <a16:colId xmlns:a16="http://schemas.microsoft.com/office/drawing/2014/main" val="487114992"/>
                    </a:ext>
                  </a:extLst>
                </a:gridCol>
                <a:gridCol w="548640">
                  <a:extLst>
                    <a:ext uri="{9D8B030D-6E8A-4147-A177-3AD203B41FA5}">
                      <a16:colId xmlns:a16="http://schemas.microsoft.com/office/drawing/2014/main" val="4289739436"/>
                    </a:ext>
                  </a:extLst>
                </a:gridCol>
              </a:tblGrid>
              <a:tr h="548640">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76265789"/>
                  </a:ext>
                </a:extLst>
              </a:tr>
              <a:tr h="548640">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633845271"/>
                  </a:ext>
                </a:extLst>
              </a:tr>
              <a:tr h="548640">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742847328"/>
                  </a:ext>
                </a:extLst>
              </a:tr>
              <a:tr h="548640">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263597119"/>
                  </a:ext>
                </a:extLst>
              </a:tr>
              <a:tr h="548640">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759959616"/>
                  </a:ext>
                </a:extLst>
              </a:tr>
              <a:tr h="548640">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580784445"/>
                  </a:ext>
                </a:extLst>
              </a:tr>
            </a:tbl>
          </a:graphicData>
        </a:graphic>
      </p:graphicFrame>
      <p:grpSp>
        <p:nvGrpSpPr>
          <p:cNvPr id="27" name="Group 26">
            <a:extLst>
              <a:ext uri="{FF2B5EF4-FFF2-40B4-BE49-F238E27FC236}">
                <a16:creationId xmlns:a16="http://schemas.microsoft.com/office/drawing/2014/main" id="{D3EA81F6-8FDC-516B-56F3-040D86CAAC18}"/>
              </a:ext>
            </a:extLst>
          </p:cNvPr>
          <p:cNvGrpSpPr/>
          <p:nvPr/>
        </p:nvGrpSpPr>
        <p:grpSpPr>
          <a:xfrm rot="10800000">
            <a:off x="1389888" y="3366364"/>
            <a:ext cx="2252472" cy="1130142"/>
            <a:chOff x="1356360" y="3969945"/>
            <a:chExt cx="2252472" cy="1130142"/>
          </a:xfrm>
          <a:solidFill>
            <a:schemeClr val="tx1"/>
          </a:solidFill>
        </p:grpSpPr>
        <p:cxnSp>
          <p:nvCxnSpPr>
            <p:cNvPr id="28" name="Straight Connector 27">
              <a:extLst>
                <a:ext uri="{FF2B5EF4-FFF2-40B4-BE49-F238E27FC236}">
                  <a16:creationId xmlns:a16="http://schemas.microsoft.com/office/drawing/2014/main" id="{BAED0AE2-0FB6-D111-CFE2-52923392702E}"/>
                </a:ext>
              </a:extLst>
            </p:cNvPr>
            <p:cNvCxnSpPr/>
            <p:nvPr/>
          </p:nvCxnSpPr>
          <p:spPr>
            <a:xfrm>
              <a:off x="1389888" y="4006495"/>
              <a:ext cx="2218944" cy="0"/>
            </a:xfrm>
            <a:prstGeom prst="line">
              <a:avLst/>
            </a:prstGeom>
            <a:grpFill/>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29" name="Straight Connector 28">
              <a:extLst>
                <a:ext uri="{FF2B5EF4-FFF2-40B4-BE49-F238E27FC236}">
                  <a16:creationId xmlns:a16="http://schemas.microsoft.com/office/drawing/2014/main" id="{BBEB353A-1D4A-6D58-D29F-7A7ED8D499DE}"/>
                </a:ext>
              </a:extLst>
            </p:cNvPr>
            <p:cNvCxnSpPr>
              <a:cxnSpLocks/>
            </p:cNvCxnSpPr>
            <p:nvPr/>
          </p:nvCxnSpPr>
          <p:spPr>
            <a:xfrm>
              <a:off x="1402080" y="4000451"/>
              <a:ext cx="0" cy="1099636"/>
            </a:xfrm>
            <a:prstGeom prst="line">
              <a:avLst/>
            </a:prstGeom>
            <a:grpFill/>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30" name="Oval 29">
              <a:extLst>
                <a:ext uri="{FF2B5EF4-FFF2-40B4-BE49-F238E27FC236}">
                  <a16:creationId xmlns:a16="http://schemas.microsoft.com/office/drawing/2014/main" id="{EE86110C-217F-728A-DA6B-52DD41DD9779}"/>
                </a:ext>
              </a:extLst>
            </p:cNvPr>
            <p:cNvSpPr/>
            <p:nvPr/>
          </p:nvSpPr>
          <p:spPr>
            <a:xfrm>
              <a:off x="1356360" y="3969945"/>
              <a:ext cx="91440" cy="91440"/>
            </a:xfrm>
            <a:prstGeom prst="ellipse">
              <a:avLst/>
            </a:prstGeom>
            <a:grpFill/>
            <a:ln w="28575">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dirty="0"/>
            </a:p>
          </p:txBody>
        </p:sp>
      </p:grpSp>
      <p:grpSp>
        <p:nvGrpSpPr>
          <p:cNvPr id="26" name="Group 25">
            <a:extLst>
              <a:ext uri="{FF2B5EF4-FFF2-40B4-BE49-F238E27FC236}">
                <a16:creationId xmlns:a16="http://schemas.microsoft.com/office/drawing/2014/main" id="{A94EEE80-EF8E-6DD1-EA93-078A5F313F3C}"/>
              </a:ext>
            </a:extLst>
          </p:cNvPr>
          <p:cNvGrpSpPr/>
          <p:nvPr/>
        </p:nvGrpSpPr>
        <p:grpSpPr>
          <a:xfrm>
            <a:off x="1356360" y="3335961"/>
            <a:ext cx="2285179" cy="1164979"/>
            <a:chOff x="1356360" y="3969945"/>
            <a:chExt cx="2285179" cy="1164979"/>
          </a:xfrm>
        </p:grpSpPr>
        <p:cxnSp>
          <p:nvCxnSpPr>
            <p:cNvPr id="10" name="Straight Connector 9">
              <a:extLst>
                <a:ext uri="{FF2B5EF4-FFF2-40B4-BE49-F238E27FC236}">
                  <a16:creationId xmlns:a16="http://schemas.microsoft.com/office/drawing/2014/main" id="{E708BABF-678E-958B-CCCB-E3DE71E3ED74}"/>
                </a:ext>
              </a:extLst>
            </p:cNvPr>
            <p:cNvCxnSpPr/>
            <p:nvPr/>
          </p:nvCxnSpPr>
          <p:spPr>
            <a:xfrm>
              <a:off x="1389888" y="4006495"/>
              <a:ext cx="2218944" cy="0"/>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D2F002FB-7756-DCCB-F98B-A21E78EA4C0F}"/>
                </a:ext>
              </a:extLst>
            </p:cNvPr>
            <p:cNvCxnSpPr>
              <a:cxnSpLocks/>
            </p:cNvCxnSpPr>
            <p:nvPr/>
          </p:nvCxnSpPr>
          <p:spPr>
            <a:xfrm>
              <a:off x="1402080" y="4000451"/>
              <a:ext cx="0" cy="1099636"/>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13" name="Oval 12">
              <a:extLst>
                <a:ext uri="{FF2B5EF4-FFF2-40B4-BE49-F238E27FC236}">
                  <a16:creationId xmlns:a16="http://schemas.microsoft.com/office/drawing/2014/main" id="{E2998211-17B5-10A7-6385-13EFEB57A104}"/>
                </a:ext>
              </a:extLst>
            </p:cNvPr>
            <p:cNvSpPr/>
            <p:nvPr/>
          </p:nvSpPr>
          <p:spPr>
            <a:xfrm>
              <a:off x="1356360" y="3969945"/>
              <a:ext cx="91440" cy="91440"/>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dirty="0"/>
            </a:p>
          </p:txBody>
        </p:sp>
        <p:sp>
          <p:nvSpPr>
            <p:cNvPr id="24" name="Oval 23">
              <a:extLst>
                <a:ext uri="{FF2B5EF4-FFF2-40B4-BE49-F238E27FC236}">
                  <a16:creationId xmlns:a16="http://schemas.microsoft.com/office/drawing/2014/main" id="{943075A8-EE48-CF2C-1011-9C83C67085C5}"/>
                </a:ext>
              </a:extLst>
            </p:cNvPr>
            <p:cNvSpPr/>
            <p:nvPr/>
          </p:nvSpPr>
          <p:spPr>
            <a:xfrm>
              <a:off x="3550099" y="3969945"/>
              <a:ext cx="91440" cy="91440"/>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dirty="0"/>
            </a:p>
          </p:txBody>
        </p:sp>
        <p:sp>
          <p:nvSpPr>
            <p:cNvPr id="25" name="Oval 24">
              <a:extLst>
                <a:ext uri="{FF2B5EF4-FFF2-40B4-BE49-F238E27FC236}">
                  <a16:creationId xmlns:a16="http://schemas.microsoft.com/office/drawing/2014/main" id="{DB6DBFFD-FE45-C3FA-22B6-D5BC9AB367C5}"/>
                </a:ext>
              </a:extLst>
            </p:cNvPr>
            <p:cNvSpPr/>
            <p:nvPr/>
          </p:nvSpPr>
          <p:spPr>
            <a:xfrm>
              <a:off x="1356360" y="5043484"/>
              <a:ext cx="91440" cy="91440"/>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dirty="0"/>
            </a:p>
          </p:txBody>
        </p:sp>
      </p:grpSp>
      <p:sp>
        <p:nvSpPr>
          <p:cNvPr id="5" name="Google Shape;222;p10">
            <a:extLst>
              <a:ext uri="{FF2B5EF4-FFF2-40B4-BE49-F238E27FC236}">
                <a16:creationId xmlns:a16="http://schemas.microsoft.com/office/drawing/2014/main" id="{FB36044B-D194-CB00-FA3A-DE1788233A93}"/>
              </a:ext>
            </a:extLst>
          </p:cNvPr>
          <p:cNvSpPr txBox="1"/>
          <p:nvPr/>
        </p:nvSpPr>
        <p:spPr>
          <a:xfrm>
            <a:off x="0" y="572301"/>
            <a:ext cx="12192000" cy="1077178"/>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fr-FR" sz="3200" b="1" dirty="0">
                <a:solidFill>
                  <a:schemeClr val="bg1"/>
                </a:solidFill>
                <a:latin typeface="Comic Sans MS"/>
                <a:sym typeface="Comic Sans MS"/>
              </a:rPr>
              <a:t>Coloriez le(s) côté(s) qui est/sont de même longueur que le côté rouge.</a:t>
            </a:r>
            <a:endParaRPr lang="en-US" sz="3200" b="1" dirty="0">
              <a:solidFill>
                <a:schemeClr val="bg1"/>
              </a:solidFill>
              <a:latin typeface="Comic Sans MS"/>
              <a:sym typeface="Comic Sans MS"/>
            </a:endParaRPr>
          </a:p>
        </p:txBody>
      </p:sp>
      <p:grpSp>
        <p:nvGrpSpPr>
          <p:cNvPr id="8" name="Group 7">
            <a:extLst>
              <a:ext uri="{FF2B5EF4-FFF2-40B4-BE49-F238E27FC236}">
                <a16:creationId xmlns:a16="http://schemas.microsoft.com/office/drawing/2014/main" id="{77FB4EFB-89A7-C44A-4C6A-24E044179D9F}"/>
              </a:ext>
            </a:extLst>
          </p:cNvPr>
          <p:cNvGrpSpPr/>
          <p:nvPr/>
        </p:nvGrpSpPr>
        <p:grpSpPr>
          <a:xfrm flipV="1">
            <a:off x="7486650" y="3917788"/>
            <a:ext cx="3312207" cy="1136956"/>
            <a:chOff x="7486650" y="3407917"/>
            <a:chExt cx="3312207" cy="1136956"/>
          </a:xfrm>
          <a:solidFill>
            <a:schemeClr val="tx1"/>
          </a:solidFill>
        </p:grpSpPr>
        <p:cxnSp>
          <p:nvCxnSpPr>
            <p:cNvPr id="12" name="Straight Connector 11">
              <a:extLst>
                <a:ext uri="{FF2B5EF4-FFF2-40B4-BE49-F238E27FC236}">
                  <a16:creationId xmlns:a16="http://schemas.microsoft.com/office/drawing/2014/main" id="{D5F0152A-9349-3F9B-33D7-EDE70E6B79EF}"/>
                </a:ext>
              </a:extLst>
            </p:cNvPr>
            <p:cNvCxnSpPr>
              <a:cxnSpLocks/>
              <a:stCxn id="31" idx="1"/>
            </p:cNvCxnSpPr>
            <p:nvPr/>
          </p:nvCxnSpPr>
          <p:spPr>
            <a:xfrm flipH="1">
              <a:off x="7486650" y="3421308"/>
              <a:ext cx="2170395" cy="1123565"/>
            </a:xfrm>
            <a:prstGeom prst="line">
              <a:avLst/>
            </a:prstGeom>
            <a:grpFill/>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D37DA30E-ACBE-D629-E5ED-C7D6C48F9E5A}"/>
                </a:ext>
              </a:extLst>
            </p:cNvPr>
            <p:cNvCxnSpPr>
              <a:cxnSpLocks/>
              <a:stCxn id="31" idx="6"/>
            </p:cNvCxnSpPr>
            <p:nvPr/>
          </p:nvCxnSpPr>
          <p:spPr>
            <a:xfrm>
              <a:off x="9735094" y="3453637"/>
              <a:ext cx="1063763" cy="1091236"/>
            </a:xfrm>
            <a:prstGeom prst="line">
              <a:avLst/>
            </a:prstGeom>
            <a:grpFill/>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31" name="Oval 30">
              <a:extLst>
                <a:ext uri="{FF2B5EF4-FFF2-40B4-BE49-F238E27FC236}">
                  <a16:creationId xmlns:a16="http://schemas.microsoft.com/office/drawing/2014/main" id="{D2A17A13-AF7B-8D2C-82BF-90F6754FF461}"/>
                </a:ext>
              </a:extLst>
            </p:cNvPr>
            <p:cNvSpPr/>
            <p:nvPr/>
          </p:nvSpPr>
          <p:spPr>
            <a:xfrm>
              <a:off x="9643654" y="3407917"/>
              <a:ext cx="91440" cy="91440"/>
            </a:xfrm>
            <a:prstGeom prst="ellipse">
              <a:avLst/>
            </a:prstGeom>
            <a:grpFill/>
            <a:ln>
              <a:solidFill>
                <a:schemeClr val="tx1"/>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dirty="0"/>
            </a:p>
          </p:txBody>
        </p:sp>
      </p:grpSp>
      <p:grpSp>
        <p:nvGrpSpPr>
          <p:cNvPr id="32" name="Group 31">
            <a:extLst>
              <a:ext uri="{FF2B5EF4-FFF2-40B4-BE49-F238E27FC236}">
                <a16:creationId xmlns:a16="http://schemas.microsoft.com/office/drawing/2014/main" id="{FE054E1C-8A61-BF4C-6FEC-9FF3E068DF04}"/>
              </a:ext>
            </a:extLst>
          </p:cNvPr>
          <p:cNvGrpSpPr/>
          <p:nvPr/>
        </p:nvGrpSpPr>
        <p:grpSpPr>
          <a:xfrm>
            <a:off x="7440930" y="2770455"/>
            <a:ext cx="3390634" cy="1194868"/>
            <a:chOff x="7440930" y="3403746"/>
            <a:chExt cx="3390634" cy="1194868"/>
          </a:xfrm>
        </p:grpSpPr>
        <p:cxnSp>
          <p:nvCxnSpPr>
            <p:cNvPr id="33" name="Straight Connector 32">
              <a:extLst>
                <a:ext uri="{FF2B5EF4-FFF2-40B4-BE49-F238E27FC236}">
                  <a16:creationId xmlns:a16="http://schemas.microsoft.com/office/drawing/2014/main" id="{B3A8969B-A44F-AD1D-FF1A-E527041A0F96}"/>
                </a:ext>
              </a:extLst>
            </p:cNvPr>
            <p:cNvCxnSpPr>
              <a:cxnSpLocks/>
              <a:stCxn id="35" idx="3"/>
            </p:cNvCxnSpPr>
            <p:nvPr/>
          </p:nvCxnSpPr>
          <p:spPr>
            <a:xfrm flipH="1">
              <a:off x="7486650" y="3481795"/>
              <a:ext cx="1072305" cy="1071099"/>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5F696FF3-11FE-7C54-A882-E474440F5265}"/>
                </a:ext>
              </a:extLst>
            </p:cNvPr>
            <p:cNvCxnSpPr>
              <a:cxnSpLocks/>
            </p:cNvCxnSpPr>
            <p:nvPr/>
          </p:nvCxnSpPr>
          <p:spPr>
            <a:xfrm>
              <a:off x="8604920" y="3441445"/>
              <a:ext cx="2161853" cy="1103428"/>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35" name="Oval 34">
              <a:extLst>
                <a:ext uri="{FF2B5EF4-FFF2-40B4-BE49-F238E27FC236}">
                  <a16:creationId xmlns:a16="http://schemas.microsoft.com/office/drawing/2014/main" id="{7670C991-0374-F9B4-06A7-09F5C4334DD0}"/>
                </a:ext>
              </a:extLst>
            </p:cNvPr>
            <p:cNvSpPr/>
            <p:nvPr/>
          </p:nvSpPr>
          <p:spPr>
            <a:xfrm>
              <a:off x="8545564" y="3403746"/>
              <a:ext cx="91440" cy="91440"/>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dirty="0"/>
            </a:p>
          </p:txBody>
        </p:sp>
        <p:sp>
          <p:nvSpPr>
            <p:cNvPr id="36" name="Oval 35">
              <a:extLst>
                <a:ext uri="{FF2B5EF4-FFF2-40B4-BE49-F238E27FC236}">
                  <a16:creationId xmlns:a16="http://schemas.microsoft.com/office/drawing/2014/main" id="{02D698D6-E37F-F6E8-3DDC-8C99D941DEA1}"/>
                </a:ext>
              </a:extLst>
            </p:cNvPr>
            <p:cNvSpPr/>
            <p:nvPr/>
          </p:nvSpPr>
          <p:spPr>
            <a:xfrm>
              <a:off x="7440930" y="4507174"/>
              <a:ext cx="91440" cy="91440"/>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dirty="0"/>
            </a:p>
          </p:txBody>
        </p:sp>
        <p:sp>
          <p:nvSpPr>
            <p:cNvPr id="37" name="Oval 36">
              <a:extLst>
                <a:ext uri="{FF2B5EF4-FFF2-40B4-BE49-F238E27FC236}">
                  <a16:creationId xmlns:a16="http://schemas.microsoft.com/office/drawing/2014/main" id="{989B28AF-3AB8-65C0-9ADE-47A7F0709EC5}"/>
                </a:ext>
              </a:extLst>
            </p:cNvPr>
            <p:cNvSpPr/>
            <p:nvPr/>
          </p:nvSpPr>
          <p:spPr>
            <a:xfrm>
              <a:off x="10740124" y="4507174"/>
              <a:ext cx="91440" cy="91440"/>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dirty="0"/>
            </a:p>
          </p:txBody>
        </p:sp>
      </p:grpSp>
      <p:cxnSp>
        <p:nvCxnSpPr>
          <p:cNvPr id="38" name="Straight Connector 37">
            <a:extLst>
              <a:ext uri="{FF2B5EF4-FFF2-40B4-BE49-F238E27FC236}">
                <a16:creationId xmlns:a16="http://schemas.microsoft.com/office/drawing/2014/main" id="{DBFAA71D-92C2-317D-E080-3B20735727B6}"/>
              </a:ext>
            </a:extLst>
          </p:cNvPr>
          <p:cNvCxnSpPr/>
          <p:nvPr/>
        </p:nvCxnSpPr>
        <p:spPr>
          <a:xfrm>
            <a:off x="1402080" y="3366364"/>
            <a:ext cx="0" cy="1097280"/>
          </a:xfrm>
          <a:prstGeom prst="line">
            <a:avLst/>
          </a:prstGeom>
          <a:ln w="381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39" name="Straight Connector 38">
            <a:extLst>
              <a:ext uri="{FF2B5EF4-FFF2-40B4-BE49-F238E27FC236}">
                <a16:creationId xmlns:a16="http://schemas.microsoft.com/office/drawing/2014/main" id="{53CF5D24-6C2B-E839-740C-7B023C80A66A}"/>
              </a:ext>
            </a:extLst>
          </p:cNvPr>
          <p:cNvCxnSpPr>
            <a:cxnSpLocks/>
          </p:cNvCxnSpPr>
          <p:nvPr/>
        </p:nvCxnSpPr>
        <p:spPr>
          <a:xfrm flipH="1">
            <a:off x="7505244" y="2802966"/>
            <a:ext cx="1094520" cy="1094924"/>
          </a:xfrm>
          <a:prstGeom prst="line">
            <a:avLst/>
          </a:prstGeom>
          <a:ln w="381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41" name="Straight Connector 40">
            <a:extLst>
              <a:ext uri="{FF2B5EF4-FFF2-40B4-BE49-F238E27FC236}">
                <a16:creationId xmlns:a16="http://schemas.microsoft.com/office/drawing/2014/main" id="{0EA13617-34D7-D71B-EE98-B115B7454A46}"/>
              </a:ext>
            </a:extLst>
          </p:cNvPr>
          <p:cNvCxnSpPr>
            <a:cxnSpLocks/>
          </p:cNvCxnSpPr>
          <p:nvPr/>
        </p:nvCxnSpPr>
        <p:spPr>
          <a:xfrm rot="10800000">
            <a:off x="3607272" y="3370963"/>
            <a:ext cx="0" cy="1097280"/>
          </a:xfrm>
          <a:prstGeom prst="line">
            <a:avLst/>
          </a:prstGeom>
          <a:ln w="57150">
            <a:solidFill>
              <a:srgbClr val="00B0F0"/>
            </a:solidFill>
            <a:prstDash val="solid"/>
          </a:ln>
        </p:spPr>
        <p:style>
          <a:lnRef idx="1">
            <a:schemeClr val="accent1"/>
          </a:lnRef>
          <a:fillRef idx="0">
            <a:schemeClr val="accent1"/>
          </a:fillRef>
          <a:effectRef idx="0">
            <a:schemeClr val="accent1"/>
          </a:effectRef>
          <a:fontRef idx="minor">
            <a:schemeClr val="tx1"/>
          </a:fontRef>
        </p:style>
      </p:cxnSp>
      <p:cxnSp>
        <p:nvCxnSpPr>
          <p:cNvPr id="43" name="Straight Connector 42">
            <a:extLst>
              <a:ext uri="{FF2B5EF4-FFF2-40B4-BE49-F238E27FC236}">
                <a16:creationId xmlns:a16="http://schemas.microsoft.com/office/drawing/2014/main" id="{3559DBE2-9D07-FF2D-DE09-AC82FFABFC03}"/>
              </a:ext>
            </a:extLst>
          </p:cNvPr>
          <p:cNvCxnSpPr>
            <a:cxnSpLocks/>
          </p:cNvCxnSpPr>
          <p:nvPr/>
        </p:nvCxnSpPr>
        <p:spPr>
          <a:xfrm flipV="1">
            <a:off x="9680829" y="3965323"/>
            <a:ext cx="1085944" cy="1091554"/>
          </a:xfrm>
          <a:prstGeom prst="line">
            <a:avLst/>
          </a:prstGeom>
          <a:ln w="57150">
            <a:solidFill>
              <a:srgbClr val="00B0F0"/>
            </a:solidFill>
            <a:prstDash val="solid"/>
          </a:ln>
        </p:spPr>
        <p:style>
          <a:lnRef idx="1">
            <a:schemeClr val="accent1"/>
          </a:lnRef>
          <a:fillRef idx="0">
            <a:schemeClr val="accent1"/>
          </a:fillRef>
          <a:effectRef idx="0">
            <a:schemeClr val="accent1"/>
          </a:effectRef>
          <a:fontRef idx="minor">
            <a:schemeClr val="tx1"/>
          </a:fontRef>
        </p:style>
      </p:cxnSp>
    </p:spTree>
    <p:custDataLst>
      <p:tags r:id="rId1"/>
    </p:custDataLst>
    <p:extLst>
      <p:ext uri="{BB962C8B-B14F-4D97-AF65-F5344CB8AC3E}">
        <p14:creationId xmlns:p14="http://schemas.microsoft.com/office/powerpoint/2010/main" val="33175061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41"/>
                                        </p:tgtEl>
                                        <p:attrNameLst>
                                          <p:attrName>style.visibility</p:attrName>
                                        </p:attrNameLst>
                                      </p:cBhvr>
                                      <p:to>
                                        <p:strVal val="visible"/>
                                      </p:to>
                                    </p:set>
                                    <p:animEffect transition="in" filter="wipe(down)">
                                      <p:cBhvr>
                                        <p:cTn id="7" dur="500"/>
                                        <p:tgtEl>
                                          <p:spTgt spid="41"/>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43"/>
                                        </p:tgtEl>
                                        <p:attrNameLst>
                                          <p:attrName>style.visibility</p:attrName>
                                        </p:attrNameLst>
                                      </p:cBhvr>
                                      <p:to>
                                        <p:strVal val="visible"/>
                                      </p:to>
                                    </p:set>
                                    <p:animEffect transition="in" filter="wipe(down)">
                                      <p:cBhvr>
                                        <p:cTn id="12"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5">
            <a:extLst>
              <a:ext uri="{FF2B5EF4-FFF2-40B4-BE49-F238E27FC236}">
                <a16:creationId xmlns:a16="http://schemas.microsoft.com/office/drawing/2014/main" id="{58120841-B75B-B991-A22D-0496DB9C0DB1}"/>
              </a:ext>
            </a:extLst>
          </p:cNvPr>
          <p:cNvGraphicFramePr>
            <a:graphicFrameLocks noGrp="1"/>
          </p:cNvGraphicFramePr>
          <p:nvPr>
            <p:extLst>
              <p:ext uri="{D42A27DB-BD31-4B8C-83A1-F6EECF244321}">
                <p14:modId xmlns:p14="http://schemas.microsoft.com/office/powerpoint/2010/main" val="2049840082"/>
              </p:ext>
            </p:extLst>
          </p:nvPr>
        </p:nvGraphicFramePr>
        <p:xfrm>
          <a:off x="852262" y="2272990"/>
          <a:ext cx="3291840" cy="3291840"/>
        </p:xfrm>
        <a:graphic>
          <a:graphicData uri="http://schemas.openxmlformats.org/drawingml/2006/table">
            <a:tbl>
              <a:tblPr firstRow="1" bandRow="1">
                <a:tableStyleId>{4CE2D9AB-6080-4C24-9549-F0847BFA2F4B}</a:tableStyleId>
              </a:tblPr>
              <a:tblGrid>
                <a:gridCol w="548640">
                  <a:extLst>
                    <a:ext uri="{9D8B030D-6E8A-4147-A177-3AD203B41FA5}">
                      <a16:colId xmlns:a16="http://schemas.microsoft.com/office/drawing/2014/main" val="3438670438"/>
                    </a:ext>
                  </a:extLst>
                </a:gridCol>
                <a:gridCol w="548640">
                  <a:extLst>
                    <a:ext uri="{9D8B030D-6E8A-4147-A177-3AD203B41FA5}">
                      <a16:colId xmlns:a16="http://schemas.microsoft.com/office/drawing/2014/main" val="961341308"/>
                    </a:ext>
                  </a:extLst>
                </a:gridCol>
                <a:gridCol w="548640">
                  <a:extLst>
                    <a:ext uri="{9D8B030D-6E8A-4147-A177-3AD203B41FA5}">
                      <a16:colId xmlns:a16="http://schemas.microsoft.com/office/drawing/2014/main" val="193280024"/>
                    </a:ext>
                  </a:extLst>
                </a:gridCol>
                <a:gridCol w="548640">
                  <a:extLst>
                    <a:ext uri="{9D8B030D-6E8A-4147-A177-3AD203B41FA5}">
                      <a16:colId xmlns:a16="http://schemas.microsoft.com/office/drawing/2014/main" val="3244664163"/>
                    </a:ext>
                  </a:extLst>
                </a:gridCol>
                <a:gridCol w="548640">
                  <a:extLst>
                    <a:ext uri="{9D8B030D-6E8A-4147-A177-3AD203B41FA5}">
                      <a16:colId xmlns:a16="http://schemas.microsoft.com/office/drawing/2014/main" val="3850138817"/>
                    </a:ext>
                  </a:extLst>
                </a:gridCol>
                <a:gridCol w="548640">
                  <a:extLst>
                    <a:ext uri="{9D8B030D-6E8A-4147-A177-3AD203B41FA5}">
                      <a16:colId xmlns:a16="http://schemas.microsoft.com/office/drawing/2014/main" val="2047809592"/>
                    </a:ext>
                  </a:extLst>
                </a:gridCol>
              </a:tblGrid>
              <a:tr h="548640">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76265789"/>
                  </a:ext>
                </a:extLst>
              </a:tr>
              <a:tr h="548640">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633845271"/>
                  </a:ext>
                </a:extLst>
              </a:tr>
              <a:tr h="548640">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742847328"/>
                  </a:ext>
                </a:extLst>
              </a:tr>
              <a:tr h="548640">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263597119"/>
                  </a:ext>
                </a:extLst>
              </a:tr>
              <a:tr h="548640">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759959616"/>
                  </a:ext>
                </a:extLst>
              </a:tr>
              <a:tr h="548640">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580784445"/>
                  </a:ext>
                </a:extLst>
              </a:tr>
            </a:tbl>
          </a:graphicData>
        </a:graphic>
      </p:graphicFrame>
      <p:graphicFrame>
        <p:nvGraphicFramePr>
          <p:cNvPr id="7" name="Table 5">
            <a:extLst>
              <a:ext uri="{FF2B5EF4-FFF2-40B4-BE49-F238E27FC236}">
                <a16:creationId xmlns:a16="http://schemas.microsoft.com/office/drawing/2014/main" id="{BFC67246-828E-8FDF-F2FF-D2762BDBB6ED}"/>
              </a:ext>
            </a:extLst>
          </p:cNvPr>
          <p:cNvGraphicFramePr>
            <a:graphicFrameLocks noGrp="1"/>
          </p:cNvGraphicFramePr>
          <p:nvPr>
            <p:extLst>
              <p:ext uri="{D42A27DB-BD31-4B8C-83A1-F6EECF244321}">
                <p14:modId xmlns:p14="http://schemas.microsoft.com/office/powerpoint/2010/main" val="2079626413"/>
              </p:ext>
            </p:extLst>
          </p:nvPr>
        </p:nvGraphicFramePr>
        <p:xfrm>
          <a:off x="6950618" y="2272990"/>
          <a:ext cx="4389120" cy="3291840"/>
        </p:xfrm>
        <a:graphic>
          <a:graphicData uri="http://schemas.openxmlformats.org/drawingml/2006/table">
            <a:tbl>
              <a:tblPr firstRow="1" bandRow="1">
                <a:tableStyleId>{4CE2D9AB-6080-4C24-9549-F0847BFA2F4B}</a:tableStyleId>
              </a:tblPr>
              <a:tblGrid>
                <a:gridCol w="548640">
                  <a:extLst>
                    <a:ext uri="{9D8B030D-6E8A-4147-A177-3AD203B41FA5}">
                      <a16:colId xmlns:a16="http://schemas.microsoft.com/office/drawing/2014/main" val="3438670438"/>
                    </a:ext>
                  </a:extLst>
                </a:gridCol>
                <a:gridCol w="548640">
                  <a:extLst>
                    <a:ext uri="{9D8B030D-6E8A-4147-A177-3AD203B41FA5}">
                      <a16:colId xmlns:a16="http://schemas.microsoft.com/office/drawing/2014/main" val="961341308"/>
                    </a:ext>
                  </a:extLst>
                </a:gridCol>
                <a:gridCol w="548640">
                  <a:extLst>
                    <a:ext uri="{9D8B030D-6E8A-4147-A177-3AD203B41FA5}">
                      <a16:colId xmlns:a16="http://schemas.microsoft.com/office/drawing/2014/main" val="193280024"/>
                    </a:ext>
                  </a:extLst>
                </a:gridCol>
                <a:gridCol w="548640">
                  <a:extLst>
                    <a:ext uri="{9D8B030D-6E8A-4147-A177-3AD203B41FA5}">
                      <a16:colId xmlns:a16="http://schemas.microsoft.com/office/drawing/2014/main" val="3244664163"/>
                    </a:ext>
                  </a:extLst>
                </a:gridCol>
                <a:gridCol w="548640">
                  <a:extLst>
                    <a:ext uri="{9D8B030D-6E8A-4147-A177-3AD203B41FA5}">
                      <a16:colId xmlns:a16="http://schemas.microsoft.com/office/drawing/2014/main" val="3850138817"/>
                    </a:ext>
                  </a:extLst>
                </a:gridCol>
                <a:gridCol w="548640">
                  <a:extLst>
                    <a:ext uri="{9D8B030D-6E8A-4147-A177-3AD203B41FA5}">
                      <a16:colId xmlns:a16="http://schemas.microsoft.com/office/drawing/2014/main" val="2047809592"/>
                    </a:ext>
                  </a:extLst>
                </a:gridCol>
                <a:gridCol w="548640">
                  <a:extLst>
                    <a:ext uri="{9D8B030D-6E8A-4147-A177-3AD203B41FA5}">
                      <a16:colId xmlns:a16="http://schemas.microsoft.com/office/drawing/2014/main" val="487114992"/>
                    </a:ext>
                  </a:extLst>
                </a:gridCol>
                <a:gridCol w="548640">
                  <a:extLst>
                    <a:ext uri="{9D8B030D-6E8A-4147-A177-3AD203B41FA5}">
                      <a16:colId xmlns:a16="http://schemas.microsoft.com/office/drawing/2014/main" val="4289739436"/>
                    </a:ext>
                  </a:extLst>
                </a:gridCol>
              </a:tblGrid>
              <a:tr h="548640">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76265789"/>
                  </a:ext>
                </a:extLst>
              </a:tr>
              <a:tr h="548640">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633845271"/>
                  </a:ext>
                </a:extLst>
              </a:tr>
              <a:tr h="548640">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742847328"/>
                  </a:ext>
                </a:extLst>
              </a:tr>
              <a:tr h="548640">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263597119"/>
                  </a:ext>
                </a:extLst>
              </a:tr>
              <a:tr h="548640">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759959616"/>
                  </a:ext>
                </a:extLst>
              </a:tr>
              <a:tr h="548640">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580784445"/>
                  </a:ext>
                </a:extLst>
              </a:tr>
            </a:tbl>
          </a:graphicData>
        </a:graphic>
      </p:graphicFrame>
      <p:grpSp>
        <p:nvGrpSpPr>
          <p:cNvPr id="27" name="Group 26">
            <a:extLst>
              <a:ext uri="{FF2B5EF4-FFF2-40B4-BE49-F238E27FC236}">
                <a16:creationId xmlns:a16="http://schemas.microsoft.com/office/drawing/2014/main" id="{D3EA81F6-8FDC-516B-56F3-040D86CAAC18}"/>
              </a:ext>
            </a:extLst>
          </p:cNvPr>
          <p:cNvGrpSpPr/>
          <p:nvPr/>
        </p:nvGrpSpPr>
        <p:grpSpPr>
          <a:xfrm rot="10800000">
            <a:off x="1389888" y="3366364"/>
            <a:ext cx="2252472" cy="1130142"/>
            <a:chOff x="1356360" y="3969945"/>
            <a:chExt cx="2252472" cy="1130142"/>
          </a:xfrm>
          <a:solidFill>
            <a:schemeClr val="tx1"/>
          </a:solidFill>
        </p:grpSpPr>
        <p:cxnSp>
          <p:nvCxnSpPr>
            <p:cNvPr id="28" name="Straight Connector 27">
              <a:extLst>
                <a:ext uri="{FF2B5EF4-FFF2-40B4-BE49-F238E27FC236}">
                  <a16:creationId xmlns:a16="http://schemas.microsoft.com/office/drawing/2014/main" id="{BAED0AE2-0FB6-D111-CFE2-52923392702E}"/>
                </a:ext>
              </a:extLst>
            </p:cNvPr>
            <p:cNvCxnSpPr/>
            <p:nvPr/>
          </p:nvCxnSpPr>
          <p:spPr>
            <a:xfrm>
              <a:off x="1389888" y="4006495"/>
              <a:ext cx="2218944" cy="0"/>
            </a:xfrm>
            <a:prstGeom prst="line">
              <a:avLst/>
            </a:prstGeom>
            <a:grpFill/>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29" name="Straight Connector 28">
              <a:extLst>
                <a:ext uri="{FF2B5EF4-FFF2-40B4-BE49-F238E27FC236}">
                  <a16:creationId xmlns:a16="http://schemas.microsoft.com/office/drawing/2014/main" id="{BBEB353A-1D4A-6D58-D29F-7A7ED8D499DE}"/>
                </a:ext>
              </a:extLst>
            </p:cNvPr>
            <p:cNvCxnSpPr>
              <a:cxnSpLocks/>
            </p:cNvCxnSpPr>
            <p:nvPr/>
          </p:nvCxnSpPr>
          <p:spPr>
            <a:xfrm>
              <a:off x="1402080" y="4000451"/>
              <a:ext cx="0" cy="1099636"/>
            </a:xfrm>
            <a:prstGeom prst="line">
              <a:avLst/>
            </a:prstGeom>
            <a:grpFill/>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30" name="Oval 29">
              <a:extLst>
                <a:ext uri="{FF2B5EF4-FFF2-40B4-BE49-F238E27FC236}">
                  <a16:creationId xmlns:a16="http://schemas.microsoft.com/office/drawing/2014/main" id="{EE86110C-217F-728A-DA6B-52DD41DD9779}"/>
                </a:ext>
              </a:extLst>
            </p:cNvPr>
            <p:cNvSpPr/>
            <p:nvPr/>
          </p:nvSpPr>
          <p:spPr>
            <a:xfrm>
              <a:off x="1356360" y="3969945"/>
              <a:ext cx="91440" cy="91440"/>
            </a:xfrm>
            <a:prstGeom prst="ellipse">
              <a:avLst/>
            </a:prstGeom>
            <a:grpFill/>
            <a:ln w="28575">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dirty="0"/>
            </a:p>
          </p:txBody>
        </p:sp>
      </p:grpSp>
      <p:grpSp>
        <p:nvGrpSpPr>
          <p:cNvPr id="26" name="Group 25">
            <a:extLst>
              <a:ext uri="{FF2B5EF4-FFF2-40B4-BE49-F238E27FC236}">
                <a16:creationId xmlns:a16="http://schemas.microsoft.com/office/drawing/2014/main" id="{A94EEE80-EF8E-6DD1-EA93-078A5F313F3C}"/>
              </a:ext>
            </a:extLst>
          </p:cNvPr>
          <p:cNvGrpSpPr/>
          <p:nvPr/>
        </p:nvGrpSpPr>
        <p:grpSpPr>
          <a:xfrm>
            <a:off x="1356360" y="3335961"/>
            <a:ext cx="2285179" cy="1164979"/>
            <a:chOff x="1356360" y="3969945"/>
            <a:chExt cx="2285179" cy="1164979"/>
          </a:xfrm>
        </p:grpSpPr>
        <p:cxnSp>
          <p:nvCxnSpPr>
            <p:cNvPr id="10" name="Straight Connector 9">
              <a:extLst>
                <a:ext uri="{FF2B5EF4-FFF2-40B4-BE49-F238E27FC236}">
                  <a16:creationId xmlns:a16="http://schemas.microsoft.com/office/drawing/2014/main" id="{E708BABF-678E-958B-CCCB-E3DE71E3ED74}"/>
                </a:ext>
              </a:extLst>
            </p:cNvPr>
            <p:cNvCxnSpPr/>
            <p:nvPr/>
          </p:nvCxnSpPr>
          <p:spPr>
            <a:xfrm>
              <a:off x="1389888" y="4006495"/>
              <a:ext cx="2218944" cy="0"/>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D2F002FB-7756-DCCB-F98B-A21E78EA4C0F}"/>
                </a:ext>
              </a:extLst>
            </p:cNvPr>
            <p:cNvCxnSpPr>
              <a:cxnSpLocks/>
            </p:cNvCxnSpPr>
            <p:nvPr/>
          </p:nvCxnSpPr>
          <p:spPr>
            <a:xfrm>
              <a:off x="1402080" y="4000451"/>
              <a:ext cx="0" cy="1099636"/>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13" name="Oval 12">
              <a:extLst>
                <a:ext uri="{FF2B5EF4-FFF2-40B4-BE49-F238E27FC236}">
                  <a16:creationId xmlns:a16="http://schemas.microsoft.com/office/drawing/2014/main" id="{E2998211-17B5-10A7-6385-13EFEB57A104}"/>
                </a:ext>
              </a:extLst>
            </p:cNvPr>
            <p:cNvSpPr/>
            <p:nvPr/>
          </p:nvSpPr>
          <p:spPr>
            <a:xfrm>
              <a:off x="1356360" y="3969945"/>
              <a:ext cx="91440" cy="91440"/>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dirty="0"/>
            </a:p>
          </p:txBody>
        </p:sp>
        <p:sp>
          <p:nvSpPr>
            <p:cNvPr id="24" name="Oval 23">
              <a:extLst>
                <a:ext uri="{FF2B5EF4-FFF2-40B4-BE49-F238E27FC236}">
                  <a16:creationId xmlns:a16="http://schemas.microsoft.com/office/drawing/2014/main" id="{943075A8-EE48-CF2C-1011-9C83C67085C5}"/>
                </a:ext>
              </a:extLst>
            </p:cNvPr>
            <p:cNvSpPr/>
            <p:nvPr/>
          </p:nvSpPr>
          <p:spPr>
            <a:xfrm>
              <a:off x="3550099" y="3969945"/>
              <a:ext cx="91440" cy="91440"/>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dirty="0"/>
            </a:p>
          </p:txBody>
        </p:sp>
        <p:sp>
          <p:nvSpPr>
            <p:cNvPr id="25" name="Oval 24">
              <a:extLst>
                <a:ext uri="{FF2B5EF4-FFF2-40B4-BE49-F238E27FC236}">
                  <a16:creationId xmlns:a16="http://schemas.microsoft.com/office/drawing/2014/main" id="{DB6DBFFD-FE45-C3FA-22B6-D5BC9AB367C5}"/>
                </a:ext>
              </a:extLst>
            </p:cNvPr>
            <p:cNvSpPr/>
            <p:nvPr/>
          </p:nvSpPr>
          <p:spPr>
            <a:xfrm>
              <a:off x="1356360" y="5043484"/>
              <a:ext cx="91440" cy="91440"/>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dirty="0"/>
            </a:p>
          </p:txBody>
        </p:sp>
      </p:grpSp>
      <p:sp>
        <p:nvSpPr>
          <p:cNvPr id="5" name="Google Shape;222;p10">
            <a:extLst>
              <a:ext uri="{FF2B5EF4-FFF2-40B4-BE49-F238E27FC236}">
                <a16:creationId xmlns:a16="http://schemas.microsoft.com/office/drawing/2014/main" id="{FB36044B-D194-CB00-FA3A-DE1788233A93}"/>
              </a:ext>
            </a:extLst>
          </p:cNvPr>
          <p:cNvSpPr txBox="1"/>
          <p:nvPr/>
        </p:nvSpPr>
        <p:spPr>
          <a:xfrm>
            <a:off x="0" y="572301"/>
            <a:ext cx="12192000" cy="1077178"/>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fr-FR" sz="3200" b="1" dirty="0">
                <a:solidFill>
                  <a:schemeClr val="bg1"/>
                </a:solidFill>
                <a:latin typeface="Comic Sans MS"/>
                <a:sym typeface="Comic Sans MS"/>
              </a:rPr>
              <a:t>Coloriez le(s) côté(s) qui est/sont de même longueur que le côté rouge.</a:t>
            </a:r>
            <a:endParaRPr lang="en-US" sz="3200" b="1" dirty="0">
              <a:solidFill>
                <a:schemeClr val="bg1"/>
              </a:solidFill>
              <a:latin typeface="Comic Sans MS"/>
              <a:sym typeface="Comic Sans MS"/>
            </a:endParaRPr>
          </a:p>
        </p:txBody>
      </p:sp>
      <p:grpSp>
        <p:nvGrpSpPr>
          <p:cNvPr id="8" name="Group 7">
            <a:extLst>
              <a:ext uri="{FF2B5EF4-FFF2-40B4-BE49-F238E27FC236}">
                <a16:creationId xmlns:a16="http://schemas.microsoft.com/office/drawing/2014/main" id="{77FB4EFB-89A7-C44A-4C6A-24E044179D9F}"/>
              </a:ext>
            </a:extLst>
          </p:cNvPr>
          <p:cNvGrpSpPr/>
          <p:nvPr/>
        </p:nvGrpSpPr>
        <p:grpSpPr>
          <a:xfrm flipV="1">
            <a:off x="7486650" y="3917788"/>
            <a:ext cx="3312207" cy="1136956"/>
            <a:chOff x="7486650" y="3407917"/>
            <a:chExt cx="3312207" cy="1136956"/>
          </a:xfrm>
          <a:solidFill>
            <a:schemeClr val="tx1"/>
          </a:solidFill>
        </p:grpSpPr>
        <p:cxnSp>
          <p:nvCxnSpPr>
            <p:cNvPr id="12" name="Straight Connector 11">
              <a:extLst>
                <a:ext uri="{FF2B5EF4-FFF2-40B4-BE49-F238E27FC236}">
                  <a16:creationId xmlns:a16="http://schemas.microsoft.com/office/drawing/2014/main" id="{D5F0152A-9349-3F9B-33D7-EDE70E6B79EF}"/>
                </a:ext>
              </a:extLst>
            </p:cNvPr>
            <p:cNvCxnSpPr>
              <a:cxnSpLocks/>
              <a:stCxn id="31" idx="2"/>
            </p:cNvCxnSpPr>
            <p:nvPr/>
          </p:nvCxnSpPr>
          <p:spPr>
            <a:xfrm flipH="1">
              <a:off x="7486650" y="3453637"/>
              <a:ext cx="2157004" cy="1091236"/>
            </a:xfrm>
            <a:prstGeom prst="line">
              <a:avLst/>
            </a:prstGeom>
            <a:grpFill/>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D37DA30E-ACBE-D629-E5ED-C7D6C48F9E5A}"/>
                </a:ext>
              </a:extLst>
            </p:cNvPr>
            <p:cNvCxnSpPr>
              <a:cxnSpLocks/>
              <a:stCxn id="31" idx="6"/>
            </p:cNvCxnSpPr>
            <p:nvPr/>
          </p:nvCxnSpPr>
          <p:spPr>
            <a:xfrm>
              <a:off x="9735094" y="3453637"/>
              <a:ext cx="1063763" cy="1091236"/>
            </a:xfrm>
            <a:prstGeom prst="line">
              <a:avLst/>
            </a:prstGeom>
            <a:grpFill/>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31" name="Oval 30">
              <a:extLst>
                <a:ext uri="{FF2B5EF4-FFF2-40B4-BE49-F238E27FC236}">
                  <a16:creationId xmlns:a16="http://schemas.microsoft.com/office/drawing/2014/main" id="{D2A17A13-AF7B-8D2C-82BF-90F6754FF461}"/>
                </a:ext>
              </a:extLst>
            </p:cNvPr>
            <p:cNvSpPr/>
            <p:nvPr/>
          </p:nvSpPr>
          <p:spPr>
            <a:xfrm>
              <a:off x="9643654" y="3407917"/>
              <a:ext cx="91440" cy="91440"/>
            </a:xfrm>
            <a:prstGeom prst="ellipse">
              <a:avLst/>
            </a:prstGeom>
            <a:grpFill/>
            <a:ln>
              <a:solidFill>
                <a:schemeClr val="tx1"/>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dirty="0"/>
            </a:p>
          </p:txBody>
        </p:sp>
      </p:grpSp>
      <p:grpSp>
        <p:nvGrpSpPr>
          <p:cNvPr id="32" name="Group 31">
            <a:extLst>
              <a:ext uri="{FF2B5EF4-FFF2-40B4-BE49-F238E27FC236}">
                <a16:creationId xmlns:a16="http://schemas.microsoft.com/office/drawing/2014/main" id="{FE054E1C-8A61-BF4C-6FEC-9FF3E068DF04}"/>
              </a:ext>
            </a:extLst>
          </p:cNvPr>
          <p:cNvGrpSpPr/>
          <p:nvPr/>
        </p:nvGrpSpPr>
        <p:grpSpPr>
          <a:xfrm>
            <a:off x="7440930" y="2770455"/>
            <a:ext cx="3390634" cy="1194868"/>
            <a:chOff x="7440930" y="3403746"/>
            <a:chExt cx="3390634" cy="1194868"/>
          </a:xfrm>
        </p:grpSpPr>
        <p:cxnSp>
          <p:nvCxnSpPr>
            <p:cNvPr id="33" name="Straight Connector 32">
              <a:extLst>
                <a:ext uri="{FF2B5EF4-FFF2-40B4-BE49-F238E27FC236}">
                  <a16:creationId xmlns:a16="http://schemas.microsoft.com/office/drawing/2014/main" id="{B3A8969B-A44F-AD1D-FF1A-E527041A0F96}"/>
                </a:ext>
              </a:extLst>
            </p:cNvPr>
            <p:cNvCxnSpPr>
              <a:cxnSpLocks/>
              <a:stCxn id="35" idx="3"/>
            </p:cNvCxnSpPr>
            <p:nvPr/>
          </p:nvCxnSpPr>
          <p:spPr>
            <a:xfrm flipH="1">
              <a:off x="7486650" y="3481795"/>
              <a:ext cx="1072305" cy="1071099"/>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5F696FF3-11FE-7C54-A882-E474440F5265}"/>
                </a:ext>
              </a:extLst>
            </p:cNvPr>
            <p:cNvCxnSpPr>
              <a:cxnSpLocks/>
            </p:cNvCxnSpPr>
            <p:nvPr/>
          </p:nvCxnSpPr>
          <p:spPr>
            <a:xfrm>
              <a:off x="8604920" y="3441445"/>
              <a:ext cx="2161853" cy="1103428"/>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35" name="Oval 34">
              <a:extLst>
                <a:ext uri="{FF2B5EF4-FFF2-40B4-BE49-F238E27FC236}">
                  <a16:creationId xmlns:a16="http://schemas.microsoft.com/office/drawing/2014/main" id="{7670C991-0374-F9B4-06A7-09F5C4334DD0}"/>
                </a:ext>
              </a:extLst>
            </p:cNvPr>
            <p:cNvSpPr/>
            <p:nvPr/>
          </p:nvSpPr>
          <p:spPr>
            <a:xfrm>
              <a:off x="8545564" y="3403746"/>
              <a:ext cx="91440" cy="91440"/>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dirty="0"/>
            </a:p>
          </p:txBody>
        </p:sp>
        <p:sp>
          <p:nvSpPr>
            <p:cNvPr id="36" name="Oval 35">
              <a:extLst>
                <a:ext uri="{FF2B5EF4-FFF2-40B4-BE49-F238E27FC236}">
                  <a16:creationId xmlns:a16="http://schemas.microsoft.com/office/drawing/2014/main" id="{02D698D6-E37F-F6E8-3DDC-8C99D941DEA1}"/>
                </a:ext>
              </a:extLst>
            </p:cNvPr>
            <p:cNvSpPr/>
            <p:nvPr/>
          </p:nvSpPr>
          <p:spPr>
            <a:xfrm>
              <a:off x="7440930" y="4507174"/>
              <a:ext cx="91440" cy="91440"/>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dirty="0"/>
            </a:p>
          </p:txBody>
        </p:sp>
        <p:sp>
          <p:nvSpPr>
            <p:cNvPr id="37" name="Oval 36">
              <a:extLst>
                <a:ext uri="{FF2B5EF4-FFF2-40B4-BE49-F238E27FC236}">
                  <a16:creationId xmlns:a16="http://schemas.microsoft.com/office/drawing/2014/main" id="{989B28AF-3AB8-65C0-9ADE-47A7F0709EC5}"/>
                </a:ext>
              </a:extLst>
            </p:cNvPr>
            <p:cNvSpPr/>
            <p:nvPr/>
          </p:nvSpPr>
          <p:spPr>
            <a:xfrm>
              <a:off x="10740124" y="4507174"/>
              <a:ext cx="91440" cy="91440"/>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dirty="0"/>
            </a:p>
          </p:txBody>
        </p:sp>
      </p:grpSp>
      <p:cxnSp>
        <p:nvCxnSpPr>
          <p:cNvPr id="2" name="Straight Connector 1">
            <a:extLst>
              <a:ext uri="{FF2B5EF4-FFF2-40B4-BE49-F238E27FC236}">
                <a16:creationId xmlns:a16="http://schemas.microsoft.com/office/drawing/2014/main" id="{3AAD296B-80A8-CF21-C5A8-F4A5EEC66C3D}"/>
              </a:ext>
            </a:extLst>
          </p:cNvPr>
          <p:cNvCxnSpPr>
            <a:cxnSpLocks/>
          </p:cNvCxnSpPr>
          <p:nvPr/>
        </p:nvCxnSpPr>
        <p:spPr>
          <a:xfrm rot="5400000">
            <a:off x="2496338" y="2279601"/>
            <a:ext cx="0" cy="2188516"/>
          </a:xfrm>
          <a:prstGeom prst="line">
            <a:avLst/>
          </a:prstGeom>
          <a:ln w="381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3" name="Straight Connector 2">
            <a:extLst>
              <a:ext uri="{FF2B5EF4-FFF2-40B4-BE49-F238E27FC236}">
                <a16:creationId xmlns:a16="http://schemas.microsoft.com/office/drawing/2014/main" id="{F95752CF-7BF3-35E6-1C7E-F1ADC0817186}"/>
              </a:ext>
            </a:extLst>
          </p:cNvPr>
          <p:cNvCxnSpPr>
            <a:cxnSpLocks/>
          </p:cNvCxnSpPr>
          <p:nvPr/>
        </p:nvCxnSpPr>
        <p:spPr>
          <a:xfrm>
            <a:off x="8612296" y="2818902"/>
            <a:ext cx="2167244" cy="1094924"/>
          </a:xfrm>
          <a:prstGeom prst="line">
            <a:avLst/>
          </a:prstGeom>
          <a:ln w="381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AFBD22DE-D42E-EB09-F8D6-23150B7374BD}"/>
              </a:ext>
            </a:extLst>
          </p:cNvPr>
          <p:cNvCxnSpPr>
            <a:cxnSpLocks/>
          </p:cNvCxnSpPr>
          <p:nvPr/>
        </p:nvCxnSpPr>
        <p:spPr>
          <a:xfrm rot="5400000">
            <a:off x="2506718" y="3365698"/>
            <a:ext cx="0" cy="2188516"/>
          </a:xfrm>
          <a:prstGeom prst="line">
            <a:avLst/>
          </a:prstGeom>
          <a:ln w="57150">
            <a:solidFill>
              <a:srgbClr val="00B0F0"/>
            </a:solidFill>
            <a:prstDash val="solid"/>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1F3162D6-73FE-7B59-948C-BD6B0CE35C7B}"/>
              </a:ext>
            </a:extLst>
          </p:cNvPr>
          <p:cNvCxnSpPr>
            <a:cxnSpLocks/>
          </p:cNvCxnSpPr>
          <p:nvPr/>
        </p:nvCxnSpPr>
        <p:spPr>
          <a:xfrm flipH="1" flipV="1">
            <a:off x="7519206" y="3937663"/>
            <a:ext cx="2157004" cy="1083553"/>
          </a:xfrm>
          <a:prstGeom prst="line">
            <a:avLst/>
          </a:prstGeom>
          <a:ln w="57150">
            <a:solidFill>
              <a:srgbClr val="00B0F0"/>
            </a:solidFill>
            <a:prstDash val="solid"/>
          </a:ln>
        </p:spPr>
        <p:style>
          <a:lnRef idx="1">
            <a:schemeClr val="accent1"/>
          </a:lnRef>
          <a:fillRef idx="0">
            <a:schemeClr val="accent1"/>
          </a:fillRef>
          <a:effectRef idx="0">
            <a:schemeClr val="accent1"/>
          </a:effectRef>
          <a:fontRef idx="minor">
            <a:schemeClr val="tx1"/>
          </a:fontRef>
        </p:style>
      </p:cxnSp>
    </p:spTree>
    <p:custDataLst>
      <p:tags r:id="rId1"/>
    </p:custDataLst>
    <p:extLst>
      <p:ext uri="{BB962C8B-B14F-4D97-AF65-F5344CB8AC3E}">
        <p14:creationId xmlns:p14="http://schemas.microsoft.com/office/powerpoint/2010/main" val="27659771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wipe(left)">
                                      <p:cBhvr>
                                        <p:cTn id="7" dur="500"/>
                                        <p:tgtEl>
                                          <p:spTgt spid="15"/>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16"/>
                                        </p:tgtEl>
                                        <p:attrNameLst>
                                          <p:attrName>style.visibility</p:attrName>
                                        </p:attrNameLst>
                                      </p:cBhvr>
                                      <p:to>
                                        <p:strVal val="visible"/>
                                      </p:to>
                                    </p:set>
                                    <p:animEffect transition="in" filter="wipe(left)">
                                      <p:cBhvr>
                                        <p:cTn id="12"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Google Shape;222;p10">
            <a:extLst>
              <a:ext uri="{FF2B5EF4-FFF2-40B4-BE49-F238E27FC236}">
                <a16:creationId xmlns:a16="http://schemas.microsoft.com/office/drawing/2014/main" id="{EAFE406F-6A07-4199-B8EC-00309B311A8C}"/>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fr-FR" sz="3200" b="1" dirty="0">
                <a:solidFill>
                  <a:schemeClr val="bg1"/>
                </a:solidFill>
                <a:latin typeface="Comic Sans MS"/>
                <a:sym typeface="Comic Sans MS"/>
              </a:rPr>
              <a:t>Calculez le périmètre de chaque figure.</a:t>
            </a:r>
            <a:endParaRPr lang="en-US" sz="3200" b="1" dirty="0">
              <a:solidFill>
                <a:schemeClr val="bg1"/>
              </a:solidFill>
              <a:latin typeface="Comic Sans MS"/>
              <a:sym typeface="Comic Sans MS"/>
            </a:endParaRPr>
          </a:p>
        </p:txBody>
      </p:sp>
      <p:graphicFrame>
        <p:nvGraphicFramePr>
          <p:cNvPr id="4" name="Table 5">
            <a:extLst>
              <a:ext uri="{FF2B5EF4-FFF2-40B4-BE49-F238E27FC236}">
                <a16:creationId xmlns:a16="http://schemas.microsoft.com/office/drawing/2014/main" id="{58120841-B75B-B991-A22D-0496DB9C0DB1}"/>
              </a:ext>
            </a:extLst>
          </p:cNvPr>
          <p:cNvGraphicFramePr>
            <a:graphicFrameLocks noGrp="1"/>
          </p:cNvGraphicFramePr>
          <p:nvPr>
            <p:extLst>
              <p:ext uri="{D42A27DB-BD31-4B8C-83A1-F6EECF244321}">
                <p14:modId xmlns:p14="http://schemas.microsoft.com/office/powerpoint/2010/main" val="2405459811"/>
              </p:ext>
            </p:extLst>
          </p:nvPr>
        </p:nvGraphicFramePr>
        <p:xfrm>
          <a:off x="852262" y="2570705"/>
          <a:ext cx="3291840" cy="3291840"/>
        </p:xfrm>
        <a:graphic>
          <a:graphicData uri="http://schemas.openxmlformats.org/drawingml/2006/table">
            <a:tbl>
              <a:tblPr firstRow="1" bandRow="1">
                <a:tableStyleId>{4CE2D9AB-6080-4C24-9549-F0847BFA2F4B}</a:tableStyleId>
              </a:tblPr>
              <a:tblGrid>
                <a:gridCol w="548640">
                  <a:extLst>
                    <a:ext uri="{9D8B030D-6E8A-4147-A177-3AD203B41FA5}">
                      <a16:colId xmlns:a16="http://schemas.microsoft.com/office/drawing/2014/main" val="3438670438"/>
                    </a:ext>
                  </a:extLst>
                </a:gridCol>
                <a:gridCol w="548640">
                  <a:extLst>
                    <a:ext uri="{9D8B030D-6E8A-4147-A177-3AD203B41FA5}">
                      <a16:colId xmlns:a16="http://schemas.microsoft.com/office/drawing/2014/main" val="961341308"/>
                    </a:ext>
                  </a:extLst>
                </a:gridCol>
                <a:gridCol w="548640">
                  <a:extLst>
                    <a:ext uri="{9D8B030D-6E8A-4147-A177-3AD203B41FA5}">
                      <a16:colId xmlns:a16="http://schemas.microsoft.com/office/drawing/2014/main" val="193280024"/>
                    </a:ext>
                  </a:extLst>
                </a:gridCol>
                <a:gridCol w="548640">
                  <a:extLst>
                    <a:ext uri="{9D8B030D-6E8A-4147-A177-3AD203B41FA5}">
                      <a16:colId xmlns:a16="http://schemas.microsoft.com/office/drawing/2014/main" val="3244664163"/>
                    </a:ext>
                  </a:extLst>
                </a:gridCol>
                <a:gridCol w="548640">
                  <a:extLst>
                    <a:ext uri="{9D8B030D-6E8A-4147-A177-3AD203B41FA5}">
                      <a16:colId xmlns:a16="http://schemas.microsoft.com/office/drawing/2014/main" val="3850138817"/>
                    </a:ext>
                  </a:extLst>
                </a:gridCol>
                <a:gridCol w="548640">
                  <a:extLst>
                    <a:ext uri="{9D8B030D-6E8A-4147-A177-3AD203B41FA5}">
                      <a16:colId xmlns:a16="http://schemas.microsoft.com/office/drawing/2014/main" val="2047809592"/>
                    </a:ext>
                  </a:extLst>
                </a:gridCol>
              </a:tblGrid>
              <a:tr h="548640">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76265789"/>
                  </a:ext>
                </a:extLst>
              </a:tr>
              <a:tr h="548640">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633845271"/>
                  </a:ext>
                </a:extLst>
              </a:tr>
              <a:tr h="548640">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742847328"/>
                  </a:ext>
                </a:extLst>
              </a:tr>
              <a:tr h="548640">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263597119"/>
                  </a:ext>
                </a:extLst>
              </a:tr>
              <a:tr h="548640">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759959616"/>
                  </a:ext>
                </a:extLst>
              </a:tr>
              <a:tr h="548640">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580784445"/>
                  </a:ext>
                </a:extLst>
              </a:tr>
            </a:tbl>
          </a:graphicData>
        </a:graphic>
      </p:graphicFrame>
      <p:sp>
        <p:nvSpPr>
          <p:cNvPr id="19" name="Rectangle 18">
            <a:extLst>
              <a:ext uri="{FF2B5EF4-FFF2-40B4-BE49-F238E27FC236}">
                <a16:creationId xmlns:a16="http://schemas.microsoft.com/office/drawing/2014/main" id="{B3EFFEDC-48E4-FBD9-975D-58455E331E92}"/>
              </a:ext>
            </a:extLst>
          </p:cNvPr>
          <p:cNvSpPr/>
          <p:nvPr/>
        </p:nvSpPr>
        <p:spPr>
          <a:xfrm>
            <a:off x="1397000" y="3117898"/>
            <a:ext cx="2197100" cy="2194560"/>
          </a:xfrm>
          <a:prstGeom prst="rect">
            <a:avLst/>
          </a:prstGeom>
          <a:noFill/>
          <a:ln w="381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aphicFrame>
        <p:nvGraphicFramePr>
          <p:cNvPr id="3" name="Table 5">
            <a:extLst>
              <a:ext uri="{FF2B5EF4-FFF2-40B4-BE49-F238E27FC236}">
                <a16:creationId xmlns:a16="http://schemas.microsoft.com/office/drawing/2014/main" id="{2B2B3101-BF9E-BEEE-0964-A31A882F2EE5}"/>
              </a:ext>
            </a:extLst>
          </p:cNvPr>
          <p:cNvGraphicFramePr>
            <a:graphicFrameLocks noGrp="1"/>
          </p:cNvGraphicFramePr>
          <p:nvPr>
            <p:extLst>
              <p:ext uri="{D42A27DB-BD31-4B8C-83A1-F6EECF244321}">
                <p14:modId xmlns:p14="http://schemas.microsoft.com/office/powerpoint/2010/main" val="677782689"/>
              </p:ext>
            </p:extLst>
          </p:nvPr>
        </p:nvGraphicFramePr>
        <p:xfrm>
          <a:off x="8047898" y="2570705"/>
          <a:ext cx="3291840" cy="3291840"/>
        </p:xfrm>
        <a:graphic>
          <a:graphicData uri="http://schemas.openxmlformats.org/drawingml/2006/table">
            <a:tbl>
              <a:tblPr firstRow="1" bandRow="1">
                <a:tableStyleId>{4CE2D9AB-6080-4C24-9549-F0847BFA2F4B}</a:tableStyleId>
              </a:tblPr>
              <a:tblGrid>
                <a:gridCol w="548640">
                  <a:extLst>
                    <a:ext uri="{9D8B030D-6E8A-4147-A177-3AD203B41FA5}">
                      <a16:colId xmlns:a16="http://schemas.microsoft.com/office/drawing/2014/main" val="3438670438"/>
                    </a:ext>
                  </a:extLst>
                </a:gridCol>
                <a:gridCol w="548640">
                  <a:extLst>
                    <a:ext uri="{9D8B030D-6E8A-4147-A177-3AD203B41FA5}">
                      <a16:colId xmlns:a16="http://schemas.microsoft.com/office/drawing/2014/main" val="961341308"/>
                    </a:ext>
                  </a:extLst>
                </a:gridCol>
                <a:gridCol w="548640">
                  <a:extLst>
                    <a:ext uri="{9D8B030D-6E8A-4147-A177-3AD203B41FA5}">
                      <a16:colId xmlns:a16="http://schemas.microsoft.com/office/drawing/2014/main" val="193280024"/>
                    </a:ext>
                  </a:extLst>
                </a:gridCol>
                <a:gridCol w="548640">
                  <a:extLst>
                    <a:ext uri="{9D8B030D-6E8A-4147-A177-3AD203B41FA5}">
                      <a16:colId xmlns:a16="http://schemas.microsoft.com/office/drawing/2014/main" val="3244664163"/>
                    </a:ext>
                  </a:extLst>
                </a:gridCol>
                <a:gridCol w="548640">
                  <a:extLst>
                    <a:ext uri="{9D8B030D-6E8A-4147-A177-3AD203B41FA5}">
                      <a16:colId xmlns:a16="http://schemas.microsoft.com/office/drawing/2014/main" val="3850138817"/>
                    </a:ext>
                  </a:extLst>
                </a:gridCol>
                <a:gridCol w="548640">
                  <a:extLst>
                    <a:ext uri="{9D8B030D-6E8A-4147-A177-3AD203B41FA5}">
                      <a16:colId xmlns:a16="http://schemas.microsoft.com/office/drawing/2014/main" val="2047809592"/>
                    </a:ext>
                  </a:extLst>
                </a:gridCol>
              </a:tblGrid>
              <a:tr h="548640">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76265789"/>
                  </a:ext>
                </a:extLst>
              </a:tr>
              <a:tr h="548640">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633845271"/>
                  </a:ext>
                </a:extLst>
              </a:tr>
              <a:tr h="548640">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742847328"/>
                  </a:ext>
                </a:extLst>
              </a:tr>
              <a:tr h="548640">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263597119"/>
                  </a:ext>
                </a:extLst>
              </a:tr>
              <a:tr h="548640">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759959616"/>
                  </a:ext>
                </a:extLst>
              </a:tr>
              <a:tr h="548640">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580784445"/>
                  </a:ext>
                </a:extLst>
              </a:tr>
            </a:tbl>
          </a:graphicData>
        </a:graphic>
      </p:graphicFrame>
      <p:sp>
        <p:nvSpPr>
          <p:cNvPr id="5" name="Rectangle 4">
            <a:extLst>
              <a:ext uri="{FF2B5EF4-FFF2-40B4-BE49-F238E27FC236}">
                <a16:creationId xmlns:a16="http://schemas.microsoft.com/office/drawing/2014/main" id="{752BF1A3-B66F-061E-3A79-8E49E3DB4C35}"/>
              </a:ext>
            </a:extLst>
          </p:cNvPr>
          <p:cNvSpPr/>
          <p:nvPr/>
        </p:nvSpPr>
        <p:spPr>
          <a:xfrm>
            <a:off x="8591107" y="3665755"/>
            <a:ext cx="2197100" cy="1108267"/>
          </a:xfrm>
          <a:prstGeom prst="rect">
            <a:avLst/>
          </a:prstGeom>
          <a:noFill/>
          <a:ln w="381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TextBox 5">
            <a:extLst>
              <a:ext uri="{FF2B5EF4-FFF2-40B4-BE49-F238E27FC236}">
                <a16:creationId xmlns:a16="http://schemas.microsoft.com/office/drawing/2014/main" id="{4998483F-F044-D3BE-AF78-67441306CF9F}"/>
              </a:ext>
            </a:extLst>
          </p:cNvPr>
          <p:cNvSpPr txBox="1"/>
          <p:nvPr/>
        </p:nvSpPr>
        <p:spPr>
          <a:xfrm>
            <a:off x="475746" y="1321530"/>
            <a:ext cx="10863992" cy="1049583"/>
          </a:xfrm>
          <a:prstGeom prst="rect">
            <a:avLst/>
          </a:prstGeom>
          <a:noFill/>
        </p:spPr>
        <p:txBody>
          <a:bodyPr wrap="square">
            <a:spAutoFit/>
          </a:bodyPr>
          <a:lstStyle/>
          <a:p>
            <a:pPr lvl="0" indent="-228600">
              <a:lnSpc>
                <a:spcPct val="115000"/>
              </a:lnSpc>
              <a:buSzPts val="1400"/>
              <a:defRPr/>
            </a:pPr>
            <a:r>
              <a:rPr lang="fr-FR" sz="2800" dirty="0">
                <a:solidFill>
                  <a:schemeClr val="tx1">
                    <a:lumMod val="65000"/>
                    <a:lumOff val="35000"/>
                  </a:schemeClr>
                </a:solidFill>
                <a:latin typeface="+mn-lt"/>
                <a:ea typeface="Calibri" panose="020F0502020204030204" pitchFamily="34" charset="0"/>
                <a:cs typeface="Arial" panose="020B0604020202020204" pitchFamily="34" charset="0"/>
                <a:sym typeface="Calibri"/>
              </a:rPr>
              <a:t>Notez que le quadrillage est composé de carrés dont les côtés sont de longueur égale à une unité chacun.</a:t>
            </a:r>
            <a:endParaRPr kumimoji="0" lang="en-US" sz="2800" i="0" u="none" strike="noStrike" kern="0" cap="none" spc="0" normalizeH="0" baseline="0" noProof="0" dirty="0">
              <a:ln>
                <a:noFill/>
              </a:ln>
              <a:solidFill>
                <a:schemeClr val="tx1">
                  <a:lumMod val="65000"/>
                  <a:lumOff val="35000"/>
                </a:schemeClr>
              </a:solidFill>
              <a:effectLst/>
              <a:uLnTx/>
              <a:uFillTx/>
              <a:latin typeface="+mn-lt"/>
              <a:ea typeface="Calibri" panose="020F0502020204030204" pitchFamily="34" charset="0"/>
              <a:cs typeface="Arial" panose="020B0604020202020204" pitchFamily="34" charset="0"/>
              <a:sym typeface="Calibri"/>
            </a:endParaRPr>
          </a:p>
        </p:txBody>
      </p:sp>
      <p:sp>
        <p:nvSpPr>
          <p:cNvPr id="8" name="TextBox 7">
            <a:extLst>
              <a:ext uri="{FF2B5EF4-FFF2-40B4-BE49-F238E27FC236}">
                <a16:creationId xmlns:a16="http://schemas.microsoft.com/office/drawing/2014/main" id="{F05CDF07-01A8-D19C-B527-1C4DB2957AAD}"/>
              </a:ext>
            </a:extLst>
          </p:cNvPr>
          <p:cNvSpPr txBox="1"/>
          <p:nvPr/>
        </p:nvSpPr>
        <p:spPr>
          <a:xfrm>
            <a:off x="4508938" y="2404871"/>
            <a:ext cx="3291840" cy="1545103"/>
          </a:xfrm>
          <a:prstGeom prst="rect">
            <a:avLst/>
          </a:prstGeom>
          <a:noFill/>
        </p:spPr>
        <p:txBody>
          <a:bodyPr wrap="square">
            <a:spAutoFit/>
          </a:bodyPr>
          <a:lstStyle/>
          <a:p>
            <a:pPr lvl="0" indent="-228600">
              <a:lnSpc>
                <a:spcPct val="115000"/>
              </a:lnSpc>
              <a:buSzPts val="1400"/>
              <a:defRPr/>
            </a:pPr>
            <a:r>
              <a:rPr lang="fr-FR" sz="2800" dirty="0">
                <a:solidFill>
                  <a:schemeClr val="tx1">
                    <a:lumMod val="65000"/>
                    <a:lumOff val="35000"/>
                  </a:schemeClr>
                </a:solidFill>
                <a:latin typeface="+mn-lt"/>
                <a:ea typeface="Calibri" panose="020F0502020204030204" pitchFamily="34" charset="0"/>
                <a:cs typeface="Arial" panose="020B0604020202020204" pitchFamily="34" charset="0"/>
                <a:sym typeface="Calibri"/>
              </a:rPr>
              <a:t>Le périmètre du carré est égal à ____ unités</a:t>
            </a:r>
            <a:r>
              <a:rPr kumimoji="0" lang="en-US" sz="2800" i="0" u="none" strike="noStrike" kern="0" cap="none" spc="0" normalizeH="0" baseline="0" noProof="0" dirty="0">
                <a:ln>
                  <a:noFill/>
                </a:ln>
                <a:solidFill>
                  <a:schemeClr val="tx1">
                    <a:lumMod val="65000"/>
                    <a:lumOff val="35000"/>
                  </a:schemeClr>
                </a:solidFill>
                <a:effectLst/>
                <a:uLnTx/>
                <a:uFillTx/>
                <a:latin typeface="+mn-lt"/>
                <a:ea typeface="Calibri" panose="020F0502020204030204" pitchFamily="34" charset="0"/>
                <a:cs typeface="Arial" panose="020B0604020202020204" pitchFamily="34" charset="0"/>
                <a:sym typeface="Calibri"/>
              </a:rPr>
              <a:t>. </a:t>
            </a:r>
          </a:p>
        </p:txBody>
      </p:sp>
      <p:sp>
        <p:nvSpPr>
          <p:cNvPr id="12" name="TextBox 11">
            <a:extLst>
              <a:ext uri="{FF2B5EF4-FFF2-40B4-BE49-F238E27FC236}">
                <a16:creationId xmlns:a16="http://schemas.microsoft.com/office/drawing/2014/main" id="{47D4A140-26EF-8C23-72B9-9B6EBFF9FE11}"/>
              </a:ext>
            </a:extLst>
          </p:cNvPr>
          <p:cNvSpPr txBox="1"/>
          <p:nvPr/>
        </p:nvSpPr>
        <p:spPr>
          <a:xfrm>
            <a:off x="4508938" y="4317442"/>
            <a:ext cx="3291840" cy="1545103"/>
          </a:xfrm>
          <a:prstGeom prst="rect">
            <a:avLst/>
          </a:prstGeom>
          <a:noFill/>
        </p:spPr>
        <p:txBody>
          <a:bodyPr wrap="square">
            <a:spAutoFit/>
          </a:bodyPr>
          <a:lstStyle/>
          <a:p>
            <a:pPr lvl="0" indent="-228600">
              <a:lnSpc>
                <a:spcPct val="115000"/>
              </a:lnSpc>
              <a:buSzPts val="1400"/>
              <a:defRPr/>
            </a:pPr>
            <a:r>
              <a:rPr lang="fr-FR" sz="2800" dirty="0">
                <a:solidFill>
                  <a:schemeClr val="tx1">
                    <a:lumMod val="65000"/>
                    <a:lumOff val="35000"/>
                  </a:schemeClr>
                </a:solidFill>
                <a:latin typeface="+mn-lt"/>
                <a:ea typeface="Calibri" panose="020F0502020204030204" pitchFamily="34" charset="0"/>
                <a:cs typeface="Arial" panose="020B0604020202020204" pitchFamily="34" charset="0"/>
                <a:sym typeface="Calibri"/>
              </a:rPr>
              <a:t>Le périmètre du rectangle est égal à ____ unités.</a:t>
            </a:r>
            <a:endParaRPr kumimoji="0" lang="en-US" sz="2800" i="0" u="none" strike="noStrike" kern="0" cap="none" spc="0" normalizeH="0" baseline="0" noProof="0" dirty="0">
              <a:ln>
                <a:noFill/>
              </a:ln>
              <a:solidFill>
                <a:schemeClr val="tx1">
                  <a:lumMod val="65000"/>
                  <a:lumOff val="35000"/>
                </a:schemeClr>
              </a:solidFill>
              <a:effectLst/>
              <a:uLnTx/>
              <a:uFillTx/>
              <a:latin typeface="+mn-lt"/>
              <a:ea typeface="Calibri" panose="020F0502020204030204" pitchFamily="34" charset="0"/>
              <a:cs typeface="Arial" panose="020B0604020202020204" pitchFamily="34" charset="0"/>
              <a:sym typeface="Calibri"/>
            </a:endParaRPr>
          </a:p>
        </p:txBody>
      </p:sp>
      <p:sp>
        <p:nvSpPr>
          <p:cNvPr id="13" name="Rectangle: Rounded Corners 12">
            <a:extLst>
              <a:ext uri="{FF2B5EF4-FFF2-40B4-BE49-F238E27FC236}">
                <a16:creationId xmlns:a16="http://schemas.microsoft.com/office/drawing/2014/main" id="{5014936D-D87B-D020-69E9-1A1E62285C53}"/>
              </a:ext>
            </a:extLst>
          </p:cNvPr>
          <p:cNvSpPr/>
          <p:nvPr/>
        </p:nvSpPr>
        <p:spPr>
          <a:xfrm>
            <a:off x="4391222" y="3177422"/>
            <a:ext cx="1387803" cy="914400"/>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a:solidFill>
                  <a:srgbClr val="74C274"/>
                </a:solidFill>
              </a:rPr>
              <a:t>16</a:t>
            </a:r>
          </a:p>
        </p:txBody>
      </p:sp>
      <p:sp>
        <p:nvSpPr>
          <p:cNvPr id="24" name="Rectangle: Rounded Corners 23">
            <a:extLst>
              <a:ext uri="{FF2B5EF4-FFF2-40B4-BE49-F238E27FC236}">
                <a16:creationId xmlns:a16="http://schemas.microsoft.com/office/drawing/2014/main" id="{162F1FDD-4885-45E9-2C30-DC69E5F5C4E7}"/>
              </a:ext>
            </a:extLst>
          </p:cNvPr>
          <p:cNvSpPr/>
          <p:nvPr/>
        </p:nvSpPr>
        <p:spPr>
          <a:xfrm>
            <a:off x="4589342" y="5105400"/>
            <a:ext cx="1387803" cy="914400"/>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a:solidFill>
                  <a:srgbClr val="74C274"/>
                </a:solidFill>
              </a:rPr>
              <a:t>12</a:t>
            </a:r>
          </a:p>
        </p:txBody>
      </p:sp>
    </p:spTree>
    <p:custDataLst>
      <p:tags r:id="rId1"/>
    </p:custDataLst>
    <p:extLst>
      <p:ext uri="{BB962C8B-B14F-4D97-AF65-F5344CB8AC3E}">
        <p14:creationId xmlns:p14="http://schemas.microsoft.com/office/powerpoint/2010/main" val="19035951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4"/>
                                        </p:tgtEl>
                                        <p:attrNameLst>
                                          <p:attrName>style.visibility</p:attrName>
                                        </p:attrNameLst>
                                      </p:cBhvr>
                                      <p:to>
                                        <p:strVal val="visible"/>
                                      </p:to>
                                    </p:set>
                                    <p:animEffect transition="in" filter="fade">
                                      <p:cBhvr>
                                        <p:cTn id="12"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24"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Google Shape;222;p10">
            <a:extLst>
              <a:ext uri="{FF2B5EF4-FFF2-40B4-BE49-F238E27FC236}">
                <a16:creationId xmlns:a16="http://schemas.microsoft.com/office/drawing/2014/main" id="{EAFE406F-6A07-4199-B8EC-00309B311A8C}"/>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fr-FR" sz="3200" b="1" dirty="0">
                <a:solidFill>
                  <a:schemeClr val="bg1"/>
                </a:solidFill>
                <a:latin typeface="Comic Sans MS"/>
                <a:sym typeface="Comic Sans MS"/>
              </a:rPr>
              <a:t>Calculez la longueur du côté rouge.</a:t>
            </a:r>
          </a:p>
        </p:txBody>
      </p:sp>
      <p:sp>
        <p:nvSpPr>
          <p:cNvPr id="19" name="Rectangle 18">
            <a:extLst>
              <a:ext uri="{FF2B5EF4-FFF2-40B4-BE49-F238E27FC236}">
                <a16:creationId xmlns:a16="http://schemas.microsoft.com/office/drawing/2014/main" id="{B3EFFEDC-48E4-FBD9-975D-58455E331E92}"/>
              </a:ext>
            </a:extLst>
          </p:cNvPr>
          <p:cNvSpPr/>
          <p:nvPr/>
        </p:nvSpPr>
        <p:spPr>
          <a:xfrm>
            <a:off x="654012" y="1969110"/>
            <a:ext cx="2197100" cy="2194560"/>
          </a:xfrm>
          <a:prstGeom prst="rect">
            <a:avLst/>
          </a:prstGeom>
          <a:noFill/>
          <a:ln w="381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TextBox 5">
            <a:extLst>
              <a:ext uri="{FF2B5EF4-FFF2-40B4-BE49-F238E27FC236}">
                <a16:creationId xmlns:a16="http://schemas.microsoft.com/office/drawing/2014/main" id="{4998483F-F044-D3BE-AF78-67441306CF9F}"/>
              </a:ext>
            </a:extLst>
          </p:cNvPr>
          <p:cNvSpPr txBox="1"/>
          <p:nvPr/>
        </p:nvSpPr>
        <p:spPr>
          <a:xfrm>
            <a:off x="1019251" y="1275610"/>
            <a:ext cx="10863992" cy="554062"/>
          </a:xfrm>
          <a:prstGeom prst="rect">
            <a:avLst/>
          </a:prstGeom>
          <a:noFill/>
        </p:spPr>
        <p:txBody>
          <a:bodyPr wrap="square">
            <a:spAutoFit/>
          </a:bodyPr>
          <a:lstStyle/>
          <a:p>
            <a:pPr lvl="0" indent="-228600">
              <a:lnSpc>
                <a:spcPct val="115000"/>
              </a:lnSpc>
              <a:buSzPts val="1400"/>
              <a:defRPr/>
            </a:pPr>
            <a:r>
              <a:rPr lang="fr-FR" sz="2800" dirty="0">
                <a:solidFill>
                  <a:schemeClr val="tx1">
                    <a:lumMod val="65000"/>
                    <a:lumOff val="35000"/>
                  </a:schemeClr>
                </a:solidFill>
                <a:latin typeface="+mn-lt"/>
                <a:ea typeface="Calibri" panose="020F0502020204030204" pitchFamily="34" charset="0"/>
                <a:cs typeface="Arial" panose="020B0604020202020204" pitchFamily="34" charset="0"/>
                <a:sym typeface="Calibri"/>
              </a:rPr>
              <a:t>Le périmètre de chaque forme est égal à 36 unités.</a:t>
            </a:r>
            <a:endParaRPr kumimoji="0" lang="en-US" sz="2800" i="0" u="none" strike="noStrike" kern="0" cap="none" spc="0" normalizeH="0" baseline="0" noProof="0" dirty="0">
              <a:ln>
                <a:noFill/>
              </a:ln>
              <a:solidFill>
                <a:schemeClr val="tx1">
                  <a:lumMod val="65000"/>
                  <a:lumOff val="35000"/>
                </a:schemeClr>
              </a:solidFill>
              <a:effectLst/>
              <a:uLnTx/>
              <a:uFillTx/>
              <a:latin typeface="+mn-lt"/>
              <a:ea typeface="Calibri" panose="020F0502020204030204" pitchFamily="34" charset="0"/>
              <a:cs typeface="Arial" panose="020B0604020202020204" pitchFamily="34" charset="0"/>
              <a:sym typeface="Calibri"/>
            </a:endParaRPr>
          </a:p>
        </p:txBody>
      </p:sp>
      <p:sp>
        <p:nvSpPr>
          <p:cNvPr id="8" name="TextBox 7">
            <a:extLst>
              <a:ext uri="{FF2B5EF4-FFF2-40B4-BE49-F238E27FC236}">
                <a16:creationId xmlns:a16="http://schemas.microsoft.com/office/drawing/2014/main" id="{F05CDF07-01A8-D19C-B527-1C4DB2957AAD}"/>
              </a:ext>
            </a:extLst>
          </p:cNvPr>
          <p:cNvSpPr txBox="1"/>
          <p:nvPr/>
        </p:nvSpPr>
        <p:spPr>
          <a:xfrm>
            <a:off x="3387780" y="2119431"/>
            <a:ext cx="8669309" cy="554062"/>
          </a:xfrm>
          <a:prstGeom prst="rect">
            <a:avLst/>
          </a:prstGeom>
          <a:noFill/>
        </p:spPr>
        <p:txBody>
          <a:bodyPr wrap="square">
            <a:spAutoFit/>
          </a:bodyPr>
          <a:lstStyle/>
          <a:p>
            <a:pPr lvl="0" indent="-228600">
              <a:lnSpc>
                <a:spcPct val="115000"/>
              </a:lnSpc>
              <a:buSzPts val="1400"/>
              <a:defRPr/>
            </a:pPr>
            <a:r>
              <a:rPr kumimoji="0" lang="fr-FR" sz="2800" i="0" u="none" strike="noStrike" kern="0" cap="none" spc="0" normalizeH="0" baseline="0" dirty="0">
                <a:ln>
                  <a:noFill/>
                </a:ln>
                <a:solidFill>
                  <a:schemeClr val="tx1">
                    <a:lumMod val="65000"/>
                    <a:lumOff val="35000"/>
                  </a:schemeClr>
                </a:solidFill>
                <a:effectLst/>
                <a:uLnTx/>
                <a:uFillTx/>
                <a:latin typeface="+mn-lt"/>
                <a:ea typeface="Calibri" panose="020F0502020204030204" pitchFamily="34" charset="0"/>
                <a:cs typeface="Arial" panose="020B0604020202020204" pitchFamily="34" charset="0"/>
                <a:sym typeface="Calibri"/>
              </a:rPr>
              <a:t>La longueur</a:t>
            </a:r>
            <a:r>
              <a:rPr lang="fr-FR" sz="2800" dirty="0">
                <a:solidFill>
                  <a:schemeClr val="tx1">
                    <a:lumMod val="65000"/>
                    <a:lumOff val="35000"/>
                  </a:schemeClr>
                </a:solidFill>
                <a:latin typeface="+mn-lt"/>
                <a:ea typeface="Calibri" panose="020F0502020204030204" pitchFamily="34" charset="0"/>
                <a:cs typeface="Arial" panose="020B0604020202020204" pitchFamily="34" charset="0"/>
                <a:sym typeface="Calibri"/>
              </a:rPr>
              <a:t> du côté rouge est égale à ___ </a:t>
            </a:r>
            <a:r>
              <a:rPr kumimoji="0" lang="fr-FR" sz="2800" i="0" u="none" strike="noStrike" kern="0" cap="none" spc="0" normalizeH="0" baseline="0" dirty="0">
                <a:ln>
                  <a:noFill/>
                </a:ln>
                <a:solidFill>
                  <a:schemeClr val="tx1">
                    <a:lumMod val="65000"/>
                    <a:lumOff val="35000"/>
                  </a:schemeClr>
                </a:solidFill>
                <a:effectLst/>
                <a:uLnTx/>
                <a:uFillTx/>
                <a:latin typeface="+mn-lt"/>
                <a:ea typeface="Calibri" panose="020F0502020204030204" pitchFamily="34" charset="0"/>
                <a:cs typeface="Arial" panose="020B0604020202020204" pitchFamily="34" charset="0"/>
                <a:sym typeface="Calibri"/>
              </a:rPr>
              <a:t>unités. </a:t>
            </a:r>
          </a:p>
        </p:txBody>
      </p:sp>
      <p:sp>
        <p:nvSpPr>
          <p:cNvPr id="13" name="Rectangle: Rounded Corners 12">
            <a:extLst>
              <a:ext uri="{FF2B5EF4-FFF2-40B4-BE49-F238E27FC236}">
                <a16:creationId xmlns:a16="http://schemas.microsoft.com/office/drawing/2014/main" id="{5014936D-D87B-D020-69E9-1A1E62285C53}"/>
              </a:ext>
            </a:extLst>
          </p:cNvPr>
          <p:cNvSpPr/>
          <p:nvPr/>
        </p:nvSpPr>
        <p:spPr>
          <a:xfrm>
            <a:off x="9421963" y="1920880"/>
            <a:ext cx="1387803" cy="914400"/>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a:solidFill>
                  <a:srgbClr val="74C274"/>
                </a:solidFill>
              </a:rPr>
              <a:t>9</a:t>
            </a:r>
          </a:p>
        </p:txBody>
      </p:sp>
      <p:cxnSp>
        <p:nvCxnSpPr>
          <p:cNvPr id="7" name="Straight Connector 6">
            <a:extLst>
              <a:ext uri="{FF2B5EF4-FFF2-40B4-BE49-F238E27FC236}">
                <a16:creationId xmlns:a16="http://schemas.microsoft.com/office/drawing/2014/main" id="{A4F59D7A-1109-5D84-3449-82B0295A210A}"/>
              </a:ext>
            </a:extLst>
          </p:cNvPr>
          <p:cNvCxnSpPr/>
          <p:nvPr/>
        </p:nvCxnSpPr>
        <p:spPr>
          <a:xfrm>
            <a:off x="2851112" y="1969110"/>
            <a:ext cx="0" cy="2188516"/>
          </a:xfrm>
          <a:prstGeom prst="line">
            <a:avLst/>
          </a:prstGeom>
          <a:ln w="38100">
            <a:solidFill>
              <a:srgbClr val="C00000"/>
            </a:solidFill>
          </a:ln>
        </p:spPr>
        <p:style>
          <a:lnRef idx="1">
            <a:schemeClr val="accent1"/>
          </a:lnRef>
          <a:fillRef idx="0">
            <a:schemeClr val="accent1"/>
          </a:fillRef>
          <a:effectRef idx="0">
            <a:schemeClr val="accent1"/>
          </a:effectRef>
          <a:fontRef idx="minor">
            <a:schemeClr val="tx1"/>
          </a:fontRef>
        </p:style>
      </p:cxnSp>
      <p:sp>
        <p:nvSpPr>
          <p:cNvPr id="9" name="Parallelogram 8">
            <a:extLst>
              <a:ext uri="{FF2B5EF4-FFF2-40B4-BE49-F238E27FC236}">
                <a16:creationId xmlns:a16="http://schemas.microsoft.com/office/drawing/2014/main" id="{E5F2CA0A-DEC4-7BDE-0A9A-712AAAE3DAB9}"/>
              </a:ext>
            </a:extLst>
          </p:cNvPr>
          <p:cNvSpPr/>
          <p:nvPr/>
        </p:nvSpPr>
        <p:spPr>
          <a:xfrm>
            <a:off x="649168" y="4613754"/>
            <a:ext cx="3291840" cy="1545103"/>
          </a:xfrm>
          <a:prstGeom prst="parallelogram">
            <a:avLst/>
          </a:prstGeom>
          <a:noFill/>
          <a:ln w="28575">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10" name="Straight Connector 9">
            <a:extLst>
              <a:ext uri="{FF2B5EF4-FFF2-40B4-BE49-F238E27FC236}">
                <a16:creationId xmlns:a16="http://schemas.microsoft.com/office/drawing/2014/main" id="{75A8928F-A6CF-92F3-4F29-1BEEA83E76EA}"/>
              </a:ext>
            </a:extLst>
          </p:cNvPr>
          <p:cNvCxnSpPr>
            <a:cxnSpLocks/>
          </p:cNvCxnSpPr>
          <p:nvPr/>
        </p:nvCxnSpPr>
        <p:spPr>
          <a:xfrm flipH="1">
            <a:off x="1019251" y="4619798"/>
            <a:ext cx="2921757" cy="0"/>
          </a:xfrm>
          <a:prstGeom prst="line">
            <a:avLst/>
          </a:prstGeom>
          <a:ln w="38100">
            <a:solidFill>
              <a:srgbClr val="C00000"/>
            </a:solidFill>
          </a:ln>
        </p:spPr>
        <p:style>
          <a:lnRef idx="1">
            <a:schemeClr val="accent1"/>
          </a:lnRef>
          <a:fillRef idx="0">
            <a:schemeClr val="accent1"/>
          </a:fillRef>
          <a:effectRef idx="0">
            <a:schemeClr val="accent1"/>
          </a:effectRef>
          <a:fontRef idx="minor">
            <a:schemeClr val="tx1"/>
          </a:fontRef>
        </p:style>
      </p:cxnSp>
      <p:sp>
        <p:nvSpPr>
          <p:cNvPr id="14" name="Rectangle 13">
            <a:extLst>
              <a:ext uri="{FF2B5EF4-FFF2-40B4-BE49-F238E27FC236}">
                <a16:creationId xmlns:a16="http://schemas.microsoft.com/office/drawing/2014/main" id="{0C8D16EC-271A-0E5B-0696-8F03AB23B07D}"/>
              </a:ext>
            </a:extLst>
          </p:cNvPr>
          <p:cNvSpPr/>
          <p:nvPr/>
        </p:nvSpPr>
        <p:spPr>
          <a:xfrm rot="16957955">
            <a:off x="2727781" y="4959317"/>
            <a:ext cx="1576552" cy="9144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800" dirty="0">
                <a:solidFill>
                  <a:schemeClr val="tx1">
                    <a:lumMod val="65000"/>
                    <a:lumOff val="35000"/>
                  </a:schemeClr>
                </a:solidFill>
              </a:rPr>
              <a:t>4 unités</a:t>
            </a:r>
          </a:p>
        </p:txBody>
      </p:sp>
      <p:sp>
        <p:nvSpPr>
          <p:cNvPr id="15" name="TextBox 14">
            <a:extLst>
              <a:ext uri="{FF2B5EF4-FFF2-40B4-BE49-F238E27FC236}">
                <a16:creationId xmlns:a16="http://schemas.microsoft.com/office/drawing/2014/main" id="{857B4CED-E094-5DAA-D644-623B636F7797}"/>
              </a:ext>
            </a:extLst>
          </p:cNvPr>
          <p:cNvSpPr txBox="1"/>
          <p:nvPr/>
        </p:nvSpPr>
        <p:spPr>
          <a:xfrm>
            <a:off x="3851067" y="5941842"/>
            <a:ext cx="8965523" cy="554062"/>
          </a:xfrm>
          <a:prstGeom prst="rect">
            <a:avLst/>
          </a:prstGeom>
          <a:noFill/>
        </p:spPr>
        <p:txBody>
          <a:bodyPr wrap="square">
            <a:spAutoFit/>
          </a:bodyPr>
          <a:lstStyle/>
          <a:p>
            <a:pPr indent="-228600">
              <a:lnSpc>
                <a:spcPct val="115000"/>
              </a:lnSpc>
              <a:buSzPts val="1400"/>
              <a:defRPr/>
            </a:pPr>
            <a:r>
              <a:rPr kumimoji="0" lang="fr-FR" sz="2800" i="0" u="none" strike="noStrike" kern="0" cap="none" spc="0" normalizeH="0" baseline="0" dirty="0">
                <a:ln>
                  <a:noFill/>
                </a:ln>
                <a:solidFill>
                  <a:schemeClr val="tx1">
                    <a:lumMod val="65000"/>
                    <a:lumOff val="35000"/>
                  </a:schemeClr>
                </a:solidFill>
                <a:effectLst/>
                <a:uLnTx/>
                <a:uFillTx/>
                <a:latin typeface="+mn-lt"/>
                <a:ea typeface="Calibri" panose="020F0502020204030204" pitchFamily="34" charset="0"/>
                <a:cs typeface="Arial" panose="020B0604020202020204" pitchFamily="34" charset="0"/>
                <a:sym typeface="Calibri"/>
              </a:rPr>
              <a:t>La longueur du côté rouge est égale à ___ unités. </a:t>
            </a:r>
          </a:p>
        </p:txBody>
      </p:sp>
      <p:sp>
        <p:nvSpPr>
          <p:cNvPr id="16" name="Rectangle: Rounded Corners 15">
            <a:extLst>
              <a:ext uri="{FF2B5EF4-FFF2-40B4-BE49-F238E27FC236}">
                <a16:creationId xmlns:a16="http://schemas.microsoft.com/office/drawing/2014/main" id="{54A167A5-B03F-1BEF-121E-5785FD874481}"/>
              </a:ext>
            </a:extLst>
          </p:cNvPr>
          <p:cNvSpPr/>
          <p:nvPr/>
        </p:nvSpPr>
        <p:spPr>
          <a:xfrm>
            <a:off x="9848543" y="5761673"/>
            <a:ext cx="1387803" cy="914400"/>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a:solidFill>
                  <a:srgbClr val="74C274"/>
                </a:solidFill>
              </a:rPr>
              <a:t>14</a:t>
            </a:r>
          </a:p>
        </p:txBody>
      </p:sp>
      <p:sp>
        <p:nvSpPr>
          <p:cNvPr id="17" name="Rectangle: Rounded Corners 16">
            <a:extLst>
              <a:ext uri="{FF2B5EF4-FFF2-40B4-BE49-F238E27FC236}">
                <a16:creationId xmlns:a16="http://schemas.microsoft.com/office/drawing/2014/main" id="{369ADB35-B22E-33DD-DD8E-8D259954C3CD}"/>
              </a:ext>
            </a:extLst>
          </p:cNvPr>
          <p:cNvSpPr/>
          <p:nvPr/>
        </p:nvSpPr>
        <p:spPr>
          <a:xfrm>
            <a:off x="4715347" y="2543045"/>
            <a:ext cx="2355252" cy="914400"/>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800" b="1" dirty="0">
                <a:solidFill>
                  <a:srgbClr val="C00000"/>
                </a:solidFill>
              </a:rPr>
              <a:t>36 ÷ 4 = 9 </a:t>
            </a:r>
          </a:p>
        </p:txBody>
      </p:sp>
      <p:sp>
        <p:nvSpPr>
          <p:cNvPr id="18" name="Rectangle: Rounded Corners 17">
            <a:extLst>
              <a:ext uri="{FF2B5EF4-FFF2-40B4-BE49-F238E27FC236}">
                <a16:creationId xmlns:a16="http://schemas.microsoft.com/office/drawing/2014/main" id="{D4F71CD7-B334-383E-5BC9-F5BBBE1D330B}"/>
              </a:ext>
            </a:extLst>
          </p:cNvPr>
          <p:cNvSpPr/>
          <p:nvPr/>
        </p:nvSpPr>
        <p:spPr>
          <a:xfrm>
            <a:off x="4253349" y="3596583"/>
            <a:ext cx="7629894" cy="584735"/>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2000" dirty="0">
                <a:solidFill>
                  <a:srgbClr val="C00000"/>
                </a:solidFill>
              </a:rPr>
              <a:t>4 + 4 = 8</a:t>
            </a:r>
          </a:p>
          <a:p>
            <a:r>
              <a:rPr lang="fr-FR" sz="2000" dirty="0">
                <a:solidFill>
                  <a:srgbClr val="C00000"/>
                </a:solidFill>
              </a:rPr>
              <a:t>La somme des longueurs des côtés courts est égale à 8 unités.</a:t>
            </a:r>
          </a:p>
        </p:txBody>
      </p:sp>
      <p:sp>
        <p:nvSpPr>
          <p:cNvPr id="20" name="Rectangle: Rounded Corners 19">
            <a:extLst>
              <a:ext uri="{FF2B5EF4-FFF2-40B4-BE49-F238E27FC236}">
                <a16:creationId xmlns:a16="http://schemas.microsoft.com/office/drawing/2014/main" id="{B6F25174-A173-3C5C-D79A-8E4E6C1842C7}"/>
              </a:ext>
            </a:extLst>
          </p:cNvPr>
          <p:cNvSpPr/>
          <p:nvPr/>
        </p:nvSpPr>
        <p:spPr>
          <a:xfrm>
            <a:off x="4253350" y="4455035"/>
            <a:ext cx="7805972" cy="578473"/>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2000" dirty="0">
                <a:solidFill>
                  <a:srgbClr val="C00000"/>
                </a:solidFill>
              </a:rPr>
              <a:t>36 – 8 = 28</a:t>
            </a:r>
          </a:p>
          <a:p>
            <a:r>
              <a:rPr lang="fr-FR" sz="2000" dirty="0">
                <a:solidFill>
                  <a:srgbClr val="C00000"/>
                </a:solidFill>
              </a:rPr>
              <a:t>La somme des longueurs des côtés longs est égale à 28 unités.</a:t>
            </a:r>
          </a:p>
        </p:txBody>
      </p:sp>
      <mc:AlternateContent xmlns:mc="http://schemas.openxmlformats.org/markup-compatibility/2006" xmlns:a14="http://schemas.microsoft.com/office/drawing/2010/main">
        <mc:Choice Requires="a14">
          <p:sp>
            <p:nvSpPr>
              <p:cNvPr id="21" name="Rectangle: Rounded Corners 20">
                <a:extLst>
                  <a:ext uri="{FF2B5EF4-FFF2-40B4-BE49-F238E27FC236}">
                    <a16:creationId xmlns:a16="http://schemas.microsoft.com/office/drawing/2014/main" id="{976F4D79-CBC9-7494-AAEE-EE05FE3A934F}"/>
                  </a:ext>
                </a:extLst>
              </p:cNvPr>
              <p:cNvSpPr/>
              <p:nvPr/>
            </p:nvSpPr>
            <p:spPr>
              <a:xfrm>
                <a:off x="4253349" y="5383939"/>
                <a:ext cx="6830483" cy="517697"/>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2000" dirty="0">
                    <a:solidFill>
                      <a:srgbClr val="C00000"/>
                    </a:solidFill>
                  </a:rPr>
                  <a:t>28 </a:t>
                </a:r>
                <a14:m>
                  <m:oMath xmlns:m="http://schemas.openxmlformats.org/officeDocument/2006/math">
                    <m:r>
                      <a:rPr lang="fr-FR" sz="2000" i="1" smtClean="0">
                        <a:solidFill>
                          <a:srgbClr val="C00000"/>
                        </a:solidFill>
                        <a:latin typeface="Cambria Math" panose="02040503050406030204" pitchFamily="18" charset="0"/>
                        <a:ea typeface="Cambria Math" panose="02040503050406030204" pitchFamily="18" charset="0"/>
                      </a:rPr>
                      <m:t>÷</m:t>
                    </m:r>
                  </m:oMath>
                </a14:m>
                <a:r>
                  <a:rPr lang="fr-FR" sz="2000" dirty="0">
                    <a:solidFill>
                      <a:srgbClr val="C00000"/>
                    </a:solidFill>
                  </a:rPr>
                  <a:t>2 = 14</a:t>
                </a:r>
              </a:p>
              <a:p>
                <a:r>
                  <a:rPr lang="fr-FR" sz="2000" dirty="0">
                    <a:solidFill>
                      <a:srgbClr val="C00000"/>
                    </a:solidFill>
                  </a:rPr>
                  <a:t>La longueur d’un côté long est égale à 14 unités.</a:t>
                </a:r>
              </a:p>
            </p:txBody>
          </p:sp>
        </mc:Choice>
        <mc:Fallback xmlns="">
          <p:sp>
            <p:nvSpPr>
              <p:cNvPr id="21" name="Rectangle: Rounded Corners 20">
                <a:extLst>
                  <a:ext uri="{FF2B5EF4-FFF2-40B4-BE49-F238E27FC236}">
                    <a16:creationId xmlns:a16="http://schemas.microsoft.com/office/drawing/2014/main" id="{976F4D79-CBC9-7494-AAEE-EE05FE3A934F}"/>
                  </a:ext>
                </a:extLst>
              </p:cNvPr>
              <p:cNvSpPr>
                <a:spLocks noRot="1" noChangeAspect="1" noMove="1" noResize="1" noEditPoints="1" noAdjustHandles="1" noChangeArrowheads="1" noChangeShapeType="1" noTextEdit="1"/>
              </p:cNvSpPr>
              <p:nvPr/>
            </p:nvSpPr>
            <p:spPr>
              <a:xfrm>
                <a:off x="4253349" y="5383939"/>
                <a:ext cx="6830483" cy="517697"/>
              </a:xfrm>
              <a:prstGeom prst="roundRect">
                <a:avLst/>
              </a:prstGeom>
              <a:blipFill>
                <a:blip r:embed="rId4"/>
                <a:stretch>
                  <a:fillRect l="-625" t="-23529" b="-38824"/>
                </a:stretch>
              </a:blipFill>
              <a:ln>
                <a:noFill/>
              </a:ln>
            </p:spPr>
            <p:txBody>
              <a:bodyPr/>
              <a:lstStyle/>
              <a:p>
                <a:r>
                  <a:rPr lang="fr-FR">
                    <a:noFill/>
                  </a:rPr>
                  <a:t> </a:t>
                </a:r>
              </a:p>
            </p:txBody>
          </p:sp>
        </mc:Fallback>
      </mc:AlternateContent>
    </p:spTree>
    <p:custDataLst>
      <p:tags r:id="rId1"/>
    </p:custDataLst>
    <p:extLst>
      <p:ext uri="{BB962C8B-B14F-4D97-AF65-F5344CB8AC3E}">
        <p14:creationId xmlns:p14="http://schemas.microsoft.com/office/powerpoint/2010/main" val="12144323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500"/>
                                        <p:tgtEl>
                                          <p:spTgt spid="17"/>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fade">
                                      <p:cBhvr>
                                        <p:cTn id="12" dur="500"/>
                                        <p:tgtEl>
                                          <p:spTgt spid="13"/>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8"/>
                                        </p:tgtEl>
                                        <p:attrNameLst>
                                          <p:attrName>style.visibility</p:attrName>
                                        </p:attrNameLst>
                                      </p:cBhvr>
                                      <p:to>
                                        <p:strVal val="visible"/>
                                      </p:to>
                                    </p:set>
                                    <p:animEffect transition="in" filter="fade">
                                      <p:cBhvr>
                                        <p:cTn id="17" dur="500"/>
                                        <p:tgtEl>
                                          <p:spTgt spid="18"/>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20"/>
                                        </p:tgtEl>
                                        <p:attrNameLst>
                                          <p:attrName>style.visibility</p:attrName>
                                        </p:attrNameLst>
                                      </p:cBhvr>
                                      <p:to>
                                        <p:strVal val="visible"/>
                                      </p:to>
                                    </p:set>
                                    <p:animEffect transition="in" filter="fade">
                                      <p:cBhvr>
                                        <p:cTn id="22" dur="500"/>
                                        <p:tgtEl>
                                          <p:spTgt spid="20"/>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21"/>
                                        </p:tgtEl>
                                        <p:attrNameLst>
                                          <p:attrName>style.visibility</p:attrName>
                                        </p:attrNameLst>
                                      </p:cBhvr>
                                      <p:to>
                                        <p:strVal val="visible"/>
                                      </p:to>
                                    </p:set>
                                    <p:animEffect transition="in" filter="fade">
                                      <p:cBhvr>
                                        <p:cTn id="27" dur="500"/>
                                        <p:tgtEl>
                                          <p:spTgt spid="21"/>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16"/>
                                        </p:tgtEl>
                                        <p:attrNameLst>
                                          <p:attrName>style.visibility</p:attrName>
                                        </p:attrNameLst>
                                      </p:cBhvr>
                                      <p:to>
                                        <p:strVal val="visible"/>
                                      </p:to>
                                    </p:set>
                                    <p:animEffect transition="in" filter="fade">
                                      <p:cBhvr>
                                        <p:cTn id="32"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6" grpId="0"/>
      <p:bldP spid="17" grpId="0"/>
      <p:bldP spid="18" grpId="0"/>
      <p:bldP spid="20" grpId="0"/>
      <p:bldP spid="21"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Google Shape;222;p10">
            <a:extLst>
              <a:ext uri="{FF2B5EF4-FFF2-40B4-BE49-F238E27FC236}">
                <a16:creationId xmlns:a16="http://schemas.microsoft.com/office/drawing/2014/main" id="{31B4FE51-9FF9-46AE-93A1-AA486ECCB4B4}"/>
              </a:ext>
            </a:extLst>
          </p:cNvPr>
          <p:cNvSpPr txBox="1"/>
          <p:nvPr/>
        </p:nvSpPr>
        <p:spPr>
          <a:xfrm>
            <a:off x="-11430" y="572302"/>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defRPr/>
            </a:pPr>
            <a:r>
              <a:rPr lang="fr-FR" sz="3200" b="1" dirty="0">
                <a:solidFill>
                  <a:prstClr val="white"/>
                </a:solidFill>
                <a:latin typeface="Comic Sans MS"/>
                <a:sym typeface="Comic Sans MS"/>
              </a:rPr>
              <a:t>Objectifs d’apprentissage spécifiques</a:t>
            </a:r>
          </a:p>
        </p:txBody>
      </p:sp>
      <p:sp>
        <p:nvSpPr>
          <p:cNvPr id="9" name="Google Shape;86;ga338da080d_1_6">
            <a:extLst>
              <a:ext uri="{FF2B5EF4-FFF2-40B4-BE49-F238E27FC236}">
                <a16:creationId xmlns:a16="http://schemas.microsoft.com/office/drawing/2014/main" id="{D8CC48AA-D7CE-4BD6-A9BA-C6C4132AD253}"/>
              </a:ext>
            </a:extLst>
          </p:cNvPr>
          <p:cNvSpPr txBox="1">
            <a:spLocks/>
          </p:cNvSpPr>
          <p:nvPr/>
        </p:nvSpPr>
        <p:spPr>
          <a:xfrm>
            <a:off x="12612" y="1345111"/>
            <a:ext cx="12070531" cy="5238569"/>
          </a:xfrm>
          <a:prstGeom prst="rect">
            <a:avLst/>
          </a:prstGeom>
          <a:noFill/>
          <a:ln>
            <a:noFill/>
          </a:ln>
        </p:spPr>
        <p:txBody>
          <a:bodyPr spcFirstLastPara="1" wrap="square" lIns="45700" tIns="45700" rIns="45700" bIns="45700"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457200">
              <a:lnSpc>
                <a:spcPct val="150000"/>
              </a:lnSpc>
              <a:buClr>
                <a:srgbClr val="0076A3"/>
              </a:buClr>
              <a:buSzPts val="1100"/>
            </a:pPr>
            <a:r>
              <a:rPr lang="fr-FR" sz="3200" b="1" dirty="0">
                <a:solidFill>
                  <a:srgbClr val="3A729A"/>
                </a:solidFill>
                <a:latin typeface="Comic Sans MS"/>
              </a:rPr>
              <a:t>Comparaison des aires </a:t>
            </a:r>
          </a:p>
          <a:p>
            <a:pPr marL="457200">
              <a:lnSpc>
                <a:spcPct val="150000"/>
              </a:lnSpc>
              <a:buClr>
                <a:srgbClr val="0076A3"/>
              </a:buClr>
              <a:buSzPts val="1100"/>
            </a:pPr>
            <a:r>
              <a:rPr lang="fr-FR" sz="2800" dirty="0">
                <a:solidFill>
                  <a:schemeClr val="tx1">
                    <a:lumMod val="65000"/>
                    <a:lumOff val="35000"/>
                  </a:schemeClr>
                </a:solidFill>
                <a:latin typeface="Comic Sans MS"/>
              </a:rPr>
              <a:t>Effectuer des pavages</a:t>
            </a:r>
          </a:p>
          <a:p>
            <a:pPr marL="800100" indent="-342900">
              <a:lnSpc>
                <a:spcPct val="150000"/>
              </a:lnSpc>
              <a:buClr>
                <a:srgbClr val="0076A3"/>
              </a:buClr>
              <a:buSzPts val="1100"/>
              <a:buFont typeface="Arial" panose="020B0604020202020204" pitchFamily="34" charset="0"/>
              <a:buChar char="•"/>
            </a:pPr>
            <a:r>
              <a:rPr lang="fr-FR" sz="2400" dirty="0">
                <a:solidFill>
                  <a:schemeClr val="tx1">
                    <a:lumMod val="65000"/>
                    <a:lumOff val="35000"/>
                  </a:schemeClr>
                </a:solidFill>
                <a:latin typeface="Comic Sans MS"/>
              </a:rPr>
              <a:t>Paver un domaine</a:t>
            </a:r>
          </a:p>
          <a:p>
            <a:pPr marL="800100" indent="-342900">
              <a:lnSpc>
                <a:spcPct val="150000"/>
              </a:lnSpc>
              <a:buClr>
                <a:srgbClr val="0076A3"/>
              </a:buClr>
              <a:buSzPts val="1100"/>
              <a:buFont typeface="Arial" panose="020B0604020202020204" pitchFamily="34" charset="0"/>
              <a:buChar char="•"/>
            </a:pPr>
            <a:r>
              <a:rPr lang="fr-FR" sz="2400" dirty="0">
                <a:solidFill>
                  <a:schemeClr val="tx1">
                    <a:lumMod val="65000"/>
                    <a:lumOff val="35000"/>
                  </a:schemeClr>
                </a:solidFill>
                <a:latin typeface="Comic Sans MS"/>
              </a:rPr>
              <a:t>Exprimer l’aire d’une surface en une unité d’aire arbitraire</a:t>
            </a:r>
          </a:p>
          <a:p>
            <a:pPr marL="800100" indent="-342900">
              <a:lnSpc>
                <a:spcPct val="150000"/>
              </a:lnSpc>
              <a:buClr>
                <a:srgbClr val="0076A3"/>
              </a:buClr>
              <a:buSzPts val="1100"/>
              <a:buFont typeface="Arial" panose="020B0604020202020204" pitchFamily="34" charset="0"/>
              <a:buChar char="•"/>
            </a:pPr>
            <a:endParaRPr lang="fr-FR" sz="3200" b="1" dirty="0">
              <a:solidFill>
                <a:srgbClr val="3A729A"/>
              </a:solidFill>
              <a:latin typeface="Comic Sans MS" panose="030F0702030302020204" pitchFamily="66" charset="0"/>
            </a:endParaRPr>
          </a:p>
          <a:p>
            <a:pPr marL="91440" indent="-127000">
              <a:spcBef>
                <a:spcPts val="1400"/>
              </a:spcBef>
              <a:buSzPts val="2000"/>
              <a:buFont typeface="Arial"/>
              <a:buChar char=" "/>
            </a:pPr>
            <a:endParaRPr lang="fr-FR" sz="3200" dirty="0">
              <a:latin typeface="Comic Sans MS" panose="030F0702030302020204" pitchFamily="66" charset="0"/>
            </a:endParaRPr>
          </a:p>
          <a:p>
            <a:pPr>
              <a:spcBef>
                <a:spcPts val="1400"/>
              </a:spcBef>
              <a:buSzPts val="2200"/>
            </a:pPr>
            <a:endParaRPr lang="fr-FR" sz="3200" dirty="0">
              <a:latin typeface="Comic Sans MS" panose="030F0702030302020204" pitchFamily="66" charset="0"/>
            </a:endParaRPr>
          </a:p>
        </p:txBody>
      </p:sp>
    </p:spTree>
    <p:custDataLst>
      <p:tags r:id="rId1"/>
    </p:custDataLst>
    <p:extLst>
      <p:ext uri="{BB962C8B-B14F-4D97-AF65-F5344CB8AC3E}">
        <p14:creationId xmlns:p14="http://schemas.microsoft.com/office/powerpoint/2010/main" val="274739759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Google Shape;222;p10">
            <a:extLst>
              <a:ext uri="{FF2B5EF4-FFF2-40B4-BE49-F238E27FC236}">
                <a16:creationId xmlns:a16="http://schemas.microsoft.com/office/drawing/2014/main" id="{DC991007-511B-419F-ACA6-10423654E0AB}"/>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defRPr/>
            </a:pPr>
            <a:r>
              <a:rPr lang="fr-FR" sz="3200" b="1" dirty="0">
                <a:solidFill>
                  <a:prstClr val="white"/>
                </a:solidFill>
                <a:latin typeface="Comic Sans MS"/>
                <a:sym typeface="Comic Sans MS"/>
              </a:rPr>
              <a:t>Utilisez les carreaux et complétez.</a:t>
            </a:r>
            <a:endParaRPr lang="en-GB" sz="3200" b="1" dirty="0">
              <a:solidFill>
                <a:prstClr val="white"/>
              </a:solidFill>
              <a:latin typeface="Comic Sans MS"/>
              <a:sym typeface="Comic Sans MS"/>
            </a:endParaRPr>
          </a:p>
        </p:txBody>
      </p:sp>
      <p:sp>
        <p:nvSpPr>
          <p:cNvPr id="3" name="TextBox 2">
            <a:extLst>
              <a:ext uri="{FF2B5EF4-FFF2-40B4-BE49-F238E27FC236}">
                <a16:creationId xmlns:a16="http://schemas.microsoft.com/office/drawing/2014/main" id="{B33EEDD2-322F-DA0A-9BD0-66011B22020F}"/>
              </a:ext>
            </a:extLst>
          </p:cNvPr>
          <p:cNvSpPr txBox="1"/>
          <p:nvPr/>
        </p:nvSpPr>
        <p:spPr>
          <a:xfrm>
            <a:off x="8915400" y="118884"/>
            <a:ext cx="3276600" cy="307777"/>
          </a:xfrm>
          <a:prstGeom prst="rect">
            <a:avLst/>
          </a:prstGeom>
          <a:solidFill>
            <a:srgbClr val="DAF3F6"/>
          </a:solidFill>
          <a:effectLst>
            <a:softEdge rad="12700"/>
          </a:effectLst>
        </p:spPr>
        <p:txBody>
          <a:bodyPr wrap="square">
            <a:spAutoFit/>
          </a:bodyPr>
          <a:lstStyle/>
          <a:p>
            <a:pPr algn="ctr"/>
            <a:r>
              <a:rPr lang="fr-FR" dirty="0">
                <a:solidFill>
                  <a:schemeClr val="tx1">
                    <a:lumMod val="65000"/>
                    <a:lumOff val="35000"/>
                  </a:schemeClr>
                </a:solidFill>
                <a:latin typeface="+mj-lt"/>
              </a:rPr>
              <a:t>Activité Préparatoire </a:t>
            </a:r>
          </a:p>
        </p:txBody>
      </p:sp>
      <p:sp>
        <p:nvSpPr>
          <p:cNvPr id="4" name="TextBox 3">
            <a:extLst>
              <a:ext uri="{FF2B5EF4-FFF2-40B4-BE49-F238E27FC236}">
                <a16:creationId xmlns:a16="http://schemas.microsoft.com/office/drawing/2014/main" id="{A479A24A-5947-F644-D831-BBEC4B883FA8}"/>
              </a:ext>
            </a:extLst>
          </p:cNvPr>
          <p:cNvSpPr txBox="1"/>
          <p:nvPr/>
        </p:nvSpPr>
        <p:spPr>
          <a:xfrm>
            <a:off x="0" y="1500195"/>
            <a:ext cx="11927540" cy="1083374"/>
          </a:xfrm>
          <a:prstGeom prst="rect">
            <a:avLst/>
          </a:prstGeom>
          <a:noFill/>
        </p:spPr>
        <p:txBody>
          <a:bodyPr wrap="square">
            <a:spAutoFit/>
          </a:bodyPr>
          <a:lstStyle/>
          <a:p>
            <a:pPr marL="457200" lvl="0">
              <a:lnSpc>
                <a:spcPct val="115000"/>
              </a:lnSpc>
              <a:buSzPts val="1400"/>
              <a:defRPr/>
            </a:pPr>
            <a:r>
              <a:rPr lang="fr-FR" sz="2800" dirty="0">
                <a:solidFill>
                  <a:schemeClr val="tx1">
                    <a:lumMod val="65000"/>
                    <a:lumOff val="35000"/>
                  </a:schemeClr>
                </a:solidFill>
                <a:latin typeface="+mn-lt"/>
                <a:ea typeface="Calibri" panose="020F0502020204030204" pitchFamily="34" charset="0"/>
                <a:cs typeface="Arial" panose="020B0604020202020204" pitchFamily="34" charset="0"/>
                <a:sym typeface="Calibri"/>
              </a:rPr>
              <a:t>De combien de carreaux avez-vous besoin pour recouvrir la figure donnée ? ______ carreaux</a:t>
            </a:r>
            <a:endParaRPr kumimoji="0" lang="en-US" sz="2800" i="0" u="none" strike="noStrike" kern="0" cap="none" spc="0" normalizeH="0" baseline="0" noProof="0" dirty="0">
              <a:ln>
                <a:noFill/>
              </a:ln>
              <a:solidFill>
                <a:schemeClr val="tx1">
                  <a:lumMod val="65000"/>
                  <a:lumOff val="35000"/>
                </a:schemeClr>
              </a:solidFill>
              <a:effectLst/>
              <a:uLnTx/>
              <a:uFillTx/>
              <a:latin typeface="+mn-lt"/>
              <a:ea typeface="Calibri" panose="020F0502020204030204" pitchFamily="34" charset="0"/>
              <a:cs typeface="Arial" panose="020B0604020202020204" pitchFamily="34" charset="0"/>
              <a:sym typeface="Calibri"/>
            </a:endParaRPr>
          </a:p>
        </p:txBody>
      </p:sp>
      <p:sp>
        <p:nvSpPr>
          <p:cNvPr id="5" name="Rectangle 4">
            <a:extLst>
              <a:ext uri="{FF2B5EF4-FFF2-40B4-BE49-F238E27FC236}">
                <a16:creationId xmlns:a16="http://schemas.microsoft.com/office/drawing/2014/main" id="{39202723-C36E-5824-D46E-53E2544B4C5C}"/>
              </a:ext>
            </a:extLst>
          </p:cNvPr>
          <p:cNvSpPr/>
          <p:nvPr/>
        </p:nvSpPr>
        <p:spPr>
          <a:xfrm>
            <a:off x="10000034" y="2549778"/>
            <a:ext cx="731520" cy="731520"/>
          </a:xfrm>
          <a:prstGeom prst="rect">
            <a:avLst/>
          </a:prstGeom>
          <a:blipFill>
            <a:blip r:embed="rId4"/>
            <a:tile tx="0" ty="0" sx="100000" sy="100000" flip="none" algn="tl"/>
          </a:blip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Rectangle 5">
            <a:extLst>
              <a:ext uri="{FF2B5EF4-FFF2-40B4-BE49-F238E27FC236}">
                <a16:creationId xmlns:a16="http://schemas.microsoft.com/office/drawing/2014/main" id="{A6D9FC4B-C0DA-A5DD-3CE8-D6EB502DBE6C}"/>
              </a:ext>
            </a:extLst>
          </p:cNvPr>
          <p:cNvSpPr/>
          <p:nvPr/>
        </p:nvSpPr>
        <p:spPr>
          <a:xfrm>
            <a:off x="2237361" y="3063240"/>
            <a:ext cx="731520" cy="731520"/>
          </a:xfrm>
          <a:prstGeom prst="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Rectangle 6">
            <a:extLst>
              <a:ext uri="{FF2B5EF4-FFF2-40B4-BE49-F238E27FC236}">
                <a16:creationId xmlns:a16="http://schemas.microsoft.com/office/drawing/2014/main" id="{467E8718-2B22-3418-D84C-1F9481C5717C}"/>
              </a:ext>
            </a:extLst>
          </p:cNvPr>
          <p:cNvSpPr/>
          <p:nvPr/>
        </p:nvSpPr>
        <p:spPr>
          <a:xfrm>
            <a:off x="2968881" y="3063240"/>
            <a:ext cx="731520" cy="731520"/>
          </a:xfrm>
          <a:prstGeom prst="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Rectangle 7">
            <a:extLst>
              <a:ext uri="{FF2B5EF4-FFF2-40B4-BE49-F238E27FC236}">
                <a16:creationId xmlns:a16="http://schemas.microsoft.com/office/drawing/2014/main" id="{D008D871-6848-FF7B-6921-F4B9320C1D04}"/>
              </a:ext>
            </a:extLst>
          </p:cNvPr>
          <p:cNvSpPr/>
          <p:nvPr/>
        </p:nvSpPr>
        <p:spPr>
          <a:xfrm>
            <a:off x="3700401" y="3063240"/>
            <a:ext cx="731520" cy="731520"/>
          </a:xfrm>
          <a:prstGeom prst="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a:extLst>
              <a:ext uri="{FF2B5EF4-FFF2-40B4-BE49-F238E27FC236}">
                <a16:creationId xmlns:a16="http://schemas.microsoft.com/office/drawing/2014/main" id="{E3E0119C-FE8E-2DC6-D0F1-47DFF05D72AB}"/>
              </a:ext>
            </a:extLst>
          </p:cNvPr>
          <p:cNvSpPr/>
          <p:nvPr/>
        </p:nvSpPr>
        <p:spPr>
          <a:xfrm>
            <a:off x="2237361" y="3794760"/>
            <a:ext cx="731520" cy="731520"/>
          </a:xfrm>
          <a:prstGeom prst="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a:extLst>
              <a:ext uri="{FF2B5EF4-FFF2-40B4-BE49-F238E27FC236}">
                <a16:creationId xmlns:a16="http://schemas.microsoft.com/office/drawing/2014/main" id="{143D4686-0424-738A-ADE8-B737B73FEA27}"/>
              </a:ext>
            </a:extLst>
          </p:cNvPr>
          <p:cNvSpPr/>
          <p:nvPr/>
        </p:nvSpPr>
        <p:spPr>
          <a:xfrm>
            <a:off x="2968881" y="3794760"/>
            <a:ext cx="731520" cy="731520"/>
          </a:xfrm>
          <a:prstGeom prst="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Rectangle 10">
            <a:extLst>
              <a:ext uri="{FF2B5EF4-FFF2-40B4-BE49-F238E27FC236}">
                <a16:creationId xmlns:a16="http://schemas.microsoft.com/office/drawing/2014/main" id="{F27186D9-2A75-CFE8-77AB-C4663CEF143C}"/>
              </a:ext>
            </a:extLst>
          </p:cNvPr>
          <p:cNvSpPr/>
          <p:nvPr/>
        </p:nvSpPr>
        <p:spPr>
          <a:xfrm>
            <a:off x="3700401" y="3794760"/>
            <a:ext cx="731520" cy="731520"/>
          </a:xfrm>
          <a:prstGeom prst="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Rectangle 11">
            <a:extLst>
              <a:ext uri="{FF2B5EF4-FFF2-40B4-BE49-F238E27FC236}">
                <a16:creationId xmlns:a16="http://schemas.microsoft.com/office/drawing/2014/main" id="{D5AAFD2D-D62E-17C5-88BE-CE349228F40D}"/>
              </a:ext>
            </a:extLst>
          </p:cNvPr>
          <p:cNvSpPr/>
          <p:nvPr/>
        </p:nvSpPr>
        <p:spPr>
          <a:xfrm>
            <a:off x="2237361" y="4526280"/>
            <a:ext cx="731520" cy="731520"/>
          </a:xfrm>
          <a:prstGeom prst="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ectangle 12">
            <a:extLst>
              <a:ext uri="{FF2B5EF4-FFF2-40B4-BE49-F238E27FC236}">
                <a16:creationId xmlns:a16="http://schemas.microsoft.com/office/drawing/2014/main" id="{AE78890E-A544-1136-6DF3-485046FD3F03}"/>
              </a:ext>
            </a:extLst>
          </p:cNvPr>
          <p:cNvSpPr/>
          <p:nvPr/>
        </p:nvSpPr>
        <p:spPr>
          <a:xfrm>
            <a:off x="2968881" y="4526280"/>
            <a:ext cx="731520" cy="731520"/>
          </a:xfrm>
          <a:prstGeom prst="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Rectangle 13">
            <a:extLst>
              <a:ext uri="{FF2B5EF4-FFF2-40B4-BE49-F238E27FC236}">
                <a16:creationId xmlns:a16="http://schemas.microsoft.com/office/drawing/2014/main" id="{69B1702D-BD22-C9A4-AEE7-D0E419913A30}"/>
              </a:ext>
            </a:extLst>
          </p:cNvPr>
          <p:cNvSpPr/>
          <p:nvPr/>
        </p:nvSpPr>
        <p:spPr>
          <a:xfrm>
            <a:off x="3700401" y="4526280"/>
            <a:ext cx="731520" cy="731520"/>
          </a:xfrm>
          <a:prstGeom prst="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 name="Rectangle 14">
            <a:extLst>
              <a:ext uri="{FF2B5EF4-FFF2-40B4-BE49-F238E27FC236}">
                <a16:creationId xmlns:a16="http://schemas.microsoft.com/office/drawing/2014/main" id="{41B8D6BC-DC91-FCD4-0038-EDAFE5C52CCD}"/>
              </a:ext>
            </a:extLst>
          </p:cNvPr>
          <p:cNvSpPr/>
          <p:nvPr/>
        </p:nvSpPr>
        <p:spPr>
          <a:xfrm>
            <a:off x="2237361" y="5257800"/>
            <a:ext cx="731520" cy="731520"/>
          </a:xfrm>
          <a:prstGeom prst="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Rectangle 15">
            <a:extLst>
              <a:ext uri="{FF2B5EF4-FFF2-40B4-BE49-F238E27FC236}">
                <a16:creationId xmlns:a16="http://schemas.microsoft.com/office/drawing/2014/main" id="{83CD1FCE-0442-CA23-72BB-BCE59157204C}"/>
              </a:ext>
            </a:extLst>
          </p:cNvPr>
          <p:cNvSpPr/>
          <p:nvPr/>
        </p:nvSpPr>
        <p:spPr>
          <a:xfrm>
            <a:off x="2968881" y="5257800"/>
            <a:ext cx="731520" cy="731520"/>
          </a:xfrm>
          <a:prstGeom prst="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 name="Rectangle 16">
            <a:extLst>
              <a:ext uri="{FF2B5EF4-FFF2-40B4-BE49-F238E27FC236}">
                <a16:creationId xmlns:a16="http://schemas.microsoft.com/office/drawing/2014/main" id="{A0C605CB-17E4-2B9B-1730-C125C68A62E4}"/>
              </a:ext>
            </a:extLst>
          </p:cNvPr>
          <p:cNvSpPr/>
          <p:nvPr/>
        </p:nvSpPr>
        <p:spPr>
          <a:xfrm>
            <a:off x="3700401" y="5257800"/>
            <a:ext cx="731520" cy="731520"/>
          </a:xfrm>
          <a:prstGeom prst="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Rectangle 17">
            <a:extLst>
              <a:ext uri="{FF2B5EF4-FFF2-40B4-BE49-F238E27FC236}">
                <a16:creationId xmlns:a16="http://schemas.microsoft.com/office/drawing/2014/main" id="{53FFEF98-4A06-E07A-307A-C17146216DAB}"/>
              </a:ext>
            </a:extLst>
          </p:cNvPr>
          <p:cNvSpPr/>
          <p:nvPr/>
        </p:nvSpPr>
        <p:spPr>
          <a:xfrm>
            <a:off x="4431921" y="3063240"/>
            <a:ext cx="731520" cy="731520"/>
          </a:xfrm>
          <a:prstGeom prst="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 name="Rectangle 18">
            <a:extLst>
              <a:ext uri="{FF2B5EF4-FFF2-40B4-BE49-F238E27FC236}">
                <a16:creationId xmlns:a16="http://schemas.microsoft.com/office/drawing/2014/main" id="{4C0AD2D3-F3EA-AE6D-481C-BA8DEB2E7A95}"/>
              </a:ext>
            </a:extLst>
          </p:cNvPr>
          <p:cNvSpPr/>
          <p:nvPr/>
        </p:nvSpPr>
        <p:spPr>
          <a:xfrm>
            <a:off x="5163441" y="3063240"/>
            <a:ext cx="731520" cy="731520"/>
          </a:xfrm>
          <a:prstGeom prst="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 name="Rectangle 19">
            <a:extLst>
              <a:ext uri="{FF2B5EF4-FFF2-40B4-BE49-F238E27FC236}">
                <a16:creationId xmlns:a16="http://schemas.microsoft.com/office/drawing/2014/main" id="{4E4FF9FD-FB20-9B2C-DF6E-CC85FB78FD7D}"/>
              </a:ext>
            </a:extLst>
          </p:cNvPr>
          <p:cNvSpPr/>
          <p:nvPr/>
        </p:nvSpPr>
        <p:spPr>
          <a:xfrm>
            <a:off x="5894961" y="3063240"/>
            <a:ext cx="731520" cy="731520"/>
          </a:xfrm>
          <a:prstGeom prst="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1" name="Rectangle 20">
            <a:extLst>
              <a:ext uri="{FF2B5EF4-FFF2-40B4-BE49-F238E27FC236}">
                <a16:creationId xmlns:a16="http://schemas.microsoft.com/office/drawing/2014/main" id="{AB27DE3A-7B1E-6C49-C973-95C0A09AC87F}"/>
              </a:ext>
            </a:extLst>
          </p:cNvPr>
          <p:cNvSpPr/>
          <p:nvPr/>
        </p:nvSpPr>
        <p:spPr>
          <a:xfrm>
            <a:off x="4431921" y="3794760"/>
            <a:ext cx="731520" cy="731520"/>
          </a:xfrm>
          <a:prstGeom prst="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2" name="Rectangle 21">
            <a:extLst>
              <a:ext uri="{FF2B5EF4-FFF2-40B4-BE49-F238E27FC236}">
                <a16:creationId xmlns:a16="http://schemas.microsoft.com/office/drawing/2014/main" id="{B5245FEB-078A-7BFB-5FCB-DD2E02ABF5DA}"/>
              </a:ext>
            </a:extLst>
          </p:cNvPr>
          <p:cNvSpPr/>
          <p:nvPr/>
        </p:nvSpPr>
        <p:spPr>
          <a:xfrm>
            <a:off x="5163441" y="3794760"/>
            <a:ext cx="731520" cy="731520"/>
          </a:xfrm>
          <a:prstGeom prst="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 name="Rectangle 22">
            <a:extLst>
              <a:ext uri="{FF2B5EF4-FFF2-40B4-BE49-F238E27FC236}">
                <a16:creationId xmlns:a16="http://schemas.microsoft.com/office/drawing/2014/main" id="{5B7F3357-CD4E-7BB5-C88B-A67E955018AE}"/>
              </a:ext>
            </a:extLst>
          </p:cNvPr>
          <p:cNvSpPr/>
          <p:nvPr/>
        </p:nvSpPr>
        <p:spPr>
          <a:xfrm>
            <a:off x="5894961" y="3794760"/>
            <a:ext cx="731520" cy="731520"/>
          </a:xfrm>
          <a:prstGeom prst="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4" name="Rectangle 23">
            <a:extLst>
              <a:ext uri="{FF2B5EF4-FFF2-40B4-BE49-F238E27FC236}">
                <a16:creationId xmlns:a16="http://schemas.microsoft.com/office/drawing/2014/main" id="{161175A0-23F8-D9A9-A394-85A855C17CD1}"/>
              </a:ext>
            </a:extLst>
          </p:cNvPr>
          <p:cNvSpPr/>
          <p:nvPr/>
        </p:nvSpPr>
        <p:spPr>
          <a:xfrm>
            <a:off x="4431921" y="4526280"/>
            <a:ext cx="731520" cy="731520"/>
          </a:xfrm>
          <a:prstGeom prst="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5" name="Rectangle 24">
            <a:extLst>
              <a:ext uri="{FF2B5EF4-FFF2-40B4-BE49-F238E27FC236}">
                <a16:creationId xmlns:a16="http://schemas.microsoft.com/office/drawing/2014/main" id="{B934DB49-85C0-4613-8BE1-8D0CFD5D5879}"/>
              </a:ext>
            </a:extLst>
          </p:cNvPr>
          <p:cNvSpPr/>
          <p:nvPr/>
        </p:nvSpPr>
        <p:spPr>
          <a:xfrm>
            <a:off x="5163441" y="4526280"/>
            <a:ext cx="731520" cy="731520"/>
          </a:xfrm>
          <a:prstGeom prst="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6" name="Rectangle 25">
            <a:extLst>
              <a:ext uri="{FF2B5EF4-FFF2-40B4-BE49-F238E27FC236}">
                <a16:creationId xmlns:a16="http://schemas.microsoft.com/office/drawing/2014/main" id="{85B8B92D-E50A-631F-D249-51E2982642D0}"/>
              </a:ext>
            </a:extLst>
          </p:cNvPr>
          <p:cNvSpPr/>
          <p:nvPr/>
        </p:nvSpPr>
        <p:spPr>
          <a:xfrm>
            <a:off x="5894961" y="4526280"/>
            <a:ext cx="731520" cy="731520"/>
          </a:xfrm>
          <a:prstGeom prst="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7" name="Rectangle 26">
            <a:extLst>
              <a:ext uri="{FF2B5EF4-FFF2-40B4-BE49-F238E27FC236}">
                <a16:creationId xmlns:a16="http://schemas.microsoft.com/office/drawing/2014/main" id="{43FEF992-0A50-974F-2C97-AAEEFB8854BD}"/>
              </a:ext>
            </a:extLst>
          </p:cNvPr>
          <p:cNvSpPr/>
          <p:nvPr/>
        </p:nvSpPr>
        <p:spPr>
          <a:xfrm>
            <a:off x="4431921" y="5257800"/>
            <a:ext cx="731520" cy="731520"/>
          </a:xfrm>
          <a:prstGeom prst="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8" name="Rectangle 27">
            <a:extLst>
              <a:ext uri="{FF2B5EF4-FFF2-40B4-BE49-F238E27FC236}">
                <a16:creationId xmlns:a16="http://schemas.microsoft.com/office/drawing/2014/main" id="{D7BE9F82-8BF2-5462-7759-48397D070D13}"/>
              </a:ext>
            </a:extLst>
          </p:cNvPr>
          <p:cNvSpPr/>
          <p:nvPr/>
        </p:nvSpPr>
        <p:spPr>
          <a:xfrm>
            <a:off x="5163441" y="5257800"/>
            <a:ext cx="731520" cy="731520"/>
          </a:xfrm>
          <a:prstGeom prst="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9" name="Rectangle 28">
            <a:extLst>
              <a:ext uri="{FF2B5EF4-FFF2-40B4-BE49-F238E27FC236}">
                <a16:creationId xmlns:a16="http://schemas.microsoft.com/office/drawing/2014/main" id="{7C4C51BE-EC21-2F6A-3667-A2057722A2D5}"/>
              </a:ext>
            </a:extLst>
          </p:cNvPr>
          <p:cNvSpPr/>
          <p:nvPr/>
        </p:nvSpPr>
        <p:spPr>
          <a:xfrm>
            <a:off x="5894961" y="5257800"/>
            <a:ext cx="731520" cy="731520"/>
          </a:xfrm>
          <a:prstGeom prst="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1" name="Rectangle: Rounded Corners 30">
            <a:extLst>
              <a:ext uri="{FF2B5EF4-FFF2-40B4-BE49-F238E27FC236}">
                <a16:creationId xmlns:a16="http://schemas.microsoft.com/office/drawing/2014/main" id="{AD5B7015-C043-65B9-B79C-03ACE0330FE1}"/>
              </a:ext>
            </a:extLst>
          </p:cNvPr>
          <p:cNvSpPr/>
          <p:nvPr/>
        </p:nvSpPr>
        <p:spPr>
          <a:xfrm>
            <a:off x="2237361" y="1706261"/>
            <a:ext cx="1387803" cy="1026982"/>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a:solidFill>
                  <a:srgbClr val="74C274"/>
                </a:solidFill>
              </a:rPr>
              <a:t>24</a:t>
            </a:r>
          </a:p>
        </p:txBody>
      </p:sp>
      <p:sp>
        <p:nvSpPr>
          <p:cNvPr id="32" name="Rectangle 31">
            <a:extLst>
              <a:ext uri="{FF2B5EF4-FFF2-40B4-BE49-F238E27FC236}">
                <a16:creationId xmlns:a16="http://schemas.microsoft.com/office/drawing/2014/main" id="{60EFB4F5-84F1-7BC4-2D9D-6189A934A3E4}"/>
              </a:ext>
            </a:extLst>
          </p:cNvPr>
          <p:cNvSpPr/>
          <p:nvPr/>
        </p:nvSpPr>
        <p:spPr>
          <a:xfrm>
            <a:off x="10000034" y="2557321"/>
            <a:ext cx="731520" cy="731520"/>
          </a:xfrm>
          <a:prstGeom prst="rect">
            <a:avLst/>
          </a:prstGeom>
          <a:blipFill>
            <a:blip r:embed="rId4"/>
            <a:tile tx="0" ty="0" sx="100000" sy="100000" flip="none" algn="tl"/>
          </a:blip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7" name="Rectangle 36">
            <a:extLst>
              <a:ext uri="{FF2B5EF4-FFF2-40B4-BE49-F238E27FC236}">
                <a16:creationId xmlns:a16="http://schemas.microsoft.com/office/drawing/2014/main" id="{E3E65F6C-95B5-689E-9A5B-CF0F580DB68F}"/>
              </a:ext>
            </a:extLst>
          </p:cNvPr>
          <p:cNvSpPr/>
          <p:nvPr/>
        </p:nvSpPr>
        <p:spPr>
          <a:xfrm>
            <a:off x="10000034" y="2549778"/>
            <a:ext cx="731520" cy="731520"/>
          </a:xfrm>
          <a:prstGeom prst="rect">
            <a:avLst/>
          </a:prstGeom>
          <a:blipFill>
            <a:blip r:embed="rId4"/>
            <a:tile tx="0" ty="0" sx="100000" sy="100000" flip="none" algn="tl"/>
          </a:blip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8" name="Rectangle 37">
            <a:extLst>
              <a:ext uri="{FF2B5EF4-FFF2-40B4-BE49-F238E27FC236}">
                <a16:creationId xmlns:a16="http://schemas.microsoft.com/office/drawing/2014/main" id="{BA3026CD-48A0-6DAB-66D2-74E7785D4269}"/>
              </a:ext>
            </a:extLst>
          </p:cNvPr>
          <p:cNvSpPr/>
          <p:nvPr/>
        </p:nvSpPr>
        <p:spPr>
          <a:xfrm>
            <a:off x="9985242" y="2549778"/>
            <a:ext cx="731520" cy="731520"/>
          </a:xfrm>
          <a:prstGeom prst="rect">
            <a:avLst/>
          </a:prstGeom>
          <a:blipFill>
            <a:blip r:embed="rId4"/>
            <a:tile tx="0" ty="0" sx="100000" sy="100000" flip="none" algn="tl"/>
          </a:blip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9" name="Rectangle 38">
            <a:extLst>
              <a:ext uri="{FF2B5EF4-FFF2-40B4-BE49-F238E27FC236}">
                <a16:creationId xmlns:a16="http://schemas.microsoft.com/office/drawing/2014/main" id="{5EB95596-3F22-4159-7410-937F406B2741}"/>
              </a:ext>
            </a:extLst>
          </p:cNvPr>
          <p:cNvSpPr/>
          <p:nvPr/>
        </p:nvSpPr>
        <p:spPr>
          <a:xfrm>
            <a:off x="9992638" y="2542235"/>
            <a:ext cx="731520" cy="731520"/>
          </a:xfrm>
          <a:prstGeom prst="rect">
            <a:avLst/>
          </a:prstGeom>
          <a:blipFill>
            <a:blip r:embed="rId4"/>
            <a:tile tx="0" ty="0" sx="100000" sy="100000" flip="none" algn="tl"/>
          </a:blip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0" name="Rectangle 39">
            <a:extLst>
              <a:ext uri="{FF2B5EF4-FFF2-40B4-BE49-F238E27FC236}">
                <a16:creationId xmlns:a16="http://schemas.microsoft.com/office/drawing/2014/main" id="{C474C67C-6957-315D-589B-D1CED5F9448A}"/>
              </a:ext>
            </a:extLst>
          </p:cNvPr>
          <p:cNvSpPr/>
          <p:nvPr/>
        </p:nvSpPr>
        <p:spPr>
          <a:xfrm>
            <a:off x="10000034" y="2549778"/>
            <a:ext cx="731520" cy="731520"/>
          </a:xfrm>
          <a:prstGeom prst="rect">
            <a:avLst/>
          </a:prstGeom>
          <a:blipFill>
            <a:blip r:embed="rId4"/>
            <a:tile tx="0" ty="0" sx="100000" sy="100000" flip="none" algn="tl"/>
          </a:blip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1" name="Rectangle 40">
            <a:extLst>
              <a:ext uri="{FF2B5EF4-FFF2-40B4-BE49-F238E27FC236}">
                <a16:creationId xmlns:a16="http://schemas.microsoft.com/office/drawing/2014/main" id="{FFD52408-CE03-8B04-F8E1-B0B930FA4BAE}"/>
              </a:ext>
            </a:extLst>
          </p:cNvPr>
          <p:cNvSpPr/>
          <p:nvPr/>
        </p:nvSpPr>
        <p:spPr>
          <a:xfrm>
            <a:off x="10000034" y="2549778"/>
            <a:ext cx="731520" cy="731520"/>
          </a:xfrm>
          <a:prstGeom prst="rect">
            <a:avLst/>
          </a:prstGeom>
          <a:blipFill>
            <a:blip r:embed="rId4"/>
            <a:tile tx="0" ty="0" sx="100000" sy="100000" flip="none" algn="tl"/>
          </a:blip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2" name="Rectangle 41">
            <a:extLst>
              <a:ext uri="{FF2B5EF4-FFF2-40B4-BE49-F238E27FC236}">
                <a16:creationId xmlns:a16="http://schemas.microsoft.com/office/drawing/2014/main" id="{9D3592FB-93D0-6C79-BFFD-43754B0C0097}"/>
              </a:ext>
            </a:extLst>
          </p:cNvPr>
          <p:cNvSpPr/>
          <p:nvPr/>
        </p:nvSpPr>
        <p:spPr>
          <a:xfrm>
            <a:off x="10000034" y="3330144"/>
            <a:ext cx="731520" cy="731520"/>
          </a:xfrm>
          <a:prstGeom prst="rect">
            <a:avLst/>
          </a:prstGeom>
          <a:blipFill>
            <a:blip r:embed="rId4"/>
            <a:tile tx="0" ty="0" sx="100000" sy="100000" flip="none" algn="tl"/>
          </a:blip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3" name="Rectangle 42">
            <a:extLst>
              <a:ext uri="{FF2B5EF4-FFF2-40B4-BE49-F238E27FC236}">
                <a16:creationId xmlns:a16="http://schemas.microsoft.com/office/drawing/2014/main" id="{4644454C-9BB6-CC17-F0A4-911364E5E7FC}"/>
              </a:ext>
            </a:extLst>
          </p:cNvPr>
          <p:cNvSpPr/>
          <p:nvPr/>
        </p:nvSpPr>
        <p:spPr>
          <a:xfrm>
            <a:off x="10000034" y="3337687"/>
            <a:ext cx="731520" cy="731520"/>
          </a:xfrm>
          <a:prstGeom prst="rect">
            <a:avLst/>
          </a:prstGeom>
          <a:blipFill>
            <a:blip r:embed="rId4"/>
            <a:tile tx="0" ty="0" sx="100000" sy="100000" flip="none" algn="tl"/>
          </a:blip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4" name="Rectangle 43">
            <a:extLst>
              <a:ext uri="{FF2B5EF4-FFF2-40B4-BE49-F238E27FC236}">
                <a16:creationId xmlns:a16="http://schemas.microsoft.com/office/drawing/2014/main" id="{F757594F-1B65-611B-1CC1-73E4B1983DF3}"/>
              </a:ext>
            </a:extLst>
          </p:cNvPr>
          <p:cNvSpPr/>
          <p:nvPr/>
        </p:nvSpPr>
        <p:spPr>
          <a:xfrm>
            <a:off x="10000034" y="3330144"/>
            <a:ext cx="731520" cy="731520"/>
          </a:xfrm>
          <a:prstGeom prst="rect">
            <a:avLst/>
          </a:prstGeom>
          <a:blipFill>
            <a:blip r:embed="rId4"/>
            <a:tile tx="0" ty="0" sx="100000" sy="100000" flip="none" algn="tl"/>
          </a:blip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Rectangle 44">
            <a:extLst>
              <a:ext uri="{FF2B5EF4-FFF2-40B4-BE49-F238E27FC236}">
                <a16:creationId xmlns:a16="http://schemas.microsoft.com/office/drawing/2014/main" id="{87B9CABE-626C-BF92-B87C-5984F958AF56}"/>
              </a:ext>
            </a:extLst>
          </p:cNvPr>
          <p:cNvSpPr/>
          <p:nvPr/>
        </p:nvSpPr>
        <p:spPr>
          <a:xfrm>
            <a:off x="9985242" y="3330144"/>
            <a:ext cx="731520" cy="731520"/>
          </a:xfrm>
          <a:prstGeom prst="rect">
            <a:avLst/>
          </a:prstGeom>
          <a:blipFill>
            <a:blip r:embed="rId4"/>
            <a:tile tx="0" ty="0" sx="100000" sy="100000" flip="none" algn="tl"/>
          </a:blip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6" name="Rectangle 45">
            <a:extLst>
              <a:ext uri="{FF2B5EF4-FFF2-40B4-BE49-F238E27FC236}">
                <a16:creationId xmlns:a16="http://schemas.microsoft.com/office/drawing/2014/main" id="{1BD127C4-99BF-8E15-D007-F9873AAA71C7}"/>
              </a:ext>
            </a:extLst>
          </p:cNvPr>
          <p:cNvSpPr/>
          <p:nvPr/>
        </p:nvSpPr>
        <p:spPr>
          <a:xfrm>
            <a:off x="9992638" y="3322601"/>
            <a:ext cx="731520" cy="731520"/>
          </a:xfrm>
          <a:prstGeom prst="rect">
            <a:avLst/>
          </a:prstGeom>
          <a:blipFill>
            <a:blip r:embed="rId4"/>
            <a:tile tx="0" ty="0" sx="100000" sy="100000" flip="none" algn="tl"/>
          </a:blip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7" name="Rectangle 46">
            <a:extLst>
              <a:ext uri="{FF2B5EF4-FFF2-40B4-BE49-F238E27FC236}">
                <a16:creationId xmlns:a16="http://schemas.microsoft.com/office/drawing/2014/main" id="{773C3396-D794-71E1-313B-BC5E787452A5}"/>
              </a:ext>
            </a:extLst>
          </p:cNvPr>
          <p:cNvSpPr/>
          <p:nvPr/>
        </p:nvSpPr>
        <p:spPr>
          <a:xfrm>
            <a:off x="10000034" y="3330144"/>
            <a:ext cx="731520" cy="731520"/>
          </a:xfrm>
          <a:prstGeom prst="rect">
            <a:avLst/>
          </a:prstGeom>
          <a:blipFill>
            <a:blip r:embed="rId4"/>
            <a:tile tx="0" ty="0" sx="100000" sy="100000" flip="none" algn="tl"/>
          </a:blip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8" name="Rectangle 47">
            <a:extLst>
              <a:ext uri="{FF2B5EF4-FFF2-40B4-BE49-F238E27FC236}">
                <a16:creationId xmlns:a16="http://schemas.microsoft.com/office/drawing/2014/main" id="{3447DFBD-BD16-AA1B-5779-057B07177C32}"/>
              </a:ext>
            </a:extLst>
          </p:cNvPr>
          <p:cNvSpPr/>
          <p:nvPr/>
        </p:nvSpPr>
        <p:spPr>
          <a:xfrm>
            <a:off x="10000034" y="3330144"/>
            <a:ext cx="731520" cy="731520"/>
          </a:xfrm>
          <a:prstGeom prst="rect">
            <a:avLst/>
          </a:prstGeom>
          <a:blipFill>
            <a:blip r:embed="rId4"/>
            <a:tile tx="0" ty="0" sx="100000" sy="100000" flip="none" algn="tl"/>
          </a:blip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9" name="Rectangle 48">
            <a:extLst>
              <a:ext uri="{FF2B5EF4-FFF2-40B4-BE49-F238E27FC236}">
                <a16:creationId xmlns:a16="http://schemas.microsoft.com/office/drawing/2014/main" id="{3AED8A3F-A46F-4137-DE91-1735CBD461D8}"/>
              </a:ext>
            </a:extLst>
          </p:cNvPr>
          <p:cNvSpPr/>
          <p:nvPr/>
        </p:nvSpPr>
        <p:spPr>
          <a:xfrm>
            <a:off x="10000034" y="4111674"/>
            <a:ext cx="731520" cy="731520"/>
          </a:xfrm>
          <a:prstGeom prst="rect">
            <a:avLst/>
          </a:prstGeom>
          <a:blipFill>
            <a:blip r:embed="rId4"/>
            <a:tile tx="0" ty="0" sx="100000" sy="100000" flip="none" algn="tl"/>
          </a:blip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0" name="Rectangle 49">
            <a:extLst>
              <a:ext uri="{FF2B5EF4-FFF2-40B4-BE49-F238E27FC236}">
                <a16:creationId xmlns:a16="http://schemas.microsoft.com/office/drawing/2014/main" id="{04357630-E026-413C-BCC7-43796850E79B}"/>
              </a:ext>
            </a:extLst>
          </p:cNvPr>
          <p:cNvSpPr/>
          <p:nvPr/>
        </p:nvSpPr>
        <p:spPr>
          <a:xfrm>
            <a:off x="10000034" y="4119217"/>
            <a:ext cx="731520" cy="731520"/>
          </a:xfrm>
          <a:prstGeom prst="rect">
            <a:avLst/>
          </a:prstGeom>
          <a:blipFill>
            <a:blip r:embed="rId4"/>
            <a:tile tx="0" ty="0" sx="100000" sy="100000" flip="none" algn="tl"/>
          </a:blip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1" name="Rectangle 50">
            <a:extLst>
              <a:ext uri="{FF2B5EF4-FFF2-40B4-BE49-F238E27FC236}">
                <a16:creationId xmlns:a16="http://schemas.microsoft.com/office/drawing/2014/main" id="{5C6D3E3F-C03E-F656-BAC0-09A822F2B7F2}"/>
              </a:ext>
            </a:extLst>
          </p:cNvPr>
          <p:cNvSpPr/>
          <p:nvPr/>
        </p:nvSpPr>
        <p:spPr>
          <a:xfrm>
            <a:off x="10000034" y="4111674"/>
            <a:ext cx="731520" cy="731520"/>
          </a:xfrm>
          <a:prstGeom prst="rect">
            <a:avLst/>
          </a:prstGeom>
          <a:blipFill>
            <a:blip r:embed="rId4"/>
            <a:tile tx="0" ty="0" sx="100000" sy="100000" flip="none" algn="tl"/>
          </a:blip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2" name="Rectangle 51">
            <a:extLst>
              <a:ext uri="{FF2B5EF4-FFF2-40B4-BE49-F238E27FC236}">
                <a16:creationId xmlns:a16="http://schemas.microsoft.com/office/drawing/2014/main" id="{DB8A5207-011F-2D35-6F63-98E38A913330}"/>
              </a:ext>
            </a:extLst>
          </p:cNvPr>
          <p:cNvSpPr/>
          <p:nvPr/>
        </p:nvSpPr>
        <p:spPr>
          <a:xfrm>
            <a:off x="9985242" y="4111674"/>
            <a:ext cx="731520" cy="731520"/>
          </a:xfrm>
          <a:prstGeom prst="rect">
            <a:avLst/>
          </a:prstGeom>
          <a:blipFill>
            <a:blip r:embed="rId4"/>
            <a:tile tx="0" ty="0" sx="100000" sy="100000" flip="none" algn="tl"/>
          </a:blip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3" name="Rectangle 52">
            <a:extLst>
              <a:ext uri="{FF2B5EF4-FFF2-40B4-BE49-F238E27FC236}">
                <a16:creationId xmlns:a16="http://schemas.microsoft.com/office/drawing/2014/main" id="{128B8E0F-10D9-BDD2-8DBA-953B5FB317FC}"/>
              </a:ext>
            </a:extLst>
          </p:cNvPr>
          <p:cNvSpPr/>
          <p:nvPr/>
        </p:nvSpPr>
        <p:spPr>
          <a:xfrm>
            <a:off x="9992638" y="4104131"/>
            <a:ext cx="731520" cy="731520"/>
          </a:xfrm>
          <a:prstGeom prst="rect">
            <a:avLst/>
          </a:prstGeom>
          <a:blipFill>
            <a:blip r:embed="rId4"/>
            <a:tile tx="0" ty="0" sx="100000" sy="100000" flip="none" algn="tl"/>
          </a:blip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4" name="Rectangle 53">
            <a:extLst>
              <a:ext uri="{FF2B5EF4-FFF2-40B4-BE49-F238E27FC236}">
                <a16:creationId xmlns:a16="http://schemas.microsoft.com/office/drawing/2014/main" id="{1FA30809-687F-38AB-AA4F-518B00FF967D}"/>
              </a:ext>
            </a:extLst>
          </p:cNvPr>
          <p:cNvSpPr/>
          <p:nvPr/>
        </p:nvSpPr>
        <p:spPr>
          <a:xfrm>
            <a:off x="10000034" y="4111674"/>
            <a:ext cx="731520" cy="731520"/>
          </a:xfrm>
          <a:prstGeom prst="rect">
            <a:avLst/>
          </a:prstGeom>
          <a:blipFill>
            <a:blip r:embed="rId4"/>
            <a:tile tx="0" ty="0" sx="100000" sy="100000" flip="none" algn="tl"/>
          </a:blip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5" name="Rectangle 54">
            <a:extLst>
              <a:ext uri="{FF2B5EF4-FFF2-40B4-BE49-F238E27FC236}">
                <a16:creationId xmlns:a16="http://schemas.microsoft.com/office/drawing/2014/main" id="{344302D5-722D-392B-F117-8F111ABF92F2}"/>
              </a:ext>
            </a:extLst>
          </p:cNvPr>
          <p:cNvSpPr/>
          <p:nvPr/>
        </p:nvSpPr>
        <p:spPr>
          <a:xfrm>
            <a:off x="10000034" y="4111674"/>
            <a:ext cx="731520" cy="731520"/>
          </a:xfrm>
          <a:prstGeom prst="rect">
            <a:avLst/>
          </a:prstGeom>
          <a:blipFill>
            <a:blip r:embed="rId4"/>
            <a:tile tx="0" ty="0" sx="100000" sy="100000" flip="none" algn="tl"/>
          </a:blip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6" name="Rectangle 55">
            <a:extLst>
              <a:ext uri="{FF2B5EF4-FFF2-40B4-BE49-F238E27FC236}">
                <a16:creationId xmlns:a16="http://schemas.microsoft.com/office/drawing/2014/main" id="{456383CC-33C3-9E54-2B53-FEFBD5041281}"/>
              </a:ext>
            </a:extLst>
          </p:cNvPr>
          <p:cNvSpPr/>
          <p:nvPr/>
        </p:nvSpPr>
        <p:spPr>
          <a:xfrm>
            <a:off x="10000034" y="4892040"/>
            <a:ext cx="731520" cy="731520"/>
          </a:xfrm>
          <a:prstGeom prst="rect">
            <a:avLst/>
          </a:prstGeom>
          <a:blipFill>
            <a:blip r:embed="rId4"/>
            <a:tile tx="0" ty="0" sx="100000" sy="100000" flip="none" algn="tl"/>
          </a:blip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7" name="Rectangle 56">
            <a:extLst>
              <a:ext uri="{FF2B5EF4-FFF2-40B4-BE49-F238E27FC236}">
                <a16:creationId xmlns:a16="http://schemas.microsoft.com/office/drawing/2014/main" id="{1F399FD3-41E6-9BC9-9AA3-42482A26A484}"/>
              </a:ext>
            </a:extLst>
          </p:cNvPr>
          <p:cNvSpPr/>
          <p:nvPr/>
        </p:nvSpPr>
        <p:spPr>
          <a:xfrm>
            <a:off x="10000034" y="4899583"/>
            <a:ext cx="731520" cy="731520"/>
          </a:xfrm>
          <a:prstGeom prst="rect">
            <a:avLst/>
          </a:prstGeom>
          <a:blipFill>
            <a:blip r:embed="rId4"/>
            <a:tile tx="0" ty="0" sx="100000" sy="100000" flip="none" algn="tl"/>
          </a:blip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8" name="Rectangle 57">
            <a:extLst>
              <a:ext uri="{FF2B5EF4-FFF2-40B4-BE49-F238E27FC236}">
                <a16:creationId xmlns:a16="http://schemas.microsoft.com/office/drawing/2014/main" id="{A49A6923-4361-EC2C-ED06-147E522F41CA}"/>
              </a:ext>
            </a:extLst>
          </p:cNvPr>
          <p:cNvSpPr/>
          <p:nvPr/>
        </p:nvSpPr>
        <p:spPr>
          <a:xfrm>
            <a:off x="10000034" y="4892040"/>
            <a:ext cx="731520" cy="731520"/>
          </a:xfrm>
          <a:prstGeom prst="rect">
            <a:avLst/>
          </a:prstGeom>
          <a:blipFill>
            <a:blip r:embed="rId4"/>
            <a:tile tx="0" ty="0" sx="100000" sy="100000" flip="none" algn="tl"/>
          </a:blip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9" name="Rectangle 58">
            <a:extLst>
              <a:ext uri="{FF2B5EF4-FFF2-40B4-BE49-F238E27FC236}">
                <a16:creationId xmlns:a16="http://schemas.microsoft.com/office/drawing/2014/main" id="{3E44CB22-7BDF-F846-19C4-326ED336F647}"/>
              </a:ext>
            </a:extLst>
          </p:cNvPr>
          <p:cNvSpPr/>
          <p:nvPr/>
        </p:nvSpPr>
        <p:spPr>
          <a:xfrm>
            <a:off x="9985242" y="4892040"/>
            <a:ext cx="731520" cy="731520"/>
          </a:xfrm>
          <a:prstGeom prst="rect">
            <a:avLst/>
          </a:prstGeom>
          <a:blipFill>
            <a:blip r:embed="rId4"/>
            <a:tile tx="0" ty="0" sx="100000" sy="100000" flip="none" algn="tl"/>
          </a:blip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0" name="Rectangle 59">
            <a:extLst>
              <a:ext uri="{FF2B5EF4-FFF2-40B4-BE49-F238E27FC236}">
                <a16:creationId xmlns:a16="http://schemas.microsoft.com/office/drawing/2014/main" id="{6C351CBA-EDB1-D84D-0B6B-BF0DECDE2661}"/>
              </a:ext>
            </a:extLst>
          </p:cNvPr>
          <p:cNvSpPr/>
          <p:nvPr/>
        </p:nvSpPr>
        <p:spPr>
          <a:xfrm>
            <a:off x="9992638" y="4884497"/>
            <a:ext cx="731520" cy="731520"/>
          </a:xfrm>
          <a:prstGeom prst="rect">
            <a:avLst/>
          </a:prstGeom>
          <a:blipFill>
            <a:blip r:embed="rId4"/>
            <a:tile tx="0" ty="0" sx="100000" sy="100000" flip="none" algn="tl"/>
          </a:blip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1" name="Rectangle 60">
            <a:extLst>
              <a:ext uri="{FF2B5EF4-FFF2-40B4-BE49-F238E27FC236}">
                <a16:creationId xmlns:a16="http://schemas.microsoft.com/office/drawing/2014/main" id="{804FB0B7-2597-08D5-8012-B163696FBEA3}"/>
              </a:ext>
            </a:extLst>
          </p:cNvPr>
          <p:cNvSpPr/>
          <p:nvPr/>
        </p:nvSpPr>
        <p:spPr>
          <a:xfrm>
            <a:off x="10000034" y="4892040"/>
            <a:ext cx="731520" cy="731520"/>
          </a:xfrm>
          <a:prstGeom prst="rect">
            <a:avLst/>
          </a:prstGeom>
          <a:blipFill>
            <a:blip r:embed="rId4"/>
            <a:tile tx="0" ty="0" sx="100000" sy="100000" flip="none" algn="tl"/>
          </a:blip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2" name="Rectangle 61">
            <a:extLst>
              <a:ext uri="{FF2B5EF4-FFF2-40B4-BE49-F238E27FC236}">
                <a16:creationId xmlns:a16="http://schemas.microsoft.com/office/drawing/2014/main" id="{B7555C4F-C11A-F5F7-F0AD-3EEF4940101A}"/>
              </a:ext>
            </a:extLst>
          </p:cNvPr>
          <p:cNvSpPr/>
          <p:nvPr/>
        </p:nvSpPr>
        <p:spPr>
          <a:xfrm>
            <a:off x="10000034" y="4892040"/>
            <a:ext cx="731520" cy="731520"/>
          </a:xfrm>
          <a:prstGeom prst="rect">
            <a:avLst/>
          </a:prstGeom>
          <a:blipFill>
            <a:blip r:embed="rId4"/>
            <a:tile tx="0" ty="0" sx="100000" sy="100000" flip="none" algn="tl"/>
          </a:blip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Rectangle 29">
            <a:extLst>
              <a:ext uri="{FF2B5EF4-FFF2-40B4-BE49-F238E27FC236}">
                <a16:creationId xmlns:a16="http://schemas.microsoft.com/office/drawing/2014/main" id="{4DF9303D-343F-F34A-788B-740DDF5B829A}"/>
              </a:ext>
            </a:extLst>
          </p:cNvPr>
          <p:cNvSpPr/>
          <p:nvPr/>
        </p:nvSpPr>
        <p:spPr>
          <a:xfrm>
            <a:off x="2237361" y="3063240"/>
            <a:ext cx="4389120" cy="2926080"/>
          </a:xfrm>
          <a:prstGeom prst="rect">
            <a:avLst/>
          </a:prstGeom>
          <a:solidFill>
            <a:srgbClr val="FFFFFF">
              <a:alpha val="10196"/>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6" name="Rectangle 35">
            <a:extLst>
              <a:ext uri="{FF2B5EF4-FFF2-40B4-BE49-F238E27FC236}">
                <a16:creationId xmlns:a16="http://schemas.microsoft.com/office/drawing/2014/main" id="{9BAA1867-A719-DF2E-D5B2-F5CD9F4279A5}"/>
              </a:ext>
            </a:extLst>
          </p:cNvPr>
          <p:cNvSpPr/>
          <p:nvPr/>
        </p:nvSpPr>
        <p:spPr>
          <a:xfrm>
            <a:off x="2285341" y="5357805"/>
            <a:ext cx="4389120" cy="50241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91440"/>
            <a:r>
              <a:rPr lang="en-US" sz="2800" dirty="0">
                <a:solidFill>
                  <a:schemeClr val="tx1">
                    <a:lumMod val="65000"/>
                    <a:lumOff val="35000"/>
                  </a:schemeClr>
                </a:solidFill>
              </a:rPr>
              <a:t>19   20   21   22   23  24</a:t>
            </a:r>
          </a:p>
        </p:txBody>
      </p:sp>
      <p:sp>
        <p:nvSpPr>
          <p:cNvPr id="35" name="Rectangle 34">
            <a:extLst>
              <a:ext uri="{FF2B5EF4-FFF2-40B4-BE49-F238E27FC236}">
                <a16:creationId xmlns:a16="http://schemas.microsoft.com/office/drawing/2014/main" id="{00A82E75-0724-74E0-AF25-8DC24FC17D56}"/>
              </a:ext>
            </a:extLst>
          </p:cNvPr>
          <p:cNvSpPr/>
          <p:nvPr/>
        </p:nvSpPr>
        <p:spPr>
          <a:xfrm>
            <a:off x="2285341" y="4611189"/>
            <a:ext cx="4256135" cy="50241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91440"/>
            <a:r>
              <a:rPr lang="en-US" sz="2800" dirty="0">
                <a:solidFill>
                  <a:schemeClr val="tx1">
                    <a:lumMod val="65000"/>
                    <a:lumOff val="35000"/>
                  </a:schemeClr>
                </a:solidFill>
              </a:rPr>
              <a:t>13   14   15    16   17   18</a:t>
            </a:r>
          </a:p>
        </p:txBody>
      </p:sp>
      <p:sp>
        <p:nvSpPr>
          <p:cNvPr id="33" name="Rectangle 32">
            <a:extLst>
              <a:ext uri="{FF2B5EF4-FFF2-40B4-BE49-F238E27FC236}">
                <a16:creationId xmlns:a16="http://schemas.microsoft.com/office/drawing/2014/main" id="{598DC908-6E8A-2998-0344-55F3E63C3057}"/>
              </a:ext>
            </a:extLst>
          </p:cNvPr>
          <p:cNvSpPr/>
          <p:nvPr/>
        </p:nvSpPr>
        <p:spPr>
          <a:xfrm>
            <a:off x="2285341" y="3210942"/>
            <a:ext cx="4256135" cy="50241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91440"/>
            <a:r>
              <a:rPr lang="en-US" sz="2800" dirty="0">
                <a:solidFill>
                  <a:schemeClr val="tx1">
                    <a:lumMod val="65000"/>
                    <a:lumOff val="35000"/>
                  </a:schemeClr>
                </a:solidFill>
              </a:rPr>
              <a:t>1     2     3     4     5     6</a:t>
            </a:r>
          </a:p>
        </p:txBody>
      </p:sp>
      <p:sp>
        <p:nvSpPr>
          <p:cNvPr id="34" name="Rectangle 33">
            <a:extLst>
              <a:ext uri="{FF2B5EF4-FFF2-40B4-BE49-F238E27FC236}">
                <a16:creationId xmlns:a16="http://schemas.microsoft.com/office/drawing/2014/main" id="{4D49868E-AFA7-AAAF-F364-DC97E4F5B6C2}"/>
              </a:ext>
            </a:extLst>
          </p:cNvPr>
          <p:cNvSpPr/>
          <p:nvPr/>
        </p:nvSpPr>
        <p:spPr>
          <a:xfrm>
            <a:off x="2285341" y="3909311"/>
            <a:ext cx="4256135" cy="50241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91440"/>
            <a:r>
              <a:rPr lang="en-US" sz="2800" dirty="0">
                <a:solidFill>
                  <a:schemeClr val="tx1">
                    <a:lumMod val="65000"/>
                    <a:lumOff val="35000"/>
                  </a:schemeClr>
                </a:solidFill>
              </a:rPr>
              <a:t>7     8     9    10    11   12</a:t>
            </a:r>
          </a:p>
        </p:txBody>
      </p:sp>
    </p:spTree>
    <p:custDataLst>
      <p:tags r:id="rId1"/>
    </p:custDataLst>
    <p:extLst>
      <p:ext uri="{BB962C8B-B14F-4D97-AF65-F5344CB8AC3E}">
        <p14:creationId xmlns:p14="http://schemas.microsoft.com/office/powerpoint/2010/main" val="37816008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path" presetSubtype="0" accel="50000" decel="50000" fill="hold" grpId="0" nodeType="clickEffect">
                                  <p:stCondLst>
                                    <p:cond delay="0"/>
                                  </p:stCondLst>
                                  <p:childTnLst>
                                    <p:animMotion origin="layout" path="M -2.08333E-7 2.59259E-6 L -0.63672 0.07384 " pathEditMode="relative" rAng="0" ptsTypes="AA">
                                      <p:cBhvr>
                                        <p:cTn id="6" dur="1000" fill="hold"/>
                                        <p:tgtEl>
                                          <p:spTgt spid="32"/>
                                        </p:tgtEl>
                                        <p:attrNameLst>
                                          <p:attrName>ppt_x</p:attrName>
                                          <p:attrName>ppt_y</p:attrName>
                                        </p:attrNameLst>
                                      </p:cBhvr>
                                      <p:rCtr x="-31836" y="3681"/>
                                    </p:animMotion>
                                  </p:childTnLst>
                                </p:cTn>
                              </p:par>
                            </p:childTnLst>
                          </p:cTn>
                        </p:par>
                      </p:childTnLst>
                    </p:cTn>
                  </p:par>
                  <p:par>
                    <p:cTn id="7" fill="hold">
                      <p:stCondLst>
                        <p:cond delay="indefinite"/>
                      </p:stCondLst>
                      <p:childTnLst>
                        <p:par>
                          <p:cTn id="8" fill="hold">
                            <p:stCondLst>
                              <p:cond delay="0"/>
                            </p:stCondLst>
                            <p:childTnLst>
                              <p:par>
                                <p:cTn id="9" presetID="42" presetClass="path" presetSubtype="0" accel="50000" decel="50000" fill="hold" grpId="0" nodeType="clickEffect">
                                  <p:stCondLst>
                                    <p:cond delay="0"/>
                                  </p:stCondLst>
                                  <p:childTnLst>
                                    <p:animMotion origin="layout" path="M -2.08333E-7 5.55112E-17 L -0.57747 0.075 " pathEditMode="relative" rAng="0" ptsTypes="AA">
                                      <p:cBhvr>
                                        <p:cTn id="10" dur="1000" fill="hold"/>
                                        <p:tgtEl>
                                          <p:spTgt spid="37"/>
                                        </p:tgtEl>
                                        <p:attrNameLst>
                                          <p:attrName>ppt_x</p:attrName>
                                          <p:attrName>ppt_y</p:attrName>
                                        </p:attrNameLst>
                                      </p:cBhvr>
                                      <p:rCtr x="-28880" y="3750"/>
                                    </p:animMotion>
                                  </p:childTnLst>
                                </p:cTn>
                              </p:par>
                            </p:childTnLst>
                          </p:cTn>
                        </p:par>
                      </p:childTnLst>
                    </p:cTn>
                  </p:par>
                  <p:par>
                    <p:cTn id="11" fill="hold">
                      <p:stCondLst>
                        <p:cond delay="indefinite"/>
                      </p:stCondLst>
                      <p:childTnLst>
                        <p:par>
                          <p:cTn id="12" fill="hold">
                            <p:stCondLst>
                              <p:cond delay="0"/>
                            </p:stCondLst>
                            <p:childTnLst>
                              <p:par>
                                <p:cTn id="13" presetID="42" presetClass="path" presetSubtype="0" accel="50000" decel="50000" fill="hold" grpId="0" nodeType="clickEffect">
                                  <p:stCondLst>
                                    <p:cond delay="0"/>
                                  </p:stCondLst>
                                  <p:childTnLst>
                                    <p:animMotion origin="layout" path="M 1.66667E-6 5.55112E-17 L -0.51563 0.075 " pathEditMode="relative" rAng="0" ptsTypes="AA">
                                      <p:cBhvr>
                                        <p:cTn id="14" dur="1000" fill="hold"/>
                                        <p:tgtEl>
                                          <p:spTgt spid="38"/>
                                        </p:tgtEl>
                                        <p:attrNameLst>
                                          <p:attrName>ppt_x</p:attrName>
                                          <p:attrName>ppt_y</p:attrName>
                                        </p:attrNameLst>
                                      </p:cBhvr>
                                      <p:rCtr x="-25781" y="3750"/>
                                    </p:animMotion>
                                  </p:childTnLst>
                                </p:cTn>
                              </p:par>
                            </p:childTnLst>
                          </p:cTn>
                        </p:par>
                      </p:childTnLst>
                    </p:cTn>
                  </p:par>
                  <p:par>
                    <p:cTn id="15" fill="hold">
                      <p:stCondLst>
                        <p:cond delay="indefinite"/>
                      </p:stCondLst>
                      <p:childTnLst>
                        <p:par>
                          <p:cTn id="16" fill="hold">
                            <p:stCondLst>
                              <p:cond delay="0"/>
                            </p:stCondLst>
                            <p:childTnLst>
                              <p:par>
                                <p:cTn id="17" presetID="42" presetClass="path" presetSubtype="0" accel="50000" decel="50000" fill="hold" grpId="0" nodeType="clickEffect">
                                  <p:stCondLst>
                                    <p:cond delay="0"/>
                                  </p:stCondLst>
                                  <p:childTnLst>
                                    <p:animMotion origin="layout" path="M 6.25E-7 -2.59259E-6 L -0.45612 0.07616 " pathEditMode="relative" rAng="0" ptsTypes="AA">
                                      <p:cBhvr>
                                        <p:cTn id="18" dur="1000" fill="hold"/>
                                        <p:tgtEl>
                                          <p:spTgt spid="39"/>
                                        </p:tgtEl>
                                        <p:attrNameLst>
                                          <p:attrName>ppt_x</p:attrName>
                                          <p:attrName>ppt_y</p:attrName>
                                        </p:attrNameLst>
                                      </p:cBhvr>
                                      <p:rCtr x="-22813" y="3796"/>
                                    </p:animMotion>
                                  </p:childTnLst>
                                </p:cTn>
                              </p:par>
                            </p:childTnLst>
                          </p:cTn>
                        </p:par>
                      </p:childTnLst>
                    </p:cTn>
                  </p:par>
                  <p:par>
                    <p:cTn id="19" fill="hold">
                      <p:stCondLst>
                        <p:cond delay="indefinite"/>
                      </p:stCondLst>
                      <p:childTnLst>
                        <p:par>
                          <p:cTn id="20" fill="hold">
                            <p:stCondLst>
                              <p:cond delay="0"/>
                            </p:stCondLst>
                            <p:childTnLst>
                              <p:par>
                                <p:cTn id="21" presetID="42" presetClass="path" presetSubtype="0" accel="50000" decel="50000" fill="hold" grpId="0" nodeType="clickEffect">
                                  <p:stCondLst>
                                    <p:cond delay="0"/>
                                  </p:stCondLst>
                                  <p:childTnLst>
                                    <p:animMotion origin="layout" path="M -2.08333E-7 5.55112E-17 L -0.39674 0.07454 " pathEditMode="relative" rAng="0" ptsTypes="AA">
                                      <p:cBhvr>
                                        <p:cTn id="22" dur="1000" fill="hold"/>
                                        <p:tgtEl>
                                          <p:spTgt spid="40"/>
                                        </p:tgtEl>
                                        <p:attrNameLst>
                                          <p:attrName>ppt_x</p:attrName>
                                          <p:attrName>ppt_y</p:attrName>
                                        </p:attrNameLst>
                                      </p:cBhvr>
                                      <p:rCtr x="-19844" y="3727"/>
                                    </p:animMotion>
                                  </p:childTnLst>
                                </p:cTn>
                              </p:par>
                            </p:childTnLst>
                          </p:cTn>
                        </p:par>
                      </p:childTnLst>
                    </p:cTn>
                  </p:par>
                  <p:par>
                    <p:cTn id="23" fill="hold">
                      <p:stCondLst>
                        <p:cond delay="indefinite"/>
                      </p:stCondLst>
                      <p:childTnLst>
                        <p:par>
                          <p:cTn id="24" fill="hold">
                            <p:stCondLst>
                              <p:cond delay="0"/>
                            </p:stCondLst>
                            <p:childTnLst>
                              <p:par>
                                <p:cTn id="25" presetID="42" presetClass="path" presetSubtype="0" accel="50000" decel="50000" fill="hold" grpId="0" nodeType="clickEffect">
                                  <p:stCondLst>
                                    <p:cond delay="0"/>
                                  </p:stCondLst>
                                  <p:childTnLst>
                                    <p:animMotion origin="layout" path="M -2.08333E-7 5.55112E-17 L -0.33659 0.07454 " pathEditMode="relative" rAng="0" ptsTypes="AA">
                                      <p:cBhvr>
                                        <p:cTn id="26" dur="1000" fill="hold"/>
                                        <p:tgtEl>
                                          <p:spTgt spid="41"/>
                                        </p:tgtEl>
                                        <p:attrNameLst>
                                          <p:attrName>ppt_x</p:attrName>
                                          <p:attrName>ppt_y</p:attrName>
                                        </p:attrNameLst>
                                      </p:cBhvr>
                                      <p:rCtr x="-16836" y="3727"/>
                                    </p:animMotion>
                                  </p:childTnLst>
                                </p:cTn>
                              </p:par>
                            </p:childTnLst>
                          </p:cTn>
                        </p:par>
                      </p:childTnLst>
                    </p:cTn>
                  </p:par>
                  <p:par>
                    <p:cTn id="27" fill="hold">
                      <p:stCondLst>
                        <p:cond delay="indefinite"/>
                      </p:stCondLst>
                      <p:childTnLst>
                        <p:par>
                          <p:cTn id="28" fill="hold">
                            <p:stCondLst>
                              <p:cond delay="0"/>
                            </p:stCondLst>
                            <p:childTnLst>
                              <p:par>
                                <p:cTn id="29" presetID="42" presetClass="path" presetSubtype="0" accel="50000" decel="50000" fill="hold" grpId="0" nodeType="clickEffect">
                                  <p:stCondLst>
                                    <p:cond delay="0"/>
                                  </p:stCondLst>
                                  <p:childTnLst>
                                    <p:animMotion origin="layout" path="M -2.08333E-7 -4.81481E-6 L -0.63685 0.0669 " pathEditMode="relative" rAng="0" ptsTypes="AA">
                                      <p:cBhvr>
                                        <p:cTn id="30" dur="1000" fill="hold"/>
                                        <p:tgtEl>
                                          <p:spTgt spid="43"/>
                                        </p:tgtEl>
                                        <p:attrNameLst>
                                          <p:attrName>ppt_x</p:attrName>
                                          <p:attrName>ppt_y</p:attrName>
                                        </p:attrNameLst>
                                      </p:cBhvr>
                                      <p:rCtr x="-31849" y="3333"/>
                                    </p:animMotion>
                                  </p:childTnLst>
                                </p:cTn>
                              </p:par>
                            </p:childTnLst>
                          </p:cTn>
                        </p:par>
                      </p:childTnLst>
                    </p:cTn>
                  </p:par>
                  <p:par>
                    <p:cTn id="31" fill="hold">
                      <p:stCondLst>
                        <p:cond delay="indefinite"/>
                      </p:stCondLst>
                      <p:childTnLst>
                        <p:par>
                          <p:cTn id="32" fill="hold">
                            <p:stCondLst>
                              <p:cond delay="0"/>
                            </p:stCondLst>
                            <p:childTnLst>
                              <p:par>
                                <p:cTn id="33" presetID="42" presetClass="path" presetSubtype="0" accel="50000" decel="50000" fill="hold" grpId="0" nodeType="clickEffect">
                                  <p:stCondLst>
                                    <p:cond delay="0"/>
                                  </p:stCondLst>
                                  <p:childTnLst>
                                    <p:animMotion origin="layout" path="M -2.08333E-7 1.11111E-6 L -0.57669 0.06782 " pathEditMode="relative" rAng="0" ptsTypes="AA">
                                      <p:cBhvr>
                                        <p:cTn id="34" dur="1000" fill="hold"/>
                                        <p:tgtEl>
                                          <p:spTgt spid="44"/>
                                        </p:tgtEl>
                                        <p:attrNameLst>
                                          <p:attrName>ppt_x</p:attrName>
                                          <p:attrName>ppt_y</p:attrName>
                                        </p:attrNameLst>
                                      </p:cBhvr>
                                      <p:rCtr x="-28841" y="3380"/>
                                    </p:animMotion>
                                  </p:childTnLst>
                                </p:cTn>
                              </p:par>
                            </p:childTnLst>
                          </p:cTn>
                        </p:par>
                      </p:childTnLst>
                    </p:cTn>
                  </p:par>
                  <p:par>
                    <p:cTn id="35" fill="hold">
                      <p:stCondLst>
                        <p:cond delay="indefinite"/>
                      </p:stCondLst>
                      <p:childTnLst>
                        <p:par>
                          <p:cTn id="36" fill="hold">
                            <p:stCondLst>
                              <p:cond delay="0"/>
                            </p:stCondLst>
                            <p:childTnLst>
                              <p:par>
                                <p:cTn id="37" presetID="42" presetClass="path" presetSubtype="0" accel="50000" decel="50000" fill="hold" grpId="0" nodeType="clickEffect">
                                  <p:stCondLst>
                                    <p:cond delay="0"/>
                                  </p:stCondLst>
                                  <p:childTnLst>
                                    <p:animMotion origin="layout" path="M 1.66667E-6 1.11111E-6 L -0.5155 0.06782 " pathEditMode="relative" rAng="0" ptsTypes="AA">
                                      <p:cBhvr>
                                        <p:cTn id="38" dur="1000" fill="hold"/>
                                        <p:tgtEl>
                                          <p:spTgt spid="45"/>
                                        </p:tgtEl>
                                        <p:attrNameLst>
                                          <p:attrName>ppt_x</p:attrName>
                                          <p:attrName>ppt_y</p:attrName>
                                        </p:attrNameLst>
                                      </p:cBhvr>
                                      <p:rCtr x="-25781" y="3380"/>
                                    </p:animMotion>
                                  </p:childTnLst>
                                </p:cTn>
                              </p:par>
                            </p:childTnLst>
                          </p:cTn>
                        </p:par>
                      </p:childTnLst>
                    </p:cTn>
                  </p:par>
                  <p:par>
                    <p:cTn id="39" fill="hold">
                      <p:stCondLst>
                        <p:cond delay="indefinite"/>
                      </p:stCondLst>
                      <p:childTnLst>
                        <p:par>
                          <p:cTn id="40" fill="hold">
                            <p:stCondLst>
                              <p:cond delay="0"/>
                            </p:stCondLst>
                            <p:childTnLst>
                              <p:par>
                                <p:cTn id="41" presetID="42" presetClass="path" presetSubtype="0" accel="50000" decel="50000" fill="hold" grpId="0" nodeType="clickEffect">
                                  <p:stCondLst>
                                    <p:cond delay="0"/>
                                  </p:stCondLst>
                                  <p:childTnLst>
                                    <p:animMotion origin="layout" path="M 6.25E-7 -1.48148E-6 L -0.45638 0.06921 " pathEditMode="relative" rAng="0" ptsTypes="AA">
                                      <p:cBhvr>
                                        <p:cTn id="42" dur="1000" fill="hold"/>
                                        <p:tgtEl>
                                          <p:spTgt spid="46"/>
                                        </p:tgtEl>
                                        <p:attrNameLst>
                                          <p:attrName>ppt_x</p:attrName>
                                          <p:attrName>ppt_y</p:attrName>
                                        </p:attrNameLst>
                                      </p:cBhvr>
                                      <p:rCtr x="-22826" y="3449"/>
                                    </p:animMotion>
                                  </p:childTnLst>
                                </p:cTn>
                              </p:par>
                            </p:childTnLst>
                          </p:cTn>
                        </p:par>
                      </p:childTnLst>
                    </p:cTn>
                  </p:par>
                  <p:par>
                    <p:cTn id="43" fill="hold">
                      <p:stCondLst>
                        <p:cond delay="indefinite"/>
                      </p:stCondLst>
                      <p:childTnLst>
                        <p:par>
                          <p:cTn id="44" fill="hold">
                            <p:stCondLst>
                              <p:cond delay="0"/>
                            </p:stCondLst>
                            <p:childTnLst>
                              <p:par>
                                <p:cTn id="45" presetID="42" presetClass="path" presetSubtype="0" accel="50000" decel="50000" fill="hold" grpId="0" nodeType="clickEffect">
                                  <p:stCondLst>
                                    <p:cond delay="0"/>
                                  </p:stCondLst>
                                  <p:childTnLst>
                                    <p:animMotion origin="layout" path="M -2.08333E-7 1.11111E-6 L -0.39648 0.06805 " pathEditMode="relative" rAng="0" ptsTypes="AA">
                                      <p:cBhvr>
                                        <p:cTn id="46" dur="1000" fill="hold"/>
                                        <p:tgtEl>
                                          <p:spTgt spid="47"/>
                                        </p:tgtEl>
                                        <p:attrNameLst>
                                          <p:attrName>ppt_x</p:attrName>
                                          <p:attrName>ppt_y</p:attrName>
                                        </p:attrNameLst>
                                      </p:cBhvr>
                                      <p:rCtr x="-19831" y="3403"/>
                                    </p:animMotion>
                                  </p:childTnLst>
                                </p:cTn>
                              </p:par>
                            </p:childTnLst>
                          </p:cTn>
                        </p:par>
                      </p:childTnLst>
                    </p:cTn>
                  </p:par>
                  <p:par>
                    <p:cTn id="47" fill="hold">
                      <p:stCondLst>
                        <p:cond delay="indefinite"/>
                      </p:stCondLst>
                      <p:childTnLst>
                        <p:par>
                          <p:cTn id="48" fill="hold">
                            <p:stCondLst>
                              <p:cond delay="0"/>
                            </p:stCondLst>
                            <p:childTnLst>
                              <p:par>
                                <p:cTn id="49" presetID="42" presetClass="path" presetSubtype="0" accel="50000" decel="50000" fill="hold" grpId="0" nodeType="clickEffect">
                                  <p:stCondLst>
                                    <p:cond delay="0"/>
                                  </p:stCondLst>
                                  <p:childTnLst>
                                    <p:animMotion origin="layout" path="M -2.08333E-7 1.11111E-6 L -0.33607 0.06782 " pathEditMode="relative" rAng="0" ptsTypes="AA">
                                      <p:cBhvr>
                                        <p:cTn id="50" dur="1000" fill="hold"/>
                                        <p:tgtEl>
                                          <p:spTgt spid="48"/>
                                        </p:tgtEl>
                                        <p:attrNameLst>
                                          <p:attrName>ppt_x</p:attrName>
                                          <p:attrName>ppt_y</p:attrName>
                                        </p:attrNameLst>
                                      </p:cBhvr>
                                      <p:rCtr x="-16810" y="3380"/>
                                    </p:animMotion>
                                  </p:childTnLst>
                                </p:cTn>
                              </p:par>
                            </p:childTnLst>
                          </p:cTn>
                        </p:par>
                      </p:childTnLst>
                    </p:cTn>
                  </p:par>
                  <p:par>
                    <p:cTn id="51" fill="hold">
                      <p:stCondLst>
                        <p:cond delay="indefinite"/>
                      </p:stCondLst>
                      <p:childTnLst>
                        <p:par>
                          <p:cTn id="52" fill="hold">
                            <p:stCondLst>
                              <p:cond delay="0"/>
                            </p:stCondLst>
                            <p:childTnLst>
                              <p:par>
                                <p:cTn id="53" presetID="42" presetClass="path" presetSubtype="0" accel="50000" decel="50000" fill="hold" grpId="0" nodeType="clickEffect">
                                  <p:stCondLst>
                                    <p:cond delay="0"/>
                                  </p:stCondLst>
                                  <p:childTnLst>
                                    <p:animMotion origin="layout" path="M -2.08333E-7 4.81481E-6 L -0.63659 0.06041 " pathEditMode="relative" rAng="0" ptsTypes="AA">
                                      <p:cBhvr>
                                        <p:cTn id="54" dur="1000" fill="hold"/>
                                        <p:tgtEl>
                                          <p:spTgt spid="50"/>
                                        </p:tgtEl>
                                        <p:attrNameLst>
                                          <p:attrName>ppt_x</p:attrName>
                                          <p:attrName>ppt_y</p:attrName>
                                        </p:attrNameLst>
                                      </p:cBhvr>
                                      <p:rCtr x="-31836" y="3009"/>
                                    </p:animMotion>
                                  </p:childTnLst>
                                </p:cTn>
                              </p:par>
                            </p:childTnLst>
                          </p:cTn>
                        </p:par>
                      </p:childTnLst>
                    </p:cTn>
                  </p:par>
                  <p:par>
                    <p:cTn id="55" fill="hold">
                      <p:stCondLst>
                        <p:cond delay="indefinite"/>
                      </p:stCondLst>
                      <p:childTnLst>
                        <p:par>
                          <p:cTn id="56" fill="hold">
                            <p:stCondLst>
                              <p:cond delay="0"/>
                            </p:stCondLst>
                            <p:childTnLst>
                              <p:par>
                                <p:cTn id="57" presetID="42" presetClass="path" presetSubtype="0" accel="50000" decel="50000" fill="hold" grpId="0" nodeType="clickEffect">
                                  <p:stCondLst>
                                    <p:cond delay="0"/>
                                  </p:stCondLst>
                                  <p:childTnLst>
                                    <p:animMotion origin="layout" path="M -0.00208 2.22222E-6 L -0.57591 0.06157 " pathEditMode="relative" rAng="0" ptsTypes="AA">
                                      <p:cBhvr>
                                        <p:cTn id="58" dur="1000" fill="hold"/>
                                        <p:tgtEl>
                                          <p:spTgt spid="51"/>
                                        </p:tgtEl>
                                        <p:attrNameLst>
                                          <p:attrName>ppt_x</p:attrName>
                                          <p:attrName>ppt_y</p:attrName>
                                        </p:attrNameLst>
                                      </p:cBhvr>
                                      <p:rCtr x="-28698" y="3079"/>
                                    </p:animMotion>
                                  </p:childTnLst>
                                </p:cTn>
                              </p:par>
                            </p:childTnLst>
                          </p:cTn>
                        </p:par>
                      </p:childTnLst>
                    </p:cTn>
                  </p:par>
                  <p:par>
                    <p:cTn id="59" fill="hold">
                      <p:stCondLst>
                        <p:cond delay="indefinite"/>
                      </p:stCondLst>
                      <p:childTnLst>
                        <p:par>
                          <p:cTn id="60" fill="hold">
                            <p:stCondLst>
                              <p:cond delay="0"/>
                            </p:stCondLst>
                            <p:childTnLst>
                              <p:par>
                                <p:cTn id="61" presetID="42" presetClass="path" presetSubtype="0" accel="50000" decel="50000" fill="hold" grpId="0" nodeType="clickEffect">
                                  <p:stCondLst>
                                    <p:cond delay="0"/>
                                  </p:stCondLst>
                                  <p:childTnLst>
                                    <p:animMotion origin="layout" path="M 1.66667E-6 2.22222E-6 L -0.51563 0.06157 " pathEditMode="relative" rAng="0" ptsTypes="AA">
                                      <p:cBhvr>
                                        <p:cTn id="62" dur="1000" fill="hold"/>
                                        <p:tgtEl>
                                          <p:spTgt spid="52"/>
                                        </p:tgtEl>
                                        <p:attrNameLst>
                                          <p:attrName>ppt_x</p:attrName>
                                          <p:attrName>ppt_y</p:attrName>
                                        </p:attrNameLst>
                                      </p:cBhvr>
                                      <p:rCtr x="-25781" y="3079"/>
                                    </p:animMotion>
                                  </p:childTnLst>
                                </p:cTn>
                              </p:par>
                            </p:childTnLst>
                          </p:cTn>
                        </p:par>
                      </p:childTnLst>
                    </p:cTn>
                  </p:par>
                  <p:par>
                    <p:cTn id="63" fill="hold">
                      <p:stCondLst>
                        <p:cond delay="indefinite"/>
                      </p:stCondLst>
                      <p:childTnLst>
                        <p:par>
                          <p:cTn id="64" fill="hold">
                            <p:stCondLst>
                              <p:cond delay="0"/>
                            </p:stCondLst>
                            <p:childTnLst>
                              <p:par>
                                <p:cTn id="65" presetID="42" presetClass="path" presetSubtype="0" accel="50000" decel="50000" fill="hold" grpId="0" nodeType="clickEffect">
                                  <p:stCondLst>
                                    <p:cond delay="0"/>
                                  </p:stCondLst>
                                  <p:childTnLst>
                                    <p:animMotion origin="layout" path="M 6.25E-7 -3.7037E-7 L -0.45638 0.06181 " pathEditMode="relative" rAng="0" ptsTypes="AA">
                                      <p:cBhvr>
                                        <p:cTn id="66" dur="1000" fill="hold"/>
                                        <p:tgtEl>
                                          <p:spTgt spid="53"/>
                                        </p:tgtEl>
                                        <p:attrNameLst>
                                          <p:attrName>ppt_x</p:attrName>
                                          <p:attrName>ppt_y</p:attrName>
                                        </p:attrNameLst>
                                      </p:cBhvr>
                                      <p:rCtr x="-22826" y="3079"/>
                                    </p:animMotion>
                                  </p:childTnLst>
                                </p:cTn>
                              </p:par>
                            </p:childTnLst>
                          </p:cTn>
                        </p:par>
                      </p:childTnLst>
                    </p:cTn>
                  </p:par>
                  <p:par>
                    <p:cTn id="67" fill="hold">
                      <p:stCondLst>
                        <p:cond delay="indefinite"/>
                      </p:stCondLst>
                      <p:childTnLst>
                        <p:par>
                          <p:cTn id="68" fill="hold">
                            <p:stCondLst>
                              <p:cond delay="0"/>
                            </p:stCondLst>
                            <p:childTnLst>
                              <p:par>
                                <p:cTn id="69" presetID="42" presetClass="path" presetSubtype="0" accel="50000" decel="50000" fill="hold" grpId="0" nodeType="clickEffect">
                                  <p:stCondLst>
                                    <p:cond delay="0"/>
                                  </p:stCondLst>
                                  <p:childTnLst>
                                    <p:animMotion origin="layout" path="M -2.08333E-7 2.22222E-6 L -0.39661 0.06065 " pathEditMode="relative" rAng="0" ptsTypes="AA">
                                      <p:cBhvr>
                                        <p:cTn id="70" dur="1000" fill="hold"/>
                                        <p:tgtEl>
                                          <p:spTgt spid="54"/>
                                        </p:tgtEl>
                                        <p:attrNameLst>
                                          <p:attrName>ppt_x</p:attrName>
                                          <p:attrName>ppt_y</p:attrName>
                                        </p:attrNameLst>
                                      </p:cBhvr>
                                      <p:rCtr x="-19831" y="3032"/>
                                    </p:animMotion>
                                  </p:childTnLst>
                                </p:cTn>
                              </p:par>
                            </p:childTnLst>
                          </p:cTn>
                        </p:par>
                      </p:childTnLst>
                    </p:cTn>
                  </p:par>
                  <p:par>
                    <p:cTn id="71" fill="hold">
                      <p:stCondLst>
                        <p:cond delay="indefinite"/>
                      </p:stCondLst>
                      <p:childTnLst>
                        <p:par>
                          <p:cTn id="72" fill="hold">
                            <p:stCondLst>
                              <p:cond delay="0"/>
                            </p:stCondLst>
                            <p:childTnLst>
                              <p:par>
                                <p:cTn id="73" presetID="42" presetClass="path" presetSubtype="0" accel="50000" decel="50000" fill="hold" grpId="0" nodeType="clickEffect">
                                  <p:stCondLst>
                                    <p:cond delay="0"/>
                                  </p:stCondLst>
                                  <p:childTnLst>
                                    <p:animMotion origin="layout" path="M -2.08333E-7 2.22222E-6 L -0.33646 0.06065 " pathEditMode="relative" rAng="0" ptsTypes="AA">
                                      <p:cBhvr>
                                        <p:cTn id="74" dur="1000" fill="hold"/>
                                        <p:tgtEl>
                                          <p:spTgt spid="55"/>
                                        </p:tgtEl>
                                        <p:attrNameLst>
                                          <p:attrName>ppt_x</p:attrName>
                                          <p:attrName>ppt_y</p:attrName>
                                        </p:attrNameLst>
                                      </p:cBhvr>
                                      <p:rCtr x="-16823" y="3032"/>
                                    </p:animMotion>
                                  </p:childTnLst>
                                </p:cTn>
                              </p:par>
                            </p:childTnLst>
                          </p:cTn>
                        </p:par>
                      </p:childTnLst>
                    </p:cTn>
                  </p:par>
                  <p:par>
                    <p:cTn id="75" fill="hold">
                      <p:stCondLst>
                        <p:cond delay="indefinite"/>
                      </p:stCondLst>
                      <p:childTnLst>
                        <p:par>
                          <p:cTn id="76" fill="hold">
                            <p:stCondLst>
                              <p:cond delay="0"/>
                            </p:stCondLst>
                            <p:childTnLst>
                              <p:par>
                                <p:cTn id="77" presetID="42" presetClass="path" presetSubtype="0" accel="50000" decel="50000" fill="hold" grpId="0" nodeType="clickEffect">
                                  <p:stCondLst>
                                    <p:cond delay="0"/>
                                  </p:stCondLst>
                                  <p:childTnLst>
                                    <p:animMotion origin="layout" path="M -2.08333E-7 -2.59259E-6 L -0.63607 0.05347 " pathEditMode="relative" rAng="0" ptsTypes="AA">
                                      <p:cBhvr>
                                        <p:cTn id="78" dur="1000" fill="hold"/>
                                        <p:tgtEl>
                                          <p:spTgt spid="57"/>
                                        </p:tgtEl>
                                        <p:attrNameLst>
                                          <p:attrName>ppt_x</p:attrName>
                                          <p:attrName>ppt_y</p:attrName>
                                        </p:attrNameLst>
                                      </p:cBhvr>
                                      <p:rCtr x="-31810" y="2662"/>
                                    </p:animMotion>
                                  </p:childTnLst>
                                </p:cTn>
                              </p:par>
                            </p:childTnLst>
                          </p:cTn>
                        </p:par>
                      </p:childTnLst>
                    </p:cTn>
                  </p:par>
                  <p:par>
                    <p:cTn id="79" fill="hold">
                      <p:stCondLst>
                        <p:cond delay="indefinite"/>
                      </p:stCondLst>
                      <p:childTnLst>
                        <p:par>
                          <p:cTn id="80" fill="hold">
                            <p:stCondLst>
                              <p:cond delay="0"/>
                            </p:stCondLst>
                            <p:childTnLst>
                              <p:par>
                                <p:cTn id="81" presetID="42" presetClass="path" presetSubtype="0" accel="50000" decel="50000" fill="hold" grpId="0" nodeType="clickEffect">
                                  <p:stCondLst>
                                    <p:cond delay="0"/>
                                  </p:stCondLst>
                                  <p:childTnLst>
                                    <p:animMotion origin="layout" path="M -2.08333E-7 3.33333E-6 L -0.57643 0.05439 " pathEditMode="relative" rAng="0" ptsTypes="AA">
                                      <p:cBhvr>
                                        <p:cTn id="82" dur="1000" fill="hold"/>
                                        <p:tgtEl>
                                          <p:spTgt spid="58"/>
                                        </p:tgtEl>
                                        <p:attrNameLst>
                                          <p:attrName>ppt_x</p:attrName>
                                          <p:attrName>ppt_y</p:attrName>
                                        </p:attrNameLst>
                                      </p:cBhvr>
                                      <p:rCtr x="-28828" y="2708"/>
                                    </p:animMotion>
                                  </p:childTnLst>
                                </p:cTn>
                              </p:par>
                            </p:childTnLst>
                          </p:cTn>
                        </p:par>
                      </p:childTnLst>
                    </p:cTn>
                  </p:par>
                  <p:par>
                    <p:cTn id="83" fill="hold">
                      <p:stCondLst>
                        <p:cond delay="indefinite"/>
                      </p:stCondLst>
                      <p:childTnLst>
                        <p:par>
                          <p:cTn id="84" fill="hold">
                            <p:stCondLst>
                              <p:cond delay="0"/>
                            </p:stCondLst>
                            <p:childTnLst>
                              <p:par>
                                <p:cTn id="85" presetID="42" presetClass="path" presetSubtype="0" accel="50000" decel="50000" fill="hold" grpId="0" nodeType="clickEffect">
                                  <p:stCondLst>
                                    <p:cond delay="0"/>
                                  </p:stCondLst>
                                  <p:childTnLst>
                                    <p:animMotion origin="layout" path="M 1.66667E-6 3.33333E-6 L -0.51537 0.05439 " pathEditMode="relative" rAng="0" ptsTypes="AA">
                                      <p:cBhvr>
                                        <p:cTn id="86" dur="1000" fill="hold"/>
                                        <p:tgtEl>
                                          <p:spTgt spid="59"/>
                                        </p:tgtEl>
                                        <p:attrNameLst>
                                          <p:attrName>ppt_x</p:attrName>
                                          <p:attrName>ppt_y</p:attrName>
                                        </p:attrNameLst>
                                      </p:cBhvr>
                                      <p:rCtr x="-25768" y="2708"/>
                                    </p:animMotion>
                                  </p:childTnLst>
                                </p:cTn>
                              </p:par>
                            </p:childTnLst>
                          </p:cTn>
                        </p:par>
                      </p:childTnLst>
                    </p:cTn>
                  </p:par>
                  <p:par>
                    <p:cTn id="87" fill="hold">
                      <p:stCondLst>
                        <p:cond delay="indefinite"/>
                      </p:stCondLst>
                      <p:childTnLst>
                        <p:par>
                          <p:cTn id="88" fill="hold">
                            <p:stCondLst>
                              <p:cond delay="0"/>
                            </p:stCondLst>
                            <p:childTnLst>
                              <p:par>
                                <p:cTn id="89" presetID="42" presetClass="path" presetSubtype="0" accel="50000" decel="50000" fill="hold" grpId="0" nodeType="clickEffect">
                                  <p:stCondLst>
                                    <p:cond delay="0"/>
                                  </p:stCondLst>
                                  <p:childTnLst>
                                    <p:animMotion origin="layout" path="M 6.25E-7 7.40741E-7 L -0.45625 0.05555 " pathEditMode="relative" rAng="0" ptsTypes="AA">
                                      <p:cBhvr>
                                        <p:cTn id="90" dur="1000" fill="hold"/>
                                        <p:tgtEl>
                                          <p:spTgt spid="60"/>
                                        </p:tgtEl>
                                        <p:attrNameLst>
                                          <p:attrName>ppt_x</p:attrName>
                                          <p:attrName>ppt_y</p:attrName>
                                        </p:attrNameLst>
                                      </p:cBhvr>
                                      <p:rCtr x="-22813" y="2778"/>
                                    </p:animMotion>
                                  </p:childTnLst>
                                </p:cTn>
                              </p:par>
                            </p:childTnLst>
                          </p:cTn>
                        </p:par>
                      </p:childTnLst>
                    </p:cTn>
                  </p:par>
                  <p:par>
                    <p:cTn id="91" fill="hold">
                      <p:stCondLst>
                        <p:cond delay="indefinite"/>
                      </p:stCondLst>
                      <p:childTnLst>
                        <p:par>
                          <p:cTn id="92" fill="hold">
                            <p:stCondLst>
                              <p:cond delay="0"/>
                            </p:stCondLst>
                            <p:childTnLst>
                              <p:par>
                                <p:cTn id="93" presetID="42" presetClass="path" presetSubtype="0" accel="50000" decel="50000" fill="hold" grpId="0" nodeType="clickEffect">
                                  <p:stCondLst>
                                    <p:cond delay="0"/>
                                  </p:stCondLst>
                                  <p:childTnLst>
                                    <p:animMotion origin="layout" path="M -2.08333E-7 3.33333E-6 L -0.39622 0.05439 " pathEditMode="relative" rAng="0" ptsTypes="AA">
                                      <p:cBhvr>
                                        <p:cTn id="94" dur="1000" fill="hold"/>
                                        <p:tgtEl>
                                          <p:spTgt spid="61"/>
                                        </p:tgtEl>
                                        <p:attrNameLst>
                                          <p:attrName>ppt_x</p:attrName>
                                          <p:attrName>ppt_y</p:attrName>
                                        </p:attrNameLst>
                                      </p:cBhvr>
                                      <p:rCtr x="-19818" y="2708"/>
                                    </p:animMotion>
                                  </p:childTnLst>
                                </p:cTn>
                              </p:par>
                            </p:childTnLst>
                          </p:cTn>
                        </p:par>
                      </p:childTnLst>
                    </p:cTn>
                  </p:par>
                  <p:par>
                    <p:cTn id="95" fill="hold">
                      <p:stCondLst>
                        <p:cond delay="indefinite"/>
                      </p:stCondLst>
                      <p:childTnLst>
                        <p:par>
                          <p:cTn id="96" fill="hold">
                            <p:stCondLst>
                              <p:cond delay="0"/>
                            </p:stCondLst>
                            <p:childTnLst>
                              <p:par>
                                <p:cTn id="97" presetID="42" presetClass="path" presetSubtype="0" accel="50000" decel="50000" fill="hold" grpId="0" nodeType="clickEffect">
                                  <p:stCondLst>
                                    <p:cond delay="0"/>
                                  </p:stCondLst>
                                  <p:childTnLst>
                                    <p:animMotion origin="layout" path="M -2.08333E-7 3.33333E-6 L -0.33711 0.05463 " pathEditMode="relative" rAng="0" ptsTypes="AA">
                                      <p:cBhvr>
                                        <p:cTn id="98" dur="1000" fill="hold"/>
                                        <p:tgtEl>
                                          <p:spTgt spid="62"/>
                                        </p:tgtEl>
                                        <p:attrNameLst>
                                          <p:attrName>ppt_x</p:attrName>
                                          <p:attrName>ppt_y</p:attrName>
                                        </p:attrNameLst>
                                      </p:cBhvr>
                                      <p:rCtr x="-16862" y="2731"/>
                                    </p:animMotion>
                                  </p:childTnLst>
                                </p:cTn>
                              </p:par>
                            </p:childTnLst>
                          </p:cTn>
                        </p:par>
                      </p:childTnLst>
                    </p:cTn>
                  </p:par>
                  <p:par>
                    <p:cTn id="99" fill="hold">
                      <p:stCondLst>
                        <p:cond delay="indefinite"/>
                      </p:stCondLst>
                      <p:childTnLst>
                        <p:par>
                          <p:cTn id="100" fill="hold">
                            <p:stCondLst>
                              <p:cond delay="0"/>
                            </p:stCondLst>
                            <p:childTnLst>
                              <p:par>
                                <p:cTn id="101" presetID="22" presetClass="entr" presetSubtype="8" fill="hold" grpId="0" nodeType="clickEffect">
                                  <p:stCondLst>
                                    <p:cond delay="0"/>
                                  </p:stCondLst>
                                  <p:childTnLst>
                                    <p:set>
                                      <p:cBhvr>
                                        <p:cTn id="102" dur="1" fill="hold">
                                          <p:stCondLst>
                                            <p:cond delay="0"/>
                                          </p:stCondLst>
                                        </p:cTn>
                                        <p:tgtEl>
                                          <p:spTgt spid="33"/>
                                        </p:tgtEl>
                                        <p:attrNameLst>
                                          <p:attrName>style.visibility</p:attrName>
                                        </p:attrNameLst>
                                      </p:cBhvr>
                                      <p:to>
                                        <p:strVal val="visible"/>
                                      </p:to>
                                    </p:set>
                                    <p:animEffect transition="in" filter="wipe(left)">
                                      <p:cBhvr>
                                        <p:cTn id="103" dur="500"/>
                                        <p:tgtEl>
                                          <p:spTgt spid="33"/>
                                        </p:tgtEl>
                                      </p:cBhvr>
                                    </p:animEffect>
                                  </p:childTnLst>
                                </p:cTn>
                              </p:par>
                            </p:childTnLst>
                          </p:cTn>
                        </p:par>
                        <p:par>
                          <p:cTn id="104" fill="hold">
                            <p:stCondLst>
                              <p:cond delay="500"/>
                            </p:stCondLst>
                            <p:childTnLst>
                              <p:par>
                                <p:cTn id="105" presetID="22" presetClass="entr" presetSubtype="8" fill="hold" grpId="0" nodeType="afterEffect">
                                  <p:stCondLst>
                                    <p:cond delay="0"/>
                                  </p:stCondLst>
                                  <p:childTnLst>
                                    <p:set>
                                      <p:cBhvr>
                                        <p:cTn id="106" dur="1" fill="hold">
                                          <p:stCondLst>
                                            <p:cond delay="0"/>
                                          </p:stCondLst>
                                        </p:cTn>
                                        <p:tgtEl>
                                          <p:spTgt spid="34"/>
                                        </p:tgtEl>
                                        <p:attrNameLst>
                                          <p:attrName>style.visibility</p:attrName>
                                        </p:attrNameLst>
                                      </p:cBhvr>
                                      <p:to>
                                        <p:strVal val="visible"/>
                                      </p:to>
                                    </p:set>
                                    <p:animEffect transition="in" filter="wipe(left)">
                                      <p:cBhvr>
                                        <p:cTn id="107" dur="500"/>
                                        <p:tgtEl>
                                          <p:spTgt spid="34"/>
                                        </p:tgtEl>
                                      </p:cBhvr>
                                    </p:animEffect>
                                  </p:childTnLst>
                                </p:cTn>
                              </p:par>
                            </p:childTnLst>
                          </p:cTn>
                        </p:par>
                        <p:par>
                          <p:cTn id="108" fill="hold">
                            <p:stCondLst>
                              <p:cond delay="1000"/>
                            </p:stCondLst>
                            <p:childTnLst>
                              <p:par>
                                <p:cTn id="109" presetID="22" presetClass="entr" presetSubtype="8" fill="hold" grpId="0" nodeType="afterEffect">
                                  <p:stCondLst>
                                    <p:cond delay="0"/>
                                  </p:stCondLst>
                                  <p:childTnLst>
                                    <p:set>
                                      <p:cBhvr>
                                        <p:cTn id="110" dur="1" fill="hold">
                                          <p:stCondLst>
                                            <p:cond delay="0"/>
                                          </p:stCondLst>
                                        </p:cTn>
                                        <p:tgtEl>
                                          <p:spTgt spid="35"/>
                                        </p:tgtEl>
                                        <p:attrNameLst>
                                          <p:attrName>style.visibility</p:attrName>
                                        </p:attrNameLst>
                                      </p:cBhvr>
                                      <p:to>
                                        <p:strVal val="visible"/>
                                      </p:to>
                                    </p:set>
                                    <p:animEffect transition="in" filter="wipe(left)">
                                      <p:cBhvr>
                                        <p:cTn id="111" dur="500"/>
                                        <p:tgtEl>
                                          <p:spTgt spid="35"/>
                                        </p:tgtEl>
                                      </p:cBhvr>
                                    </p:animEffect>
                                  </p:childTnLst>
                                </p:cTn>
                              </p:par>
                            </p:childTnLst>
                          </p:cTn>
                        </p:par>
                        <p:par>
                          <p:cTn id="112" fill="hold">
                            <p:stCondLst>
                              <p:cond delay="1500"/>
                            </p:stCondLst>
                            <p:childTnLst>
                              <p:par>
                                <p:cTn id="113" presetID="22" presetClass="entr" presetSubtype="8" fill="hold" grpId="0" nodeType="afterEffect">
                                  <p:stCondLst>
                                    <p:cond delay="0"/>
                                  </p:stCondLst>
                                  <p:childTnLst>
                                    <p:set>
                                      <p:cBhvr>
                                        <p:cTn id="114" dur="1" fill="hold">
                                          <p:stCondLst>
                                            <p:cond delay="0"/>
                                          </p:stCondLst>
                                        </p:cTn>
                                        <p:tgtEl>
                                          <p:spTgt spid="36"/>
                                        </p:tgtEl>
                                        <p:attrNameLst>
                                          <p:attrName>style.visibility</p:attrName>
                                        </p:attrNameLst>
                                      </p:cBhvr>
                                      <p:to>
                                        <p:strVal val="visible"/>
                                      </p:to>
                                    </p:set>
                                    <p:animEffect transition="in" filter="wipe(left)">
                                      <p:cBhvr>
                                        <p:cTn id="115" dur="500"/>
                                        <p:tgtEl>
                                          <p:spTgt spid="36"/>
                                        </p:tgtEl>
                                      </p:cBhvr>
                                    </p:animEffect>
                                  </p:childTnLst>
                                </p:cTn>
                              </p:par>
                            </p:childTnLst>
                          </p:cTn>
                        </p:par>
                      </p:childTnLst>
                    </p:cTn>
                  </p:par>
                  <p:par>
                    <p:cTn id="116" fill="hold">
                      <p:stCondLst>
                        <p:cond delay="indefinite"/>
                      </p:stCondLst>
                      <p:childTnLst>
                        <p:par>
                          <p:cTn id="117" fill="hold">
                            <p:stCondLst>
                              <p:cond delay="0"/>
                            </p:stCondLst>
                            <p:childTnLst>
                              <p:par>
                                <p:cTn id="118" presetID="10" presetClass="entr" presetSubtype="0" fill="hold" grpId="0" nodeType="clickEffect">
                                  <p:stCondLst>
                                    <p:cond delay="0"/>
                                  </p:stCondLst>
                                  <p:childTnLst>
                                    <p:set>
                                      <p:cBhvr>
                                        <p:cTn id="119" dur="1" fill="hold">
                                          <p:stCondLst>
                                            <p:cond delay="0"/>
                                          </p:stCondLst>
                                        </p:cTn>
                                        <p:tgtEl>
                                          <p:spTgt spid="31"/>
                                        </p:tgtEl>
                                        <p:attrNameLst>
                                          <p:attrName>style.visibility</p:attrName>
                                        </p:attrNameLst>
                                      </p:cBhvr>
                                      <p:to>
                                        <p:strVal val="visible"/>
                                      </p:to>
                                    </p:set>
                                    <p:animEffect transition="in" filter="fade">
                                      <p:cBhvr>
                                        <p:cTn id="120"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P spid="32" grpId="0" animBg="1"/>
      <p:bldP spid="37" grpId="0" animBg="1"/>
      <p:bldP spid="38" grpId="0" animBg="1"/>
      <p:bldP spid="39" grpId="0" animBg="1"/>
      <p:bldP spid="40" grpId="0" animBg="1"/>
      <p:bldP spid="41" grpId="0" animBg="1"/>
      <p:bldP spid="43" grpId="0" animBg="1"/>
      <p:bldP spid="44" grpId="0" animBg="1"/>
      <p:bldP spid="45" grpId="0" animBg="1"/>
      <p:bldP spid="46" grpId="0" animBg="1"/>
      <p:bldP spid="47" grpId="0" animBg="1"/>
      <p:bldP spid="48" grpId="0" animBg="1"/>
      <p:bldP spid="50" grpId="0" animBg="1"/>
      <p:bldP spid="51" grpId="0" animBg="1"/>
      <p:bldP spid="52" grpId="0" animBg="1"/>
      <p:bldP spid="53" grpId="0" animBg="1"/>
      <p:bldP spid="54" grpId="0" animBg="1"/>
      <p:bldP spid="55" grpId="0" animBg="1"/>
      <p:bldP spid="57" grpId="0" animBg="1"/>
      <p:bldP spid="58" grpId="0" animBg="1"/>
      <p:bldP spid="59" grpId="0" animBg="1"/>
      <p:bldP spid="60" grpId="0" animBg="1"/>
      <p:bldP spid="61" grpId="0" animBg="1"/>
      <p:bldP spid="62" grpId="0" animBg="1"/>
      <p:bldP spid="36" grpId="0" animBg="1"/>
      <p:bldP spid="35" grpId="0" animBg="1"/>
      <p:bldP spid="33" grpId="0" animBg="1"/>
      <p:bldP spid="34"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a:extLst>
              <a:ext uri="{FF2B5EF4-FFF2-40B4-BE49-F238E27FC236}">
                <a16:creationId xmlns:a16="http://schemas.microsoft.com/office/drawing/2014/main" id="{E612F53E-98A3-44F1-A8C4-0779A4A1EDB2}"/>
              </a:ext>
            </a:extLst>
          </p:cNvPr>
          <p:cNvSpPr txBox="1"/>
          <p:nvPr/>
        </p:nvSpPr>
        <p:spPr>
          <a:xfrm>
            <a:off x="8915400" y="118884"/>
            <a:ext cx="3276600" cy="307777"/>
          </a:xfrm>
          <a:prstGeom prst="rect">
            <a:avLst/>
          </a:prstGeom>
          <a:solidFill>
            <a:srgbClr val="DAF3F6"/>
          </a:solidFill>
          <a:effectLst>
            <a:softEdge rad="12700"/>
          </a:effectLst>
        </p:spPr>
        <p:txBody>
          <a:bodyPr wrap="square">
            <a:spAutoFit/>
          </a:bodyPr>
          <a:lstStyle/>
          <a:p>
            <a:pPr algn="ctr"/>
            <a:r>
              <a:rPr lang="fr-FR" dirty="0">
                <a:solidFill>
                  <a:schemeClr val="tx1">
                    <a:lumMod val="65000"/>
                    <a:lumOff val="35000"/>
                  </a:schemeClr>
                </a:solidFill>
                <a:latin typeface="+mj-lt"/>
              </a:rPr>
              <a:t>Activité socio-émotionnelle</a:t>
            </a:r>
          </a:p>
        </p:txBody>
      </p:sp>
      <p:sp>
        <p:nvSpPr>
          <p:cNvPr id="2" name="Google Shape;222;p10">
            <a:extLst>
              <a:ext uri="{FF2B5EF4-FFF2-40B4-BE49-F238E27FC236}">
                <a16:creationId xmlns:a16="http://schemas.microsoft.com/office/drawing/2014/main" id="{DC991007-511B-419F-ACA6-10423654E0AB}"/>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defRPr/>
            </a:pPr>
            <a:r>
              <a:rPr lang="fr-FR" sz="3200" b="1" dirty="0">
                <a:solidFill>
                  <a:prstClr val="white"/>
                </a:solidFill>
                <a:latin typeface="Comic Sans MS"/>
                <a:sym typeface="Comic Sans MS"/>
              </a:rPr>
              <a:t>Freiner une escalade émotionnelle</a:t>
            </a:r>
          </a:p>
        </p:txBody>
      </p:sp>
      <p:sp>
        <p:nvSpPr>
          <p:cNvPr id="7" name="TextBox 6">
            <a:extLst>
              <a:ext uri="{FF2B5EF4-FFF2-40B4-BE49-F238E27FC236}">
                <a16:creationId xmlns:a16="http://schemas.microsoft.com/office/drawing/2014/main" id="{CFDFC19D-4C1D-4FC4-8830-5163D5244296}"/>
              </a:ext>
            </a:extLst>
          </p:cNvPr>
          <p:cNvSpPr txBox="1"/>
          <p:nvPr/>
        </p:nvSpPr>
        <p:spPr>
          <a:xfrm>
            <a:off x="473677" y="1248476"/>
            <a:ext cx="8441724" cy="5017079"/>
          </a:xfrm>
          <a:prstGeom prst="rect">
            <a:avLst/>
          </a:prstGeom>
          <a:noFill/>
        </p:spPr>
        <p:txBody>
          <a:bodyPr wrap="square">
            <a:spAutoFit/>
          </a:bodyPr>
          <a:lstStyle/>
          <a:p>
            <a:pPr marL="228600" lvl="0" indent="-457200">
              <a:lnSpc>
                <a:spcPct val="150000"/>
              </a:lnSpc>
              <a:buSzPts val="1400"/>
              <a:buFont typeface="Wingdings" panose="05000000000000000000" pitchFamily="2" charset="2"/>
              <a:buChar char="v"/>
              <a:defRPr/>
            </a:pPr>
            <a:r>
              <a:rPr lang="fr-FR" sz="2400" dirty="0">
                <a:solidFill>
                  <a:schemeClr val="tx1">
                    <a:lumMod val="65000"/>
                    <a:lumOff val="35000"/>
                  </a:schemeClr>
                </a:solidFill>
                <a:latin typeface="+mj-lt"/>
                <a:ea typeface="LiberationSerif"/>
                <a:cs typeface="Arial" panose="020B0604020202020204" pitchFamily="34" charset="0"/>
                <a:sym typeface="Calibri"/>
              </a:rPr>
              <a:t>Pensez à une situation dans laquelle vous avez ressenti de fortes émotions. </a:t>
            </a:r>
            <a:r>
              <a:rPr kumimoji="0" lang="fr-FR" sz="2400" b="0" i="0" u="none" strike="noStrike" kern="0" cap="none" spc="0" normalizeH="0" baseline="0" dirty="0">
                <a:ln>
                  <a:noFill/>
                </a:ln>
                <a:solidFill>
                  <a:schemeClr val="tx1">
                    <a:lumMod val="65000"/>
                    <a:lumOff val="35000"/>
                  </a:schemeClr>
                </a:solidFill>
                <a:effectLst/>
                <a:uLnTx/>
                <a:uFillTx/>
                <a:latin typeface="+mj-lt"/>
                <a:ea typeface="LiberationSerif"/>
                <a:cs typeface="Arial" panose="020B0604020202020204" pitchFamily="34" charset="0"/>
                <a:sym typeface="Calibri"/>
              </a:rPr>
              <a:t> </a:t>
            </a:r>
          </a:p>
          <a:p>
            <a:pPr marL="228600" lvl="0" indent="-457200">
              <a:lnSpc>
                <a:spcPct val="150000"/>
              </a:lnSpc>
              <a:buSzPts val="1400"/>
              <a:buFont typeface="Wingdings" panose="05000000000000000000" pitchFamily="2" charset="2"/>
              <a:buChar char="v"/>
              <a:defRPr/>
            </a:pPr>
            <a:r>
              <a:rPr lang="fr-FR" sz="2400" dirty="0">
                <a:solidFill>
                  <a:schemeClr val="tx1">
                    <a:lumMod val="65000"/>
                    <a:lumOff val="35000"/>
                  </a:schemeClr>
                </a:solidFill>
                <a:latin typeface="+mj-lt"/>
                <a:ea typeface="LiberationSerif"/>
                <a:cs typeface="Arial" panose="020B0604020202020204" pitchFamily="34" charset="0"/>
                <a:sym typeface="Calibri"/>
              </a:rPr>
              <a:t>Prenez une feuille de papier et essayez de dessiner un personnage qui ressemble à vos émotions fortes. </a:t>
            </a:r>
          </a:p>
          <a:p>
            <a:pPr marL="228600" lvl="0" indent="-457200">
              <a:lnSpc>
                <a:spcPct val="150000"/>
              </a:lnSpc>
              <a:buSzPts val="1400"/>
              <a:buFont typeface="Wingdings" panose="05000000000000000000" pitchFamily="2" charset="2"/>
              <a:buChar char="v"/>
              <a:defRPr/>
            </a:pPr>
            <a:r>
              <a:rPr lang="fr-FR" sz="2400" dirty="0">
                <a:solidFill>
                  <a:schemeClr val="tx1">
                    <a:lumMod val="65000"/>
                    <a:lumOff val="35000"/>
                  </a:schemeClr>
                </a:solidFill>
                <a:latin typeface="+mj-lt"/>
                <a:ea typeface="LiberationSerif"/>
                <a:cs typeface="Arial" panose="020B0604020202020204" pitchFamily="34" charset="0"/>
                <a:sym typeface="Calibri"/>
              </a:rPr>
              <a:t>Donnez un nom à votre personnage.</a:t>
            </a:r>
            <a:r>
              <a:rPr kumimoji="0" lang="fr-FR" sz="2400" b="0" i="0" u="none" strike="noStrike" kern="0" cap="none" spc="0" normalizeH="0" baseline="0" dirty="0">
                <a:ln>
                  <a:noFill/>
                </a:ln>
                <a:solidFill>
                  <a:schemeClr val="tx1">
                    <a:lumMod val="65000"/>
                    <a:lumOff val="35000"/>
                  </a:schemeClr>
                </a:solidFill>
                <a:effectLst/>
                <a:uLnTx/>
                <a:uFillTx/>
                <a:latin typeface="+mj-lt"/>
                <a:ea typeface="LiberationSerif"/>
                <a:cs typeface="Arial" panose="020B0604020202020204" pitchFamily="34" charset="0"/>
                <a:sym typeface="Calibri"/>
              </a:rPr>
              <a:t> </a:t>
            </a:r>
          </a:p>
          <a:p>
            <a:pPr marL="228600" lvl="0" indent="-457200">
              <a:lnSpc>
                <a:spcPct val="150000"/>
              </a:lnSpc>
              <a:buSzPts val="1400"/>
              <a:buFont typeface="Wingdings" panose="05000000000000000000" pitchFamily="2" charset="2"/>
              <a:buChar char="v"/>
              <a:defRPr/>
            </a:pPr>
            <a:r>
              <a:rPr lang="fr-FR" sz="2400" dirty="0">
                <a:solidFill>
                  <a:schemeClr val="tx1">
                    <a:lumMod val="65000"/>
                    <a:lumOff val="35000"/>
                  </a:schemeClr>
                </a:solidFill>
                <a:latin typeface="+mj-lt"/>
                <a:ea typeface="LiberationSerif"/>
                <a:cs typeface="Arial" panose="020B0604020202020204" pitchFamily="34" charset="0"/>
                <a:sym typeface="Calibri"/>
              </a:rPr>
              <a:t>Essayez de penser à l'impact que votre personnage aurait pu avoir sur la situation.</a:t>
            </a:r>
          </a:p>
          <a:p>
            <a:pPr marL="228600" indent="-457200">
              <a:lnSpc>
                <a:spcPct val="150000"/>
              </a:lnSpc>
              <a:buSzPts val="1400"/>
              <a:buFont typeface="Wingdings" panose="05000000000000000000" pitchFamily="2" charset="2"/>
              <a:buChar char="v"/>
              <a:defRPr/>
            </a:pPr>
            <a:r>
              <a:rPr lang="fr-FR" sz="2400" dirty="0">
                <a:solidFill>
                  <a:schemeClr val="tx1">
                    <a:lumMod val="65000"/>
                    <a:lumOff val="35000"/>
                  </a:schemeClr>
                </a:solidFill>
                <a:latin typeface="+mj-lt"/>
                <a:ea typeface="LiberationSerif"/>
                <a:cs typeface="Arial" panose="020B0604020202020204" pitchFamily="34" charset="0"/>
                <a:sym typeface="Calibri"/>
              </a:rPr>
              <a:t>Maintenant, réfléchissez à la manière de traiter avec votre personnage.</a:t>
            </a:r>
          </a:p>
        </p:txBody>
      </p:sp>
      <p:pic>
        <p:nvPicPr>
          <p:cNvPr id="3" name="sadFaceBeingDrawn">
            <a:hlinkClick r:id="" action="ppaction://media"/>
            <a:extLst>
              <a:ext uri="{FF2B5EF4-FFF2-40B4-BE49-F238E27FC236}">
                <a16:creationId xmlns:a16="http://schemas.microsoft.com/office/drawing/2014/main" id="{DAFB338C-2021-3E7D-BF19-3FE28A6C6A29}"/>
              </a:ext>
            </a:extLst>
          </p:cNvPr>
          <p:cNvPicPr>
            <a:picLocks noChangeAspect="1"/>
          </p:cNvPicPr>
          <p:nvPr>
            <a:videoFile r:link="rId2"/>
            <p:extLst>
              <p:ext uri="{DAA4B4D4-6D71-4841-9C94-3DE7FCFB9230}">
                <p14:media xmlns:p14="http://schemas.microsoft.com/office/powerpoint/2010/main" r:embed="rId3">
                  <p14:trim st="246"/>
                </p14:media>
              </p:ext>
            </p:extLst>
          </p:nvPr>
        </p:nvPicPr>
        <p:blipFill rotWithShape="1">
          <a:blip r:embed="rId6">
            <a:lum bright="20000" contrast="-20000"/>
          </a:blip>
          <a:srcRect r="2363"/>
          <a:stretch>
            <a:fillRect/>
          </a:stretch>
        </p:blipFill>
        <p:spPr>
          <a:xfrm>
            <a:off x="8915400" y="1912620"/>
            <a:ext cx="2771384" cy="3848100"/>
          </a:xfrm>
          <a:prstGeom prst="rect">
            <a:avLst/>
          </a:prstGeom>
        </p:spPr>
      </p:pic>
    </p:spTree>
    <p:custDataLst>
      <p:tags r:id="rId1"/>
    </p:custDataLst>
    <p:extLst>
      <p:ext uri="{BB962C8B-B14F-4D97-AF65-F5344CB8AC3E}">
        <p14:creationId xmlns:p14="http://schemas.microsoft.com/office/powerpoint/2010/main" val="3255738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Effect transition="in" filter="wipe(left)">
                                      <p:cBhvr>
                                        <p:cTn id="7" dur="500"/>
                                        <p:tgtEl>
                                          <p:spTgt spid="7">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7">
                                            <p:txEl>
                                              <p:pRg st="1" end="1"/>
                                            </p:txEl>
                                          </p:spTgt>
                                        </p:tgtEl>
                                        <p:attrNameLst>
                                          <p:attrName>style.visibility</p:attrName>
                                        </p:attrNameLst>
                                      </p:cBhvr>
                                      <p:to>
                                        <p:strVal val="visible"/>
                                      </p:to>
                                    </p:set>
                                    <p:animEffect transition="in" filter="wipe(left)">
                                      <p:cBhvr>
                                        <p:cTn id="12" dur="500"/>
                                        <p:tgtEl>
                                          <p:spTgt spid="7">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 presetClass="mediacall" presetSubtype="0" fill="hold" nodeType="clickEffect">
                                  <p:stCondLst>
                                    <p:cond delay="0"/>
                                  </p:stCondLst>
                                  <p:childTnLst>
                                    <p:cmd type="call" cmd="playFrom(0.0)">
                                      <p:cBhvr>
                                        <p:cTn id="16" dur="20628" fill="hold"/>
                                        <p:tgtEl>
                                          <p:spTgt spid="3"/>
                                        </p:tgtEl>
                                      </p:cBhvr>
                                    </p:cmd>
                                  </p:childTnLst>
                                </p:cTn>
                              </p:par>
                            </p:childTnLst>
                          </p:cTn>
                        </p:par>
                      </p:childTnLst>
                    </p:cTn>
                  </p:par>
                  <p:par>
                    <p:cTn id="17" fill="hold">
                      <p:stCondLst>
                        <p:cond delay="indefinite"/>
                      </p:stCondLst>
                      <p:childTnLst>
                        <p:par>
                          <p:cTn id="18" fill="hold">
                            <p:stCondLst>
                              <p:cond delay="0"/>
                            </p:stCondLst>
                            <p:childTnLst>
                              <p:par>
                                <p:cTn id="19" presetID="22" presetClass="entr" presetSubtype="8" fill="hold" grpId="0" nodeType="clickEffect">
                                  <p:stCondLst>
                                    <p:cond delay="0"/>
                                  </p:stCondLst>
                                  <p:childTnLst>
                                    <p:set>
                                      <p:cBhvr>
                                        <p:cTn id="20" dur="1" fill="hold">
                                          <p:stCondLst>
                                            <p:cond delay="0"/>
                                          </p:stCondLst>
                                        </p:cTn>
                                        <p:tgtEl>
                                          <p:spTgt spid="7">
                                            <p:txEl>
                                              <p:pRg st="2" end="2"/>
                                            </p:txEl>
                                          </p:spTgt>
                                        </p:tgtEl>
                                        <p:attrNameLst>
                                          <p:attrName>style.visibility</p:attrName>
                                        </p:attrNameLst>
                                      </p:cBhvr>
                                      <p:to>
                                        <p:strVal val="visible"/>
                                      </p:to>
                                    </p:set>
                                    <p:animEffect transition="in" filter="wipe(left)">
                                      <p:cBhvr>
                                        <p:cTn id="21" dur="500"/>
                                        <p:tgtEl>
                                          <p:spTgt spid="7">
                                            <p:txEl>
                                              <p:pRg st="2" end="2"/>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22" presetClass="entr" presetSubtype="8" fill="hold" grpId="0" nodeType="clickEffect">
                                  <p:stCondLst>
                                    <p:cond delay="0"/>
                                  </p:stCondLst>
                                  <p:childTnLst>
                                    <p:set>
                                      <p:cBhvr>
                                        <p:cTn id="25" dur="1" fill="hold">
                                          <p:stCondLst>
                                            <p:cond delay="0"/>
                                          </p:stCondLst>
                                        </p:cTn>
                                        <p:tgtEl>
                                          <p:spTgt spid="7">
                                            <p:txEl>
                                              <p:pRg st="3" end="3"/>
                                            </p:txEl>
                                          </p:spTgt>
                                        </p:tgtEl>
                                        <p:attrNameLst>
                                          <p:attrName>style.visibility</p:attrName>
                                        </p:attrNameLst>
                                      </p:cBhvr>
                                      <p:to>
                                        <p:strVal val="visible"/>
                                      </p:to>
                                    </p:set>
                                    <p:animEffect transition="in" filter="wipe(left)">
                                      <p:cBhvr>
                                        <p:cTn id="26" dur="500"/>
                                        <p:tgtEl>
                                          <p:spTgt spid="7">
                                            <p:txEl>
                                              <p:pRg st="3" end="3"/>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22" presetClass="entr" presetSubtype="8" fill="hold" grpId="0" nodeType="clickEffect">
                                  <p:stCondLst>
                                    <p:cond delay="0"/>
                                  </p:stCondLst>
                                  <p:childTnLst>
                                    <p:set>
                                      <p:cBhvr>
                                        <p:cTn id="30" dur="1" fill="hold">
                                          <p:stCondLst>
                                            <p:cond delay="0"/>
                                          </p:stCondLst>
                                        </p:cTn>
                                        <p:tgtEl>
                                          <p:spTgt spid="7">
                                            <p:txEl>
                                              <p:pRg st="4" end="4"/>
                                            </p:txEl>
                                          </p:spTgt>
                                        </p:tgtEl>
                                        <p:attrNameLst>
                                          <p:attrName>style.visibility</p:attrName>
                                        </p:attrNameLst>
                                      </p:cBhvr>
                                      <p:to>
                                        <p:strVal val="visible"/>
                                      </p:to>
                                    </p:set>
                                    <p:animEffect transition="in" filter="wipe(left)">
                                      <p:cBhvr>
                                        <p:cTn id="31" dur="500"/>
                                        <p:tgtEl>
                                          <p:spTgt spid="7">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video>
              <p:cMediaNode vol="80000">
                <p:cTn id="32" fill="hold" display="0">
                  <p:stCondLst>
                    <p:cond delay="indefinite"/>
                  </p:stCondLst>
                </p:cTn>
                <p:tgtEl>
                  <p:spTgt spid="3"/>
                </p:tgtEl>
              </p:cMediaNode>
            </p:video>
          </p:childTnLst>
        </p:cTn>
      </p:par>
    </p:tnLst>
    <p:bldLst>
      <p:bldP spid="7" grpId="0" uiExpand="1"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D073F907-0C8A-4463-AE41-67386BC458B2}"/>
              </a:ext>
            </a:extLst>
          </p:cNvPr>
          <p:cNvPicPr>
            <a:picLocks noChangeAspect="1"/>
          </p:cNvPicPr>
          <p:nvPr/>
        </p:nvPicPr>
        <p:blipFill rotWithShape="1">
          <a:blip r:embed="rId4">
            <a:extLst>
              <a:ext uri="{96DAC541-7B7A-43D3-8B79-37D633B846F1}">
                <asvg:svgBlip xmlns:asvg="http://schemas.microsoft.com/office/drawing/2016/SVG/main" r:embed="rId5"/>
              </a:ext>
            </a:extLst>
          </a:blip>
          <a:srcRect b="30379"/>
          <a:stretch/>
        </p:blipFill>
        <p:spPr>
          <a:xfrm>
            <a:off x="1767884" y="423970"/>
            <a:ext cx="8655487" cy="4400688"/>
          </a:xfrm>
          <a:prstGeom prst="rect">
            <a:avLst/>
          </a:prstGeom>
        </p:spPr>
      </p:pic>
      <p:sp>
        <p:nvSpPr>
          <p:cNvPr id="4" name="Google Shape;97;gb06ce43697_0_0">
            <a:extLst>
              <a:ext uri="{FF2B5EF4-FFF2-40B4-BE49-F238E27FC236}">
                <a16:creationId xmlns:a16="http://schemas.microsoft.com/office/drawing/2014/main" id="{7399C30D-B707-4407-AC13-01C97F4616CD}"/>
              </a:ext>
            </a:extLst>
          </p:cNvPr>
          <p:cNvSpPr txBox="1">
            <a:spLocks/>
          </p:cNvSpPr>
          <p:nvPr/>
        </p:nvSpPr>
        <p:spPr>
          <a:xfrm>
            <a:off x="1024128" y="4824658"/>
            <a:ext cx="10143000" cy="1267670"/>
          </a:xfrm>
          <a:prstGeom prst="rect">
            <a:avLst/>
          </a:prstGeom>
          <a:solidFill>
            <a:srgbClr val="DAF3F6"/>
          </a:solidFill>
          <a:ln>
            <a:solidFill>
              <a:srgbClr val="C7E6F5"/>
            </a:solidFill>
          </a:ln>
          <a:effectLst>
            <a:outerShdw blurRad="50800" dist="38100" dir="18900000" algn="bl" rotWithShape="0">
              <a:prstClr val="black">
                <a:alpha val="40000"/>
              </a:prstClr>
            </a:outerShdw>
          </a:effectLst>
        </p:spPr>
        <p:txBody>
          <a:bodyPr spcFirstLastPara="1" wrap="square" lIns="45700" tIns="45700" rIns="45700" bIns="45700" anchor="ctr" anchorCtr="0">
            <a:noAutofit/>
          </a:bodyPr>
          <a:lstStyle>
            <a:defPPr marR="0" lvl="0" algn="l" rtl="0">
              <a:lnSpc>
                <a:spcPct val="100000"/>
              </a:lnSpc>
              <a:spcBef>
                <a:spcPts val="0"/>
              </a:spcBef>
              <a:spcAft>
                <a:spcPts val="0"/>
              </a:spcAft>
              <a:defRPr lang="en-US"/>
            </a:defPPr>
            <a:lvl1pPr marL="0" algn="ctr" defTabSz="914400" eaLnBrk="1" latinLnBrk="0" hangingPunct="1">
              <a:spcBef>
                <a:spcPts val="1200"/>
              </a:spcBef>
              <a:spcAft>
                <a:spcPts val="1200"/>
              </a:spcAft>
              <a:defRPr sz="5400" kern="1200">
                <a:solidFill>
                  <a:schemeClr val="accent1">
                    <a:lumMod val="50000"/>
                  </a:schemeClr>
                </a:solidFill>
                <a:latin typeface="Comic Sans MS" panose="030F0702030302020204" pitchFamily="66" charset="0"/>
                <a:ea typeface="+mn-ea"/>
                <a:cs typeface="+mn-cs"/>
              </a:defRPr>
            </a:lvl1pPr>
            <a:lvl2pPr marL="457200" defTabSz="914400" eaLnBrk="1" latinLnBrk="0" hangingPunct="1">
              <a:defRPr kern="1200"/>
            </a:lvl2pPr>
            <a:lvl3pPr marL="914400" defTabSz="914400" eaLnBrk="1" latinLnBrk="0" hangingPunct="1">
              <a:defRPr kern="1200"/>
            </a:lvl3pPr>
            <a:lvl4pPr marL="1371600" defTabSz="914400" eaLnBrk="1" latinLnBrk="0" hangingPunct="1">
              <a:defRPr kern="1200"/>
            </a:lvl4pPr>
            <a:lvl5pPr marL="1828800" defTabSz="914400" eaLnBrk="1" latinLnBrk="0" hangingPunct="1">
              <a:defRPr kern="1200"/>
            </a:lvl5pPr>
            <a:lvl6pPr marL="2286000" defTabSz="914400" eaLnBrk="1" latinLnBrk="0" hangingPunct="1">
              <a:defRPr kern="1200"/>
            </a:lvl6pPr>
            <a:lvl7pPr marL="2743200" defTabSz="914400" eaLnBrk="1" latinLnBrk="0" hangingPunct="1">
              <a:defRPr kern="1200"/>
            </a:lvl7pPr>
            <a:lvl8pPr marL="3200400" defTabSz="914400" eaLnBrk="1" latinLnBrk="0" hangingPunct="1">
              <a:defRPr kern="1200"/>
            </a:lvl8pPr>
            <a:lvl9pPr marL="3657600" defTabSz="914400" eaLnBrk="1" latinLnBrk="0" hangingPunct="1">
              <a:defRPr kern="1200"/>
            </a:lvl9pPr>
          </a:lstStyle>
          <a:p>
            <a:r>
              <a:rPr lang="fr-FR" dirty="0"/>
              <a:t>Compréhension Conceptuelle</a:t>
            </a:r>
          </a:p>
        </p:txBody>
      </p:sp>
      <p:sp>
        <p:nvSpPr>
          <p:cNvPr id="7" name="TextBox 6">
            <a:extLst>
              <a:ext uri="{FF2B5EF4-FFF2-40B4-BE49-F238E27FC236}">
                <a16:creationId xmlns:a16="http://schemas.microsoft.com/office/drawing/2014/main" id="{2B5175AC-B993-43E4-BF30-E7F87F9F6E82}"/>
              </a:ext>
            </a:extLst>
          </p:cNvPr>
          <p:cNvSpPr txBox="1"/>
          <p:nvPr/>
        </p:nvSpPr>
        <p:spPr>
          <a:xfrm>
            <a:off x="4242494" y="1524000"/>
            <a:ext cx="4479111" cy="830997"/>
          </a:xfrm>
          <a:prstGeom prst="rect">
            <a:avLst/>
          </a:prstGeom>
          <a:noFill/>
        </p:spPr>
        <p:txBody>
          <a:bodyPr wrap="none" rtlCol="0">
            <a:spAutoFit/>
          </a:bodyPr>
          <a:lstStyle/>
          <a:p>
            <a:r>
              <a:rPr lang="fr-FR" sz="4800" b="1" dirty="0">
                <a:solidFill>
                  <a:schemeClr val="bg1"/>
                </a:solidFill>
                <a:latin typeface="+mj-lt"/>
              </a:rPr>
              <a:t>Compréhension</a:t>
            </a:r>
          </a:p>
        </p:txBody>
      </p:sp>
    </p:spTree>
    <p:custDataLst>
      <p:tags r:id="rId1"/>
    </p:custDataLst>
    <p:extLst>
      <p:ext uri="{BB962C8B-B14F-4D97-AF65-F5344CB8AC3E}">
        <p14:creationId xmlns:p14="http://schemas.microsoft.com/office/powerpoint/2010/main" val="353148493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Google Shape;222;p10">
            <a:extLst>
              <a:ext uri="{FF2B5EF4-FFF2-40B4-BE49-F238E27FC236}">
                <a16:creationId xmlns:a16="http://schemas.microsoft.com/office/drawing/2014/main" id="{EAFE406F-6A07-4199-B8EC-00309B311A8C}"/>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fr-FR" sz="3200" b="1" dirty="0">
                <a:solidFill>
                  <a:schemeClr val="bg1"/>
                </a:solidFill>
                <a:latin typeface="Comic Sans MS"/>
                <a:sym typeface="Comic Sans MS"/>
              </a:rPr>
              <a:t>Combien de carreaux faut-il pour paver ce rectangle ?</a:t>
            </a:r>
          </a:p>
        </p:txBody>
      </p:sp>
      <p:graphicFrame>
        <p:nvGraphicFramePr>
          <p:cNvPr id="4" name="Table 5">
            <a:extLst>
              <a:ext uri="{FF2B5EF4-FFF2-40B4-BE49-F238E27FC236}">
                <a16:creationId xmlns:a16="http://schemas.microsoft.com/office/drawing/2014/main" id="{58120841-B75B-B991-A22D-0496DB9C0DB1}"/>
              </a:ext>
            </a:extLst>
          </p:cNvPr>
          <p:cNvGraphicFramePr>
            <a:graphicFrameLocks noGrp="1"/>
          </p:cNvGraphicFramePr>
          <p:nvPr>
            <p:extLst>
              <p:ext uri="{D42A27DB-BD31-4B8C-83A1-F6EECF244321}">
                <p14:modId xmlns:p14="http://schemas.microsoft.com/office/powerpoint/2010/main" val="1687300708"/>
              </p:ext>
            </p:extLst>
          </p:nvPr>
        </p:nvGraphicFramePr>
        <p:xfrm>
          <a:off x="852262" y="2342106"/>
          <a:ext cx="4389120" cy="3291840"/>
        </p:xfrm>
        <a:graphic>
          <a:graphicData uri="http://schemas.openxmlformats.org/drawingml/2006/table">
            <a:tbl>
              <a:tblPr firstRow="1" bandRow="1">
                <a:tableStyleId>{4CE2D9AB-6080-4C24-9549-F0847BFA2F4B}</a:tableStyleId>
              </a:tblPr>
              <a:tblGrid>
                <a:gridCol w="548640">
                  <a:extLst>
                    <a:ext uri="{9D8B030D-6E8A-4147-A177-3AD203B41FA5}">
                      <a16:colId xmlns:a16="http://schemas.microsoft.com/office/drawing/2014/main" val="3438670438"/>
                    </a:ext>
                  </a:extLst>
                </a:gridCol>
                <a:gridCol w="548640">
                  <a:extLst>
                    <a:ext uri="{9D8B030D-6E8A-4147-A177-3AD203B41FA5}">
                      <a16:colId xmlns:a16="http://schemas.microsoft.com/office/drawing/2014/main" val="961341308"/>
                    </a:ext>
                  </a:extLst>
                </a:gridCol>
                <a:gridCol w="548640">
                  <a:extLst>
                    <a:ext uri="{9D8B030D-6E8A-4147-A177-3AD203B41FA5}">
                      <a16:colId xmlns:a16="http://schemas.microsoft.com/office/drawing/2014/main" val="193280024"/>
                    </a:ext>
                  </a:extLst>
                </a:gridCol>
                <a:gridCol w="548640">
                  <a:extLst>
                    <a:ext uri="{9D8B030D-6E8A-4147-A177-3AD203B41FA5}">
                      <a16:colId xmlns:a16="http://schemas.microsoft.com/office/drawing/2014/main" val="3244664163"/>
                    </a:ext>
                  </a:extLst>
                </a:gridCol>
                <a:gridCol w="548640">
                  <a:extLst>
                    <a:ext uri="{9D8B030D-6E8A-4147-A177-3AD203B41FA5}">
                      <a16:colId xmlns:a16="http://schemas.microsoft.com/office/drawing/2014/main" val="3850138817"/>
                    </a:ext>
                  </a:extLst>
                </a:gridCol>
                <a:gridCol w="548640">
                  <a:extLst>
                    <a:ext uri="{9D8B030D-6E8A-4147-A177-3AD203B41FA5}">
                      <a16:colId xmlns:a16="http://schemas.microsoft.com/office/drawing/2014/main" val="2047809592"/>
                    </a:ext>
                  </a:extLst>
                </a:gridCol>
                <a:gridCol w="548640">
                  <a:extLst>
                    <a:ext uri="{9D8B030D-6E8A-4147-A177-3AD203B41FA5}">
                      <a16:colId xmlns:a16="http://schemas.microsoft.com/office/drawing/2014/main" val="2574371119"/>
                    </a:ext>
                  </a:extLst>
                </a:gridCol>
                <a:gridCol w="548640">
                  <a:extLst>
                    <a:ext uri="{9D8B030D-6E8A-4147-A177-3AD203B41FA5}">
                      <a16:colId xmlns:a16="http://schemas.microsoft.com/office/drawing/2014/main" val="1994960056"/>
                    </a:ext>
                  </a:extLst>
                </a:gridCol>
              </a:tblGrid>
              <a:tr h="548640">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76265789"/>
                  </a:ext>
                </a:extLst>
              </a:tr>
              <a:tr h="548640">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633845271"/>
                  </a:ext>
                </a:extLst>
              </a:tr>
              <a:tr h="548640">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742847328"/>
                  </a:ext>
                </a:extLst>
              </a:tr>
              <a:tr h="548640">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263597119"/>
                  </a:ext>
                </a:extLst>
              </a:tr>
              <a:tr h="548640">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759959616"/>
                  </a:ext>
                </a:extLst>
              </a:tr>
              <a:tr h="548640">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580784445"/>
                  </a:ext>
                </a:extLst>
              </a:tr>
            </a:tbl>
          </a:graphicData>
        </a:graphic>
      </p:graphicFrame>
      <p:sp>
        <p:nvSpPr>
          <p:cNvPr id="19" name="Rectangle 18">
            <a:extLst>
              <a:ext uri="{FF2B5EF4-FFF2-40B4-BE49-F238E27FC236}">
                <a16:creationId xmlns:a16="http://schemas.microsoft.com/office/drawing/2014/main" id="{B3EFFEDC-48E4-FBD9-975D-58455E331E92}"/>
              </a:ext>
            </a:extLst>
          </p:cNvPr>
          <p:cNvSpPr/>
          <p:nvPr/>
        </p:nvSpPr>
        <p:spPr>
          <a:xfrm>
            <a:off x="1397000" y="2889299"/>
            <a:ext cx="3282576" cy="2194560"/>
          </a:xfrm>
          <a:prstGeom prst="rect">
            <a:avLst/>
          </a:prstGeom>
          <a:solidFill>
            <a:srgbClr val="C7E6F5">
              <a:alpha val="50000"/>
            </a:srgbClr>
          </a:solidFill>
          <a:ln w="381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TextBox 7">
            <a:extLst>
              <a:ext uri="{FF2B5EF4-FFF2-40B4-BE49-F238E27FC236}">
                <a16:creationId xmlns:a16="http://schemas.microsoft.com/office/drawing/2014/main" id="{F05CDF07-01A8-D19C-B527-1C4DB2957AAD}"/>
              </a:ext>
            </a:extLst>
          </p:cNvPr>
          <p:cNvSpPr txBox="1"/>
          <p:nvPr/>
        </p:nvSpPr>
        <p:spPr>
          <a:xfrm>
            <a:off x="6273811" y="2404871"/>
            <a:ext cx="5653729" cy="1083374"/>
          </a:xfrm>
          <a:prstGeom prst="rect">
            <a:avLst/>
          </a:prstGeom>
          <a:noFill/>
        </p:spPr>
        <p:txBody>
          <a:bodyPr wrap="square">
            <a:spAutoFit/>
          </a:bodyPr>
          <a:lstStyle/>
          <a:p>
            <a:pPr marL="0" marR="0" lvl="0" indent="-228600" defTabSz="914400" rtl="0" eaLnBrk="1" fontAlgn="auto" latinLnBrk="0" hangingPunct="1">
              <a:lnSpc>
                <a:spcPct val="115000"/>
              </a:lnSpc>
              <a:spcBef>
                <a:spcPts val="0"/>
              </a:spcBef>
              <a:spcAft>
                <a:spcPts val="0"/>
              </a:spcAft>
              <a:buClr>
                <a:srgbClr val="000000"/>
              </a:buClr>
              <a:buSzPts val="1400"/>
              <a:buFont typeface="Arial"/>
              <a:buNone/>
              <a:tabLst/>
              <a:defRPr/>
            </a:pPr>
            <a:r>
              <a:rPr kumimoji="0" lang="fr-FR" sz="2800" i="0" u="none" strike="noStrike" kern="0" cap="none" spc="0" normalizeH="0" baseline="0" dirty="0">
                <a:ln>
                  <a:noFill/>
                </a:ln>
                <a:solidFill>
                  <a:schemeClr val="tx1">
                    <a:lumMod val="65000"/>
                    <a:lumOff val="35000"/>
                  </a:schemeClr>
                </a:solidFill>
                <a:effectLst/>
                <a:uLnTx/>
                <a:uFillTx/>
                <a:latin typeface="+mn-lt"/>
                <a:ea typeface="Calibri" panose="020F0502020204030204" pitchFamily="34" charset="0"/>
                <a:cs typeface="Arial" panose="020B0604020202020204" pitchFamily="34" charset="0"/>
                <a:sym typeface="Calibri"/>
              </a:rPr>
              <a:t>Il faut ____carreaux pour paver le rectangle.</a:t>
            </a:r>
          </a:p>
        </p:txBody>
      </p:sp>
      <p:sp>
        <p:nvSpPr>
          <p:cNvPr id="13" name="Rectangle: Rounded Corners 12">
            <a:extLst>
              <a:ext uri="{FF2B5EF4-FFF2-40B4-BE49-F238E27FC236}">
                <a16:creationId xmlns:a16="http://schemas.microsoft.com/office/drawing/2014/main" id="{5014936D-D87B-D020-69E9-1A1E62285C53}"/>
              </a:ext>
            </a:extLst>
          </p:cNvPr>
          <p:cNvSpPr/>
          <p:nvPr/>
        </p:nvSpPr>
        <p:spPr>
          <a:xfrm>
            <a:off x="7187090" y="2203498"/>
            <a:ext cx="1387803" cy="914400"/>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a:solidFill>
                  <a:srgbClr val="74C274"/>
                </a:solidFill>
              </a:rPr>
              <a:t>24</a:t>
            </a:r>
          </a:p>
        </p:txBody>
      </p:sp>
      <p:sp>
        <p:nvSpPr>
          <p:cNvPr id="7" name="TextBox 6">
            <a:extLst>
              <a:ext uri="{FF2B5EF4-FFF2-40B4-BE49-F238E27FC236}">
                <a16:creationId xmlns:a16="http://schemas.microsoft.com/office/drawing/2014/main" id="{AA807268-3E07-0AED-498A-EA9E863178D0}"/>
              </a:ext>
            </a:extLst>
          </p:cNvPr>
          <p:cNvSpPr txBox="1"/>
          <p:nvPr/>
        </p:nvSpPr>
        <p:spPr>
          <a:xfrm>
            <a:off x="9505653" y="129291"/>
            <a:ext cx="2662518" cy="307777"/>
          </a:xfrm>
          <a:prstGeom prst="rect">
            <a:avLst/>
          </a:prstGeom>
          <a:solidFill>
            <a:srgbClr val="DAF3F6"/>
          </a:solidFill>
          <a:effectLst>
            <a:softEdge rad="12700"/>
          </a:effectLst>
        </p:spPr>
        <p:txBody>
          <a:bodyPr wrap="square" lIns="91440" tIns="45720" rIns="91440" bIns="45720" anchor="t">
            <a:spAutoFit/>
          </a:bodyPr>
          <a:lstStyle/>
          <a:p>
            <a:pPr algn="ctr"/>
            <a:r>
              <a:rPr lang="fr-FR" kern="1200" dirty="0">
                <a:solidFill>
                  <a:schemeClr val="tx1">
                    <a:lumMod val="65000"/>
                    <a:lumOff val="35000"/>
                  </a:schemeClr>
                </a:solidFill>
                <a:latin typeface="+mn-lt"/>
              </a:rPr>
              <a:t>Activité d’apprentissage</a:t>
            </a:r>
            <a:endParaRPr lang="fr-FR" dirty="0">
              <a:solidFill>
                <a:schemeClr val="tx1">
                  <a:lumMod val="65000"/>
                  <a:lumOff val="35000"/>
                </a:schemeClr>
              </a:solidFill>
              <a:latin typeface="+mn-lt"/>
            </a:endParaRPr>
          </a:p>
        </p:txBody>
      </p:sp>
    </p:spTree>
    <p:custDataLst>
      <p:tags r:id="rId1"/>
    </p:custDataLst>
    <p:extLst>
      <p:ext uri="{BB962C8B-B14F-4D97-AF65-F5344CB8AC3E}">
        <p14:creationId xmlns:p14="http://schemas.microsoft.com/office/powerpoint/2010/main" val="27044871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Google Shape;222;p10">
            <a:extLst>
              <a:ext uri="{FF2B5EF4-FFF2-40B4-BE49-F238E27FC236}">
                <a16:creationId xmlns:a16="http://schemas.microsoft.com/office/drawing/2014/main" id="{EAFE406F-6A07-4199-B8EC-00309B311A8C}"/>
              </a:ext>
            </a:extLst>
          </p:cNvPr>
          <p:cNvSpPr txBox="1"/>
          <p:nvPr/>
        </p:nvSpPr>
        <p:spPr>
          <a:xfrm>
            <a:off x="0" y="572301"/>
            <a:ext cx="12192000" cy="1077178"/>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fr-FR" sz="3200" b="1" dirty="0">
                <a:solidFill>
                  <a:schemeClr val="bg1"/>
                </a:solidFill>
                <a:latin typeface="Comic Sans MS"/>
                <a:sym typeface="Comic Sans MS"/>
              </a:rPr>
              <a:t>Combien de carrés de côtés mesurant 1 unité de longueur faut-il pour paver ce rectangle ? </a:t>
            </a:r>
          </a:p>
        </p:txBody>
      </p:sp>
      <p:graphicFrame>
        <p:nvGraphicFramePr>
          <p:cNvPr id="4" name="Table 5">
            <a:extLst>
              <a:ext uri="{FF2B5EF4-FFF2-40B4-BE49-F238E27FC236}">
                <a16:creationId xmlns:a16="http://schemas.microsoft.com/office/drawing/2014/main" id="{58120841-B75B-B991-A22D-0496DB9C0DB1}"/>
              </a:ext>
            </a:extLst>
          </p:cNvPr>
          <p:cNvGraphicFramePr>
            <a:graphicFrameLocks noGrp="1"/>
          </p:cNvGraphicFramePr>
          <p:nvPr>
            <p:extLst>
              <p:ext uri="{D42A27DB-BD31-4B8C-83A1-F6EECF244321}">
                <p14:modId xmlns:p14="http://schemas.microsoft.com/office/powerpoint/2010/main" val="2553280114"/>
              </p:ext>
            </p:extLst>
          </p:nvPr>
        </p:nvGraphicFramePr>
        <p:xfrm>
          <a:off x="852262" y="2342106"/>
          <a:ext cx="3840480" cy="2743200"/>
        </p:xfrm>
        <a:graphic>
          <a:graphicData uri="http://schemas.openxmlformats.org/drawingml/2006/table">
            <a:tbl>
              <a:tblPr firstRow="1" bandRow="1">
                <a:tableStyleId>{4CE2D9AB-6080-4C24-9549-F0847BFA2F4B}</a:tableStyleId>
              </a:tblPr>
              <a:tblGrid>
                <a:gridCol w="548640">
                  <a:extLst>
                    <a:ext uri="{9D8B030D-6E8A-4147-A177-3AD203B41FA5}">
                      <a16:colId xmlns:a16="http://schemas.microsoft.com/office/drawing/2014/main" val="3438670438"/>
                    </a:ext>
                  </a:extLst>
                </a:gridCol>
                <a:gridCol w="548640">
                  <a:extLst>
                    <a:ext uri="{9D8B030D-6E8A-4147-A177-3AD203B41FA5}">
                      <a16:colId xmlns:a16="http://schemas.microsoft.com/office/drawing/2014/main" val="961341308"/>
                    </a:ext>
                  </a:extLst>
                </a:gridCol>
                <a:gridCol w="548640">
                  <a:extLst>
                    <a:ext uri="{9D8B030D-6E8A-4147-A177-3AD203B41FA5}">
                      <a16:colId xmlns:a16="http://schemas.microsoft.com/office/drawing/2014/main" val="193280024"/>
                    </a:ext>
                  </a:extLst>
                </a:gridCol>
                <a:gridCol w="548640">
                  <a:extLst>
                    <a:ext uri="{9D8B030D-6E8A-4147-A177-3AD203B41FA5}">
                      <a16:colId xmlns:a16="http://schemas.microsoft.com/office/drawing/2014/main" val="3244664163"/>
                    </a:ext>
                  </a:extLst>
                </a:gridCol>
                <a:gridCol w="548640">
                  <a:extLst>
                    <a:ext uri="{9D8B030D-6E8A-4147-A177-3AD203B41FA5}">
                      <a16:colId xmlns:a16="http://schemas.microsoft.com/office/drawing/2014/main" val="3850138817"/>
                    </a:ext>
                  </a:extLst>
                </a:gridCol>
                <a:gridCol w="548640">
                  <a:extLst>
                    <a:ext uri="{9D8B030D-6E8A-4147-A177-3AD203B41FA5}">
                      <a16:colId xmlns:a16="http://schemas.microsoft.com/office/drawing/2014/main" val="2047809592"/>
                    </a:ext>
                  </a:extLst>
                </a:gridCol>
                <a:gridCol w="548640">
                  <a:extLst>
                    <a:ext uri="{9D8B030D-6E8A-4147-A177-3AD203B41FA5}">
                      <a16:colId xmlns:a16="http://schemas.microsoft.com/office/drawing/2014/main" val="2574371119"/>
                    </a:ext>
                  </a:extLst>
                </a:gridCol>
              </a:tblGrid>
              <a:tr h="548640">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76265789"/>
                  </a:ext>
                </a:extLst>
              </a:tr>
              <a:tr h="548640">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633845271"/>
                  </a:ext>
                </a:extLst>
              </a:tr>
              <a:tr h="548640">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742847328"/>
                  </a:ext>
                </a:extLst>
              </a:tr>
              <a:tr h="548640">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263597119"/>
                  </a:ext>
                </a:extLst>
              </a:tr>
              <a:tr h="548640">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759959616"/>
                  </a:ext>
                </a:extLst>
              </a:tr>
            </a:tbl>
          </a:graphicData>
        </a:graphic>
      </p:graphicFrame>
      <p:sp>
        <p:nvSpPr>
          <p:cNvPr id="19" name="Rectangle 18">
            <a:extLst>
              <a:ext uri="{FF2B5EF4-FFF2-40B4-BE49-F238E27FC236}">
                <a16:creationId xmlns:a16="http://schemas.microsoft.com/office/drawing/2014/main" id="{B3EFFEDC-48E4-FBD9-975D-58455E331E92}"/>
              </a:ext>
            </a:extLst>
          </p:cNvPr>
          <p:cNvSpPr/>
          <p:nvPr/>
        </p:nvSpPr>
        <p:spPr>
          <a:xfrm>
            <a:off x="1397000" y="2889299"/>
            <a:ext cx="2744694" cy="1642360"/>
          </a:xfrm>
          <a:prstGeom prst="rect">
            <a:avLst/>
          </a:prstGeom>
          <a:solidFill>
            <a:srgbClr val="C7E6F5"/>
          </a:solidFill>
          <a:ln w="381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TextBox 7">
            <a:extLst>
              <a:ext uri="{FF2B5EF4-FFF2-40B4-BE49-F238E27FC236}">
                <a16:creationId xmlns:a16="http://schemas.microsoft.com/office/drawing/2014/main" id="{F05CDF07-01A8-D19C-B527-1C4DB2957AAD}"/>
              </a:ext>
            </a:extLst>
          </p:cNvPr>
          <p:cNvSpPr txBox="1"/>
          <p:nvPr/>
        </p:nvSpPr>
        <p:spPr>
          <a:xfrm>
            <a:off x="6273811" y="2404871"/>
            <a:ext cx="5653729" cy="1083374"/>
          </a:xfrm>
          <a:prstGeom prst="rect">
            <a:avLst/>
          </a:prstGeom>
          <a:noFill/>
        </p:spPr>
        <p:txBody>
          <a:bodyPr wrap="square">
            <a:spAutoFit/>
          </a:bodyPr>
          <a:lstStyle/>
          <a:p>
            <a:pPr lvl="0" indent="-228600">
              <a:lnSpc>
                <a:spcPct val="115000"/>
              </a:lnSpc>
              <a:buSzPts val="1400"/>
              <a:defRPr/>
            </a:pPr>
            <a:r>
              <a:rPr kumimoji="0" lang="en-US" sz="2800" i="0" u="none" strike="noStrike" kern="0" cap="none" spc="0" normalizeH="0" baseline="0" noProof="0" dirty="0">
                <a:ln>
                  <a:noFill/>
                </a:ln>
                <a:solidFill>
                  <a:schemeClr val="tx1">
                    <a:lumMod val="65000"/>
                    <a:lumOff val="35000"/>
                  </a:schemeClr>
                </a:solidFill>
                <a:effectLst/>
                <a:uLnTx/>
                <a:uFillTx/>
                <a:latin typeface="+mn-lt"/>
                <a:ea typeface="Calibri" panose="020F0502020204030204" pitchFamily="34" charset="0"/>
                <a:cs typeface="Arial" panose="020B0604020202020204" pitchFamily="34" charset="0"/>
                <a:sym typeface="Calibri"/>
              </a:rPr>
              <a:t>Il faut _____ </a:t>
            </a:r>
            <a:r>
              <a:rPr lang="fr-FR" sz="2800" dirty="0">
                <a:solidFill>
                  <a:schemeClr val="tx1">
                    <a:lumMod val="65000"/>
                    <a:lumOff val="35000"/>
                  </a:schemeClr>
                </a:solidFill>
                <a:latin typeface="+mn-lt"/>
                <a:ea typeface="Calibri" panose="020F0502020204030204" pitchFamily="34" charset="0"/>
                <a:cs typeface="Arial" panose="020B0604020202020204" pitchFamily="34" charset="0"/>
                <a:sym typeface="Calibri"/>
              </a:rPr>
              <a:t>carrés pour paver ce rectangle</a:t>
            </a:r>
            <a:r>
              <a:rPr kumimoji="0" lang="en-US" sz="2800" i="0" u="none" strike="noStrike" kern="0" cap="none" spc="0" normalizeH="0" baseline="0" noProof="0" dirty="0">
                <a:ln>
                  <a:noFill/>
                </a:ln>
                <a:solidFill>
                  <a:schemeClr val="tx1">
                    <a:lumMod val="65000"/>
                    <a:lumOff val="35000"/>
                  </a:schemeClr>
                </a:solidFill>
                <a:effectLst/>
                <a:uLnTx/>
                <a:uFillTx/>
                <a:latin typeface="+mn-lt"/>
                <a:ea typeface="Calibri" panose="020F0502020204030204" pitchFamily="34" charset="0"/>
                <a:cs typeface="Arial" panose="020B0604020202020204" pitchFamily="34" charset="0"/>
                <a:sym typeface="Calibri"/>
              </a:rPr>
              <a:t>.</a:t>
            </a:r>
          </a:p>
        </p:txBody>
      </p:sp>
      <p:sp>
        <p:nvSpPr>
          <p:cNvPr id="13" name="Rectangle: Rounded Corners 12">
            <a:extLst>
              <a:ext uri="{FF2B5EF4-FFF2-40B4-BE49-F238E27FC236}">
                <a16:creationId xmlns:a16="http://schemas.microsoft.com/office/drawing/2014/main" id="{5014936D-D87B-D020-69E9-1A1E62285C53}"/>
              </a:ext>
            </a:extLst>
          </p:cNvPr>
          <p:cNvSpPr/>
          <p:nvPr/>
        </p:nvSpPr>
        <p:spPr>
          <a:xfrm>
            <a:off x="7323617" y="2187733"/>
            <a:ext cx="1387803" cy="914400"/>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a:solidFill>
                  <a:srgbClr val="74C274"/>
                </a:solidFill>
              </a:rPr>
              <a:t>15</a:t>
            </a:r>
          </a:p>
        </p:txBody>
      </p:sp>
      <p:graphicFrame>
        <p:nvGraphicFramePr>
          <p:cNvPr id="3" name="Table 4">
            <a:extLst>
              <a:ext uri="{FF2B5EF4-FFF2-40B4-BE49-F238E27FC236}">
                <a16:creationId xmlns:a16="http://schemas.microsoft.com/office/drawing/2014/main" id="{D925A4A0-5DF1-49AF-73D4-5D26843C6013}"/>
              </a:ext>
            </a:extLst>
          </p:cNvPr>
          <p:cNvGraphicFramePr>
            <a:graphicFrameLocks noGrp="1"/>
          </p:cNvGraphicFramePr>
          <p:nvPr>
            <p:extLst>
              <p:ext uri="{D42A27DB-BD31-4B8C-83A1-F6EECF244321}">
                <p14:modId xmlns:p14="http://schemas.microsoft.com/office/powerpoint/2010/main" val="1175656896"/>
              </p:ext>
            </p:extLst>
          </p:nvPr>
        </p:nvGraphicFramePr>
        <p:xfrm>
          <a:off x="1398494" y="2885739"/>
          <a:ext cx="2743200" cy="1645920"/>
        </p:xfrm>
        <a:graphic>
          <a:graphicData uri="http://schemas.openxmlformats.org/drawingml/2006/table">
            <a:tbl>
              <a:tblPr firstRow="1" bandRow="1">
                <a:tableStyleId>{4CE2D9AB-6080-4C24-9549-F0847BFA2F4B}</a:tableStyleId>
              </a:tblPr>
              <a:tblGrid>
                <a:gridCol w="548640">
                  <a:extLst>
                    <a:ext uri="{9D8B030D-6E8A-4147-A177-3AD203B41FA5}">
                      <a16:colId xmlns:a16="http://schemas.microsoft.com/office/drawing/2014/main" val="3545524620"/>
                    </a:ext>
                  </a:extLst>
                </a:gridCol>
                <a:gridCol w="548640">
                  <a:extLst>
                    <a:ext uri="{9D8B030D-6E8A-4147-A177-3AD203B41FA5}">
                      <a16:colId xmlns:a16="http://schemas.microsoft.com/office/drawing/2014/main" val="4045141759"/>
                    </a:ext>
                  </a:extLst>
                </a:gridCol>
                <a:gridCol w="548640">
                  <a:extLst>
                    <a:ext uri="{9D8B030D-6E8A-4147-A177-3AD203B41FA5}">
                      <a16:colId xmlns:a16="http://schemas.microsoft.com/office/drawing/2014/main" val="3213269107"/>
                    </a:ext>
                  </a:extLst>
                </a:gridCol>
                <a:gridCol w="548640">
                  <a:extLst>
                    <a:ext uri="{9D8B030D-6E8A-4147-A177-3AD203B41FA5}">
                      <a16:colId xmlns:a16="http://schemas.microsoft.com/office/drawing/2014/main" val="2349249506"/>
                    </a:ext>
                  </a:extLst>
                </a:gridCol>
                <a:gridCol w="548640">
                  <a:extLst>
                    <a:ext uri="{9D8B030D-6E8A-4147-A177-3AD203B41FA5}">
                      <a16:colId xmlns:a16="http://schemas.microsoft.com/office/drawing/2014/main" val="4158857002"/>
                    </a:ext>
                  </a:extLst>
                </a:gridCol>
              </a:tblGrid>
              <a:tr h="548640">
                <a:tc>
                  <a:txBody>
                    <a:bodyPr/>
                    <a:lstStyle/>
                    <a:p>
                      <a:endParaRPr lang="en-US" dirty="0"/>
                    </a:p>
                  </a:txBody>
                  <a:tcP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435969889"/>
                  </a:ext>
                </a:extLst>
              </a:tr>
              <a:tr h="548640">
                <a:tc>
                  <a:txBody>
                    <a:bodyPr/>
                    <a:lstStyle/>
                    <a:p>
                      <a:endParaRPr lang="en-US" dirty="0"/>
                    </a:p>
                  </a:txBody>
                  <a:tcP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178637811"/>
                  </a:ext>
                </a:extLst>
              </a:tr>
              <a:tr h="548640">
                <a:tc>
                  <a:txBody>
                    <a:bodyPr/>
                    <a:lstStyle/>
                    <a:p>
                      <a:endParaRPr lang="en-US" dirty="0"/>
                    </a:p>
                  </a:txBody>
                  <a:tcP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87178367"/>
                  </a:ext>
                </a:extLst>
              </a:tr>
            </a:tbl>
          </a:graphicData>
        </a:graphic>
      </p:graphicFrame>
    </p:spTree>
    <p:custDataLst>
      <p:tags r:id="rId1"/>
    </p:custDataLst>
    <p:extLst>
      <p:ext uri="{BB962C8B-B14F-4D97-AF65-F5344CB8AC3E}">
        <p14:creationId xmlns:p14="http://schemas.microsoft.com/office/powerpoint/2010/main" val="17407304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1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fade">
                                      <p:cBhvr>
                                        <p:cTn id="12"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Google Shape;222;p10">
            <a:extLst>
              <a:ext uri="{FF2B5EF4-FFF2-40B4-BE49-F238E27FC236}">
                <a16:creationId xmlns:a16="http://schemas.microsoft.com/office/drawing/2014/main" id="{593DEED2-E790-472E-9247-33671930F094}"/>
              </a:ext>
            </a:extLst>
          </p:cNvPr>
          <p:cNvSpPr txBox="1"/>
          <p:nvPr/>
        </p:nvSpPr>
        <p:spPr>
          <a:xfrm>
            <a:off x="0" y="56127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en-GB" sz="3200" b="1" dirty="0">
                <a:solidFill>
                  <a:schemeClr val="bg1"/>
                </a:solidFill>
                <a:latin typeface="Comic Sans MS"/>
                <a:sym typeface="Comic Sans MS"/>
              </a:rPr>
              <a:t>Table des </a:t>
            </a:r>
            <a:r>
              <a:rPr lang="fr-FR" sz="3200" b="1" dirty="0">
                <a:solidFill>
                  <a:schemeClr val="bg1"/>
                </a:solidFill>
                <a:latin typeface="Comic Sans MS"/>
                <a:sym typeface="Comic Sans MS"/>
              </a:rPr>
              <a:t>Matières</a:t>
            </a:r>
            <a:r>
              <a:rPr lang="en-GB" sz="3200" b="1" dirty="0">
                <a:solidFill>
                  <a:schemeClr val="bg1"/>
                </a:solidFill>
                <a:latin typeface="Comic Sans MS"/>
                <a:sym typeface="Comic Sans MS"/>
              </a:rPr>
              <a:t> </a:t>
            </a:r>
            <a:r>
              <a:rPr lang="en-US" sz="3200" b="1" dirty="0">
                <a:solidFill>
                  <a:schemeClr val="bg1"/>
                </a:solidFill>
                <a:latin typeface="Comic Sans MS"/>
                <a:sym typeface="Comic Sans MS"/>
              </a:rPr>
              <a:t> </a:t>
            </a:r>
            <a:endParaRPr lang="en-GB" sz="3200" dirty="0">
              <a:solidFill>
                <a:schemeClr val="bg1"/>
              </a:solidFill>
              <a:sym typeface="Comic Sans MS"/>
            </a:endParaRPr>
          </a:p>
        </p:txBody>
      </p:sp>
      <p:sp>
        <p:nvSpPr>
          <p:cNvPr id="7" name="Google Shape;91;gaef4dc6550_0_0">
            <a:extLst>
              <a:ext uri="{FF2B5EF4-FFF2-40B4-BE49-F238E27FC236}">
                <a16:creationId xmlns:a16="http://schemas.microsoft.com/office/drawing/2014/main" id="{D6D8B507-0EFD-4326-9CCA-F7A552235B4D}"/>
              </a:ext>
            </a:extLst>
          </p:cNvPr>
          <p:cNvSpPr txBox="1"/>
          <p:nvPr/>
        </p:nvSpPr>
        <p:spPr>
          <a:xfrm>
            <a:off x="719091" y="1579382"/>
            <a:ext cx="10475996" cy="4948418"/>
          </a:xfrm>
          <a:prstGeom prst="rect">
            <a:avLst/>
          </a:prstGeom>
          <a:noFill/>
          <a:ln>
            <a:noFill/>
          </a:ln>
        </p:spPr>
        <p:txBody>
          <a:bodyPr spcFirstLastPara="1" wrap="square" lIns="45700" tIns="45700" rIns="45700" bIns="45700" anchor="t" anchorCtr="0">
            <a:noAutofit/>
          </a:bodyPr>
          <a:lstStyle/>
          <a:p>
            <a:pPr marL="171450" lvl="0"/>
            <a:r>
              <a:rPr lang="en-US" sz="2000" b="1" dirty="0">
                <a:solidFill>
                  <a:schemeClr val="accent1">
                    <a:lumMod val="75000"/>
                  </a:schemeClr>
                </a:solidFill>
                <a:latin typeface="Comic Sans MS"/>
                <a:hlinkClick r:id="rId4" action="ppaction://hlinksldjump">
                  <a:extLst>
                    <a:ext uri="{A12FA001-AC4F-418D-AE19-62706E023703}">
                      <ahyp:hlinkClr xmlns:ahyp="http://schemas.microsoft.com/office/drawing/2018/hyperlinkcolor" val="tx"/>
                    </a:ext>
                  </a:extLst>
                </a:hlinkClick>
              </a:rPr>
              <a:t>1. </a:t>
            </a:r>
            <a:r>
              <a:rPr lang="fr-FR" sz="1800" b="1" dirty="0">
                <a:solidFill>
                  <a:srgbClr val="0F6FC6">
                    <a:lumMod val="75000"/>
                  </a:srgbClr>
                </a:solidFill>
                <a:latin typeface="Comic Sans MS"/>
                <a:hlinkClick r:id="rId4" action="ppaction://hlinksldjump">
                  <a:extLst>
                    <a:ext uri="{A12FA001-AC4F-418D-AE19-62706E023703}">
                      <ahyp:hlinkClr xmlns:ahyp="http://schemas.microsoft.com/office/drawing/2018/hyperlinkcolor" val="tx"/>
                    </a:ext>
                  </a:extLst>
                </a:hlinkClick>
              </a:rPr>
              <a:t>Objectifs d’apprentissage</a:t>
            </a:r>
            <a:endParaRPr lang="fr-FR" sz="1800" b="1" dirty="0">
              <a:solidFill>
                <a:srgbClr val="0F6FC6">
                  <a:lumMod val="75000"/>
                </a:srgbClr>
              </a:solidFill>
              <a:latin typeface="Comic Sans MS"/>
            </a:endParaRPr>
          </a:p>
          <a:p>
            <a:pPr marL="171450" lvl="0"/>
            <a:r>
              <a:rPr lang="en-US" sz="1800" b="1" dirty="0">
                <a:solidFill>
                  <a:srgbClr val="0F6FC6">
                    <a:lumMod val="75000"/>
                  </a:srgbClr>
                </a:solidFill>
                <a:latin typeface="Comic Sans MS"/>
                <a:hlinkClick r:id="rId5" action="ppaction://hlinksldjump">
                  <a:extLst>
                    <a:ext uri="{A12FA001-AC4F-418D-AE19-62706E023703}">
                      <ahyp:hlinkClr xmlns:ahyp="http://schemas.microsoft.com/office/drawing/2018/hyperlinkcolor" val="tx"/>
                    </a:ext>
                  </a:extLst>
                </a:hlinkClick>
              </a:rPr>
              <a:t>2. </a:t>
            </a:r>
            <a:r>
              <a:rPr lang="fr-FR" sz="1800" b="1" dirty="0">
                <a:solidFill>
                  <a:srgbClr val="0F6FC6">
                    <a:lumMod val="75000"/>
                  </a:srgbClr>
                </a:solidFill>
                <a:latin typeface="Comic Sans MS"/>
                <a:hlinkClick r:id="rId5" action="ppaction://hlinksldjump">
                  <a:extLst>
                    <a:ext uri="{A12FA001-AC4F-418D-AE19-62706E023703}">
                      <ahyp:hlinkClr xmlns:ahyp="http://schemas.microsoft.com/office/drawing/2018/hyperlinkcolor" val="tx"/>
                    </a:ext>
                  </a:extLst>
                </a:hlinkClick>
              </a:rPr>
              <a:t>Prérequis</a:t>
            </a:r>
            <a:endParaRPr lang="fr-FR" sz="1800" b="1" dirty="0">
              <a:solidFill>
                <a:srgbClr val="0F6FC6">
                  <a:lumMod val="75000"/>
                </a:srgbClr>
              </a:solidFill>
              <a:latin typeface="Comic Sans MS"/>
            </a:endParaRPr>
          </a:p>
          <a:p>
            <a:pPr marL="171450" lvl="0"/>
            <a:r>
              <a:rPr lang="en-US" sz="1800" b="1" dirty="0">
                <a:solidFill>
                  <a:srgbClr val="0F6FC6">
                    <a:lumMod val="75000"/>
                  </a:srgbClr>
                </a:solidFill>
                <a:latin typeface="Comic Sans MS"/>
                <a:hlinkClick r:id="rId6" action="ppaction://hlinksldjump">
                  <a:extLst>
                    <a:ext uri="{A12FA001-AC4F-418D-AE19-62706E023703}">
                      <ahyp:hlinkClr xmlns:ahyp="http://schemas.microsoft.com/office/drawing/2018/hyperlinkcolor" val="tx"/>
                    </a:ext>
                  </a:extLst>
                </a:hlinkClick>
              </a:rPr>
              <a:t>3. </a:t>
            </a:r>
            <a:r>
              <a:rPr lang="fr-FR" sz="1800" b="1" dirty="0">
                <a:solidFill>
                  <a:schemeClr val="accent1">
                    <a:lumMod val="75000"/>
                  </a:schemeClr>
                </a:solidFill>
                <a:latin typeface="Comic Sans MS"/>
                <a:hlinkClick r:id="rId6" action="ppaction://hlinksldjump">
                  <a:extLst>
                    <a:ext uri="{A12FA001-AC4F-418D-AE19-62706E023703}">
                      <ahyp:hlinkClr xmlns:ahyp="http://schemas.microsoft.com/office/drawing/2018/hyperlinkcolor" val="tx"/>
                    </a:ext>
                  </a:extLst>
                </a:hlinkClick>
              </a:rPr>
              <a:t>É</a:t>
            </a:r>
            <a:r>
              <a:rPr lang="fr-FR" sz="1800" b="1" dirty="0">
                <a:solidFill>
                  <a:srgbClr val="0F6FC6">
                    <a:lumMod val="75000"/>
                  </a:srgbClr>
                </a:solidFill>
                <a:latin typeface="Comic Sans MS"/>
                <a:hlinkClick r:id="rId6" action="ppaction://hlinksldjump">
                  <a:extLst>
                    <a:ext uri="{A12FA001-AC4F-418D-AE19-62706E023703}">
                      <ahyp:hlinkClr xmlns:ahyp="http://schemas.microsoft.com/office/drawing/2018/hyperlinkcolor" val="tx"/>
                    </a:ext>
                  </a:extLst>
                </a:hlinkClick>
              </a:rPr>
              <a:t>léments de l‘approche pédagogique</a:t>
            </a:r>
            <a:endParaRPr lang="en-US" sz="1800" b="1" dirty="0">
              <a:solidFill>
                <a:srgbClr val="0F6FC6">
                  <a:lumMod val="75000"/>
                </a:srgbClr>
              </a:solidFill>
              <a:latin typeface="Comic Sans MS"/>
            </a:endParaRPr>
          </a:p>
          <a:p>
            <a:pPr marL="171450" lvl="0">
              <a:buClr>
                <a:srgbClr val="0F6FC6"/>
              </a:buClr>
            </a:pPr>
            <a:r>
              <a:rPr lang="en-US" sz="1800" b="1" u="sng" dirty="0">
                <a:solidFill>
                  <a:srgbClr val="0F6FC6">
                    <a:lumMod val="75000"/>
                  </a:srgbClr>
                </a:solidFill>
                <a:latin typeface="Comic Sans MS"/>
              </a:rPr>
              <a:t>4. </a:t>
            </a:r>
            <a:r>
              <a:rPr lang="fr-FR" sz="1800" b="1" u="sng" dirty="0">
                <a:solidFill>
                  <a:srgbClr val="0F6FC6">
                    <a:lumMod val="75000"/>
                  </a:srgbClr>
                </a:solidFill>
                <a:latin typeface="Comic Sans MS"/>
              </a:rPr>
              <a:t>Révision</a:t>
            </a:r>
            <a:r>
              <a:rPr lang="en-US" sz="1800" b="1" u="sng" dirty="0">
                <a:solidFill>
                  <a:srgbClr val="0F6FC6">
                    <a:lumMod val="75000"/>
                  </a:srgbClr>
                </a:solidFill>
                <a:latin typeface="Comic Sans MS"/>
              </a:rPr>
              <a:t> </a:t>
            </a:r>
          </a:p>
          <a:p>
            <a:pPr marL="514350" lvl="0" indent="-342900">
              <a:buClr>
                <a:srgbClr val="0F6FC6"/>
              </a:buClr>
              <a:buFont typeface="Arial"/>
              <a:buChar char="•"/>
            </a:pPr>
            <a:r>
              <a:rPr lang="fr-FR" sz="1800" dirty="0">
                <a:solidFill>
                  <a:srgbClr val="0F6FC6">
                    <a:lumMod val="75000"/>
                  </a:srgbClr>
                </a:solidFill>
                <a:latin typeface="Comic Sans MS"/>
                <a:hlinkClick r:id="" action="ppaction://noaction">
                  <a:extLst>
                    <a:ext uri="{A12FA001-AC4F-418D-AE19-62706E023703}">
                      <ahyp:hlinkClr xmlns:ahyp="http://schemas.microsoft.com/office/drawing/2018/hyperlinkcolor" val="tx"/>
                    </a:ext>
                  </a:extLst>
                </a:hlinkClick>
              </a:rPr>
              <a:t>Vérifiez</a:t>
            </a:r>
            <a:r>
              <a:rPr lang="en-US" sz="1800" dirty="0">
                <a:solidFill>
                  <a:srgbClr val="0F6FC6">
                    <a:lumMod val="75000"/>
                  </a:srgbClr>
                </a:solidFill>
                <a:latin typeface="Comic Sans MS"/>
                <a:hlinkClick r:id="" action="ppaction://noaction">
                  <a:extLst>
                    <a:ext uri="{A12FA001-AC4F-418D-AE19-62706E023703}">
                      <ahyp:hlinkClr xmlns:ahyp="http://schemas.microsoft.com/office/drawing/2018/hyperlinkcolor" val="tx"/>
                    </a:ext>
                  </a:extLst>
                </a:hlinkClick>
              </a:rPr>
              <a:t> </a:t>
            </a:r>
            <a:r>
              <a:rPr lang="fr-FR" sz="1800" dirty="0">
                <a:solidFill>
                  <a:srgbClr val="0F6FC6">
                    <a:lumMod val="75000"/>
                  </a:srgbClr>
                </a:solidFill>
                <a:latin typeface="Comic Sans MS"/>
                <a:hlinkClick r:id="" action="ppaction://noaction">
                  <a:extLst>
                    <a:ext uri="{A12FA001-AC4F-418D-AE19-62706E023703}">
                      <ahyp:hlinkClr xmlns:ahyp="http://schemas.microsoft.com/office/drawing/2018/hyperlinkcolor" val="tx"/>
                    </a:ext>
                  </a:extLst>
                </a:hlinkClick>
              </a:rPr>
              <a:t>vos</a:t>
            </a:r>
            <a:r>
              <a:rPr lang="en-US" sz="1800" dirty="0">
                <a:solidFill>
                  <a:srgbClr val="0F6FC6">
                    <a:lumMod val="75000"/>
                  </a:srgbClr>
                </a:solidFill>
                <a:latin typeface="Comic Sans MS"/>
                <a:hlinkClick r:id="" action="ppaction://noaction">
                  <a:extLst>
                    <a:ext uri="{A12FA001-AC4F-418D-AE19-62706E023703}">
                      <ahyp:hlinkClr xmlns:ahyp="http://schemas.microsoft.com/office/drawing/2018/hyperlinkcolor" val="tx"/>
                    </a:ext>
                  </a:extLst>
                </a:hlinkClick>
              </a:rPr>
              <a:t> </a:t>
            </a:r>
            <a:r>
              <a:rPr lang="fr-FR" sz="1800" dirty="0">
                <a:solidFill>
                  <a:srgbClr val="0F6FC6">
                    <a:lumMod val="75000"/>
                  </a:srgbClr>
                </a:solidFill>
                <a:latin typeface="Comic Sans MS"/>
                <a:hlinkClick r:id="" action="ppaction://noaction">
                  <a:extLst>
                    <a:ext uri="{A12FA001-AC4F-418D-AE19-62706E023703}">
                      <ahyp:hlinkClr xmlns:ahyp="http://schemas.microsoft.com/office/drawing/2018/hyperlinkcolor" val="tx"/>
                    </a:ext>
                  </a:extLst>
                </a:hlinkClick>
              </a:rPr>
              <a:t>connaissances (évaluation diagnostique)</a:t>
            </a:r>
            <a:r>
              <a:rPr lang="fr-FR" sz="1800" dirty="0">
                <a:solidFill>
                  <a:srgbClr val="0F6FC6">
                    <a:lumMod val="75000"/>
                  </a:srgbClr>
                </a:solidFill>
                <a:latin typeface="Comic Sans MS"/>
              </a:rPr>
              <a:t> </a:t>
            </a:r>
          </a:p>
          <a:p>
            <a:pPr marL="519113" lvl="0" indent="-346075">
              <a:buClr>
                <a:srgbClr val="0F6FC6"/>
              </a:buClr>
              <a:buFont typeface="Arial" panose="020B0604020202020204" pitchFamily="34" charset="0"/>
              <a:buChar char="•"/>
            </a:pPr>
            <a:r>
              <a:rPr lang="fr-FR" sz="1800" dirty="0">
                <a:solidFill>
                  <a:srgbClr val="0F6FC6">
                    <a:lumMod val="75000"/>
                  </a:srgbClr>
                </a:solidFill>
                <a:latin typeface="Comic Sans MS"/>
                <a:hlinkClick r:id="" action="ppaction://noaction">
                  <a:extLst>
                    <a:ext uri="{A12FA001-AC4F-418D-AE19-62706E023703}">
                      <ahyp:hlinkClr xmlns:ahyp="http://schemas.microsoft.com/office/drawing/2018/hyperlinkcolor" val="tx"/>
                    </a:ext>
                  </a:extLst>
                </a:hlinkClick>
              </a:rPr>
              <a:t>Activité socio-émotionnelle (SEL)</a:t>
            </a:r>
            <a:endParaRPr lang="fr-FR" sz="1800" dirty="0">
              <a:solidFill>
                <a:srgbClr val="0F6FC6">
                  <a:lumMod val="75000"/>
                </a:srgbClr>
              </a:solidFill>
              <a:latin typeface="Comic Sans MS"/>
            </a:endParaRPr>
          </a:p>
          <a:p>
            <a:pPr marL="519113" lvl="0" indent="-346075">
              <a:buClr>
                <a:srgbClr val="0F6FC6"/>
              </a:buClr>
              <a:buFont typeface="Arial" panose="020B0604020202020204" pitchFamily="34" charset="0"/>
              <a:buChar char="•"/>
            </a:pPr>
            <a:r>
              <a:rPr lang="fr-FR" sz="1800" u="sng" dirty="0">
                <a:solidFill>
                  <a:srgbClr val="0F6FC6">
                    <a:lumMod val="75000"/>
                  </a:srgbClr>
                </a:solidFill>
                <a:latin typeface="Comic Sans MS"/>
              </a:rPr>
              <a:t>Activité préparatoire</a:t>
            </a:r>
            <a:endParaRPr lang="en-US" sz="1800" u="sng" dirty="0">
              <a:solidFill>
                <a:srgbClr val="0F6FC6">
                  <a:lumMod val="75000"/>
                </a:srgbClr>
              </a:solidFill>
              <a:latin typeface="Comic Sans MS"/>
            </a:endParaRPr>
          </a:p>
          <a:p>
            <a:pPr marL="171450" lvl="0">
              <a:buClr>
                <a:srgbClr val="0F6FC6"/>
              </a:buClr>
            </a:pPr>
            <a:r>
              <a:rPr lang="en-US" sz="1800" b="1" dirty="0">
                <a:solidFill>
                  <a:srgbClr val="0F6FC6">
                    <a:lumMod val="75000"/>
                  </a:srgbClr>
                </a:solidFill>
                <a:latin typeface="Comic Sans MS"/>
                <a:hlinkClick r:id="" action="ppaction://noaction">
                  <a:extLst>
                    <a:ext uri="{A12FA001-AC4F-418D-AE19-62706E023703}">
                      <ahyp:hlinkClr xmlns:ahyp="http://schemas.microsoft.com/office/drawing/2018/hyperlinkcolor" val="tx"/>
                    </a:ext>
                  </a:extLst>
                </a:hlinkClick>
              </a:rPr>
              <a:t>5. </a:t>
            </a:r>
            <a:r>
              <a:rPr lang="fr-FR" sz="1800" b="1" dirty="0">
                <a:solidFill>
                  <a:srgbClr val="0F6FC6">
                    <a:lumMod val="75000"/>
                  </a:srgbClr>
                </a:solidFill>
                <a:latin typeface="Comic Sans MS"/>
                <a:hlinkClick r:id="" action="ppaction://noaction">
                  <a:extLst>
                    <a:ext uri="{A12FA001-AC4F-418D-AE19-62706E023703}">
                      <ahyp:hlinkClr xmlns:ahyp="http://schemas.microsoft.com/office/drawing/2018/hyperlinkcolor" val="tx"/>
                    </a:ext>
                  </a:extLst>
                </a:hlinkClick>
              </a:rPr>
              <a:t>Résolution</a:t>
            </a:r>
            <a:r>
              <a:rPr lang="en-US" sz="1800" b="1" dirty="0">
                <a:solidFill>
                  <a:srgbClr val="0F6FC6">
                    <a:lumMod val="75000"/>
                  </a:srgbClr>
                </a:solidFill>
                <a:latin typeface="Comic Sans MS"/>
                <a:hlinkClick r:id="" action="ppaction://noaction">
                  <a:extLst>
                    <a:ext uri="{A12FA001-AC4F-418D-AE19-62706E023703}">
                      <ahyp:hlinkClr xmlns:ahyp="http://schemas.microsoft.com/office/drawing/2018/hyperlinkcolor" val="tx"/>
                    </a:ext>
                  </a:extLst>
                </a:hlinkClick>
              </a:rPr>
              <a:t> des </a:t>
            </a:r>
            <a:r>
              <a:rPr lang="fr-FR" sz="1800" b="1" noProof="1">
                <a:solidFill>
                  <a:srgbClr val="0F6FC6">
                    <a:lumMod val="75000"/>
                  </a:srgbClr>
                </a:solidFill>
                <a:latin typeface="Comic Sans MS"/>
                <a:hlinkClick r:id="" action="ppaction://noaction">
                  <a:extLst>
                    <a:ext uri="{A12FA001-AC4F-418D-AE19-62706E023703}">
                      <ahyp:hlinkClr xmlns:ahyp="http://schemas.microsoft.com/office/drawing/2018/hyperlinkcolor" val="tx"/>
                    </a:ext>
                  </a:extLst>
                </a:hlinkClick>
              </a:rPr>
              <a:t>Problèmes </a:t>
            </a:r>
            <a:endParaRPr lang="fr-FR" sz="1800" b="1" noProof="1">
              <a:solidFill>
                <a:srgbClr val="0F6FC6">
                  <a:lumMod val="75000"/>
                </a:srgbClr>
              </a:solidFill>
              <a:latin typeface="Comic Sans MS"/>
            </a:endParaRPr>
          </a:p>
          <a:p>
            <a:pPr marL="171450" lvl="0">
              <a:buClr>
                <a:srgbClr val="0F6FC6"/>
              </a:buClr>
            </a:pPr>
            <a:r>
              <a:rPr lang="fr-FR" sz="1800" b="1" noProof="1">
                <a:solidFill>
                  <a:srgbClr val="0F6FC6">
                    <a:lumMod val="75000"/>
                  </a:srgbClr>
                </a:solidFill>
                <a:latin typeface="Comic Sans MS"/>
                <a:hlinkClick r:id="" action="ppaction://noaction">
                  <a:extLst>
                    <a:ext uri="{A12FA001-AC4F-418D-AE19-62706E023703}">
                      <ahyp:hlinkClr xmlns:ahyp="http://schemas.microsoft.com/office/drawing/2018/hyperlinkcolor" val="tx"/>
                    </a:ext>
                  </a:extLst>
                </a:hlinkClick>
              </a:rPr>
              <a:t>6. </a:t>
            </a:r>
            <a:r>
              <a:rPr lang="fr-FR" sz="1800" b="1" dirty="0">
                <a:solidFill>
                  <a:srgbClr val="0F6FC6">
                    <a:lumMod val="75000"/>
                  </a:srgbClr>
                </a:solidFill>
                <a:latin typeface="Comic Sans MS"/>
                <a:hlinkClick r:id="" action="ppaction://noaction">
                  <a:extLst>
                    <a:ext uri="{A12FA001-AC4F-418D-AE19-62706E023703}">
                      <ahyp:hlinkClr xmlns:ahyp="http://schemas.microsoft.com/office/drawing/2018/hyperlinkcolor" val="tx"/>
                    </a:ext>
                  </a:extLst>
                </a:hlinkClick>
              </a:rPr>
              <a:t>Compréhension</a:t>
            </a:r>
            <a:r>
              <a:rPr lang="en-US" sz="1800" b="1" dirty="0">
                <a:solidFill>
                  <a:srgbClr val="0F6FC6">
                    <a:lumMod val="75000"/>
                  </a:srgbClr>
                </a:solidFill>
                <a:latin typeface="Comic Sans MS"/>
                <a:hlinkClick r:id="" action="ppaction://noaction">
                  <a:extLst>
                    <a:ext uri="{A12FA001-AC4F-418D-AE19-62706E023703}">
                      <ahyp:hlinkClr xmlns:ahyp="http://schemas.microsoft.com/office/drawing/2018/hyperlinkcolor" val="tx"/>
                    </a:ext>
                  </a:extLst>
                </a:hlinkClick>
              </a:rPr>
              <a:t> </a:t>
            </a:r>
            <a:r>
              <a:rPr lang="fr-FR" sz="1800" b="1" dirty="0">
                <a:solidFill>
                  <a:srgbClr val="0F6FC6">
                    <a:lumMod val="75000"/>
                  </a:srgbClr>
                </a:solidFill>
                <a:latin typeface="Comic Sans MS"/>
                <a:hlinkClick r:id="" action="ppaction://noaction">
                  <a:extLst>
                    <a:ext uri="{A12FA001-AC4F-418D-AE19-62706E023703}">
                      <ahyp:hlinkClr xmlns:ahyp="http://schemas.microsoft.com/office/drawing/2018/hyperlinkcolor" val="tx"/>
                    </a:ext>
                  </a:extLst>
                </a:hlinkClick>
              </a:rPr>
              <a:t>conceptuelle</a:t>
            </a:r>
            <a:endParaRPr lang="fr-FR" sz="1800" b="1" dirty="0">
              <a:solidFill>
                <a:srgbClr val="0F6FC6">
                  <a:lumMod val="75000"/>
                </a:srgbClr>
              </a:solidFill>
              <a:latin typeface="Comic Sans MS"/>
            </a:endParaRPr>
          </a:p>
          <a:p>
            <a:pPr marL="685800" lvl="0" indent="-514350">
              <a:buClr>
                <a:srgbClr val="0F6FC6"/>
              </a:buClr>
              <a:buFont typeface="Arial" panose="020B0604020202020204" pitchFamily="34" charset="0"/>
              <a:buChar char="•"/>
            </a:pPr>
            <a:r>
              <a:rPr lang="fr-FR" sz="1800" u="sng" dirty="0">
                <a:solidFill>
                  <a:srgbClr val="0F6FC6">
                    <a:lumMod val="75000"/>
                  </a:srgbClr>
                </a:solidFill>
                <a:latin typeface="Comic Sans MS"/>
              </a:rPr>
              <a:t>Activité d’apprentissage</a:t>
            </a:r>
          </a:p>
          <a:p>
            <a:pPr marL="171450" lvl="0">
              <a:buClr>
                <a:srgbClr val="0F6FC6"/>
              </a:buClr>
            </a:pPr>
            <a:r>
              <a:rPr lang="fr-FR" sz="1800" b="1" u="sng" dirty="0">
                <a:solidFill>
                  <a:srgbClr val="0F6FC6">
                    <a:lumMod val="75000"/>
                  </a:srgbClr>
                </a:solidFill>
                <a:latin typeface="Comic Sans MS"/>
              </a:rPr>
              <a:t>7. </a:t>
            </a:r>
            <a:r>
              <a:rPr lang="fr-FR" sz="1800" b="1" dirty="0">
                <a:solidFill>
                  <a:srgbClr val="0F6FC6">
                    <a:lumMod val="75000"/>
                  </a:srgbClr>
                </a:solidFill>
                <a:latin typeface="Comic Sans MS"/>
                <a:hlinkClick r:id="" action="ppaction://noaction">
                  <a:extLst>
                    <a:ext uri="{A12FA001-AC4F-418D-AE19-62706E023703}">
                      <ahyp:hlinkClr xmlns:ahyp="http://schemas.microsoft.com/office/drawing/2018/hyperlinkcolor" val="tx"/>
                    </a:ext>
                  </a:extLst>
                </a:hlinkClick>
              </a:rPr>
              <a:t>Maitrise des connaissances mathématiques et fluidité</a:t>
            </a:r>
            <a:endParaRPr lang="en-US" sz="1800" b="1" dirty="0">
              <a:solidFill>
                <a:srgbClr val="0F6FC6">
                  <a:lumMod val="75000"/>
                </a:srgbClr>
              </a:solidFill>
              <a:latin typeface="Comic Sans MS"/>
            </a:endParaRPr>
          </a:p>
          <a:p>
            <a:pPr marL="685800" indent="-514350">
              <a:buClr>
                <a:srgbClr val="0F6FC6"/>
              </a:buClr>
              <a:buFont typeface="Arial" panose="020B0604020202020204" pitchFamily="34" charset="0"/>
              <a:buChar char="•"/>
            </a:pPr>
            <a:r>
              <a:rPr lang="fr-FR" sz="1800" u="sng" dirty="0">
                <a:solidFill>
                  <a:srgbClr val="0F6FC6">
                    <a:lumMod val="75000"/>
                  </a:srgbClr>
                </a:solidFill>
                <a:latin typeface="Comic Sans MS"/>
              </a:rPr>
              <a:t>Exercices d’application</a:t>
            </a:r>
          </a:p>
          <a:p>
            <a:pPr marL="171450" lvl="0">
              <a:buClr>
                <a:srgbClr val="0F6FC6"/>
              </a:buClr>
            </a:pPr>
            <a:r>
              <a:rPr lang="fr-FR" sz="1800" b="1" dirty="0">
                <a:solidFill>
                  <a:srgbClr val="0F6FC6">
                    <a:lumMod val="75000"/>
                  </a:srgbClr>
                </a:solidFill>
                <a:latin typeface="Comic Sans MS"/>
                <a:hlinkClick r:id="" action="ppaction://noaction">
                  <a:extLst>
                    <a:ext uri="{A12FA001-AC4F-418D-AE19-62706E023703}">
                      <ahyp:hlinkClr xmlns:ahyp="http://schemas.microsoft.com/office/drawing/2018/hyperlinkcolor" val="tx"/>
                    </a:ext>
                  </a:extLst>
                </a:hlinkClick>
              </a:rPr>
              <a:t>8. </a:t>
            </a:r>
            <a:r>
              <a:rPr lang="en-US" sz="1800" b="1" dirty="0">
                <a:solidFill>
                  <a:srgbClr val="0F6FC6">
                    <a:lumMod val="75000"/>
                  </a:srgbClr>
                </a:solidFill>
                <a:latin typeface="Comic Sans MS"/>
                <a:hlinkClick r:id="" action="ppaction://noaction">
                  <a:extLst>
                    <a:ext uri="{A12FA001-AC4F-418D-AE19-62706E023703}">
                      <ahyp:hlinkClr xmlns:ahyp="http://schemas.microsoft.com/office/drawing/2018/hyperlinkcolor" val="tx"/>
                    </a:ext>
                  </a:extLst>
                </a:hlinkClick>
              </a:rPr>
              <a:t>Evaluation formative commune </a:t>
            </a:r>
            <a:endParaRPr lang="en-US" sz="1800" b="1" dirty="0">
              <a:solidFill>
                <a:srgbClr val="0F6FC6">
                  <a:lumMod val="75000"/>
                </a:srgbClr>
              </a:solidFill>
              <a:latin typeface="Comic Sans MS"/>
            </a:endParaRPr>
          </a:p>
          <a:p>
            <a:pPr marL="457200" lvl="0" indent="-285750">
              <a:buClr>
                <a:srgbClr val="0F6FC6"/>
              </a:buClr>
              <a:buFont typeface="Arial" panose="020B0604020202020204" pitchFamily="34" charset="0"/>
              <a:buChar char="•"/>
            </a:pPr>
            <a:r>
              <a:rPr lang="fr-FR" sz="1800" dirty="0">
                <a:solidFill>
                  <a:srgbClr val="0F6FC6">
                    <a:lumMod val="75000"/>
                  </a:srgbClr>
                </a:solidFill>
                <a:latin typeface="Comic Sans MS"/>
                <a:hlinkClick r:id="" action="ppaction://noaction">
                  <a:extLst>
                    <a:ext uri="{A12FA001-AC4F-418D-AE19-62706E023703}">
                      <ahyp:hlinkClr xmlns:ahyp="http://schemas.microsoft.com/office/drawing/2018/hyperlinkcolor" val="tx"/>
                    </a:ext>
                  </a:extLst>
                </a:hlinkClick>
              </a:rPr>
              <a:t>Vérifiez votre Compréhension </a:t>
            </a:r>
          </a:p>
          <a:p>
            <a:pPr marL="171450" lvl="0">
              <a:buClr>
                <a:srgbClr val="0F6FC6"/>
              </a:buClr>
            </a:pPr>
            <a:r>
              <a:rPr lang="fr-FR" sz="1800" b="1" dirty="0">
                <a:solidFill>
                  <a:srgbClr val="0F6FC6">
                    <a:lumMod val="75000"/>
                  </a:srgbClr>
                </a:solidFill>
                <a:latin typeface="Comic Sans MS"/>
                <a:cs typeface="Calibri"/>
                <a:hlinkClick r:id="" action="ppaction://noaction">
                  <a:extLst>
                    <a:ext uri="{A12FA001-AC4F-418D-AE19-62706E023703}">
                      <ahyp:hlinkClr xmlns:ahyp="http://schemas.microsoft.com/office/drawing/2018/hyperlinkcolor" val="tx"/>
                    </a:ext>
                  </a:extLst>
                </a:hlinkClick>
              </a:rPr>
              <a:t>9. </a:t>
            </a:r>
            <a:r>
              <a:rPr lang="fr-FR" sz="1800" b="1" dirty="0">
                <a:solidFill>
                  <a:srgbClr val="0F6FC6">
                    <a:lumMod val="75000"/>
                  </a:srgbClr>
                </a:solidFill>
                <a:latin typeface="Comic Sans MS"/>
                <a:hlinkClick r:id="" action="ppaction://noaction">
                  <a:extLst>
                    <a:ext uri="{A12FA001-AC4F-418D-AE19-62706E023703}">
                      <ahyp:hlinkClr xmlns:ahyp="http://schemas.microsoft.com/office/drawing/2018/hyperlinkcolor" val="tx"/>
                    </a:ext>
                  </a:extLst>
                </a:hlinkClick>
              </a:rPr>
              <a:t>Récapitulation</a:t>
            </a:r>
            <a:endParaRPr lang="fr-FR" sz="1800" b="1" dirty="0">
              <a:solidFill>
                <a:srgbClr val="0F6FC6">
                  <a:lumMod val="75000"/>
                </a:srgbClr>
              </a:solidFill>
              <a:latin typeface="Comic Sans MS"/>
              <a:cs typeface="Calibri"/>
              <a:hlinkClick r:id="" action="ppaction://noaction">
                <a:extLst>
                  <a:ext uri="{A12FA001-AC4F-418D-AE19-62706E023703}">
                    <ahyp:hlinkClr xmlns:ahyp="http://schemas.microsoft.com/office/drawing/2018/hyperlinkcolor" val="tx"/>
                  </a:ext>
                </a:extLst>
              </a:hlinkClick>
            </a:endParaRPr>
          </a:p>
          <a:p>
            <a:pPr marL="171450" lvl="0">
              <a:buClr>
                <a:srgbClr val="0F6FC6"/>
              </a:buClr>
            </a:pPr>
            <a:r>
              <a:rPr lang="fr-FR" sz="1800" b="1" dirty="0">
                <a:solidFill>
                  <a:srgbClr val="0F6FC6">
                    <a:lumMod val="75000"/>
                  </a:srgbClr>
                </a:solidFill>
                <a:latin typeface="Comic Sans MS"/>
                <a:cs typeface="Calibri"/>
                <a:hlinkClick r:id="" action="ppaction://noaction">
                  <a:extLst>
                    <a:ext uri="{A12FA001-AC4F-418D-AE19-62706E023703}">
                      <ahyp:hlinkClr xmlns:ahyp="http://schemas.microsoft.com/office/drawing/2018/hyperlinkcolor" val="tx"/>
                    </a:ext>
                  </a:extLst>
                </a:hlinkClick>
              </a:rPr>
              <a:t>10. </a:t>
            </a:r>
            <a:r>
              <a:rPr lang="fr-FR" sz="1800" b="1" dirty="0">
                <a:solidFill>
                  <a:schemeClr val="accent1">
                    <a:lumMod val="75000"/>
                  </a:schemeClr>
                </a:solidFill>
                <a:latin typeface="Comic Sans MS"/>
                <a:hlinkClick r:id="rId6" action="ppaction://hlinksldjump">
                  <a:extLst>
                    <a:ext uri="{A12FA001-AC4F-418D-AE19-62706E023703}">
                      <ahyp:hlinkClr xmlns:ahyp="http://schemas.microsoft.com/office/drawing/2018/hyperlinkcolor" val="tx"/>
                    </a:ext>
                  </a:extLst>
                </a:hlinkClick>
              </a:rPr>
              <a:t>É</a:t>
            </a:r>
            <a:r>
              <a:rPr lang="en-US" sz="1800" b="1" dirty="0">
                <a:solidFill>
                  <a:srgbClr val="0F6FC6">
                    <a:lumMod val="75000"/>
                  </a:srgbClr>
                </a:solidFill>
                <a:latin typeface="Comic Sans MS"/>
                <a:hlinkClick r:id="" action="ppaction://noaction">
                  <a:extLst>
                    <a:ext uri="{A12FA001-AC4F-418D-AE19-62706E023703}">
                      <ahyp:hlinkClr xmlns:ahyp="http://schemas.microsoft.com/office/drawing/2018/hyperlinkcolor" val="tx"/>
                    </a:ext>
                  </a:extLst>
                </a:hlinkClick>
              </a:rPr>
              <a:t>valuation </a:t>
            </a:r>
            <a:r>
              <a:rPr lang="fr-FR" sz="1800" b="1" dirty="0">
                <a:solidFill>
                  <a:srgbClr val="0F6FC6">
                    <a:lumMod val="75000"/>
                  </a:srgbClr>
                </a:solidFill>
                <a:latin typeface="Comic Sans MS"/>
                <a:hlinkClick r:id="" action="ppaction://noaction">
                  <a:extLst>
                    <a:ext uri="{A12FA001-AC4F-418D-AE19-62706E023703}">
                      <ahyp:hlinkClr xmlns:ahyp="http://schemas.microsoft.com/office/drawing/2018/hyperlinkcolor" val="tx"/>
                    </a:ext>
                  </a:extLst>
                </a:hlinkClick>
              </a:rPr>
              <a:t>sommative</a:t>
            </a:r>
            <a:endParaRPr lang="fr-FR" sz="1800" b="1" dirty="0">
              <a:solidFill>
                <a:srgbClr val="0F6FC6">
                  <a:lumMod val="75000"/>
                </a:srgbClr>
              </a:solidFill>
              <a:latin typeface="Comic Sans MS"/>
            </a:endParaRPr>
          </a:p>
          <a:p>
            <a:pPr marL="457200" lvl="0" indent="-285750">
              <a:buClr>
                <a:srgbClr val="0F6FC6"/>
              </a:buClr>
              <a:buFont typeface="Arial" panose="020B0604020202020204" pitchFamily="34" charset="0"/>
              <a:buChar char="•"/>
            </a:pPr>
            <a:r>
              <a:rPr lang="fr-FR" sz="1800" u="sng" dirty="0">
                <a:solidFill>
                  <a:srgbClr val="0F6FC6">
                    <a:lumMod val="75000"/>
                  </a:srgbClr>
                </a:solidFill>
                <a:latin typeface="Comic Sans MS"/>
                <a:cs typeface="Calibri"/>
              </a:rPr>
              <a:t>Testez vos connaissances</a:t>
            </a:r>
          </a:p>
        </p:txBody>
      </p:sp>
      <p:pic>
        <p:nvPicPr>
          <p:cNvPr id="5" name="Picture 4">
            <a:extLst>
              <a:ext uri="{FF2B5EF4-FFF2-40B4-BE49-F238E27FC236}">
                <a16:creationId xmlns:a16="http://schemas.microsoft.com/office/drawing/2014/main" id="{5BC3267F-5B8F-40EA-BD8C-397C7F240153}"/>
              </a:ext>
            </a:extLst>
          </p:cNvPr>
          <p:cNvPicPr>
            <a:picLocks noChangeAspect="1"/>
          </p:cNvPicPr>
          <p:nvPr/>
        </p:nvPicPr>
        <p:blipFill>
          <a:blip r:embed="rId7"/>
          <a:srcRect/>
          <a:stretch/>
        </p:blipFill>
        <p:spPr>
          <a:xfrm flipH="1">
            <a:off x="11195089" y="106908"/>
            <a:ext cx="606363" cy="1781002"/>
          </a:xfrm>
          <a:prstGeom prst="rect">
            <a:avLst/>
          </a:prstGeom>
        </p:spPr>
      </p:pic>
    </p:spTree>
    <p:custDataLst>
      <p:tags r:id="rId1"/>
    </p:custDataLst>
    <p:extLst>
      <p:ext uri="{BB962C8B-B14F-4D97-AF65-F5344CB8AC3E}">
        <p14:creationId xmlns:p14="http://schemas.microsoft.com/office/powerpoint/2010/main" val="260229039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1" name="Straight Arrow Connector 10">
            <a:extLst>
              <a:ext uri="{FF2B5EF4-FFF2-40B4-BE49-F238E27FC236}">
                <a16:creationId xmlns:a16="http://schemas.microsoft.com/office/drawing/2014/main" id="{D55BE528-E435-EE20-5420-7195B4C53DA6}"/>
              </a:ext>
            </a:extLst>
          </p:cNvPr>
          <p:cNvCxnSpPr>
            <a:cxnSpLocks/>
          </p:cNvCxnSpPr>
          <p:nvPr/>
        </p:nvCxnSpPr>
        <p:spPr>
          <a:xfrm flipH="1">
            <a:off x="1726321" y="2167129"/>
            <a:ext cx="2194560" cy="0"/>
          </a:xfrm>
          <a:prstGeom prst="straightConnector1">
            <a:avLst/>
          </a:prstGeom>
          <a:ln w="19050">
            <a:solidFill>
              <a:schemeClr val="tx1">
                <a:lumMod val="65000"/>
                <a:lumOff val="35000"/>
              </a:schemeClr>
            </a:solidFill>
            <a:headEnd type="triangle" w="lg" len="lg"/>
            <a:tailEnd type="triangle" w="lg" len="lg"/>
          </a:ln>
        </p:spPr>
        <p:style>
          <a:lnRef idx="1">
            <a:schemeClr val="accent1"/>
          </a:lnRef>
          <a:fillRef idx="0">
            <a:schemeClr val="accent1"/>
          </a:fillRef>
          <a:effectRef idx="0">
            <a:schemeClr val="accent1"/>
          </a:effectRef>
          <a:fontRef idx="minor">
            <a:schemeClr val="tx1"/>
          </a:fontRef>
        </p:style>
      </p:cxnSp>
      <p:sp>
        <p:nvSpPr>
          <p:cNvPr id="19" name="Rectangle 18">
            <a:extLst>
              <a:ext uri="{FF2B5EF4-FFF2-40B4-BE49-F238E27FC236}">
                <a16:creationId xmlns:a16="http://schemas.microsoft.com/office/drawing/2014/main" id="{B3EFFEDC-48E4-FBD9-975D-58455E331E92}"/>
              </a:ext>
            </a:extLst>
          </p:cNvPr>
          <p:cNvSpPr/>
          <p:nvPr/>
        </p:nvSpPr>
        <p:spPr>
          <a:xfrm>
            <a:off x="1726321" y="2404871"/>
            <a:ext cx="2186773" cy="2743200"/>
          </a:xfrm>
          <a:prstGeom prst="rect">
            <a:avLst/>
          </a:prstGeom>
          <a:solidFill>
            <a:srgbClr val="C7E6F5"/>
          </a:solidFill>
          <a:ln w="381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Google Shape;222;p10">
            <a:extLst>
              <a:ext uri="{FF2B5EF4-FFF2-40B4-BE49-F238E27FC236}">
                <a16:creationId xmlns:a16="http://schemas.microsoft.com/office/drawing/2014/main" id="{EAFE406F-6A07-4199-B8EC-00309B311A8C}"/>
              </a:ext>
            </a:extLst>
          </p:cNvPr>
          <p:cNvSpPr txBox="1"/>
          <p:nvPr/>
        </p:nvSpPr>
        <p:spPr>
          <a:xfrm>
            <a:off x="0" y="572301"/>
            <a:ext cx="12192000" cy="1077178"/>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fr-FR" sz="3200" b="1" dirty="0">
                <a:solidFill>
                  <a:schemeClr val="bg1"/>
                </a:solidFill>
                <a:latin typeface="Comic Sans MS"/>
                <a:sym typeface="Comic Sans MS"/>
              </a:rPr>
              <a:t>Combien de carrés de côtés mesurant 1 unité de longueur faut-il pour paver ce rectangle ? </a:t>
            </a:r>
            <a:endParaRPr lang="en-US" sz="3200" b="1" dirty="0">
              <a:solidFill>
                <a:schemeClr val="bg1"/>
              </a:solidFill>
              <a:latin typeface="Comic Sans MS"/>
              <a:sym typeface="Comic Sans MS"/>
            </a:endParaRPr>
          </a:p>
        </p:txBody>
      </p:sp>
      <p:sp>
        <p:nvSpPr>
          <p:cNvPr id="8" name="TextBox 7">
            <a:extLst>
              <a:ext uri="{FF2B5EF4-FFF2-40B4-BE49-F238E27FC236}">
                <a16:creationId xmlns:a16="http://schemas.microsoft.com/office/drawing/2014/main" id="{F05CDF07-01A8-D19C-B527-1C4DB2957AAD}"/>
              </a:ext>
            </a:extLst>
          </p:cNvPr>
          <p:cNvSpPr txBox="1"/>
          <p:nvPr/>
        </p:nvSpPr>
        <p:spPr>
          <a:xfrm>
            <a:off x="6273811" y="2404871"/>
            <a:ext cx="5653729" cy="1083374"/>
          </a:xfrm>
          <a:prstGeom prst="rect">
            <a:avLst/>
          </a:prstGeom>
          <a:noFill/>
        </p:spPr>
        <p:txBody>
          <a:bodyPr wrap="square">
            <a:spAutoFit/>
          </a:bodyPr>
          <a:lstStyle/>
          <a:p>
            <a:pPr marL="0" marR="0" lvl="0" indent="-228600" defTabSz="914400" rtl="0" eaLnBrk="1" fontAlgn="auto" latinLnBrk="0" hangingPunct="1">
              <a:lnSpc>
                <a:spcPct val="115000"/>
              </a:lnSpc>
              <a:spcBef>
                <a:spcPts val="0"/>
              </a:spcBef>
              <a:spcAft>
                <a:spcPts val="0"/>
              </a:spcAft>
              <a:buClr>
                <a:srgbClr val="000000"/>
              </a:buClr>
              <a:buSzPts val="1400"/>
              <a:buFont typeface="Arial"/>
              <a:buNone/>
              <a:tabLst/>
              <a:defRPr/>
            </a:pPr>
            <a:r>
              <a:rPr kumimoji="0" lang="fr-FR" sz="2800" i="0" u="none" strike="noStrike" kern="0" cap="none" spc="0" normalizeH="0" baseline="0" dirty="0">
                <a:ln>
                  <a:noFill/>
                </a:ln>
                <a:solidFill>
                  <a:schemeClr val="tx1">
                    <a:lumMod val="65000"/>
                    <a:lumOff val="35000"/>
                  </a:schemeClr>
                </a:solidFill>
                <a:effectLst/>
                <a:uLnTx/>
                <a:uFillTx/>
                <a:latin typeface="+mn-lt"/>
                <a:ea typeface="Calibri" panose="020F0502020204030204" pitchFamily="34" charset="0"/>
                <a:cs typeface="Arial" panose="020B0604020202020204" pitchFamily="34" charset="0"/>
                <a:sym typeface="Calibri"/>
              </a:rPr>
              <a:t>Il faut _____ carrés pour paver ce rectangle.</a:t>
            </a:r>
          </a:p>
        </p:txBody>
      </p:sp>
      <p:sp>
        <p:nvSpPr>
          <p:cNvPr id="13" name="Rectangle: Rounded Corners 12">
            <a:extLst>
              <a:ext uri="{FF2B5EF4-FFF2-40B4-BE49-F238E27FC236}">
                <a16:creationId xmlns:a16="http://schemas.microsoft.com/office/drawing/2014/main" id="{5014936D-D87B-D020-69E9-1A1E62285C53}"/>
              </a:ext>
            </a:extLst>
          </p:cNvPr>
          <p:cNvSpPr/>
          <p:nvPr/>
        </p:nvSpPr>
        <p:spPr>
          <a:xfrm>
            <a:off x="7522949" y="2205913"/>
            <a:ext cx="1387803" cy="914400"/>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a:solidFill>
                  <a:srgbClr val="74C274"/>
                </a:solidFill>
              </a:rPr>
              <a:t>20</a:t>
            </a:r>
          </a:p>
        </p:txBody>
      </p:sp>
      <p:sp>
        <p:nvSpPr>
          <p:cNvPr id="6" name="Rectangle: Rounded Corners 5">
            <a:extLst>
              <a:ext uri="{FF2B5EF4-FFF2-40B4-BE49-F238E27FC236}">
                <a16:creationId xmlns:a16="http://schemas.microsoft.com/office/drawing/2014/main" id="{21CC24BC-EE03-CC96-1464-2CEF401EDAFE}"/>
              </a:ext>
            </a:extLst>
          </p:cNvPr>
          <p:cNvSpPr/>
          <p:nvPr/>
        </p:nvSpPr>
        <p:spPr>
          <a:xfrm>
            <a:off x="2358163" y="1846559"/>
            <a:ext cx="923087" cy="547020"/>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800" dirty="0">
                <a:solidFill>
                  <a:schemeClr val="tx1">
                    <a:lumMod val="65000"/>
                    <a:lumOff val="35000"/>
                  </a:schemeClr>
                </a:solidFill>
              </a:rPr>
              <a:t>4 unités</a:t>
            </a:r>
          </a:p>
        </p:txBody>
      </p:sp>
      <p:cxnSp>
        <p:nvCxnSpPr>
          <p:cNvPr id="10" name="Straight Arrow Connector 9">
            <a:extLst>
              <a:ext uri="{FF2B5EF4-FFF2-40B4-BE49-F238E27FC236}">
                <a16:creationId xmlns:a16="http://schemas.microsoft.com/office/drawing/2014/main" id="{17754024-4AE2-30DA-9514-423473E173AE}"/>
              </a:ext>
            </a:extLst>
          </p:cNvPr>
          <p:cNvCxnSpPr/>
          <p:nvPr/>
        </p:nvCxnSpPr>
        <p:spPr>
          <a:xfrm>
            <a:off x="4155141" y="2404871"/>
            <a:ext cx="0" cy="2743200"/>
          </a:xfrm>
          <a:prstGeom prst="straightConnector1">
            <a:avLst/>
          </a:prstGeom>
          <a:ln w="19050">
            <a:solidFill>
              <a:schemeClr val="tx1">
                <a:lumMod val="65000"/>
                <a:lumOff val="35000"/>
              </a:schemeClr>
            </a:solidFill>
            <a:headEnd type="triangle" w="lg" len="lg"/>
            <a:tailEnd type="triangle" w="lg" len="lg"/>
          </a:ln>
        </p:spPr>
        <p:style>
          <a:lnRef idx="1">
            <a:schemeClr val="accent1"/>
          </a:lnRef>
          <a:fillRef idx="0">
            <a:schemeClr val="accent1"/>
          </a:fillRef>
          <a:effectRef idx="0">
            <a:schemeClr val="accent1"/>
          </a:effectRef>
          <a:fontRef idx="minor">
            <a:schemeClr val="tx1"/>
          </a:fontRef>
        </p:style>
      </p:cxnSp>
      <p:sp>
        <p:nvSpPr>
          <p:cNvPr id="7" name="Rectangle: Rounded Corners 6">
            <a:extLst>
              <a:ext uri="{FF2B5EF4-FFF2-40B4-BE49-F238E27FC236}">
                <a16:creationId xmlns:a16="http://schemas.microsoft.com/office/drawing/2014/main" id="{E2F43219-58CB-D174-E81F-D2566F3664B1}"/>
              </a:ext>
            </a:extLst>
          </p:cNvPr>
          <p:cNvSpPr/>
          <p:nvPr/>
        </p:nvSpPr>
        <p:spPr>
          <a:xfrm>
            <a:off x="3957918" y="3500024"/>
            <a:ext cx="1932150" cy="552893"/>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000" dirty="0">
                <a:solidFill>
                  <a:schemeClr val="tx1">
                    <a:lumMod val="65000"/>
                    <a:lumOff val="35000"/>
                  </a:schemeClr>
                </a:solidFill>
              </a:rPr>
              <a:t>5 </a:t>
            </a:r>
            <a:r>
              <a:rPr lang="fr-FR" sz="2000" dirty="0">
                <a:solidFill>
                  <a:schemeClr val="tx1">
                    <a:lumMod val="65000"/>
                    <a:lumOff val="35000"/>
                  </a:schemeClr>
                </a:solidFill>
              </a:rPr>
              <a:t>unités</a:t>
            </a:r>
          </a:p>
        </p:txBody>
      </p:sp>
      <p:graphicFrame>
        <p:nvGraphicFramePr>
          <p:cNvPr id="4" name="Table 5">
            <a:extLst>
              <a:ext uri="{FF2B5EF4-FFF2-40B4-BE49-F238E27FC236}">
                <a16:creationId xmlns:a16="http://schemas.microsoft.com/office/drawing/2014/main" id="{58120841-B75B-B991-A22D-0496DB9C0DB1}"/>
              </a:ext>
            </a:extLst>
          </p:cNvPr>
          <p:cNvGraphicFramePr>
            <a:graphicFrameLocks noGrp="1"/>
          </p:cNvGraphicFramePr>
          <p:nvPr>
            <p:extLst>
              <p:ext uri="{D42A27DB-BD31-4B8C-83A1-F6EECF244321}">
                <p14:modId xmlns:p14="http://schemas.microsoft.com/office/powerpoint/2010/main" val="3070141217"/>
              </p:ext>
            </p:extLst>
          </p:nvPr>
        </p:nvGraphicFramePr>
        <p:xfrm>
          <a:off x="1726321" y="2404871"/>
          <a:ext cx="2194560" cy="2743200"/>
        </p:xfrm>
        <a:graphic>
          <a:graphicData uri="http://schemas.openxmlformats.org/drawingml/2006/table">
            <a:tbl>
              <a:tblPr firstRow="1" bandRow="1">
                <a:tableStyleId>{4CE2D9AB-6080-4C24-9549-F0847BFA2F4B}</a:tableStyleId>
              </a:tblPr>
              <a:tblGrid>
                <a:gridCol w="548640">
                  <a:extLst>
                    <a:ext uri="{9D8B030D-6E8A-4147-A177-3AD203B41FA5}">
                      <a16:colId xmlns:a16="http://schemas.microsoft.com/office/drawing/2014/main" val="3438670438"/>
                    </a:ext>
                  </a:extLst>
                </a:gridCol>
                <a:gridCol w="548640">
                  <a:extLst>
                    <a:ext uri="{9D8B030D-6E8A-4147-A177-3AD203B41FA5}">
                      <a16:colId xmlns:a16="http://schemas.microsoft.com/office/drawing/2014/main" val="961341308"/>
                    </a:ext>
                  </a:extLst>
                </a:gridCol>
                <a:gridCol w="548640">
                  <a:extLst>
                    <a:ext uri="{9D8B030D-6E8A-4147-A177-3AD203B41FA5}">
                      <a16:colId xmlns:a16="http://schemas.microsoft.com/office/drawing/2014/main" val="193280024"/>
                    </a:ext>
                  </a:extLst>
                </a:gridCol>
                <a:gridCol w="548640">
                  <a:extLst>
                    <a:ext uri="{9D8B030D-6E8A-4147-A177-3AD203B41FA5}">
                      <a16:colId xmlns:a16="http://schemas.microsoft.com/office/drawing/2014/main" val="3244664163"/>
                    </a:ext>
                  </a:extLst>
                </a:gridCol>
              </a:tblGrid>
              <a:tr h="548640">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76265789"/>
                  </a:ext>
                </a:extLst>
              </a:tr>
              <a:tr h="548640">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633845271"/>
                  </a:ext>
                </a:extLst>
              </a:tr>
              <a:tr h="548640">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742847328"/>
                  </a:ext>
                </a:extLst>
              </a:tr>
              <a:tr h="548640">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263597119"/>
                  </a:ext>
                </a:extLst>
              </a:tr>
              <a:tr h="548640">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759959616"/>
                  </a:ext>
                </a:extLst>
              </a:tr>
            </a:tbl>
          </a:graphicData>
        </a:graphic>
      </p:graphicFrame>
    </p:spTree>
    <p:custDataLst>
      <p:tags r:id="rId1"/>
    </p:custDataLst>
    <p:extLst>
      <p:ext uri="{BB962C8B-B14F-4D97-AF65-F5344CB8AC3E}">
        <p14:creationId xmlns:p14="http://schemas.microsoft.com/office/powerpoint/2010/main" val="30540403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up)">
                                      <p:cBhvr>
                                        <p:cTn id="7" dur="1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fade">
                                      <p:cBhvr>
                                        <p:cTn id="12"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Google Shape;222;p10">
            <a:extLst>
              <a:ext uri="{FF2B5EF4-FFF2-40B4-BE49-F238E27FC236}">
                <a16:creationId xmlns:a16="http://schemas.microsoft.com/office/drawing/2014/main" id="{EAFE406F-6A07-4199-B8EC-00309B311A8C}"/>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fr-FR" sz="3200" b="1" dirty="0">
                <a:solidFill>
                  <a:schemeClr val="bg1"/>
                </a:solidFill>
                <a:latin typeface="Comic Sans MS"/>
                <a:sym typeface="Comic Sans MS"/>
              </a:rPr>
              <a:t>Déduisez la règle.</a:t>
            </a:r>
          </a:p>
        </p:txBody>
      </p:sp>
      <p:graphicFrame>
        <p:nvGraphicFramePr>
          <p:cNvPr id="3" name="Table 5">
            <a:extLst>
              <a:ext uri="{FF2B5EF4-FFF2-40B4-BE49-F238E27FC236}">
                <a16:creationId xmlns:a16="http://schemas.microsoft.com/office/drawing/2014/main" id="{B54BCFDC-EA42-00C2-FFC4-088455FD5C2A}"/>
              </a:ext>
            </a:extLst>
          </p:cNvPr>
          <p:cNvGraphicFramePr>
            <a:graphicFrameLocks noGrp="1"/>
          </p:cNvGraphicFramePr>
          <p:nvPr>
            <p:extLst>
              <p:ext uri="{D42A27DB-BD31-4B8C-83A1-F6EECF244321}">
                <p14:modId xmlns:p14="http://schemas.microsoft.com/office/powerpoint/2010/main" val="817667206"/>
              </p:ext>
            </p:extLst>
          </p:nvPr>
        </p:nvGraphicFramePr>
        <p:xfrm>
          <a:off x="13447" y="1154881"/>
          <a:ext cx="4389120" cy="3291840"/>
        </p:xfrm>
        <a:graphic>
          <a:graphicData uri="http://schemas.openxmlformats.org/drawingml/2006/table">
            <a:tbl>
              <a:tblPr firstRow="1" bandRow="1">
                <a:tableStyleId>{4CE2D9AB-6080-4C24-9549-F0847BFA2F4B}</a:tableStyleId>
              </a:tblPr>
              <a:tblGrid>
                <a:gridCol w="548640">
                  <a:extLst>
                    <a:ext uri="{9D8B030D-6E8A-4147-A177-3AD203B41FA5}">
                      <a16:colId xmlns:a16="http://schemas.microsoft.com/office/drawing/2014/main" val="3438670438"/>
                    </a:ext>
                  </a:extLst>
                </a:gridCol>
                <a:gridCol w="548640">
                  <a:extLst>
                    <a:ext uri="{9D8B030D-6E8A-4147-A177-3AD203B41FA5}">
                      <a16:colId xmlns:a16="http://schemas.microsoft.com/office/drawing/2014/main" val="961341308"/>
                    </a:ext>
                  </a:extLst>
                </a:gridCol>
                <a:gridCol w="548640">
                  <a:extLst>
                    <a:ext uri="{9D8B030D-6E8A-4147-A177-3AD203B41FA5}">
                      <a16:colId xmlns:a16="http://schemas.microsoft.com/office/drawing/2014/main" val="193280024"/>
                    </a:ext>
                  </a:extLst>
                </a:gridCol>
                <a:gridCol w="548640">
                  <a:extLst>
                    <a:ext uri="{9D8B030D-6E8A-4147-A177-3AD203B41FA5}">
                      <a16:colId xmlns:a16="http://schemas.microsoft.com/office/drawing/2014/main" val="3244664163"/>
                    </a:ext>
                  </a:extLst>
                </a:gridCol>
                <a:gridCol w="548640">
                  <a:extLst>
                    <a:ext uri="{9D8B030D-6E8A-4147-A177-3AD203B41FA5}">
                      <a16:colId xmlns:a16="http://schemas.microsoft.com/office/drawing/2014/main" val="3850138817"/>
                    </a:ext>
                  </a:extLst>
                </a:gridCol>
                <a:gridCol w="548640">
                  <a:extLst>
                    <a:ext uri="{9D8B030D-6E8A-4147-A177-3AD203B41FA5}">
                      <a16:colId xmlns:a16="http://schemas.microsoft.com/office/drawing/2014/main" val="2047809592"/>
                    </a:ext>
                  </a:extLst>
                </a:gridCol>
                <a:gridCol w="548640">
                  <a:extLst>
                    <a:ext uri="{9D8B030D-6E8A-4147-A177-3AD203B41FA5}">
                      <a16:colId xmlns:a16="http://schemas.microsoft.com/office/drawing/2014/main" val="2574371119"/>
                    </a:ext>
                  </a:extLst>
                </a:gridCol>
                <a:gridCol w="548640">
                  <a:extLst>
                    <a:ext uri="{9D8B030D-6E8A-4147-A177-3AD203B41FA5}">
                      <a16:colId xmlns:a16="http://schemas.microsoft.com/office/drawing/2014/main" val="1994960056"/>
                    </a:ext>
                  </a:extLst>
                </a:gridCol>
              </a:tblGrid>
              <a:tr h="548640">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76265789"/>
                  </a:ext>
                </a:extLst>
              </a:tr>
              <a:tr h="548640">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633845271"/>
                  </a:ext>
                </a:extLst>
              </a:tr>
              <a:tr h="548640">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742847328"/>
                  </a:ext>
                </a:extLst>
              </a:tr>
              <a:tr h="548640">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263597119"/>
                  </a:ext>
                </a:extLst>
              </a:tr>
              <a:tr h="548640">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759959616"/>
                  </a:ext>
                </a:extLst>
              </a:tr>
              <a:tr h="548640">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580784445"/>
                  </a:ext>
                </a:extLst>
              </a:tr>
            </a:tbl>
          </a:graphicData>
        </a:graphic>
      </p:graphicFrame>
      <p:sp>
        <p:nvSpPr>
          <p:cNvPr id="5" name="Rectangle 4">
            <a:extLst>
              <a:ext uri="{FF2B5EF4-FFF2-40B4-BE49-F238E27FC236}">
                <a16:creationId xmlns:a16="http://schemas.microsoft.com/office/drawing/2014/main" id="{361A3C12-2F0A-5BD6-4015-6E1F4E2766C6}"/>
              </a:ext>
            </a:extLst>
          </p:cNvPr>
          <p:cNvSpPr/>
          <p:nvPr/>
        </p:nvSpPr>
        <p:spPr>
          <a:xfrm>
            <a:off x="558185" y="1702074"/>
            <a:ext cx="3282576" cy="2194560"/>
          </a:xfrm>
          <a:prstGeom prst="rect">
            <a:avLst/>
          </a:prstGeom>
          <a:solidFill>
            <a:srgbClr val="C7E6F5">
              <a:alpha val="50000"/>
            </a:srgbClr>
          </a:solidFill>
          <a:ln w="381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aphicFrame>
        <p:nvGraphicFramePr>
          <p:cNvPr id="9" name="Table 5">
            <a:extLst>
              <a:ext uri="{FF2B5EF4-FFF2-40B4-BE49-F238E27FC236}">
                <a16:creationId xmlns:a16="http://schemas.microsoft.com/office/drawing/2014/main" id="{43A774ED-8183-2F4D-D6A4-B225D1418186}"/>
              </a:ext>
            </a:extLst>
          </p:cNvPr>
          <p:cNvGraphicFramePr>
            <a:graphicFrameLocks noGrp="1"/>
          </p:cNvGraphicFramePr>
          <p:nvPr>
            <p:extLst>
              <p:ext uri="{D42A27DB-BD31-4B8C-83A1-F6EECF244321}">
                <p14:modId xmlns:p14="http://schemas.microsoft.com/office/powerpoint/2010/main" val="2847211035"/>
              </p:ext>
            </p:extLst>
          </p:nvPr>
        </p:nvGraphicFramePr>
        <p:xfrm>
          <a:off x="4636827" y="1425811"/>
          <a:ext cx="3840480" cy="2743200"/>
        </p:xfrm>
        <a:graphic>
          <a:graphicData uri="http://schemas.openxmlformats.org/drawingml/2006/table">
            <a:tbl>
              <a:tblPr firstRow="1" bandRow="1">
                <a:tableStyleId>{4CE2D9AB-6080-4C24-9549-F0847BFA2F4B}</a:tableStyleId>
              </a:tblPr>
              <a:tblGrid>
                <a:gridCol w="548640">
                  <a:extLst>
                    <a:ext uri="{9D8B030D-6E8A-4147-A177-3AD203B41FA5}">
                      <a16:colId xmlns:a16="http://schemas.microsoft.com/office/drawing/2014/main" val="3438670438"/>
                    </a:ext>
                  </a:extLst>
                </a:gridCol>
                <a:gridCol w="548640">
                  <a:extLst>
                    <a:ext uri="{9D8B030D-6E8A-4147-A177-3AD203B41FA5}">
                      <a16:colId xmlns:a16="http://schemas.microsoft.com/office/drawing/2014/main" val="961341308"/>
                    </a:ext>
                  </a:extLst>
                </a:gridCol>
                <a:gridCol w="548640">
                  <a:extLst>
                    <a:ext uri="{9D8B030D-6E8A-4147-A177-3AD203B41FA5}">
                      <a16:colId xmlns:a16="http://schemas.microsoft.com/office/drawing/2014/main" val="193280024"/>
                    </a:ext>
                  </a:extLst>
                </a:gridCol>
                <a:gridCol w="548640">
                  <a:extLst>
                    <a:ext uri="{9D8B030D-6E8A-4147-A177-3AD203B41FA5}">
                      <a16:colId xmlns:a16="http://schemas.microsoft.com/office/drawing/2014/main" val="3244664163"/>
                    </a:ext>
                  </a:extLst>
                </a:gridCol>
                <a:gridCol w="548640">
                  <a:extLst>
                    <a:ext uri="{9D8B030D-6E8A-4147-A177-3AD203B41FA5}">
                      <a16:colId xmlns:a16="http://schemas.microsoft.com/office/drawing/2014/main" val="3850138817"/>
                    </a:ext>
                  </a:extLst>
                </a:gridCol>
                <a:gridCol w="548640">
                  <a:extLst>
                    <a:ext uri="{9D8B030D-6E8A-4147-A177-3AD203B41FA5}">
                      <a16:colId xmlns:a16="http://schemas.microsoft.com/office/drawing/2014/main" val="2047809592"/>
                    </a:ext>
                  </a:extLst>
                </a:gridCol>
                <a:gridCol w="548640">
                  <a:extLst>
                    <a:ext uri="{9D8B030D-6E8A-4147-A177-3AD203B41FA5}">
                      <a16:colId xmlns:a16="http://schemas.microsoft.com/office/drawing/2014/main" val="2574371119"/>
                    </a:ext>
                  </a:extLst>
                </a:gridCol>
              </a:tblGrid>
              <a:tr h="548640">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76265789"/>
                  </a:ext>
                </a:extLst>
              </a:tr>
              <a:tr h="548640">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633845271"/>
                  </a:ext>
                </a:extLst>
              </a:tr>
              <a:tr h="548640">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742847328"/>
                  </a:ext>
                </a:extLst>
              </a:tr>
              <a:tr h="548640">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263597119"/>
                  </a:ext>
                </a:extLst>
              </a:tr>
              <a:tr h="548640">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759959616"/>
                  </a:ext>
                </a:extLst>
              </a:tr>
            </a:tbl>
          </a:graphicData>
        </a:graphic>
      </p:graphicFrame>
      <p:sp>
        <p:nvSpPr>
          <p:cNvPr id="12" name="Rectangle 11">
            <a:extLst>
              <a:ext uri="{FF2B5EF4-FFF2-40B4-BE49-F238E27FC236}">
                <a16:creationId xmlns:a16="http://schemas.microsoft.com/office/drawing/2014/main" id="{3E4F34C1-6E79-E891-FDC8-E2C12202B3B0}"/>
              </a:ext>
            </a:extLst>
          </p:cNvPr>
          <p:cNvSpPr/>
          <p:nvPr/>
        </p:nvSpPr>
        <p:spPr>
          <a:xfrm>
            <a:off x="5181565" y="1973004"/>
            <a:ext cx="2744694" cy="1642360"/>
          </a:xfrm>
          <a:prstGeom prst="rect">
            <a:avLst/>
          </a:prstGeom>
          <a:solidFill>
            <a:srgbClr val="C7E6F5"/>
          </a:solidFill>
          <a:ln w="381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aphicFrame>
        <p:nvGraphicFramePr>
          <p:cNvPr id="14" name="Table 4">
            <a:extLst>
              <a:ext uri="{FF2B5EF4-FFF2-40B4-BE49-F238E27FC236}">
                <a16:creationId xmlns:a16="http://schemas.microsoft.com/office/drawing/2014/main" id="{9CE46992-B29F-AAAF-597B-3332C56DB591}"/>
              </a:ext>
            </a:extLst>
          </p:cNvPr>
          <p:cNvGraphicFramePr>
            <a:graphicFrameLocks noGrp="1"/>
          </p:cNvGraphicFramePr>
          <p:nvPr>
            <p:extLst>
              <p:ext uri="{D42A27DB-BD31-4B8C-83A1-F6EECF244321}">
                <p14:modId xmlns:p14="http://schemas.microsoft.com/office/powerpoint/2010/main" val="2512111313"/>
              </p:ext>
            </p:extLst>
          </p:nvPr>
        </p:nvGraphicFramePr>
        <p:xfrm>
          <a:off x="5183059" y="1969444"/>
          <a:ext cx="2743200" cy="1645920"/>
        </p:xfrm>
        <a:graphic>
          <a:graphicData uri="http://schemas.openxmlformats.org/drawingml/2006/table">
            <a:tbl>
              <a:tblPr firstRow="1" bandRow="1">
                <a:tableStyleId>{4CE2D9AB-6080-4C24-9549-F0847BFA2F4B}</a:tableStyleId>
              </a:tblPr>
              <a:tblGrid>
                <a:gridCol w="548640">
                  <a:extLst>
                    <a:ext uri="{9D8B030D-6E8A-4147-A177-3AD203B41FA5}">
                      <a16:colId xmlns:a16="http://schemas.microsoft.com/office/drawing/2014/main" val="3545524620"/>
                    </a:ext>
                  </a:extLst>
                </a:gridCol>
                <a:gridCol w="548640">
                  <a:extLst>
                    <a:ext uri="{9D8B030D-6E8A-4147-A177-3AD203B41FA5}">
                      <a16:colId xmlns:a16="http://schemas.microsoft.com/office/drawing/2014/main" val="4045141759"/>
                    </a:ext>
                  </a:extLst>
                </a:gridCol>
                <a:gridCol w="548640">
                  <a:extLst>
                    <a:ext uri="{9D8B030D-6E8A-4147-A177-3AD203B41FA5}">
                      <a16:colId xmlns:a16="http://schemas.microsoft.com/office/drawing/2014/main" val="3213269107"/>
                    </a:ext>
                  </a:extLst>
                </a:gridCol>
                <a:gridCol w="548640">
                  <a:extLst>
                    <a:ext uri="{9D8B030D-6E8A-4147-A177-3AD203B41FA5}">
                      <a16:colId xmlns:a16="http://schemas.microsoft.com/office/drawing/2014/main" val="2349249506"/>
                    </a:ext>
                  </a:extLst>
                </a:gridCol>
                <a:gridCol w="548640">
                  <a:extLst>
                    <a:ext uri="{9D8B030D-6E8A-4147-A177-3AD203B41FA5}">
                      <a16:colId xmlns:a16="http://schemas.microsoft.com/office/drawing/2014/main" val="4158857002"/>
                    </a:ext>
                  </a:extLst>
                </a:gridCol>
              </a:tblGrid>
              <a:tr h="548640">
                <a:tc>
                  <a:txBody>
                    <a:bodyPr/>
                    <a:lstStyle/>
                    <a:p>
                      <a:endParaRPr lang="en-US" dirty="0"/>
                    </a:p>
                  </a:txBody>
                  <a:tcP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435969889"/>
                  </a:ext>
                </a:extLst>
              </a:tr>
              <a:tr h="548640">
                <a:tc>
                  <a:txBody>
                    <a:bodyPr/>
                    <a:lstStyle/>
                    <a:p>
                      <a:endParaRPr lang="en-US" dirty="0"/>
                    </a:p>
                  </a:txBody>
                  <a:tcP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178637811"/>
                  </a:ext>
                </a:extLst>
              </a:tr>
              <a:tr h="548640">
                <a:tc>
                  <a:txBody>
                    <a:bodyPr/>
                    <a:lstStyle/>
                    <a:p>
                      <a:endParaRPr lang="en-US" dirty="0"/>
                    </a:p>
                  </a:txBody>
                  <a:tcP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87178367"/>
                  </a:ext>
                </a:extLst>
              </a:tr>
            </a:tbl>
          </a:graphicData>
        </a:graphic>
      </p:graphicFrame>
      <p:cxnSp>
        <p:nvCxnSpPr>
          <p:cNvPr id="15" name="Straight Arrow Connector 14">
            <a:extLst>
              <a:ext uri="{FF2B5EF4-FFF2-40B4-BE49-F238E27FC236}">
                <a16:creationId xmlns:a16="http://schemas.microsoft.com/office/drawing/2014/main" id="{846E4E29-1F63-57E3-BA8E-7E8A3B77BAE2}"/>
              </a:ext>
            </a:extLst>
          </p:cNvPr>
          <p:cNvCxnSpPr>
            <a:cxnSpLocks/>
          </p:cNvCxnSpPr>
          <p:nvPr/>
        </p:nvCxnSpPr>
        <p:spPr>
          <a:xfrm flipH="1">
            <a:off x="8725014" y="1464332"/>
            <a:ext cx="2194560" cy="0"/>
          </a:xfrm>
          <a:prstGeom prst="straightConnector1">
            <a:avLst/>
          </a:prstGeom>
          <a:ln w="19050">
            <a:solidFill>
              <a:schemeClr val="tx1">
                <a:lumMod val="65000"/>
                <a:lumOff val="35000"/>
              </a:schemeClr>
            </a:solidFill>
            <a:headEnd type="triangle" w="lg" len="lg"/>
            <a:tailEnd type="triangle" w="lg" len="lg"/>
          </a:ln>
        </p:spPr>
        <p:style>
          <a:lnRef idx="1">
            <a:schemeClr val="accent1"/>
          </a:lnRef>
          <a:fillRef idx="0">
            <a:schemeClr val="accent1"/>
          </a:fillRef>
          <a:effectRef idx="0">
            <a:schemeClr val="accent1"/>
          </a:effectRef>
          <a:fontRef idx="minor">
            <a:schemeClr val="tx1"/>
          </a:fontRef>
        </p:style>
      </p:cxnSp>
      <p:sp>
        <p:nvSpPr>
          <p:cNvPr id="16" name="Rectangle 15">
            <a:extLst>
              <a:ext uri="{FF2B5EF4-FFF2-40B4-BE49-F238E27FC236}">
                <a16:creationId xmlns:a16="http://schemas.microsoft.com/office/drawing/2014/main" id="{729CC405-E062-AAC8-C2C8-B1D4C9062E0E}"/>
              </a:ext>
            </a:extLst>
          </p:cNvPr>
          <p:cNvSpPr/>
          <p:nvPr/>
        </p:nvSpPr>
        <p:spPr>
          <a:xfrm>
            <a:off x="8725014" y="1702074"/>
            <a:ext cx="2186773" cy="2743200"/>
          </a:xfrm>
          <a:prstGeom prst="rect">
            <a:avLst/>
          </a:prstGeom>
          <a:solidFill>
            <a:srgbClr val="C7E6F5"/>
          </a:solidFill>
          <a:ln w="381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 name="Rectangle: Rounded Corners 16">
            <a:extLst>
              <a:ext uri="{FF2B5EF4-FFF2-40B4-BE49-F238E27FC236}">
                <a16:creationId xmlns:a16="http://schemas.microsoft.com/office/drawing/2014/main" id="{59E3CCF4-AC2C-4156-F035-815CF53E3269}"/>
              </a:ext>
            </a:extLst>
          </p:cNvPr>
          <p:cNvSpPr/>
          <p:nvPr/>
        </p:nvSpPr>
        <p:spPr>
          <a:xfrm>
            <a:off x="9356856" y="1143762"/>
            <a:ext cx="923087" cy="547020"/>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800" dirty="0">
                <a:solidFill>
                  <a:schemeClr val="tx1">
                    <a:lumMod val="65000"/>
                    <a:lumOff val="35000"/>
                  </a:schemeClr>
                </a:solidFill>
              </a:rPr>
              <a:t>4 unités</a:t>
            </a:r>
          </a:p>
        </p:txBody>
      </p:sp>
      <p:cxnSp>
        <p:nvCxnSpPr>
          <p:cNvPr id="18" name="Straight Arrow Connector 17">
            <a:extLst>
              <a:ext uri="{FF2B5EF4-FFF2-40B4-BE49-F238E27FC236}">
                <a16:creationId xmlns:a16="http://schemas.microsoft.com/office/drawing/2014/main" id="{743BAF4B-2108-2B11-DA5E-B811BAF89322}"/>
              </a:ext>
            </a:extLst>
          </p:cNvPr>
          <p:cNvCxnSpPr/>
          <p:nvPr/>
        </p:nvCxnSpPr>
        <p:spPr>
          <a:xfrm>
            <a:off x="11153834" y="1702074"/>
            <a:ext cx="0" cy="2743200"/>
          </a:xfrm>
          <a:prstGeom prst="straightConnector1">
            <a:avLst/>
          </a:prstGeom>
          <a:ln w="19050">
            <a:solidFill>
              <a:schemeClr val="tx1">
                <a:lumMod val="65000"/>
                <a:lumOff val="35000"/>
              </a:schemeClr>
            </a:solidFill>
            <a:headEnd type="triangle" w="lg" len="lg"/>
            <a:tailEnd type="triangle" w="lg" len="lg"/>
          </a:ln>
        </p:spPr>
        <p:style>
          <a:lnRef idx="1">
            <a:schemeClr val="accent1"/>
          </a:lnRef>
          <a:fillRef idx="0">
            <a:schemeClr val="accent1"/>
          </a:fillRef>
          <a:effectRef idx="0">
            <a:schemeClr val="accent1"/>
          </a:effectRef>
          <a:fontRef idx="minor">
            <a:schemeClr val="tx1"/>
          </a:fontRef>
        </p:style>
      </p:cxnSp>
      <p:sp>
        <p:nvSpPr>
          <p:cNvPr id="20" name="Rectangle: Rounded Corners 19">
            <a:extLst>
              <a:ext uri="{FF2B5EF4-FFF2-40B4-BE49-F238E27FC236}">
                <a16:creationId xmlns:a16="http://schemas.microsoft.com/office/drawing/2014/main" id="{CFCA56DB-DF4C-0780-9288-535C0ED6335F}"/>
              </a:ext>
            </a:extLst>
          </p:cNvPr>
          <p:cNvSpPr/>
          <p:nvPr/>
        </p:nvSpPr>
        <p:spPr>
          <a:xfrm>
            <a:off x="10956611" y="2797227"/>
            <a:ext cx="1235389" cy="552893"/>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1800" dirty="0">
                <a:solidFill>
                  <a:schemeClr val="tx1">
                    <a:lumMod val="65000"/>
                    <a:lumOff val="35000"/>
                  </a:schemeClr>
                </a:solidFill>
              </a:rPr>
              <a:t>5 unités</a:t>
            </a:r>
          </a:p>
        </p:txBody>
      </p:sp>
      <p:graphicFrame>
        <p:nvGraphicFramePr>
          <p:cNvPr id="21" name="Table 5">
            <a:extLst>
              <a:ext uri="{FF2B5EF4-FFF2-40B4-BE49-F238E27FC236}">
                <a16:creationId xmlns:a16="http://schemas.microsoft.com/office/drawing/2014/main" id="{7560E336-56E4-BB8B-D53D-9F3CE68DD3B9}"/>
              </a:ext>
            </a:extLst>
          </p:cNvPr>
          <p:cNvGraphicFramePr>
            <a:graphicFrameLocks noGrp="1"/>
          </p:cNvGraphicFramePr>
          <p:nvPr>
            <p:extLst>
              <p:ext uri="{D42A27DB-BD31-4B8C-83A1-F6EECF244321}">
                <p14:modId xmlns:p14="http://schemas.microsoft.com/office/powerpoint/2010/main" val="4268519385"/>
              </p:ext>
            </p:extLst>
          </p:nvPr>
        </p:nvGraphicFramePr>
        <p:xfrm>
          <a:off x="8725014" y="1702074"/>
          <a:ext cx="2194560" cy="2743200"/>
        </p:xfrm>
        <a:graphic>
          <a:graphicData uri="http://schemas.openxmlformats.org/drawingml/2006/table">
            <a:tbl>
              <a:tblPr firstRow="1" bandRow="1">
                <a:tableStyleId>{4CE2D9AB-6080-4C24-9549-F0847BFA2F4B}</a:tableStyleId>
              </a:tblPr>
              <a:tblGrid>
                <a:gridCol w="548640">
                  <a:extLst>
                    <a:ext uri="{9D8B030D-6E8A-4147-A177-3AD203B41FA5}">
                      <a16:colId xmlns:a16="http://schemas.microsoft.com/office/drawing/2014/main" val="3438670438"/>
                    </a:ext>
                  </a:extLst>
                </a:gridCol>
                <a:gridCol w="548640">
                  <a:extLst>
                    <a:ext uri="{9D8B030D-6E8A-4147-A177-3AD203B41FA5}">
                      <a16:colId xmlns:a16="http://schemas.microsoft.com/office/drawing/2014/main" val="961341308"/>
                    </a:ext>
                  </a:extLst>
                </a:gridCol>
                <a:gridCol w="548640">
                  <a:extLst>
                    <a:ext uri="{9D8B030D-6E8A-4147-A177-3AD203B41FA5}">
                      <a16:colId xmlns:a16="http://schemas.microsoft.com/office/drawing/2014/main" val="193280024"/>
                    </a:ext>
                  </a:extLst>
                </a:gridCol>
                <a:gridCol w="548640">
                  <a:extLst>
                    <a:ext uri="{9D8B030D-6E8A-4147-A177-3AD203B41FA5}">
                      <a16:colId xmlns:a16="http://schemas.microsoft.com/office/drawing/2014/main" val="3244664163"/>
                    </a:ext>
                  </a:extLst>
                </a:gridCol>
              </a:tblGrid>
              <a:tr h="548640">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76265789"/>
                  </a:ext>
                </a:extLst>
              </a:tr>
              <a:tr h="548640">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633845271"/>
                  </a:ext>
                </a:extLst>
              </a:tr>
              <a:tr h="548640">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742847328"/>
                  </a:ext>
                </a:extLst>
              </a:tr>
              <a:tr h="548640">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263597119"/>
                  </a:ext>
                </a:extLst>
              </a:tr>
              <a:tr h="548640">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759959616"/>
                  </a:ext>
                </a:extLst>
              </a:tr>
            </a:tbl>
          </a:graphicData>
        </a:graphic>
      </p:graphicFrame>
      <p:sp>
        <p:nvSpPr>
          <p:cNvPr id="22" name="TextBox 21">
            <a:extLst>
              <a:ext uri="{FF2B5EF4-FFF2-40B4-BE49-F238E27FC236}">
                <a16:creationId xmlns:a16="http://schemas.microsoft.com/office/drawing/2014/main" id="{83A19235-CEF2-9B20-B312-DFF696110615}"/>
              </a:ext>
            </a:extLst>
          </p:cNvPr>
          <p:cNvSpPr txBox="1"/>
          <p:nvPr/>
        </p:nvSpPr>
        <p:spPr>
          <a:xfrm>
            <a:off x="773350" y="4515580"/>
            <a:ext cx="3249216" cy="554062"/>
          </a:xfrm>
          <a:prstGeom prst="rect">
            <a:avLst/>
          </a:prstGeom>
          <a:noFill/>
        </p:spPr>
        <p:txBody>
          <a:bodyPr wrap="square">
            <a:spAutoFit/>
          </a:bodyPr>
          <a:lstStyle/>
          <a:p>
            <a:pPr marL="0" marR="0" lvl="0" indent="-228600" algn="ctr" defTabSz="914400" rtl="0" eaLnBrk="1" fontAlgn="auto" latinLnBrk="0" hangingPunct="1">
              <a:lnSpc>
                <a:spcPct val="115000"/>
              </a:lnSpc>
              <a:spcBef>
                <a:spcPts val="0"/>
              </a:spcBef>
              <a:spcAft>
                <a:spcPts val="0"/>
              </a:spcAft>
              <a:buClr>
                <a:srgbClr val="000000"/>
              </a:buClr>
              <a:buSzPts val="1400"/>
              <a:buFont typeface="Arial"/>
              <a:buNone/>
              <a:tabLst/>
              <a:defRPr/>
            </a:pPr>
            <a:r>
              <a:rPr kumimoji="0" lang="en-US" sz="2800" i="0" u="none" strike="noStrike" kern="0" cap="none" spc="0" normalizeH="0" baseline="0" noProof="0" dirty="0">
                <a:ln>
                  <a:noFill/>
                </a:ln>
                <a:solidFill>
                  <a:schemeClr val="tx1">
                    <a:lumMod val="65000"/>
                    <a:lumOff val="35000"/>
                  </a:schemeClr>
                </a:solidFill>
                <a:effectLst/>
                <a:uLnTx/>
                <a:uFillTx/>
                <a:latin typeface="+mn-lt"/>
                <a:ea typeface="Calibri" panose="020F0502020204030204" pitchFamily="34" charset="0"/>
                <a:cs typeface="Arial" panose="020B0604020202020204" pitchFamily="34" charset="0"/>
                <a:sym typeface="Calibri"/>
              </a:rPr>
              <a:t>24 </a:t>
            </a:r>
            <a:r>
              <a:rPr kumimoji="0" lang="fr-FR" sz="2800" i="0" u="none" strike="noStrike" kern="0" cap="none" spc="0" normalizeH="0" baseline="0" dirty="0">
                <a:ln>
                  <a:noFill/>
                </a:ln>
                <a:solidFill>
                  <a:schemeClr val="tx1">
                    <a:lumMod val="65000"/>
                    <a:lumOff val="35000"/>
                  </a:schemeClr>
                </a:solidFill>
                <a:effectLst/>
                <a:uLnTx/>
                <a:uFillTx/>
                <a:latin typeface="+mn-lt"/>
                <a:ea typeface="Calibri" panose="020F0502020204030204" pitchFamily="34" charset="0"/>
                <a:cs typeface="Arial" panose="020B0604020202020204" pitchFamily="34" charset="0"/>
                <a:sym typeface="Calibri"/>
              </a:rPr>
              <a:t>carrés unité</a:t>
            </a:r>
          </a:p>
        </p:txBody>
      </p:sp>
      <p:sp>
        <p:nvSpPr>
          <p:cNvPr id="23" name="TextBox 22">
            <a:extLst>
              <a:ext uri="{FF2B5EF4-FFF2-40B4-BE49-F238E27FC236}">
                <a16:creationId xmlns:a16="http://schemas.microsoft.com/office/drawing/2014/main" id="{7007C1FE-6055-AD76-B652-F04F9B47AC0A}"/>
              </a:ext>
            </a:extLst>
          </p:cNvPr>
          <p:cNvSpPr txBox="1"/>
          <p:nvPr/>
        </p:nvSpPr>
        <p:spPr>
          <a:xfrm>
            <a:off x="5020206" y="4515580"/>
            <a:ext cx="3067411" cy="554062"/>
          </a:xfrm>
          <a:prstGeom prst="rect">
            <a:avLst/>
          </a:prstGeom>
          <a:noFill/>
        </p:spPr>
        <p:txBody>
          <a:bodyPr wrap="square">
            <a:spAutoFit/>
          </a:bodyPr>
          <a:lstStyle/>
          <a:p>
            <a:pPr lvl="0" indent="-228600" algn="ctr">
              <a:lnSpc>
                <a:spcPct val="115000"/>
              </a:lnSpc>
              <a:buSzPts val="1400"/>
              <a:defRPr/>
            </a:pPr>
            <a:r>
              <a:rPr kumimoji="0" lang="en-US" sz="2800" i="0" u="none" strike="noStrike" kern="0" cap="none" spc="0" normalizeH="0" baseline="0" noProof="0" dirty="0">
                <a:ln>
                  <a:noFill/>
                </a:ln>
                <a:solidFill>
                  <a:schemeClr val="tx1">
                    <a:lumMod val="65000"/>
                    <a:lumOff val="35000"/>
                  </a:schemeClr>
                </a:solidFill>
                <a:effectLst/>
                <a:uLnTx/>
                <a:uFillTx/>
                <a:latin typeface="+mn-lt"/>
                <a:ea typeface="Calibri" panose="020F0502020204030204" pitchFamily="34" charset="0"/>
                <a:cs typeface="Arial" panose="020B0604020202020204" pitchFamily="34" charset="0"/>
                <a:sym typeface="Calibri"/>
              </a:rPr>
              <a:t>15 </a:t>
            </a:r>
            <a:r>
              <a:rPr lang="fr-FR" sz="2800" dirty="0">
                <a:solidFill>
                  <a:schemeClr val="tx1">
                    <a:lumMod val="65000"/>
                    <a:lumOff val="35000"/>
                  </a:schemeClr>
                </a:solidFill>
                <a:latin typeface="+mn-lt"/>
                <a:ea typeface="Calibri" panose="020F0502020204030204" pitchFamily="34" charset="0"/>
                <a:cs typeface="Arial" panose="020B0604020202020204" pitchFamily="34" charset="0"/>
                <a:sym typeface="Calibri"/>
              </a:rPr>
              <a:t>carrés unité</a:t>
            </a:r>
            <a:endParaRPr kumimoji="0" lang="fr-FR" sz="2800" i="0" u="none" strike="noStrike" kern="0" cap="none" spc="0" normalizeH="0" baseline="0" dirty="0">
              <a:ln>
                <a:noFill/>
              </a:ln>
              <a:solidFill>
                <a:schemeClr val="tx1">
                  <a:lumMod val="65000"/>
                  <a:lumOff val="35000"/>
                </a:schemeClr>
              </a:solidFill>
              <a:effectLst/>
              <a:uLnTx/>
              <a:uFillTx/>
              <a:latin typeface="+mn-lt"/>
              <a:ea typeface="Calibri" panose="020F0502020204030204" pitchFamily="34" charset="0"/>
              <a:cs typeface="Arial" panose="020B0604020202020204" pitchFamily="34" charset="0"/>
              <a:sym typeface="Calibri"/>
            </a:endParaRPr>
          </a:p>
        </p:txBody>
      </p:sp>
      <p:sp>
        <p:nvSpPr>
          <p:cNvPr id="24" name="TextBox 23">
            <a:extLst>
              <a:ext uri="{FF2B5EF4-FFF2-40B4-BE49-F238E27FC236}">
                <a16:creationId xmlns:a16="http://schemas.microsoft.com/office/drawing/2014/main" id="{8E1E83B4-2B18-DD28-27DE-0F67F21E0EFA}"/>
              </a:ext>
            </a:extLst>
          </p:cNvPr>
          <p:cNvSpPr txBox="1"/>
          <p:nvPr/>
        </p:nvSpPr>
        <p:spPr>
          <a:xfrm>
            <a:off x="8301759" y="4515580"/>
            <a:ext cx="3281551" cy="554062"/>
          </a:xfrm>
          <a:prstGeom prst="rect">
            <a:avLst/>
          </a:prstGeom>
          <a:noFill/>
        </p:spPr>
        <p:txBody>
          <a:bodyPr wrap="square">
            <a:spAutoFit/>
          </a:bodyPr>
          <a:lstStyle/>
          <a:p>
            <a:pPr lvl="0" indent="-228600" algn="ctr">
              <a:lnSpc>
                <a:spcPct val="115000"/>
              </a:lnSpc>
              <a:buSzPts val="1400"/>
              <a:defRPr/>
            </a:pPr>
            <a:r>
              <a:rPr lang="en-US" sz="2800" dirty="0">
                <a:solidFill>
                  <a:schemeClr val="tx1">
                    <a:lumMod val="65000"/>
                    <a:lumOff val="35000"/>
                  </a:schemeClr>
                </a:solidFill>
                <a:latin typeface="+mn-lt"/>
                <a:ea typeface="Calibri" panose="020F0502020204030204" pitchFamily="34" charset="0"/>
                <a:cs typeface="Arial" panose="020B0604020202020204" pitchFamily="34" charset="0"/>
                <a:sym typeface="Calibri"/>
              </a:rPr>
              <a:t>20</a:t>
            </a:r>
            <a:r>
              <a:rPr kumimoji="0" lang="en-US" sz="2800" i="0" u="none" strike="noStrike" kern="0" cap="none" spc="0" normalizeH="0" baseline="0" noProof="0" dirty="0">
                <a:ln>
                  <a:noFill/>
                </a:ln>
                <a:solidFill>
                  <a:schemeClr val="tx1">
                    <a:lumMod val="65000"/>
                    <a:lumOff val="35000"/>
                  </a:schemeClr>
                </a:solidFill>
                <a:effectLst/>
                <a:uLnTx/>
                <a:uFillTx/>
                <a:latin typeface="+mn-lt"/>
                <a:ea typeface="Calibri" panose="020F0502020204030204" pitchFamily="34" charset="0"/>
                <a:cs typeface="Arial" panose="020B0604020202020204" pitchFamily="34" charset="0"/>
                <a:sym typeface="Calibri"/>
              </a:rPr>
              <a:t> </a:t>
            </a:r>
            <a:r>
              <a:rPr lang="fr-FR" sz="2800" dirty="0">
                <a:solidFill>
                  <a:schemeClr val="tx1">
                    <a:lumMod val="65000"/>
                    <a:lumOff val="35000"/>
                  </a:schemeClr>
                </a:solidFill>
                <a:latin typeface="+mn-lt"/>
                <a:ea typeface="Calibri" panose="020F0502020204030204" pitchFamily="34" charset="0"/>
                <a:cs typeface="Arial" panose="020B0604020202020204" pitchFamily="34" charset="0"/>
                <a:sym typeface="Calibri"/>
              </a:rPr>
              <a:t>carrés unité</a:t>
            </a:r>
            <a:endParaRPr kumimoji="0" lang="fr-FR" sz="2800" i="0" u="none" strike="noStrike" kern="0" cap="none" spc="0" normalizeH="0" baseline="0" dirty="0">
              <a:ln>
                <a:noFill/>
              </a:ln>
              <a:solidFill>
                <a:schemeClr val="tx1">
                  <a:lumMod val="65000"/>
                  <a:lumOff val="35000"/>
                </a:schemeClr>
              </a:solidFill>
              <a:effectLst/>
              <a:uLnTx/>
              <a:uFillTx/>
              <a:latin typeface="+mn-lt"/>
              <a:ea typeface="Calibri" panose="020F0502020204030204" pitchFamily="34" charset="0"/>
              <a:cs typeface="Arial" panose="020B0604020202020204" pitchFamily="34" charset="0"/>
              <a:sym typeface="Calibri"/>
            </a:endParaRPr>
          </a:p>
        </p:txBody>
      </p:sp>
      <mc:AlternateContent xmlns:mc="http://schemas.openxmlformats.org/markup-compatibility/2006" xmlns:a14="http://schemas.microsoft.com/office/drawing/2010/main">
        <mc:Choice Requires="a14">
          <p:sp>
            <p:nvSpPr>
              <p:cNvPr id="25" name="Rectangle: Rounded Corners 24">
                <a:extLst>
                  <a:ext uri="{FF2B5EF4-FFF2-40B4-BE49-F238E27FC236}">
                    <a16:creationId xmlns:a16="http://schemas.microsoft.com/office/drawing/2014/main" id="{A6DE3169-E943-5683-9A27-C342885962E7}"/>
                  </a:ext>
                </a:extLst>
              </p:cNvPr>
              <p:cNvSpPr/>
              <p:nvPr/>
            </p:nvSpPr>
            <p:spPr>
              <a:xfrm>
                <a:off x="558185" y="4806404"/>
                <a:ext cx="3332057" cy="914400"/>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a:solidFill>
                      <a:srgbClr val="74C274"/>
                    </a:solidFill>
                  </a:rPr>
                  <a:t>4 </a:t>
                </a:r>
                <a14:m>
                  <m:oMath xmlns:m="http://schemas.openxmlformats.org/officeDocument/2006/math">
                    <m:r>
                      <a:rPr lang="en-US" sz="2800" b="1" i="1" dirty="0" smtClean="0">
                        <a:solidFill>
                          <a:srgbClr val="74C274"/>
                        </a:solidFill>
                        <a:latin typeface="Cambria Math" panose="02040503050406030204" pitchFamily="18" charset="0"/>
                        <a:ea typeface="Cambria Math" panose="02040503050406030204" pitchFamily="18" charset="0"/>
                      </a:rPr>
                      <m:t>×</m:t>
                    </m:r>
                  </m:oMath>
                </a14:m>
                <a:r>
                  <a:rPr lang="en-US" sz="2800" b="1" dirty="0">
                    <a:solidFill>
                      <a:srgbClr val="74C274"/>
                    </a:solidFill>
                  </a:rPr>
                  <a:t> 6 = 24</a:t>
                </a:r>
              </a:p>
            </p:txBody>
          </p:sp>
        </mc:Choice>
        <mc:Fallback xmlns="">
          <p:sp>
            <p:nvSpPr>
              <p:cNvPr id="25" name="Rectangle: Rounded Corners 24">
                <a:extLst>
                  <a:ext uri="{FF2B5EF4-FFF2-40B4-BE49-F238E27FC236}">
                    <a16:creationId xmlns:a16="http://schemas.microsoft.com/office/drawing/2014/main" id="{A6DE3169-E943-5683-9A27-C342885962E7}"/>
                  </a:ext>
                </a:extLst>
              </p:cNvPr>
              <p:cNvSpPr>
                <a:spLocks noRot="1" noChangeAspect="1" noMove="1" noResize="1" noEditPoints="1" noAdjustHandles="1" noChangeArrowheads="1" noChangeShapeType="1" noTextEdit="1"/>
              </p:cNvSpPr>
              <p:nvPr/>
            </p:nvSpPr>
            <p:spPr>
              <a:xfrm>
                <a:off x="558185" y="4806404"/>
                <a:ext cx="3332057" cy="914400"/>
              </a:xfrm>
              <a:prstGeom prst="roundRect">
                <a:avLst/>
              </a:prstGeom>
              <a:blipFill>
                <a:blip r:embed="rId4"/>
                <a:stretch>
                  <a:fillRect/>
                </a:stretch>
              </a:blipFill>
              <a:ln>
                <a:noFill/>
              </a:ln>
            </p:spPr>
            <p:txBody>
              <a:bodyPr/>
              <a:lstStyle/>
              <a:p>
                <a:r>
                  <a:rPr lang="fr-FR">
                    <a:noFill/>
                  </a:rPr>
                  <a:t> </a:t>
                </a:r>
              </a:p>
            </p:txBody>
          </p:sp>
        </mc:Fallback>
      </mc:AlternateContent>
      <mc:AlternateContent xmlns:mc="http://schemas.openxmlformats.org/markup-compatibility/2006" xmlns:a14="http://schemas.microsoft.com/office/drawing/2010/main">
        <mc:Choice Requires="a14">
          <p:sp>
            <p:nvSpPr>
              <p:cNvPr id="26" name="Rectangle: Rounded Corners 25">
                <a:extLst>
                  <a:ext uri="{FF2B5EF4-FFF2-40B4-BE49-F238E27FC236}">
                    <a16:creationId xmlns:a16="http://schemas.microsoft.com/office/drawing/2014/main" id="{838E081E-7A48-B8EC-C9FC-FED12EA5D888}"/>
                  </a:ext>
                </a:extLst>
              </p:cNvPr>
              <p:cNvSpPr/>
              <p:nvPr/>
            </p:nvSpPr>
            <p:spPr>
              <a:xfrm>
                <a:off x="4755560" y="4806404"/>
                <a:ext cx="3332057" cy="914400"/>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a:solidFill>
                      <a:srgbClr val="74C274"/>
                    </a:solidFill>
                  </a:rPr>
                  <a:t>3 </a:t>
                </a:r>
                <a14:m>
                  <m:oMath xmlns:m="http://schemas.openxmlformats.org/officeDocument/2006/math">
                    <m:r>
                      <a:rPr lang="en-US" sz="2800" b="1" i="1" dirty="0" smtClean="0">
                        <a:solidFill>
                          <a:srgbClr val="74C274"/>
                        </a:solidFill>
                        <a:latin typeface="Cambria Math" panose="02040503050406030204" pitchFamily="18" charset="0"/>
                        <a:ea typeface="Cambria Math" panose="02040503050406030204" pitchFamily="18" charset="0"/>
                      </a:rPr>
                      <m:t>×</m:t>
                    </m:r>
                  </m:oMath>
                </a14:m>
                <a:r>
                  <a:rPr lang="en-US" sz="2800" b="1" dirty="0">
                    <a:solidFill>
                      <a:srgbClr val="74C274"/>
                    </a:solidFill>
                  </a:rPr>
                  <a:t> 5 = 15</a:t>
                </a:r>
              </a:p>
            </p:txBody>
          </p:sp>
        </mc:Choice>
        <mc:Fallback xmlns="">
          <p:sp>
            <p:nvSpPr>
              <p:cNvPr id="26" name="Rectangle: Rounded Corners 25">
                <a:extLst>
                  <a:ext uri="{FF2B5EF4-FFF2-40B4-BE49-F238E27FC236}">
                    <a16:creationId xmlns:a16="http://schemas.microsoft.com/office/drawing/2014/main" id="{838E081E-7A48-B8EC-C9FC-FED12EA5D888}"/>
                  </a:ext>
                </a:extLst>
              </p:cNvPr>
              <p:cNvSpPr>
                <a:spLocks noRot="1" noChangeAspect="1" noMove="1" noResize="1" noEditPoints="1" noAdjustHandles="1" noChangeArrowheads="1" noChangeShapeType="1" noTextEdit="1"/>
              </p:cNvSpPr>
              <p:nvPr/>
            </p:nvSpPr>
            <p:spPr>
              <a:xfrm>
                <a:off x="4755560" y="4806404"/>
                <a:ext cx="3332057" cy="914400"/>
              </a:xfrm>
              <a:prstGeom prst="roundRect">
                <a:avLst/>
              </a:prstGeom>
              <a:blipFill>
                <a:blip r:embed="rId5"/>
                <a:stretch>
                  <a:fillRect/>
                </a:stretch>
              </a:blipFill>
              <a:ln>
                <a:noFill/>
              </a:ln>
            </p:spPr>
            <p:txBody>
              <a:bodyPr/>
              <a:lstStyle/>
              <a:p>
                <a:r>
                  <a:rPr lang="fr-FR">
                    <a:noFill/>
                  </a:rPr>
                  <a:t> </a:t>
                </a:r>
              </a:p>
            </p:txBody>
          </p:sp>
        </mc:Fallback>
      </mc:AlternateContent>
      <mc:AlternateContent xmlns:mc="http://schemas.openxmlformats.org/markup-compatibility/2006" xmlns:a14="http://schemas.microsoft.com/office/drawing/2010/main">
        <mc:Choice Requires="a14">
          <p:sp>
            <p:nvSpPr>
              <p:cNvPr id="27" name="Rectangle: Rounded Corners 26">
                <a:extLst>
                  <a:ext uri="{FF2B5EF4-FFF2-40B4-BE49-F238E27FC236}">
                    <a16:creationId xmlns:a16="http://schemas.microsoft.com/office/drawing/2014/main" id="{3BFE52DC-8B22-ECA1-CF6D-58CF2B9A9C40}"/>
                  </a:ext>
                </a:extLst>
              </p:cNvPr>
              <p:cNvSpPr/>
              <p:nvPr/>
            </p:nvSpPr>
            <p:spPr>
              <a:xfrm>
                <a:off x="8169435" y="4806404"/>
                <a:ext cx="3332057" cy="914400"/>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a:solidFill>
                      <a:srgbClr val="74C274"/>
                    </a:solidFill>
                  </a:rPr>
                  <a:t>5 </a:t>
                </a:r>
                <a14:m>
                  <m:oMath xmlns:m="http://schemas.openxmlformats.org/officeDocument/2006/math">
                    <m:r>
                      <a:rPr lang="en-US" sz="2800" b="1" i="1" dirty="0" smtClean="0">
                        <a:solidFill>
                          <a:srgbClr val="74C274"/>
                        </a:solidFill>
                        <a:latin typeface="Cambria Math" panose="02040503050406030204" pitchFamily="18" charset="0"/>
                        <a:ea typeface="Cambria Math" panose="02040503050406030204" pitchFamily="18" charset="0"/>
                      </a:rPr>
                      <m:t>×</m:t>
                    </m:r>
                  </m:oMath>
                </a14:m>
                <a:r>
                  <a:rPr lang="en-US" sz="2800" b="1" dirty="0">
                    <a:solidFill>
                      <a:srgbClr val="74C274"/>
                    </a:solidFill>
                  </a:rPr>
                  <a:t> 4 = 20</a:t>
                </a:r>
              </a:p>
            </p:txBody>
          </p:sp>
        </mc:Choice>
        <mc:Fallback xmlns="">
          <p:sp>
            <p:nvSpPr>
              <p:cNvPr id="27" name="Rectangle: Rounded Corners 26">
                <a:extLst>
                  <a:ext uri="{FF2B5EF4-FFF2-40B4-BE49-F238E27FC236}">
                    <a16:creationId xmlns:a16="http://schemas.microsoft.com/office/drawing/2014/main" id="{3BFE52DC-8B22-ECA1-CF6D-58CF2B9A9C40}"/>
                  </a:ext>
                </a:extLst>
              </p:cNvPr>
              <p:cNvSpPr>
                <a:spLocks noRot="1" noChangeAspect="1" noMove="1" noResize="1" noEditPoints="1" noAdjustHandles="1" noChangeArrowheads="1" noChangeShapeType="1" noTextEdit="1"/>
              </p:cNvSpPr>
              <p:nvPr/>
            </p:nvSpPr>
            <p:spPr>
              <a:xfrm>
                <a:off x="8169435" y="4806404"/>
                <a:ext cx="3332057" cy="914400"/>
              </a:xfrm>
              <a:prstGeom prst="roundRect">
                <a:avLst/>
              </a:prstGeom>
              <a:blipFill>
                <a:blip r:embed="rId6"/>
                <a:stretch>
                  <a:fillRect/>
                </a:stretch>
              </a:blipFill>
              <a:ln>
                <a:noFill/>
              </a:ln>
            </p:spPr>
            <p:txBody>
              <a:bodyPr/>
              <a:lstStyle/>
              <a:p>
                <a:r>
                  <a:rPr lang="fr-FR">
                    <a:noFill/>
                  </a:rPr>
                  <a:t> </a:t>
                </a:r>
              </a:p>
            </p:txBody>
          </p:sp>
        </mc:Fallback>
      </mc:AlternateContent>
      <p:sp>
        <p:nvSpPr>
          <p:cNvPr id="28" name="TextBox 27">
            <a:extLst>
              <a:ext uri="{FF2B5EF4-FFF2-40B4-BE49-F238E27FC236}">
                <a16:creationId xmlns:a16="http://schemas.microsoft.com/office/drawing/2014/main" id="{DF778EE6-7A3C-7ED8-7317-D2224890EB97}"/>
              </a:ext>
            </a:extLst>
          </p:cNvPr>
          <p:cNvSpPr txBox="1"/>
          <p:nvPr/>
        </p:nvSpPr>
        <p:spPr>
          <a:xfrm>
            <a:off x="13447" y="5401170"/>
            <a:ext cx="11965193" cy="1366528"/>
          </a:xfrm>
          <a:prstGeom prst="rect">
            <a:avLst/>
          </a:prstGeom>
          <a:noFill/>
        </p:spPr>
        <p:txBody>
          <a:bodyPr wrap="square">
            <a:spAutoFit/>
          </a:bodyPr>
          <a:lstStyle/>
          <a:p>
            <a:pPr marL="457200" lvl="0">
              <a:lnSpc>
                <a:spcPct val="115000"/>
              </a:lnSpc>
              <a:buSzPts val="1400"/>
              <a:defRPr/>
            </a:pPr>
            <a:r>
              <a:rPr lang="fr-FR" sz="2400" dirty="0">
                <a:solidFill>
                  <a:schemeClr val="tx1">
                    <a:lumMod val="65000"/>
                    <a:lumOff val="35000"/>
                  </a:schemeClr>
                </a:solidFill>
                <a:latin typeface="+mn-lt"/>
                <a:ea typeface="Calibri" panose="020F0502020204030204" pitchFamily="34" charset="0"/>
                <a:cs typeface="Arial" panose="020B0604020202020204" pitchFamily="34" charset="0"/>
                <a:sym typeface="Calibri"/>
              </a:rPr>
              <a:t>L’aire d'un rectangle sur un quadrillage s'obtient en multipliant le nombre de lignes par le nombre de colonnes. Cela correspond à la largeur multipliée par la longueur du rectangle.</a:t>
            </a:r>
            <a:endParaRPr kumimoji="0" lang="en-US" sz="2400" i="0" u="none" strike="noStrike" kern="0" cap="none" spc="0" normalizeH="0" baseline="0" noProof="0" dirty="0">
              <a:ln>
                <a:noFill/>
              </a:ln>
              <a:solidFill>
                <a:schemeClr val="tx1">
                  <a:lumMod val="65000"/>
                  <a:lumOff val="35000"/>
                </a:schemeClr>
              </a:solidFill>
              <a:effectLst/>
              <a:uLnTx/>
              <a:uFillTx/>
              <a:latin typeface="+mn-lt"/>
              <a:ea typeface="Calibri" panose="020F0502020204030204" pitchFamily="34" charset="0"/>
              <a:cs typeface="Arial" panose="020B0604020202020204" pitchFamily="34" charset="0"/>
              <a:sym typeface="Calibri"/>
            </a:endParaRPr>
          </a:p>
        </p:txBody>
      </p:sp>
    </p:spTree>
    <p:custDataLst>
      <p:tags r:id="rId1"/>
    </p:custDataLst>
    <p:extLst>
      <p:ext uri="{BB962C8B-B14F-4D97-AF65-F5344CB8AC3E}">
        <p14:creationId xmlns:p14="http://schemas.microsoft.com/office/powerpoint/2010/main" val="21164210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ipe(left)">
                                      <p:cBhvr>
                                        <p:cTn id="7" dur="1500"/>
                                        <p:tgtEl>
                                          <p:spTgt spid="14"/>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nodeType="clickEffect">
                                  <p:stCondLst>
                                    <p:cond delay="0"/>
                                  </p:stCondLst>
                                  <p:childTnLst>
                                    <p:set>
                                      <p:cBhvr>
                                        <p:cTn id="11" dur="1" fill="hold">
                                          <p:stCondLst>
                                            <p:cond delay="0"/>
                                          </p:stCondLst>
                                        </p:cTn>
                                        <p:tgtEl>
                                          <p:spTgt spid="21"/>
                                        </p:tgtEl>
                                        <p:attrNameLst>
                                          <p:attrName>style.visibility</p:attrName>
                                        </p:attrNameLst>
                                      </p:cBhvr>
                                      <p:to>
                                        <p:strVal val="visible"/>
                                      </p:to>
                                    </p:set>
                                    <p:animEffect transition="in" filter="wipe(up)">
                                      <p:cBhvr>
                                        <p:cTn id="12" dur="1500"/>
                                        <p:tgtEl>
                                          <p:spTgt spid="21"/>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25"/>
                                        </p:tgtEl>
                                        <p:attrNameLst>
                                          <p:attrName>style.visibility</p:attrName>
                                        </p:attrNameLst>
                                      </p:cBhvr>
                                      <p:to>
                                        <p:strVal val="visible"/>
                                      </p:to>
                                    </p:set>
                                    <p:animEffect transition="in" filter="fade">
                                      <p:cBhvr>
                                        <p:cTn id="17" dur="500"/>
                                        <p:tgtEl>
                                          <p:spTgt spid="25"/>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26"/>
                                        </p:tgtEl>
                                        <p:attrNameLst>
                                          <p:attrName>style.visibility</p:attrName>
                                        </p:attrNameLst>
                                      </p:cBhvr>
                                      <p:to>
                                        <p:strVal val="visible"/>
                                      </p:to>
                                    </p:set>
                                    <p:animEffect transition="in" filter="fade">
                                      <p:cBhvr>
                                        <p:cTn id="22" dur="500"/>
                                        <p:tgtEl>
                                          <p:spTgt spid="26"/>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27"/>
                                        </p:tgtEl>
                                        <p:attrNameLst>
                                          <p:attrName>style.visibility</p:attrName>
                                        </p:attrNameLst>
                                      </p:cBhvr>
                                      <p:to>
                                        <p:strVal val="visible"/>
                                      </p:to>
                                    </p:set>
                                    <p:animEffect transition="in" filter="fade">
                                      <p:cBhvr>
                                        <p:cTn id="27" dur="500"/>
                                        <p:tgtEl>
                                          <p:spTgt spid="27"/>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grpId="0" nodeType="clickEffect">
                                  <p:stCondLst>
                                    <p:cond delay="0"/>
                                  </p:stCondLst>
                                  <p:childTnLst>
                                    <p:set>
                                      <p:cBhvr>
                                        <p:cTn id="31" dur="1" fill="hold">
                                          <p:stCondLst>
                                            <p:cond delay="0"/>
                                          </p:stCondLst>
                                        </p:cTn>
                                        <p:tgtEl>
                                          <p:spTgt spid="28">
                                            <p:txEl>
                                              <p:pRg st="0" end="0"/>
                                            </p:txEl>
                                          </p:spTgt>
                                        </p:tgtEl>
                                        <p:attrNameLst>
                                          <p:attrName>style.visibility</p:attrName>
                                        </p:attrNameLst>
                                      </p:cBhvr>
                                      <p:to>
                                        <p:strVal val="visible"/>
                                      </p:to>
                                    </p:set>
                                    <p:animEffect transition="in" filter="wipe(left)">
                                      <p:cBhvr>
                                        <p:cTn id="32" dur="500"/>
                                        <p:tgtEl>
                                          <p:spTgt spid="2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P spid="26" grpId="0"/>
      <p:bldP spid="27" grpId="0"/>
      <p:bldP spid="28" grpId="0" uiExpand="1"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Google Shape;222;p10">
            <a:extLst>
              <a:ext uri="{FF2B5EF4-FFF2-40B4-BE49-F238E27FC236}">
                <a16:creationId xmlns:a16="http://schemas.microsoft.com/office/drawing/2014/main" id="{9C163BFE-5F36-42C2-FE85-EC6AC43AE1CF}"/>
              </a:ext>
            </a:extLst>
          </p:cNvPr>
          <p:cNvSpPr txBox="1"/>
          <p:nvPr/>
        </p:nvSpPr>
        <p:spPr>
          <a:xfrm>
            <a:off x="0" y="572301"/>
            <a:ext cx="12192000" cy="1077178"/>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fr-FR" sz="3200" b="1" dirty="0">
                <a:solidFill>
                  <a:schemeClr val="bg1"/>
                </a:solidFill>
                <a:latin typeface="Comic Sans MS"/>
                <a:sym typeface="Comic Sans MS"/>
              </a:rPr>
              <a:t>Quel est le nombre approximatif de carrés qu’il faut pour paver la figure ?</a:t>
            </a:r>
            <a:endParaRPr lang="en-US" sz="3200" b="1" dirty="0">
              <a:solidFill>
                <a:schemeClr val="bg1"/>
              </a:solidFill>
              <a:latin typeface="Comic Sans MS"/>
              <a:sym typeface="Comic Sans MS"/>
            </a:endParaRPr>
          </a:p>
        </p:txBody>
      </p:sp>
      <p:graphicFrame>
        <p:nvGraphicFramePr>
          <p:cNvPr id="6" name="Table 5">
            <a:extLst>
              <a:ext uri="{FF2B5EF4-FFF2-40B4-BE49-F238E27FC236}">
                <a16:creationId xmlns:a16="http://schemas.microsoft.com/office/drawing/2014/main" id="{35BB0A1C-6351-A938-7CE7-EAEFCDCE76D6}"/>
              </a:ext>
            </a:extLst>
          </p:cNvPr>
          <p:cNvGraphicFramePr>
            <a:graphicFrameLocks noGrp="1"/>
          </p:cNvGraphicFramePr>
          <p:nvPr>
            <p:extLst>
              <p:ext uri="{D42A27DB-BD31-4B8C-83A1-F6EECF244321}">
                <p14:modId xmlns:p14="http://schemas.microsoft.com/office/powerpoint/2010/main" val="1811598067"/>
              </p:ext>
            </p:extLst>
          </p:nvPr>
        </p:nvGraphicFramePr>
        <p:xfrm>
          <a:off x="1456804" y="1997421"/>
          <a:ext cx="3840480" cy="2743200"/>
        </p:xfrm>
        <a:graphic>
          <a:graphicData uri="http://schemas.openxmlformats.org/drawingml/2006/table">
            <a:tbl>
              <a:tblPr firstRow="1" bandRow="1">
                <a:tableStyleId>{4CE2D9AB-6080-4C24-9549-F0847BFA2F4B}</a:tableStyleId>
              </a:tblPr>
              <a:tblGrid>
                <a:gridCol w="548640">
                  <a:extLst>
                    <a:ext uri="{9D8B030D-6E8A-4147-A177-3AD203B41FA5}">
                      <a16:colId xmlns:a16="http://schemas.microsoft.com/office/drawing/2014/main" val="3438670438"/>
                    </a:ext>
                  </a:extLst>
                </a:gridCol>
                <a:gridCol w="548640">
                  <a:extLst>
                    <a:ext uri="{9D8B030D-6E8A-4147-A177-3AD203B41FA5}">
                      <a16:colId xmlns:a16="http://schemas.microsoft.com/office/drawing/2014/main" val="961341308"/>
                    </a:ext>
                  </a:extLst>
                </a:gridCol>
                <a:gridCol w="548640">
                  <a:extLst>
                    <a:ext uri="{9D8B030D-6E8A-4147-A177-3AD203B41FA5}">
                      <a16:colId xmlns:a16="http://schemas.microsoft.com/office/drawing/2014/main" val="193280024"/>
                    </a:ext>
                  </a:extLst>
                </a:gridCol>
                <a:gridCol w="548640">
                  <a:extLst>
                    <a:ext uri="{9D8B030D-6E8A-4147-A177-3AD203B41FA5}">
                      <a16:colId xmlns:a16="http://schemas.microsoft.com/office/drawing/2014/main" val="3244664163"/>
                    </a:ext>
                  </a:extLst>
                </a:gridCol>
                <a:gridCol w="548640">
                  <a:extLst>
                    <a:ext uri="{9D8B030D-6E8A-4147-A177-3AD203B41FA5}">
                      <a16:colId xmlns:a16="http://schemas.microsoft.com/office/drawing/2014/main" val="3850138817"/>
                    </a:ext>
                  </a:extLst>
                </a:gridCol>
                <a:gridCol w="548640">
                  <a:extLst>
                    <a:ext uri="{9D8B030D-6E8A-4147-A177-3AD203B41FA5}">
                      <a16:colId xmlns:a16="http://schemas.microsoft.com/office/drawing/2014/main" val="2047809592"/>
                    </a:ext>
                  </a:extLst>
                </a:gridCol>
                <a:gridCol w="548640">
                  <a:extLst>
                    <a:ext uri="{9D8B030D-6E8A-4147-A177-3AD203B41FA5}">
                      <a16:colId xmlns:a16="http://schemas.microsoft.com/office/drawing/2014/main" val="2574371119"/>
                    </a:ext>
                  </a:extLst>
                </a:gridCol>
              </a:tblGrid>
              <a:tr h="548640">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76265789"/>
                  </a:ext>
                </a:extLst>
              </a:tr>
              <a:tr h="548640">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633845271"/>
                  </a:ext>
                </a:extLst>
              </a:tr>
              <a:tr h="548640">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742847328"/>
                  </a:ext>
                </a:extLst>
              </a:tr>
              <a:tr h="548640">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263597119"/>
                  </a:ext>
                </a:extLst>
              </a:tr>
              <a:tr h="548640">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759959616"/>
                  </a:ext>
                </a:extLst>
              </a:tr>
            </a:tbl>
          </a:graphicData>
        </a:graphic>
      </p:graphicFrame>
      <p:graphicFrame>
        <p:nvGraphicFramePr>
          <p:cNvPr id="7" name="Table 6">
            <a:extLst>
              <a:ext uri="{FF2B5EF4-FFF2-40B4-BE49-F238E27FC236}">
                <a16:creationId xmlns:a16="http://schemas.microsoft.com/office/drawing/2014/main" id="{7555FCCB-78A5-03B0-C206-9D9B59D379BC}"/>
              </a:ext>
            </a:extLst>
          </p:cNvPr>
          <p:cNvGraphicFramePr>
            <a:graphicFrameLocks noGrp="1"/>
          </p:cNvGraphicFramePr>
          <p:nvPr>
            <p:extLst>
              <p:ext uri="{D42A27DB-BD31-4B8C-83A1-F6EECF244321}">
                <p14:modId xmlns:p14="http://schemas.microsoft.com/office/powerpoint/2010/main" val="3729850865"/>
              </p:ext>
            </p:extLst>
          </p:nvPr>
        </p:nvGraphicFramePr>
        <p:xfrm>
          <a:off x="6894716" y="1997421"/>
          <a:ext cx="3840480" cy="2743200"/>
        </p:xfrm>
        <a:graphic>
          <a:graphicData uri="http://schemas.openxmlformats.org/drawingml/2006/table">
            <a:tbl>
              <a:tblPr firstRow="1" bandRow="1">
                <a:tableStyleId>{4CE2D9AB-6080-4C24-9549-F0847BFA2F4B}</a:tableStyleId>
              </a:tblPr>
              <a:tblGrid>
                <a:gridCol w="548640">
                  <a:extLst>
                    <a:ext uri="{9D8B030D-6E8A-4147-A177-3AD203B41FA5}">
                      <a16:colId xmlns:a16="http://schemas.microsoft.com/office/drawing/2014/main" val="3438670438"/>
                    </a:ext>
                  </a:extLst>
                </a:gridCol>
                <a:gridCol w="548640">
                  <a:extLst>
                    <a:ext uri="{9D8B030D-6E8A-4147-A177-3AD203B41FA5}">
                      <a16:colId xmlns:a16="http://schemas.microsoft.com/office/drawing/2014/main" val="961341308"/>
                    </a:ext>
                  </a:extLst>
                </a:gridCol>
                <a:gridCol w="548640">
                  <a:extLst>
                    <a:ext uri="{9D8B030D-6E8A-4147-A177-3AD203B41FA5}">
                      <a16:colId xmlns:a16="http://schemas.microsoft.com/office/drawing/2014/main" val="193280024"/>
                    </a:ext>
                  </a:extLst>
                </a:gridCol>
                <a:gridCol w="548640">
                  <a:extLst>
                    <a:ext uri="{9D8B030D-6E8A-4147-A177-3AD203B41FA5}">
                      <a16:colId xmlns:a16="http://schemas.microsoft.com/office/drawing/2014/main" val="3244664163"/>
                    </a:ext>
                  </a:extLst>
                </a:gridCol>
                <a:gridCol w="548640">
                  <a:extLst>
                    <a:ext uri="{9D8B030D-6E8A-4147-A177-3AD203B41FA5}">
                      <a16:colId xmlns:a16="http://schemas.microsoft.com/office/drawing/2014/main" val="3850138817"/>
                    </a:ext>
                  </a:extLst>
                </a:gridCol>
                <a:gridCol w="548640">
                  <a:extLst>
                    <a:ext uri="{9D8B030D-6E8A-4147-A177-3AD203B41FA5}">
                      <a16:colId xmlns:a16="http://schemas.microsoft.com/office/drawing/2014/main" val="2047809592"/>
                    </a:ext>
                  </a:extLst>
                </a:gridCol>
                <a:gridCol w="548640">
                  <a:extLst>
                    <a:ext uri="{9D8B030D-6E8A-4147-A177-3AD203B41FA5}">
                      <a16:colId xmlns:a16="http://schemas.microsoft.com/office/drawing/2014/main" val="2574371119"/>
                    </a:ext>
                  </a:extLst>
                </a:gridCol>
              </a:tblGrid>
              <a:tr h="548640">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76265789"/>
                  </a:ext>
                </a:extLst>
              </a:tr>
              <a:tr h="548640">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633845271"/>
                  </a:ext>
                </a:extLst>
              </a:tr>
              <a:tr h="548640">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742847328"/>
                  </a:ext>
                </a:extLst>
              </a:tr>
              <a:tr h="548640">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263597119"/>
                  </a:ext>
                </a:extLst>
              </a:tr>
              <a:tr h="548640">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759959616"/>
                  </a:ext>
                </a:extLst>
              </a:tr>
            </a:tbl>
          </a:graphicData>
        </a:graphic>
      </p:graphicFrame>
      <p:sp>
        <p:nvSpPr>
          <p:cNvPr id="8" name="Right Triangle 7">
            <a:extLst>
              <a:ext uri="{FF2B5EF4-FFF2-40B4-BE49-F238E27FC236}">
                <a16:creationId xmlns:a16="http://schemas.microsoft.com/office/drawing/2014/main" id="{64A4AEA0-945A-012A-BF44-A1686F301894}"/>
              </a:ext>
            </a:extLst>
          </p:cNvPr>
          <p:cNvSpPr/>
          <p:nvPr/>
        </p:nvSpPr>
        <p:spPr>
          <a:xfrm>
            <a:off x="2001795" y="2534440"/>
            <a:ext cx="2743200" cy="1655805"/>
          </a:xfrm>
          <a:prstGeom prst="rtTriangle">
            <a:avLst/>
          </a:prstGeom>
          <a:solidFill>
            <a:schemeClr val="accent2">
              <a:lumMod val="20000"/>
              <a:lumOff val="80000"/>
              <a:alpha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Pentagon 9">
            <a:extLst>
              <a:ext uri="{FF2B5EF4-FFF2-40B4-BE49-F238E27FC236}">
                <a16:creationId xmlns:a16="http://schemas.microsoft.com/office/drawing/2014/main" id="{825856AA-4389-76B2-26A4-A6430540FBB9}"/>
              </a:ext>
            </a:extLst>
          </p:cNvPr>
          <p:cNvSpPr/>
          <p:nvPr/>
        </p:nvSpPr>
        <p:spPr>
          <a:xfrm>
            <a:off x="7438768" y="2534439"/>
            <a:ext cx="2751437" cy="1655805"/>
          </a:xfrm>
          <a:prstGeom prst="pentagon">
            <a:avLst/>
          </a:prstGeom>
          <a:solidFill>
            <a:schemeClr val="accent2">
              <a:lumMod val="20000"/>
              <a:lumOff val="80000"/>
              <a:alpha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Rectangle 10">
            <a:extLst>
              <a:ext uri="{FF2B5EF4-FFF2-40B4-BE49-F238E27FC236}">
                <a16:creationId xmlns:a16="http://schemas.microsoft.com/office/drawing/2014/main" id="{55E589F1-5EE4-843E-24C1-6F87CF9B10C4}"/>
              </a:ext>
            </a:extLst>
          </p:cNvPr>
          <p:cNvSpPr/>
          <p:nvPr/>
        </p:nvSpPr>
        <p:spPr>
          <a:xfrm>
            <a:off x="2001795" y="3641604"/>
            <a:ext cx="548640" cy="54864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tx1">
                    <a:lumMod val="65000"/>
                    <a:lumOff val="35000"/>
                  </a:schemeClr>
                </a:solidFill>
              </a:rPr>
              <a:t>1</a:t>
            </a:r>
          </a:p>
        </p:txBody>
      </p:sp>
      <p:sp>
        <p:nvSpPr>
          <p:cNvPr id="13" name="Rectangle 12">
            <a:extLst>
              <a:ext uri="{FF2B5EF4-FFF2-40B4-BE49-F238E27FC236}">
                <a16:creationId xmlns:a16="http://schemas.microsoft.com/office/drawing/2014/main" id="{CEA71C77-DE7C-30C4-D6CC-82E446C497F9}"/>
              </a:ext>
            </a:extLst>
          </p:cNvPr>
          <p:cNvSpPr/>
          <p:nvPr/>
        </p:nvSpPr>
        <p:spPr>
          <a:xfrm>
            <a:off x="2548611" y="3641604"/>
            <a:ext cx="548640" cy="54864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tx1">
                    <a:lumMod val="65000"/>
                    <a:lumOff val="35000"/>
                  </a:schemeClr>
                </a:solidFill>
              </a:rPr>
              <a:t>2</a:t>
            </a:r>
          </a:p>
        </p:txBody>
      </p:sp>
      <p:sp>
        <p:nvSpPr>
          <p:cNvPr id="19" name="Rectangle 18">
            <a:extLst>
              <a:ext uri="{FF2B5EF4-FFF2-40B4-BE49-F238E27FC236}">
                <a16:creationId xmlns:a16="http://schemas.microsoft.com/office/drawing/2014/main" id="{CB44D991-581B-CA8F-BAB1-BADE7325B87B}"/>
              </a:ext>
            </a:extLst>
          </p:cNvPr>
          <p:cNvSpPr/>
          <p:nvPr/>
        </p:nvSpPr>
        <p:spPr>
          <a:xfrm>
            <a:off x="3099075" y="3641604"/>
            <a:ext cx="548640" cy="54864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tx1">
                    <a:lumMod val="65000"/>
                    <a:lumOff val="35000"/>
                  </a:schemeClr>
                </a:solidFill>
              </a:rPr>
              <a:t>3</a:t>
            </a:r>
          </a:p>
        </p:txBody>
      </p:sp>
      <p:sp>
        <p:nvSpPr>
          <p:cNvPr id="30" name="Rectangle 29">
            <a:extLst>
              <a:ext uri="{FF2B5EF4-FFF2-40B4-BE49-F238E27FC236}">
                <a16:creationId xmlns:a16="http://schemas.microsoft.com/office/drawing/2014/main" id="{95F6483A-DD80-37F6-205E-40F3B363253F}"/>
              </a:ext>
            </a:extLst>
          </p:cNvPr>
          <p:cNvSpPr/>
          <p:nvPr/>
        </p:nvSpPr>
        <p:spPr>
          <a:xfrm>
            <a:off x="2001795" y="3098775"/>
            <a:ext cx="548640" cy="54864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tx1">
                    <a:lumMod val="65000"/>
                    <a:lumOff val="35000"/>
                  </a:schemeClr>
                </a:solidFill>
              </a:rPr>
              <a:t>4</a:t>
            </a:r>
          </a:p>
        </p:txBody>
      </p:sp>
      <p:sp>
        <p:nvSpPr>
          <p:cNvPr id="31" name="Rectangle 30">
            <a:extLst>
              <a:ext uri="{FF2B5EF4-FFF2-40B4-BE49-F238E27FC236}">
                <a16:creationId xmlns:a16="http://schemas.microsoft.com/office/drawing/2014/main" id="{759FEFDE-25DD-DBC0-059F-7AC98B0F7947}"/>
              </a:ext>
            </a:extLst>
          </p:cNvPr>
          <p:cNvSpPr/>
          <p:nvPr/>
        </p:nvSpPr>
        <p:spPr>
          <a:xfrm>
            <a:off x="2550905" y="3098775"/>
            <a:ext cx="548640" cy="54864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tx1">
                    <a:lumMod val="65000"/>
                    <a:lumOff val="35000"/>
                  </a:schemeClr>
                </a:solidFill>
              </a:rPr>
              <a:t>?</a:t>
            </a:r>
          </a:p>
        </p:txBody>
      </p:sp>
      <p:sp>
        <p:nvSpPr>
          <p:cNvPr id="32" name="Rectangle 31">
            <a:extLst>
              <a:ext uri="{FF2B5EF4-FFF2-40B4-BE49-F238E27FC236}">
                <a16:creationId xmlns:a16="http://schemas.microsoft.com/office/drawing/2014/main" id="{90ADA9CA-5BA5-9D3A-D0D8-9418F8EC4FAC}"/>
              </a:ext>
            </a:extLst>
          </p:cNvPr>
          <p:cNvSpPr/>
          <p:nvPr/>
        </p:nvSpPr>
        <p:spPr>
          <a:xfrm>
            <a:off x="1996676" y="2646094"/>
            <a:ext cx="548640" cy="54864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tx1">
                    <a:lumMod val="65000"/>
                    <a:lumOff val="35000"/>
                  </a:schemeClr>
                </a:solidFill>
              </a:rPr>
              <a:t>?</a:t>
            </a:r>
          </a:p>
        </p:txBody>
      </p:sp>
      <p:sp>
        <p:nvSpPr>
          <p:cNvPr id="33" name="Rectangle 32">
            <a:extLst>
              <a:ext uri="{FF2B5EF4-FFF2-40B4-BE49-F238E27FC236}">
                <a16:creationId xmlns:a16="http://schemas.microsoft.com/office/drawing/2014/main" id="{A00B1872-C8A2-816F-7624-57E575C7F921}"/>
              </a:ext>
            </a:extLst>
          </p:cNvPr>
          <p:cNvSpPr/>
          <p:nvPr/>
        </p:nvSpPr>
        <p:spPr>
          <a:xfrm>
            <a:off x="3049648" y="3236010"/>
            <a:ext cx="548640" cy="54864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tx1">
                    <a:lumMod val="65000"/>
                    <a:lumOff val="35000"/>
                  </a:schemeClr>
                </a:solidFill>
              </a:rPr>
              <a:t>?</a:t>
            </a:r>
          </a:p>
        </p:txBody>
      </p:sp>
      <p:sp>
        <p:nvSpPr>
          <p:cNvPr id="34" name="Rectangle 33">
            <a:extLst>
              <a:ext uri="{FF2B5EF4-FFF2-40B4-BE49-F238E27FC236}">
                <a16:creationId xmlns:a16="http://schemas.microsoft.com/office/drawing/2014/main" id="{9C3DC7C4-3295-C506-53AD-959B1BC1493C}"/>
              </a:ext>
            </a:extLst>
          </p:cNvPr>
          <p:cNvSpPr/>
          <p:nvPr/>
        </p:nvSpPr>
        <p:spPr>
          <a:xfrm>
            <a:off x="3647715" y="3636366"/>
            <a:ext cx="548640" cy="54864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tx1">
                    <a:lumMod val="65000"/>
                    <a:lumOff val="35000"/>
                  </a:schemeClr>
                </a:solidFill>
              </a:rPr>
              <a:t>?</a:t>
            </a:r>
          </a:p>
        </p:txBody>
      </p:sp>
      <p:sp>
        <p:nvSpPr>
          <p:cNvPr id="36" name="Right Bracket 35">
            <a:extLst>
              <a:ext uri="{FF2B5EF4-FFF2-40B4-BE49-F238E27FC236}">
                <a16:creationId xmlns:a16="http://schemas.microsoft.com/office/drawing/2014/main" id="{4F584009-FC27-C704-7EE6-944CE7502EEB}"/>
              </a:ext>
            </a:extLst>
          </p:cNvPr>
          <p:cNvSpPr/>
          <p:nvPr/>
        </p:nvSpPr>
        <p:spPr>
          <a:xfrm rot="18089856">
            <a:off x="2373759" y="2158682"/>
            <a:ext cx="293687" cy="954830"/>
          </a:xfrm>
          <a:prstGeom prst="rightBracket">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37" name="Oval 36">
            <a:extLst>
              <a:ext uri="{FF2B5EF4-FFF2-40B4-BE49-F238E27FC236}">
                <a16:creationId xmlns:a16="http://schemas.microsoft.com/office/drawing/2014/main" id="{CC768FB9-97D7-AB30-D330-37D492812783}"/>
              </a:ext>
            </a:extLst>
          </p:cNvPr>
          <p:cNvSpPr/>
          <p:nvPr/>
        </p:nvSpPr>
        <p:spPr>
          <a:xfrm>
            <a:off x="2413183" y="2344838"/>
            <a:ext cx="343317" cy="42258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tx1">
                    <a:lumMod val="65000"/>
                    <a:lumOff val="35000"/>
                  </a:schemeClr>
                </a:solidFill>
              </a:rPr>
              <a:t>5</a:t>
            </a:r>
          </a:p>
        </p:txBody>
      </p:sp>
      <p:sp>
        <p:nvSpPr>
          <p:cNvPr id="42" name="Right Bracket 41">
            <a:extLst>
              <a:ext uri="{FF2B5EF4-FFF2-40B4-BE49-F238E27FC236}">
                <a16:creationId xmlns:a16="http://schemas.microsoft.com/office/drawing/2014/main" id="{55F48973-CD20-D8AD-1F6F-3307DB3A2870}"/>
              </a:ext>
            </a:extLst>
          </p:cNvPr>
          <p:cNvSpPr/>
          <p:nvPr/>
        </p:nvSpPr>
        <p:spPr>
          <a:xfrm rot="18089856">
            <a:off x="3194596" y="2634720"/>
            <a:ext cx="293687" cy="954830"/>
          </a:xfrm>
          <a:prstGeom prst="rightBracket">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43" name="Oval 42">
            <a:extLst>
              <a:ext uri="{FF2B5EF4-FFF2-40B4-BE49-F238E27FC236}">
                <a16:creationId xmlns:a16="http://schemas.microsoft.com/office/drawing/2014/main" id="{AA2862B5-27FA-9695-4F0A-3CD7094101E8}"/>
              </a:ext>
            </a:extLst>
          </p:cNvPr>
          <p:cNvSpPr/>
          <p:nvPr/>
        </p:nvSpPr>
        <p:spPr>
          <a:xfrm>
            <a:off x="3234020" y="2820876"/>
            <a:ext cx="343317" cy="42258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tx1">
                    <a:lumMod val="65000"/>
                    <a:lumOff val="35000"/>
                  </a:schemeClr>
                </a:solidFill>
              </a:rPr>
              <a:t>6</a:t>
            </a:r>
          </a:p>
        </p:txBody>
      </p:sp>
      <p:sp>
        <p:nvSpPr>
          <p:cNvPr id="44" name="Right Bracket 43">
            <a:extLst>
              <a:ext uri="{FF2B5EF4-FFF2-40B4-BE49-F238E27FC236}">
                <a16:creationId xmlns:a16="http://schemas.microsoft.com/office/drawing/2014/main" id="{EF767710-C4F1-1CE9-7741-A3EDBCC1BE63}"/>
              </a:ext>
            </a:extLst>
          </p:cNvPr>
          <p:cNvSpPr/>
          <p:nvPr/>
        </p:nvSpPr>
        <p:spPr>
          <a:xfrm rot="18089856">
            <a:off x="4003145" y="3133235"/>
            <a:ext cx="293687" cy="954830"/>
          </a:xfrm>
          <a:prstGeom prst="rightBracket">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45" name="Oval 44">
            <a:extLst>
              <a:ext uri="{FF2B5EF4-FFF2-40B4-BE49-F238E27FC236}">
                <a16:creationId xmlns:a16="http://schemas.microsoft.com/office/drawing/2014/main" id="{0F2549A4-86A2-0E7F-E68A-D6828492AA81}"/>
              </a:ext>
            </a:extLst>
          </p:cNvPr>
          <p:cNvSpPr/>
          <p:nvPr/>
        </p:nvSpPr>
        <p:spPr>
          <a:xfrm>
            <a:off x="4042569" y="3319391"/>
            <a:ext cx="343317" cy="42258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tx1">
                    <a:lumMod val="65000"/>
                    <a:lumOff val="35000"/>
                  </a:schemeClr>
                </a:solidFill>
              </a:rPr>
              <a:t>7</a:t>
            </a:r>
          </a:p>
        </p:txBody>
      </p:sp>
      <p:sp>
        <p:nvSpPr>
          <p:cNvPr id="46" name="TextBox 45">
            <a:extLst>
              <a:ext uri="{FF2B5EF4-FFF2-40B4-BE49-F238E27FC236}">
                <a16:creationId xmlns:a16="http://schemas.microsoft.com/office/drawing/2014/main" id="{9F69CD8C-1F5F-424C-7173-A99F831A115B}"/>
              </a:ext>
            </a:extLst>
          </p:cNvPr>
          <p:cNvSpPr txBox="1"/>
          <p:nvPr/>
        </p:nvSpPr>
        <p:spPr>
          <a:xfrm>
            <a:off x="1326496" y="4780198"/>
            <a:ext cx="4022125" cy="554062"/>
          </a:xfrm>
          <a:prstGeom prst="rect">
            <a:avLst/>
          </a:prstGeom>
          <a:noFill/>
        </p:spPr>
        <p:txBody>
          <a:bodyPr wrap="square">
            <a:spAutoFit/>
          </a:bodyPr>
          <a:lstStyle/>
          <a:p>
            <a:pPr lvl="0" indent="-228600" algn="ctr">
              <a:lnSpc>
                <a:spcPct val="115000"/>
              </a:lnSpc>
              <a:buSzPts val="1400"/>
              <a:defRPr/>
            </a:pPr>
            <a:r>
              <a:rPr kumimoji="0" lang="fr-FR" sz="2800" i="0" u="none" strike="noStrike" kern="0" cap="none" spc="0" normalizeH="0" baseline="0" dirty="0">
                <a:ln>
                  <a:noFill/>
                </a:ln>
                <a:solidFill>
                  <a:schemeClr val="tx1">
                    <a:lumMod val="65000"/>
                    <a:lumOff val="35000"/>
                  </a:schemeClr>
                </a:solidFill>
                <a:effectLst/>
                <a:uLnTx/>
                <a:uFillTx/>
                <a:latin typeface="+mn-lt"/>
                <a:ea typeface="Calibri" panose="020F0502020204030204" pitchFamily="34" charset="0"/>
                <a:cs typeface="Arial" panose="020B0604020202020204" pitchFamily="34" charset="0"/>
                <a:sym typeface="Calibri"/>
              </a:rPr>
              <a:t>Environ  _____</a:t>
            </a:r>
          </a:p>
        </p:txBody>
      </p:sp>
      <p:sp>
        <p:nvSpPr>
          <p:cNvPr id="48" name="Rectangle: Rounded Corners 47">
            <a:extLst>
              <a:ext uri="{FF2B5EF4-FFF2-40B4-BE49-F238E27FC236}">
                <a16:creationId xmlns:a16="http://schemas.microsoft.com/office/drawing/2014/main" id="{77ACDC95-8ECD-AC5E-0D97-73B9C4204F86}"/>
              </a:ext>
            </a:extLst>
          </p:cNvPr>
          <p:cNvSpPr/>
          <p:nvPr/>
        </p:nvSpPr>
        <p:spPr>
          <a:xfrm>
            <a:off x="3265925" y="4573361"/>
            <a:ext cx="1387803" cy="914400"/>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a:solidFill>
                  <a:srgbClr val="74C274"/>
                </a:solidFill>
              </a:rPr>
              <a:t>7,5</a:t>
            </a:r>
          </a:p>
        </p:txBody>
      </p:sp>
      <p:sp>
        <p:nvSpPr>
          <p:cNvPr id="50" name="Rectangle 49">
            <a:extLst>
              <a:ext uri="{FF2B5EF4-FFF2-40B4-BE49-F238E27FC236}">
                <a16:creationId xmlns:a16="http://schemas.microsoft.com/office/drawing/2014/main" id="{E1C1DDD9-248D-1401-90D1-3F5E16CD4882}"/>
              </a:ext>
            </a:extLst>
          </p:cNvPr>
          <p:cNvSpPr/>
          <p:nvPr/>
        </p:nvSpPr>
        <p:spPr>
          <a:xfrm>
            <a:off x="7991057" y="3654746"/>
            <a:ext cx="548640" cy="54864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tx1">
                    <a:lumMod val="65000"/>
                    <a:lumOff val="35000"/>
                  </a:schemeClr>
                </a:solidFill>
              </a:rPr>
              <a:t>1</a:t>
            </a:r>
          </a:p>
        </p:txBody>
      </p:sp>
      <p:sp>
        <p:nvSpPr>
          <p:cNvPr id="51" name="Rectangle 50">
            <a:extLst>
              <a:ext uri="{FF2B5EF4-FFF2-40B4-BE49-F238E27FC236}">
                <a16:creationId xmlns:a16="http://schemas.microsoft.com/office/drawing/2014/main" id="{97BE5BDE-769B-9F8A-89E0-E8CB3DBAFD4B}"/>
              </a:ext>
            </a:extLst>
          </p:cNvPr>
          <p:cNvSpPr/>
          <p:nvPr/>
        </p:nvSpPr>
        <p:spPr>
          <a:xfrm>
            <a:off x="8537873" y="3654746"/>
            <a:ext cx="548640" cy="54864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tx1">
                    <a:lumMod val="65000"/>
                    <a:lumOff val="35000"/>
                  </a:schemeClr>
                </a:solidFill>
              </a:rPr>
              <a:t>2</a:t>
            </a:r>
          </a:p>
        </p:txBody>
      </p:sp>
      <p:sp>
        <p:nvSpPr>
          <p:cNvPr id="52" name="Rectangle 51">
            <a:extLst>
              <a:ext uri="{FF2B5EF4-FFF2-40B4-BE49-F238E27FC236}">
                <a16:creationId xmlns:a16="http://schemas.microsoft.com/office/drawing/2014/main" id="{3A444804-58D5-9C26-AC80-3BD88DA9A6BF}"/>
              </a:ext>
            </a:extLst>
          </p:cNvPr>
          <p:cNvSpPr/>
          <p:nvPr/>
        </p:nvSpPr>
        <p:spPr>
          <a:xfrm>
            <a:off x="9088337" y="3654746"/>
            <a:ext cx="548640" cy="54864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tx1">
                    <a:lumMod val="65000"/>
                    <a:lumOff val="35000"/>
                  </a:schemeClr>
                </a:solidFill>
              </a:rPr>
              <a:t>3</a:t>
            </a:r>
          </a:p>
        </p:txBody>
      </p:sp>
      <p:sp>
        <p:nvSpPr>
          <p:cNvPr id="53" name="Rectangle 52">
            <a:extLst>
              <a:ext uri="{FF2B5EF4-FFF2-40B4-BE49-F238E27FC236}">
                <a16:creationId xmlns:a16="http://schemas.microsoft.com/office/drawing/2014/main" id="{973752E3-E779-9D39-808E-9EDF87B35AE0}"/>
              </a:ext>
            </a:extLst>
          </p:cNvPr>
          <p:cNvSpPr/>
          <p:nvPr/>
        </p:nvSpPr>
        <p:spPr>
          <a:xfrm>
            <a:off x="8541521" y="3106106"/>
            <a:ext cx="548640" cy="54864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tx1">
                    <a:lumMod val="65000"/>
                    <a:lumOff val="35000"/>
                  </a:schemeClr>
                </a:solidFill>
              </a:rPr>
              <a:t>5</a:t>
            </a:r>
          </a:p>
        </p:txBody>
      </p:sp>
      <p:sp>
        <p:nvSpPr>
          <p:cNvPr id="54" name="Rectangle 53">
            <a:extLst>
              <a:ext uri="{FF2B5EF4-FFF2-40B4-BE49-F238E27FC236}">
                <a16:creationId xmlns:a16="http://schemas.microsoft.com/office/drawing/2014/main" id="{898BCDEF-F13F-3741-C83C-92952681F217}"/>
              </a:ext>
            </a:extLst>
          </p:cNvPr>
          <p:cNvSpPr/>
          <p:nvPr/>
        </p:nvSpPr>
        <p:spPr>
          <a:xfrm>
            <a:off x="9091985" y="3106106"/>
            <a:ext cx="548640" cy="54864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tx1">
                    <a:lumMod val="65000"/>
                    <a:lumOff val="35000"/>
                  </a:schemeClr>
                </a:solidFill>
              </a:rPr>
              <a:t>6</a:t>
            </a:r>
          </a:p>
        </p:txBody>
      </p:sp>
      <p:sp>
        <p:nvSpPr>
          <p:cNvPr id="55" name="Rectangle 54">
            <a:extLst>
              <a:ext uri="{FF2B5EF4-FFF2-40B4-BE49-F238E27FC236}">
                <a16:creationId xmlns:a16="http://schemas.microsoft.com/office/drawing/2014/main" id="{2198449B-208F-79B7-181C-230D84CE870A}"/>
              </a:ext>
            </a:extLst>
          </p:cNvPr>
          <p:cNvSpPr/>
          <p:nvPr/>
        </p:nvSpPr>
        <p:spPr>
          <a:xfrm>
            <a:off x="7985585" y="3106106"/>
            <a:ext cx="548640" cy="54864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tx1">
                    <a:lumMod val="65000"/>
                    <a:lumOff val="35000"/>
                  </a:schemeClr>
                </a:solidFill>
              </a:rPr>
              <a:t>4</a:t>
            </a:r>
          </a:p>
        </p:txBody>
      </p:sp>
      <p:sp>
        <p:nvSpPr>
          <p:cNvPr id="56" name="Right Bracket 55">
            <a:extLst>
              <a:ext uri="{FF2B5EF4-FFF2-40B4-BE49-F238E27FC236}">
                <a16:creationId xmlns:a16="http://schemas.microsoft.com/office/drawing/2014/main" id="{5AFFF636-4785-E1A1-FEF4-EF50883F531D}"/>
              </a:ext>
            </a:extLst>
          </p:cNvPr>
          <p:cNvSpPr/>
          <p:nvPr/>
        </p:nvSpPr>
        <p:spPr>
          <a:xfrm rot="1713176">
            <a:off x="10009795" y="3228940"/>
            <a:ext cx="285509" cy="1110191"/>
          </a:xfrm>
          <a:prstGeom prst="rightBracket">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57" name="Oval 56">
            <a:extLst>
              <a:ext uri="{FF2B5EF4-FFF2-40B4-BE49-F238E27FC236}">
                <a16:creationId xmlns:a16="http://schemas.microsoft.com/office/drawing/2014/main" id="{F97934C9-79C4-555C-0D79-505D4DCA4ED1}"/>
              </a:ext>
            </a:extLst>
          </p:cNvPr>
          <p:cNvSpPr/>
          <p:nvPr/>
        </p:nvSpPr>
        <p:spPr>
          <a:xfrm>
            <a:off x="10143407" y="3647415"/>
            <a:ext cx="343317" cy="42258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tx1">
                    <a:lumMod val="65000"/>
                    <a:lumOff val="35000"/>
                  </a:schemeClr>
                </a:solidFill>
              </a:rPr>
              <a:t>7</a:t>
            </a:r>
          </a:p>
        </p:txBody>
      </p:sp>
      <p:sp>
        <p:nvSpPr>
          <p:cNvPr id="59" name="Right Bracket 58">
            <a:extLst>
              <a:ext uri="{FF2B5EF4-FFF2-40B4-BE49-F238E27FC236}">
                <a16:creationId xmlns:a16="http://schemas.microsoft.com/office/drawing/2014/main" id="{C628FD4F-1A99-F009-426F-E983E0DE15A1}"/>
              </a:ext>
            </a:extLst>
          </p:cNvPr>
          <p:cNvSpPr/>
          <p:nvPr/>
        </p:nvSpPr>
        <p:spPr>
          <a:xfrm rot="19886824" flipH="1">
            <a:off x="7369093" y="3230072"/>
            <a:ext cx="285509" cy="1110191"/>
          </a:xfrm>
          <a:prstGeom prst="rightBracket">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60" name="Oval 59">
            <a:extLst>
              <a:ext uri="{FF2B5EF4-FFF2-40B4-BE49-F238E27FC236}">
                <a16:creationId xmlns:a16="http://schemas.microsoft.com/office/drawing/2014/main" id="{154BFF59-80D9-F9AD-105F-3901B2916B3B}"/>
              </a:ext>
            </a:extLst>
          </p:cNvPr>
          <p:cNvSpPr/>
          <p:nvPr/>
        </p:nvSpPr>
        <p:spPr>
          <a:xfrm>
            <a:off x="7225579" y="3654746"/>
            <a:ext cx="343317" cy="42258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tx1">
                    <a:lumMod val="65000"/>
                    <a:lumOff val="35000"/>
                  </a:schemeClr>
                </a:solidFill>
              </a:rPr>
              <a:t>8</a:t>
            </a:r>
          </a:p>
        </p:txBody>
      </p:sp>
      <p:sp>
        <p:nvSpPr>
          <p:cNvPr id="61" name="Right Bracket 60">
            <a:extLst>
              <a:ext uri="{FF2B5EF4-FFF2-40B4-BE49-F238E27FC236}">
                <a16:creationId xmlns:a16="http://schemas.microsoft.com/office/drawing/2014/main" id="{8D752147-8D03-EA26-91A5-9B90C84D8A79}"/>
              </a:ext>
            </a:extLst>
          </p:cNvPr>
          <p:cNvSpPr/>
          <p:nvPr/>
        </p:nvSpPr>
        <p:spPr>
          <a:xfrm rot="3874512" flipH="1">
            <a:off x="7848425" y="2081564"/>
            <a:ext cx="274320" cy="1280160"/>
          </a:xfrm>
          <a:prstGeom prst="rightBracket">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63" name="Oval 62">
            <a:extLst>
              <a:ext uri="{FF2B5EF4-FFF2-40B4-BE49-F238E27FC236}">
                <a16:creationId xmlns:a16="http://schemas.microsoft.com/office/drawing/2014/main" id="{EB5521D5-E034-F40A-F0ED-4E967E37C287}"/>
              </a:ext>
            </a:extLst>
          </p:cNvPr>
          <p:cNvSpPr/>
          <p:nvPr/>
        </p:nvSpPr>
        <p:spPr>
          <a:xfrm>
            <a:off x="7730900" y="2371019"/>
            <a:ext cx="343317" cy="42258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tx1">
                    <a:lumMod val="65000"/>
                    <a:lumOff val="35000"/>
                  </a:schemeClr>
                </a:solidFill>
              </a:rPr>
              <a:t>9</a:t>
            </a:r>
          </a:p>
        </p:txBody>
      </p:sp>
      <p:sp>
        <p:nvSpPr>
          <p:cNvPr id="64" name="Right Bracket 63">
            <a:extLst>
              <a:ext uri="{FF2B5EF4-FFF2-40B4-BE49-F238E27FC236}">
                <a16:creationId xmlns:a16="http://schemas.microsoft.com/office/drawing/2014/main" id="{CE25EDBB-9984-552A-3A09-5AD7EA1E83AD}"/>
              </a:ext>
            </a:extLst>
          </p:cNvPr>
          <p:cNvSpPr/>
          <p:nvPr/>
        </p:nvSpPr>
        <p:spPr>
          <a:xfrm rot="17725488">
            <a:off x="9564330" y="2096017"/>
            <a:ext cx="274320" cy="1280160"/>
          </a:xfrm>
          <a:prstGeom prst="rightBracket">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65" name="Oval 64">
            <a:extLst>
              <a:ext uri="{FF2B5EF4-FFF2-40B4-BE49-F238E27FC236}">
                <a16:creationId xmlns:a16="http://schemas.microsoft.com/office/drawing/2014/main" id="{1D71B3AB-F932-69C4-BF49-3E627963C0B5}"/>
              </a:ext>
            </a:extLst>
          </p:cNvPr>
          <p:cNvSpPr/>
          <p:nvPr/>
        </p:nvSpPr>
        <p:spPr>
          <a:xfrm>
            <a:off x="9372969" y="2330777"/>
            <a:ext cx="731520" cy="54864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tx1">
                    <a:lumMod val="65000"/>
                    <a:lumOff val="35000"/>
                  </a:schemeClr>
                </a:solidFill>
              </a:rPr>
              <a:t>10</a:t>
            </a:r>
          </a:p>
        </p:txBody>
      </p:sp>
      <p:sp>
        <p:nvSpPr>
          <p:cNvPr id="66" name="Rectangle: Rounded Corners 65">
            <a:extLst>
              <a:ext uri="{FF2B5EF4-FFF2-40B4-BE49-F238E27FC236}">
                <a16:creationId xmlns:a16="http://schemas.microsoft.com/office/drawing/2014/main" id="{0F0CBBCD-3D11-EDA6-5523-00F2A619BB4B}"/>
              </a:ext>
            </a:extLst>
          </p:cNvPr>
          <p:cNvSpPr/>
          <p:nvPr/>
        </p:nvSpPr>
        <p:spPr>
          <a:xfrm>
            <a:off x="8743649" y="4586104"/>
            <a:ext cx="1387803" cy="914400"/>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a:solidFill>
                  <a:srgbClr val="74C274"/>
                </a:solidFill>
              </a:rPr>
              <a:t>10,5</a:t>
            </a:r>
          </a:p>
        </p:txBody>
      </p:sp>
      <p:sp>
        <p:nvSpPr>
          <p:cNvPr id="67" name="TextBox 66">
            <a:extLst>
              <a:ext uri="{FF2B5EF4-FFF2-40B4-BE49-F238E27FC236}">
                <a16:creationId xmlns:a16="http://schemas.microsoft.com/office/drawing/2014/main" id="{DE6F168A-C826-1650-7E6E-4F534A934102}"/>
              </a:ext>
            </a:extLst>
          </p:cNvPr>
          <p:cNvSpPr txBox="1"/>
          <p:nvPr/>
        </p:nvSpPr>
        <p:spPr>
          <a:xfrm>
            <a:off x="0" y="5407008"/>
            <a:ext cx="12192000" cy="1049583"/>
          </a:xfrm>
          <a:prstGeom prst="rect">
            <a:avLst/>
          </a:prstGeom>
          <a:noFill/>
        </p:spPr>
        <p:txBody>
          <a:bodyPr wrap="square">
            <a:spAutoFit/>
          </a:bodyPr>
          <a:lstStyle/>
          <a:p>
            <a:pPr marL="457200" lvl="0">
              <a:lnSpc>
                <a:spcPct val="115000"/>
              </a:lnSpc>
              <a:buSzPts val="1400"/>
              <a:defRPr/>
            </a:pPr>
            <a:r>
              <a:rPr lang="fr-FR" sz="2800" dirty="0">
                <a:solidFill>
                  <a:schemeClr val="tx1">
                    <a:lumMod val="65000"/>
                    <a:lumOff val="35000"/>
                  </a:schemeClr>
                </a:solidFill>
                <a:latin typeface="+mn-lt"/>
                <a:ea typeface="Calibri" panose="020F0502020204030204" pitchFamily="34" charset="0"/>
                <a:cs typeface="Arial" panose="020B0604020202020204" pitchFamily="34" charset="0"/>
                <a:sym typeface="Calibri"/>
              </a:rPr>
              <a:t>Lorsque nous utilisons un quadrillage, si l'aire de la figure n'est pas un nombre entier, nous pouvons utiliser une valeur approximative.</a:t>
            </a:r>
            <a:endParaRPr kumimoji="0" lang="en-US" sz="2800" i="0" u="none" strike="noStrike" kern="0" cap="none" spc="0" normalizeH="0" baseline="0" noProof="0" dirty="0">
              <a:ln>
                <a:noFill/>
              </a:ln>
              <a:solidFill>
                <a:schemeClr val="tx1">
                  <a:lumMod val="65000"/>
                  <a:lumOff val="35000"/>
                </a:schemeClr>
              </a:solidFill>
              <a:effectLst/>
              <a:uLnTx/>
              <a:uFillTx/>
              <a:latin typeface="+mn-lt"/>
              <a:ea typeface="Calibri" panose="020F0502020204030204" pitchFamily="34" charset="0"/>
              <a:cs typeface="Arial" panose="020B0604020202020204" pitchFamily="34" charset="0"/>
              <a:sym typeface="Calibri"/>
            </a:endParaRPr>
          </a:p>
        </p:txBody>
      </p:sp>
      <p:sp>
        <p:nvSpPr>
          <p:cNvPr id="68" name="TextBox 67">
            <a:extLst>
              <a:ext uri="{FF2B5EF4-FFF2-40B4-BE49-F238E27FC236}">
                <a16:creationId xmlns:a16="http://schemas.microsoft.com/office/drawing/2014/main" id="{7A081689-D152-0C6C-C7BA-FB2139051A86}"/>
              </a:ext>
            </a:extLst>
          </p:cNvPr>
          <p:cNvSpPr txBox="1"/>
          <p:nvPr/>
        </p:nvSpPr>
        <p:spPr>
          <a:xfrm>
            <a:off x="6781320" y="4780198"/>
            <a:ext cx="4022125" cy="554062"/>
          </a:xfrm>
          <a:prstGeom prst="rect">
            <a:avLst/>
          </a:prstGeom>
          <a:noFill/>
        </p:spPr>
        <p:txBody>
          <a:bodyPr wrap="square">
            <a:spAutoFit/>
          </a:bodyPr>
          <a:lstStyle/>
          <a:p>
            <a:pPr lvl="0" indent="-228600" algn="ctr">
              <a:lnSpc>
                <a:spcPct val="115000"/>
              </a:lnSpc>
              <a:buSzPts val="1400"/>
              <a:defRPr/>
            </a:pPr>
            <a:r>
              <a:rPr kumimoji="0" lang="fr-FR" sz="2800" i="0" u="none" strike="noStrike" kern="0" cap="none" spc="0" normalizeH="0" baseline="0" dirty="0">
                <a:ln>
                  <a:noFill/>
                </a:ln>
                <a:solidFill>
                  <a:schemeClr val="tx1">
                    <a:lumMod val="65000"/>
                    <a:lumOff val="35000"/>
                  </a:schemeClr>
                </a:solidFill>
                <a:effectLst/>
                <a:uLnTx/>
                <a:uFillTx/>
                <a:latin typeface="+mn-lt"/>
                <a:ea typeface="Calibri" panose="020F0502020204030204" pitchFamily="34" charset="0"/>
                <a:cs typeface="Arial" panose="020B0604020202020204" pitchFamily="34" charset="0"/>
                <a:sym typeface="Calibri"/>
              </a:rPr>
              <a:t>Environ  ____</a:t>
            </a:r>
          </a:p>
        </p:txBody>
      </p:sp>
    </p:spTree>
    <p:custDataLst>
      <p:tags r:id="rId1"/>
    </p:custDataLst>
    <p:extLst>
      <p:ext uri="{BB962C8B-B14F-4D97-AF65-F5344CB8AC3E}">
        <p14:creationId xmlns:p14="http://schemas.microsoft.com/office/powerpoint/2010/main" val="33873039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3"/>
                                        </p:tgtEl>
                                        <p:attrNameLst>
                                          <p:attrName>style.visibility</p:attrName>
                                        </p:attrNameLst>
                                      </p:cBhvr>
                                      <p:to>
                                        <p:strVal val="visible"/>
                                      </p:to>
                                    </p:set>
                                    <p:animEffect transition="in" filter="fade">
                                      <p:cBhvr>
                                        <p:cTn id="11" dur="500"/>
                                        <p:tgtEl>
                                          <p:spTgt spid="13"/>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19"/>
                                        </p:tgtEl>
                                        <p:attrNameLst>
                                          <p:attrName>style.visibility</p:attrName>
                                        </p:attrNameLst>
                                      </p:cBhvr>
                                      <p:to>
                                        <p:strVal val="visible"/>
                                      </p:to>
                                    </p:set>
                                    <p:animEffect transition="in" filter="fade">
                                      <p:cBhvr>
                                        <p:cTn id="15" dur="500"/>
                                        <p:tgtEl>
                                          <p:spTgt spid="19"/>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30"/>
                                        </p:tgtEl>
                                        <p:attrNameLst>
                                          <p:attrName>style.visibility</p:attrName>
                                        </p:attrNameLst>
                                      </p:cBhvr>
                                      <p:to>
                                        <p:strVal val="visible"/>
                                      </p:to>
                                    </p:set>
                                    <p:animEffect transition="in" filter="fade">
                                      <p:cBhvr>
                                        <p:cTn id="19" dur="500"/>
                                        <p:tgtEl>
                                          <p:spTgt spid="30"/>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31"/>
                                        </p:tgtEl>
                                        <p:attrNameLst>
                                          <p:attrName>style.visibility</p:attrName>
                                        </p:attrNameLst>
                                      </p:cBhvr>
                                      <p:to>
                                        <p:strVal val="visible"/>
                                      </p:to>
                                    </p:set>
                                    <p:animEffect transition="in" filter="fade">
                                      <p:cBhvr>
                                        <p:cTn id="23" dur="500"/>
                                        <p:tgtEl>
                                          <p:spTgt spid="31"/>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32"/>
                                        </p:tgtEl>
                                        <p:attrNameLst>
                                          <p:attrName>style.visibility</p:attrName>
                                        </p:attrNameLst>
                                      </p:cBhvr>
                                      <p:to>
                                        <p:strVal val="visible"/>
                                      </p:to>
                                    </p:set>
                                    <p:animEffect transition="in" filter="fade">
                                      <p:cBhvr>
                                        <p:cTn id="26" dur="500"/>
                                        <p:tgtEl>
                                          <p:spTgt spid="32"/>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33"/>
                                        </p:tgtEl>
                                        <p:attrNameLst>
                                          <p:attrName>style.visibility</p:attrName>
                                        </p:attrNameLst>
                                      </p:cBhvr>
                                      <p:to>
                                        <p:strVal val="visible"/>
                                      </p:to>
                                    </p:set>
                                    <p:animEffect transition="in" filter="fade">
                                      <p:cBhvr>
                                        <p:cTn id="29" dur="500"/>
                                        <p:tgtEl>
                                          <p:spTgt spid="33"/>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34"/>
                                        </p:tgtEl>
                                        <p:attrNameLst>
                                          <p:attrName>style.visibility</p:attrName>
                                        </p:attrNameLst>
                                      </p:cBhvr>
                                      <p:to>
                                        <p:strVal val="visible"/>
                                      </p:to>
                                    </p:set>
                                    <p:animEffect transition="in" filter="fade">
                                      <p:cBhvr>
                                        <p:cTn id="32" dur="500"/>
                                        <p:tgtEl>
                                          <p:spTgt spid="34"/>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1" fill="hold" grpId="0" nodeType="clickEffect">
                                  <p:stCondLst>
                                    <p:cond delay="0"/>
                                  </p:stCondLst>
                                  <p:childTnLst>
                                    <p:set>
                                      <p:cBhvr>
                                        <p:cTn id="36" dur="1" fill="hold">
                                          <p:stCondLst>
                                            <p:cond delay="0"/>
                                          </p:stCondLst>
                                        </p:cTn>
                                        <p:tgtEl>
                                          <p:spTgt spid="36"/>
                                        </p:tgtEl>
                                        <p:attrNameLst>
                                          <p:attrName>style.visibility</p:attrName>
                                        </p:attrNameLst>
                                      </p:cBhvr>
                                      <p:to>
                                        <p:strVal val="visible"/>
                                      </p:to>
                                    </p:set>
                                    <p:animEffect transition="in" filter="wipe(up)">
                                      <p:cBhvr>
                                        <p:cTn id="37" dur="500"/>
                                        <p:tgtEl>
                                          <p:spTgt spid="36"/>
                                        </p:tgtEl>
                                      </p:cBhvr>
                                    </p:animEffect>
                                  </p:childTnLst>
                                </p:cTn>
                              </p:par>
                            </p:childTnLst>
                          </p:cTn>
                        </p:par>
                        <p:par>
                          <p:cTn id="38" fill="hold">
                            <p:stCondLst>
                              <p:cond delay="500"/>
                            </p:stCondLst>
                            <p:childTnLst>
                              <p:par>
                                <p:cTn id="39" presetID="10" presetClass="entr" presetSubtype="0" fill="hold" grpId="0" nodeType="afterEffect">
                                  <p:stCondLst>
                                    <p:cond delay="0"/>
                                  </p:stCondLst>
                                  <p:childTnLst>
                                    <p:set>
                                      <p:cBhvr>
                                        <p:cTn id="40" dur="1" fill="hold">
                                          <p:stCondLst>
                                            <p:cond delay="0"/>
                                          </p:stCondLst>
                                        </p:cTn>
                                        <p:tgtEl>
                                          <p:spTgt spid="37"/>
                                        </p:tgtEl>
                                        <p:attrNameLst>
                                          <p:attrName>style.visibility</p:attrName>
                                        </p:attrNameLst>
                                      </p:cBhvr>
                                      <p:to>
                                        <p:strVal val="visible"/>
                                      </p:to>
                                    </p:set>
                                    <p:animEffect transition="in" filter="fade">
                                      <p:cBhvr>
                                        <p:cTn id="41" dur="500"/>
                                        <p:tgtEl>
                                          <p:spTgt spid="37"/>
                                        </p:tgtEl>
                                      </p:cBhvr>
                                    </p:animEffect>
                                  </p:childTnLst>
                                </p:cTn>
                              </p:par>
                            </p:childTnLst>
                          </p:cTn>
                        </p:par>
                      </p:childTnLst>
                    </p:cTn>
                  </p:par>
                  <p:par>
                    <p:cTn id="42" fill="hold">
                      <p:stCondLst>
                        <p:cond delay="indefinite"/>
                      </p:stCondLst>
                      <p:childTnLst>
                        <p:par>
                          <p:cTn id="43" fill="hold">
                            <p:stCondLst>
                              <p:cond delay="0"/>
                            </p:stCondLst>
                            <p:childTnLst>
                              <p:par>
                                <p:cTn id="44" presetID="22" presetClass="entr" presetSubtype="1" fill="hold" grpId="0" nodeType="clickEffect">
                                  <p:stCondLst>
                                    <p:cond delay="0"/>
                                  </p:stCondLst>
                                  <p:childTnLst>
                                    <p:set>
                                      <p:cBhvr>
                                        <p:cTn id="45" dur="1" fill="hold">
                                          <p:stCondLst>
                                            <p:cond delay="0"/>
                                          </p:stCondLst>
                                        </p:cTn>
                                        <p:tgtEl>
                                          <p:spTgt spid="42"/>
                                        </p:tgtEl>
                                        <p:attrNameLst>
                                          <p:attrName>style.visibility</p:attrName>
                                        </p:attrNameLst>
                                      </p:cBhvr>
                                      <p:to>
                                        <p:strVal val="visible"/>
                                      </p:to>
                                    </p:set>
                                    <p:animEffect transition="in" filter="wipe(up)">
                                      <p:cBhvr>
                                        <p:cTn id="46" dur="500"/>
                                        <p:tgtEl>
                                          <p:spTgt spid="42"/>
                                        </p:tgtEl>
                                      </p:cBhvr>
                                    </p:animEffect>
                                  </p:childTnLst>
                                </p:cTn>
                              </p:par>
                            </p:childTnLst>
                          </p:cTn>
                        </p:par>
                        <p:par>
                          <p:cTn id="47" fill="hold">
                            <p:stCondLst>
                              <p:cond delay="500"/>
                            </p:stCondLst>
                            <p:childTnLst>
                              <p:par>
                                <p:cTn id="48" presetID="10" presetClass="entr" presetSubtype="0" fill="hold" grpId="0" nodeType="afterEffect">
                                  <p:stCondLst>
                                    <p:cond delay="0"/>
                                  </p:stCondLst>
                                  <p:childTnLst>
                                    <p:set>
                                      <p:cBhvr>
                                        <p:cTn id="49" dur="1" fill="hold">
                                          <p:stCondLst>
                                            <p:cond delay="0"/>
                                          </p:stCondLst>
                                        </p:cTn>
                                        <p:tgtEl>
                                          <p:spTgt spid="43"/>
                                        </p:tgtEl>
                                        <p:attrNameLst>
                                          <p:attrName>style.visibility</p:attrName>
                                        </p:attrNameLst>
                                      </p:cBhvr>
                                      <p:to>
                                        <p:strVal val="visible"/>
                                      </p:to>
                                    </p:set>
                                    <p:animEffect transition="in" filter="fade">
                                      <p:cBhvr>
                                        <p:cTn id="50" dur="500"/>
                                        <p:tgtEl>
                                          <p:spTgt spid="43"/>
                                        </p:tgtEl>
                                      </p:cBhvr>
                                    </p:animEffect>
                                  </p:childTnLst>
                                </p:cTn>
                              </p:par>
                            </p:childTnLst>
                          </p:cTn>
                        </p:par>
                      </p:childTnLst>
                    </p:cTn>
                  </p:par>
                  <p:par>
                    <p:cTn id="51" fill="hold">
                      <p:stCondLst>
                        <p:cond delay="indefinite"/>
                      </p:stCondLst>
                      <p:childTnLst>
                        <p:par>
                          <p:cTn id="52" fill="hold">
                            <p:stCondLst>
                              <p:cond delay="0"/>
                            </p:stCondLst>
                            <p:childTnLst>
                              <p:par>
                                <p:cTn id="53" presetID="22" presetClass="entr" presetSubtype="1" fill="hold" grpId="0" nodeType="clickEffect">
                                  <p:stCondLst>
                                    <p:cond delay="0"/>
                                  </p:stCondLst>
                                  <p:childTnLst>
                                    <p:set>
                                      <p:cBhvr>
                                        <p:cTn id="54" dur="1" fill="hold">
                                          <p:stCondLst>
                                            <p:cond delay="0"/>
                                          </p:stCondLst>
                                        </p:cTn>
                                        <p:tgtEl>
                                          <p:spTgt spid="44"/>
                                        </p:tgtEl>
                                        <p:attrNameLst>
                                          <p:attrName>style.visibility</p:attrName>
                                        </p:attrNameLst>
                                      </p:cBhvr>
                                      <p:to>
                                        <p:strVal val="visible"/>
                                      </p:to>
                                    </p:set>
                                    <p:animEffect transition="in" filter="wipe(up)">
                                      <p:cBhvr>
                                        <p:cTn id="55" dur="500"/>
                                        <p:tgtEl>
                                          <p:spTgt spid="44"/>
                                        </p:tgtEl>
                                      </p:cBhvr>
                                    </p:animEffect>
                                  </p:childTnLst>
                                </p:cTn>
                              </p:par>
                            </p:childTnLst>
                          </p:cTn>
                        </p:par>
                        <p:par>
                          <p:cTn id="56" fill="hold">
                            <p:stCondLst>
                              <p:cond delay="500"/>
                            </p:stCondLst>
                            <p:childTnLst>
                              <p:par>
                                <p:cTn id="57" presetID="10" presetClass="entr" presetSubtype="0" fill="hold" grpId="0" nodeType="afterEffect">
                                  <p:stCondLst>
                                    <p:cond delay="0"/>
                                  </p:stCondLst>
                                  <p:childTnLst>
                                    <p:set>
                                      <p:cBhvr>
                                        <p:cTn id="58" dur="1" fill="hold">
                                          <p:stCondLst>
                                            <p:cond delay="0"/>
                                          </p:stCondLst>
                                        </p:cTn>
                                        <p:tgtEl>
                                          <p:spTgt spid="45"/>
                                        </p:tgtEl>
                                        <p:attrNameLst>
                                          <p:attrName>style.visibility</p:attrName>
                                        </p:attrNameLst>
                                      </p:cBhvr>
                                      <p:to>
                                        <p:strVal val="visible"/>
                                      </p:to>
                                    </p:set>
                                    <p:animEffect transition="in" filter="fade">
                                      <p:cBhvr>
                                        <p:cTn id="59" dur="500"/>
                                        <p:tgtEl>
                                          <p:spTgt spid="45"/>
                                        </p:tgtEl>
                                      </p:cBhvr>
                                    </p:animEffect>
                                  </p:childTnLst>
                                </p:cTn>
                              </p:par>
                            </p:childTnLst>
                          </p:cTn>
                        </p:par>
                      </p:childTnLst>
                    </p:cTn>
                  </p:par>
                  <p:par>
                    <p:cTn id="60" fill="hold">
                      <p:stCondLst>
                        <p:cond delay="indefinite"/>
                      </p:stCondLst>
                      <p:childTnLst>
                        <p:par>
                          <p:cTn id="61" fill="hold">
                            <p:stCondLst>
                              <p:cond delay="0"/>
                            </p:stCondLst>
                            <p:childTnLst>
                              <p:par>
                                <p:cTn id="62" presetID="10" presetClass="entr" presetSubtype="0" fill="hold" grpId="0" nodeType="clickEffect">
                                  <p:stCondLst>
                                    <p:cond delay="0"/>
                                  </p:stCondLst>
                                  <p:childTnLst>
                                    <p:set>
                                      <p:cBhvr>
                                        <p:cTn id="63" dur="1" fill="hold">
                                          <p:stCondLst>
                                            <p:cond delay="0"/>
                                          </p:stCondLst>
                                        </p:cTn>
                                        <p:tgtEl>
                                          <p:spTgt spid="48"/>
                                        </p:tgtEl>
                                        <p:attrNameLst>
                                          <p:attrName>style.visibility</p:attrName>
                                        </p:attrNameLst>
                                      </p:cBhvr>
                                      <p:to>
                                        <p:strVal val="visible"/>
                                      </p:to>
                                    </p:set>
                                    <p:animEffect transition="in" filter="fade">
                                      <p:cBhvr>
                                        <p:cTn id="64" dur="500"/>
                                        <p:tgtEl>
                                          <p:spTgt spid="48"/>
                                        </p:tgtEl>
                                      </p:cBhvr>
                                    </p:animEffect>
                                  </p:childTnLst>
                                </p:cTn>
                              </p:par>
                            </p:childTnLst>
                          </p:cTn>
                        </p:par>
                      </p:childTnLst>
                    </p:cTn>
                  </p:par>
                  <p:par>
                    <p:cTn id="65" fill="hold">
                      <p:stCondLst>
                        <p:cond delay="indefinite"/>
                      </p:stCondLst>
                      <p:childTnLst>
                        <p:par>
                          <p:cTn id="66" fill="hold">
                            <p:stCondLst>
                              <p:cond delay="0"/>
                            </p:stCondLst>
                            <p:childTnLst>
                              <p:par>
                                <p:cTn id="67" presetID="10" presetClass="entr" presetSubtype="0" fill="hold" grpId="0" nodeType="clickEffect">
                                  <p:stCondLst>
                                    <p:cond delay="0"/>
                                  </p:stCondLst>
                                  <p:childTnLst>
                                    <p:set>
                                      <p:cBhvr>
                                        <p:cTn id="68" dur="1" fill="hold">
                                          <p:stCondLst>
                                            <p:cond delay="0"/>
                                          </p:stCondLst>
                                        </p:cTn>
                                        <p:tgtEl>
                                          <p:spTgt spid="50"/>
                                        </p:tgtEl>
                                        <p:attrNameLst>
                                          <p:attrName>style.visibility</p:attrName>
                                        </p:attrNameLst>
                                      </p:cBhvr>
                                      <p:to>
                                        <p:strVal val="visible"/>
                                      </p:to>
                                    </p:set>
                                    <p:animEffect transition="in" filter="fade">
                                      <p:cBhvr>
                                        <p:cTn id="69" dur="500"/>
                                        <p:tgtEl>
                                          <p:spTgt spid="50"/>
                                        </p:tgtEl>
                                      </p:cBhvr>
                                    </p:animEffect>
                                  </p:childTnLst>
                                </p:cTn>
                              </p:par>
                            </p:childTnLst>
                          </p:cTn>
                        </p:par>
                        <p:par>
                          <p:cTn id="70" fill="hold">
                            <p:stCondLst>
                              <p:cond delay="500"/>
                            </p:stCondLst>
                            <p:childTnLst>
                              <p:par>
                                <p:cTn id="71" presetID="10" presetClass="entr" presetSubtype="0" fill="hold" grpId="0" nodeType="afterEffect">
                                  <p:stCondLst>
                                    <p:cond delay="0"/>
                                  </p:stCondLst>
                                  <p:childTnLst>
                                    <p:set>
                                      <p:cBhvr>
                                        <p:cTn id="72" dur="1" fill="hold">
                                          <p:stCondLst>
                                            <p:cond delay="0"/>
                                          </p:stCondLst>
                                        </p:cTn>
                                        <p:tgtEl>
                                          <p:spTgt spid="51"/>
                                        </p:tgtEl>
                                        <p:attrNameLst>
                                          <p:attrName>style.visibility</p:attrName>
                                        </p:attrNameLst>
                                      </p:cBhvr>
                                      <p:to>
                                        <p:strVal val="visible"/>
                                      </p:to>
                                    </p:set>
                                    <p:animEffect transition="in" filter="fade">
                                      <p:cBhvr>
                                        <p:cTn id="73" dur="500"/>
                                        <p:tgtEl>
                                          <p:spTgt spid="51"/>
                                        </p:tgtEl>
                                      </p:cBhvr>
                                    </p:animEffect>
                                  </p:childTnLst>
                                </p:cTn>
                              </p:par>
                            </p:childTnLst>
                          </p:cTn>
                        </p:par>
                        <p:par>
                          <p:cTn id="74" fill="hold">
                            <p:stCondLst>
                              <p:cond delay="1000"/>
                            </p:stCondLst>
                            <p:childTnLst>
                              <p:par>
                                <p:cTn id="75" presetID="10" presetClass="entr" presetSubtype="0" fill="hold" grpId="0" nodeType="afterEffect">
                                  <p:stCondLst>
                                    <p:cond delay="0"/>
                                  </p:stCondLst>
                                  <p:childTnLst>
                                    <p:set>
                                      <p:cBhvr>
                                        <p:cTn id="76" dur="1" fill="hold">
                                          <p:stCondLst>
                                            <p:cond delay="0"/>
                                          </p:stCondLst>
                                        </p:cTn>
                                        <p:tgtEl>
                                          <p:spTgt spid="52"/>
                                        </p:tgtEl>
                                        <p:attrNameLst>
                                          <p:attrName>style.visibility</p:attrName>
                                        </p:attrNameLst>
                                      </p:cBhvr>
                                      <p:to>
                                        <p:strVal val="visible"/>
                                      </p:to>
                                    </p:set>
                                    <p:animEffect transition="in" filter="fade">
                                      <p:cBhvr>
                                        <p:cTn id="77" dur="500"/>
                                        <p:tgtEl>
                                          <p:spTgt spid="52"/>
                                        </p:tgtEl>
                                      </p:cBhvr>
                                    </p:animEffect>
                                  </p:childTnLst>
                                </p:cTn>
                              </p:par>
                            </p:childTnLst>
                          </p:cTn>
                        </p:par>
                        <p:par>
                          <p:cTn id="78" fill="hold">
                            <p:stCondLst>
                              <p:cond delay="1500"/>
                            </p:stCondLst>
                            <p:childTnLst>
                              <p:par>
                                <p:cTn id="79" presetID="10" presetClass="entr" presetSubtype="0" fill="hold" grpId="0" nodeType="afterEffect">
                                  <p:stCondLst>
                                    <p:cond delay="0"/>
                                  </p:stCondLst>
                                  <p:childTnLst>
                                    <p:set>
                                      <p:cBhvr>
                                        <p:cTn id="80" dur="1" fill="hold">
                                          <p:stCondLst>
                                            <p:cond delay="0"/>
                                          </p:stCondLst>
                                        </p:cTn>
                                        <p:tgtEl>
                                          <p:spTgt spid="55"/>
                                        </p:tgtEl>
                                        <p:attrNameLst>
                                          <p:attrName>style.visibility</p:attrName>
                                        </p:attrNameLst>
                                      </p:cBhvr>
                                      <p:to>
                                        <p:strVal val="visible"/>
                                      </p:to>
                                    </p:set>
                                    <p:animEffect transition="in" filter="fade">
                                      <p:cBhvr>
                                        <p:cTn id="81" dur="500"/>
                                        <p:tgtEl>
                                          <p:spTgt spid="55"/>
                                        </p:tgtEl>
                                      </p:cBhvr>
                                    </p:animEffect>
                                  </p:childTnLst>
                                </p:cTn>
                              </p:par>
                            </p:childTnLst>
                          </p:cTn>
                        </p:par>
                        <p:par>
                          <p:cTn id="82" fill="hold">
                            <p:stCondLst>
                              <p:cond delay="2000"/>
                            </p:stCondLst>
                            <p:childTnLst>
                              <p:par>
                                <p:cTn id="83" presetID="10" presetClass="entr" presetSubtype="0" fill="hold" grpId="0" nodeType="afterEffect">
                                  <p:stCondLst>
                                    <p:cond delay="0"/>
                                  </p:stCondLst>
                                  <p:childTnLst>
                                    <p:set>
                                      <p:cBhvr>
                                        <p:cTn id="84" dur="1" fill="hold">
                                          <p:stCondLst>
                                            <p:cond delay="0"/>
                                          </p:stCondLst>
                                        </p:cTn>
                                        <p:tgtEl>
                                          <p:spTgt spid="53"/>
                                        </p:tgtEl>
                                        <p:attrNameLst>
                                          <p:attrName>style.visibility</p:attrName>
                                        </p:attrNameLst>
                                      </p:cBhvr>
                                      <p:to>
                                        <p:strVal val="visible"/>
                                      </p:to>
                                    </p:set>
                                    <p:animEffect transition="in" filter="fade">
                                      <p:cBhvr>
                                        <p:cTn id="85" dur="500"/>
                                        <p:tgtEl>
                                          <p:spTgt spid="53"/>
                                        </p:tgtEl>
                                      </p:cBhvr>
                                    </p:animEffect>
                                  </p:childTnLst>
                                </p:cTn>
                              </p:par>
                            </p:childTnLst>
                          </p:cTn>
                        </p:par>
                        <p:par>
                          <p:cTn id="86" fill="hold">
                            <p:stCondLst>
                              <p:cond delay="2500"/>
                            </p:stCondLst>
                            <p:childTnLst>
                              <p:par>
                                <p:cTn id="87" presetID="10" presetClass="entr" presetSubtype="0" fill="hold" grpId="0" nodeType="afterEffect">
                                  <p:stCondLst>
                                    <p:cond delay="0"/>
                                  </p:stCondLst>
                                  <p:childTnLst>
                                    <p:set>
                                      <p:cBhvr>
                                        <p:cTn id="88" dur="1" fill="hold">
                                          <p:stCondLst>
                                            <p:cond delay="0"/>
                                          </p:stCondLst>
                                        </p:cTn>
                                        <p:tgtEl>
                                          <p:spTgt spid="54"/>
                                        </p:tgtEl>
                                        <p:attrNameLst>
                                          <p:attrName>style.visibility</p:attrName>
                                        </p:attrNameLst>
                                      </p:cBhvr>
                                      <p:to>
                                        <p:strVal val="visible"/>
                                      </p:to>
                                    </p:set>
                                    <p:animEffect transition="in" filter="fade">
                                      <p:cBhvr>
                                        <p:cTn id="89" dur="500"/>
                                        <p:tgtEl>
                                          <p:spTgt spid="54"/>
                                        </p:tgtEl>
                                      </p:cBhvr>
                                    </p:animEffect>
                                  </p:childTnLst>
                                </p:cTn>
                              </p:par>
                            </p:childTnLst>
                          </p:cTn>
                        </p:par>
                      </p:childTnLst>
                    </p:cTn>
                  </p:par>
                  <p:par>
                    <p:cTn id="90" fill="hold">
                      <p:stCondLst>
                        <p:cond delay="indefinite"/>
                      </p:stCondLst>
                      <p:childTnLst>
                        <p:par>
                          <p:cTn id="91" fill="hold">
                            <p:stCondLst>
                              <p:cond delay="0"/>
                            </p:stCondLst>
                            <p:childTnLst>
                              <p:par>
                                <p:cTn id="92" presetID="22" presetClass="entr" presetSubtype="1" fill="hold" grpId="0" nodeType="clickEffect">
                                  <p:stCondLst>
                                    <p:cond delay="0"/>
                                  </p:stCondLst>
                                  <p:childTnLst>
                                    <p:set>
                                      <p:cBhvr>
                                        <p:cTn id="93" dur="1" fill="hold">
                                          <p:stCondLst>
                                            <p:cond delay="0"/>
                                          </p:stCondLst>
                                        </p:cTn>
                                        <p:tgtEl>
                                          <p:spTgt spid="56"/>
                                        </p:tgtEl>
                                        <p:attrNameLst>
                                          <p:attrName>style.visibility</p:attrName>
                                        </p:attrNameLst>
                                      </p:cBhvr>
                                      <p:to>
                                        <p:strVal val="visible"/>
                                      </p:to>
                                    </p:set>
                                    <p:animEffect transition="in" filter="wipe(up)">
                                      <p:cBhvr>
                                        <p:cTn id="94" dur="500"/>
                                        <p:tgtEl>
                                          <p:spTgt spid="56"/>
                                        </p:tgtEl>
                                      </p:cBhvr>
                                    </p:animEffect>
                                  </p:childTnLst>
                                </p:cTn>
                              </p:par>
                            </p:childTnLst>
                          </p:cTn>
                        </p:par>
                        <p:par>
                          <p:cTn id="95" fill="hold">
                            <p:stCondLst>
                              <p:cond delay="500"/>
                            </p:stCondLst>
                            <p:childTnLst>
                              <p:par>
                                <p:cTn id="96" presetID="10" presetClass="entr" presetSubtype="0" fill="hold" grpId="0" nodeType="afterEffect">
                                  <p:stCondLst>
                                    <p:cond delay="0"/>
                                  </p:stCondLst>
                                  <p:childTnLst>
                                    <p:set>
                                      <p:cBhvr>
                                        <p:cTn id="97" dur="1" fill="hold">
                                          <p:stCondLst>
                                            <p:cond delay="0"/>
                                          </p:stCondLst>
                                        </p:cTn>
                                        <p:tgtEl>
                                          <p:spTgt spid="57"/>
                                        </p:tgtEl>
                                        <p:attrNameLst>
                                          <p:attrName>style.visibility</p:attrName>
                                        </p:attrNameLst>
                                      </p:cBhvr>
                                      <p:to>
                                        <p:strVal val="visible"/>
                                      </p:to>
                                    </p:set>
                                    <p:animEffect transition="in" filter="fade">
                                      <p:cBhvr>
                                        <p:cTn id="98" dur="500"/>
                                        <p:tgtEl>
                                          <p:spTgt spid="57"/>
                                        </p:tgtEl>
                                      </p:cBhvr>
                                    </p:animEffect>
                                  </p:childTnLst>
                                </p:cTn>
                              </p:par>
                            </p:childTnLst>
                          </p:cTn>
                        </p:par>
                      </p:childTnLst>
                    </p:cTn>
                  </p:par>
                  <p:par>
                    <p:cTn id="99" fill="hold">
                      <p:stCondLst>
                        <p:cond delay="indefinite"/>
                      </p:stCondLst>
                      <p:childTnLst>
                        <p:par>
                          <p:cTn id="100" fill="hold">
                            <p:stCondLst>
                              <p:cond delay="0"/>
                            </p:stCondLst>
                            <p:childTnLst>
                              <p:par>
                                <p:cTn id="101" presetID="22" presetClass="entr" presetSubtype="1" fill="hold" grpId="0" nodeType="clickEffect">
                                  <p:stCondLst>
                                    <p:cond delay="0"/>
                                  </p:stCondLst>
                                  <p:childTnLst>
                                    <p:set>
                                      <p:cBhvr>
                                        <p:cTn id="102" dur="1" fill="hold">
                                          <p:stCondLst>
                                            <p:cond delay="0"/>
                                          </p:stCondLst>
                                        </p:cTn>
                                        <p:tgtEl>
                                          <p:spTgt spid="59"/>
                                        </p:tgtEl>
                                        <p:attrNameLst>
                                          <p:attrName>style.visibility</p:attrName>
                                        </p:attrNameLst>
                                      </p:cBhvr>
                                      <p:to>
                                        <p:strVal val="visible"/>
                                      </p:to>
                                    </p:set>
                                    <p:animEffect transition="in" filter="wipe(up)">
                                      <p:cBhvr>
                                        <p:cTn id="103" dur="500"/>
                                        <p:tgtEl>
                                          <p:spTgt spid="59"/>
                                        </p:tgtEl>
                                      </p:cBhvr>
                                    </p:animEffect>
                                  </p:childTnLst>
                                </p:cTn>
                              </p:par>
                            </p:childTnLst>
                          </p:cTn>
                        </p:par>
                        <p:par>
                          <p:cTn id="104" fill="hold">
                            <p:stCondLst>
                              <p:cond delay="500"/>
                            </p:stCondLst>
                            <p:childTnLst>
                              <p:par>
                                <p:cTn id="105" presetID="10" presetClass="entr" presetSubtype="0" fill="hold" grpId="0" nodeType="afterEffect">
                                  <p:stCondLst>
                                    <p:cond delay="0"/>
                                  </p:stCondLst>
                                  <p:childTnLst>
                                    <p:set>
                                      <p:cBhvr>
                                        <p:cTn id="106" dur="1" fill="hold">
                                          <p:stCondLst>
                                            <p:cond delay="0"/>
                                          </p:stCondLst>
                                        </p:cTn>
                                        <p:tgtEl>
                                          <p:spTgt spid="60"/>
                                        </p:tgtEl>
                                        <p:attrNameLst>
                                          <p:attrName>style.visibility</p:attrName>
                                        </p:attrNameLst>
                                      </p:cBhvr>
                                      <p:to>
                                        <p:strVal val="visible"/>
                                      </p:to>
                                    </p:set>
                                    <p:animEffect transition="in" filter="fade">
                                      <p:cBhvr>
                                        <p:cTn id="107" dur="500"/>
                                        <p:tgtEl>
                                          <p:spTgt spid="60"/>
                                        </p:tgtEl>
                                      </p:cBhvr>
                                    </p:animEffect>
                                  </p:childTnLst>
                                </p:cTn>
                              </p:par>
                            </p:childTnLst>
                          </p:cTn>
                        </p:par>
                      </p:childTnLst>
                    </p:cTn>
                  </p:par>
                  <p:par>
                    <p:cTn id="108" fill="hold">
                      <p:stCondLst>
                        <p:cond delay="indefinite"/>
                      </p:stCondLst>
                      <p:childTnLst>
                        <p:par>
                          <p:cTn id="109" fill="hold">
                            <p:stCondLst>
                              <p:cond delay="0"/>
                            </p:stCondLst>
                            <p:childTnLst>
                              <p:par>
                                <p:cTn id="110" presetID="22" presetClass="entr" presetSubtype="1" fill="hold" grpId="0" nodeType="clickEffect">
                                  <p:stCondLst>
                                    <p:cond delay="0"/>
                                  </p:stCondLst>
                                  <p:childTnLst>
                                    <p:set>
                                      <p:cBhvr>
                                        <p:cTn id="111" dur="1" fill="hold">
                                          <p:stCondLst>
                                            <p:cond delay="0"/>
                                          </p:stCondLst>
                                        </p:cTn>
                                        <p:tgtEl>
                                          <p:spTgt spid="61"/>
                                        </p:tgtEl>
                                        <p:attrNameLst>
                                          <p:attrName>style.visibility</p:attrName>
                                        </p:attrNameLst>
                                      </p:cBhvr>
                                      <p:to>
                                        <p:strVal val="visible"/>
                                      </p:to>
                                    </p:set>
                                    <p:animEffect transition="in" filter="wipe(up)">
                                      <p:cBhvr>
                                        <p:cTn id="112" dur="500"/>
                                        <p:tgtEl>
                                          <p:spTgt spid="61"/>
                                        </p:tgtEl>
                                      </p:cBhvr>
                                    </p:animEffect>
                                  </p:childTnLst>
                                </p:cTn>
                              </p:par>
                            </p:childTnLst>
                          </p:cTn>
                        </p:par>
                        <p:par>
                          <p:cTn id="113" fill="hold">
                            <p:stCondLst>
                              <p:cond delay="500"/>
                            </p:stCondLst>
                            <p:childTnLst>
                              <p:par>
                                <p:cTn id="114" presetID="10" presetClass="entr" presetSubtype="0" fill="hold" grpId="0" nodeType="afterEffect">
                                  <p:stCondLst>
                                    <p:cond delay="0"/>
                                  </p:stCondLst>
                                  <p:childTnLst>
                                    <p:set>
                                      <p:cBhvr>
                                        <p:cTn id="115" dur="1" fill="hold">
                                          <p:stCondLst>
                                            <p:cond delay="0"/>
                                          </p:stCondLst>
                                        </p:cTn>
                                        <p:tgtEl>
                                          <p:spTgt spid="63"/>
                                        </p:tgtEl>
                                        <p:attrNameLst>
                                          <p:attrName>style.visibility</p:attrName>
                                        </p:attrNameLst>
                                      </p:cBhvr>
                                      <p:to>
                                        <p:strVal val="visible"/>
                                      </p:to>
                                    </p:set>
                                    <p:animEffect transition="in" filter="fade">
                                      <p:cBhvr>
                                        <p:cTn id="116" dur="500"/>
                                        <p:tgtEl>
                                          <p:spTgt spid="63"/>
                                        </p:tgtEl>
                                      </p:cBhvr>
                                    </p:animEffect>
                                  </p:childTnLst>
                                </p:cTn>
                              </p:par>
                            </p:childTnLst>
                          </p:cTn>
                        </p:par>
                      </p:childTnLst>
                    </p:cTn>
                  </p:par>
                  <p:par>
                    <p:cTn id="117" fill="hold">
                      <p:stCondLst>
                        <p:cond delay="indefinite"/>
                      </p:stCondLst>
                      <p:childTnLst>
                        <p:par>
                          <p:cTn id="118" fill="hold">
                            <p:stCondLst>
                              <p:cond delay="0"/>
                            </p:stCondLst>
                            <p:childTnLst>
                              <p:par>
                                <p:cTn id="119" presetID="22" presetClass="entr" presetSubtype="1" fill="hold" grpId="0" nodeType="clickEffect">
                                  <p:stCondLst>
                                    <p:cond delay="0"/>
                                  </p:stCondLst>
                                  <p:childTnLst>
                                    <p:set>
                                      <p:cBhvr>
                                        <p:cTn id="120" dur="1" fill="hold">
                                          <p:stCondLst>
                                            <p:cond delay="0"/>
                                          </p:stCondLst>
                                        </p:cTn>
                                        <p:tgtEl>
                                          <p:spTgt spid="64"/>
                                        </p:tgtEl>
                                        <p:attrNameLst>
                                          <p:attrName>style.visibility</p:attrName>
                                        </p:attrNameLst>
                                      </p:cBhvr>
                                      <p:to>
                                        <p:strVal val="visible"/>
                                      </p:to>
                                    </p:set>
                                    <p:animEffect transition="in" filter="wipe(up)">
                                      <p:cBhvr>
                                        <p:cTn id="121" dur="500"/>
                                        <p:tgtEl>
                                          <p:spTgt spid="64"/>
                                        </p:tgtEl>
                                      </p:cBhvr>
                                    </p:animEffect>
                                  </p:childTnLst>
                                </p:cTn>
                              </p:par>
                            </p:childTnLst>
                          </p:cTn>
                        </p:par>
                        <p:par>
                          <p:cTn id="122" fill="hold">
                            <p:stCondLst>
                              <p:cond delay="500"/>
                            </p:stCondLst>
                            <p:childTnLst>
                              <p:par>
                                <p:cTn id="123" presetID="10" presetClass="entr" presetSubtype="0" fill="hold" grpId="0" nodeType="afterEffect">
                                  <p:stCondLst>
                                    <p:cond delay="0"/>
                                  </p:stCondLst>
                                  <p:childTnLst>
                                    <p:set>
                                      <p:cBhvr>
                                        <p:cTn id="124" dur="1" fill="hold">
                                          <p:stCondLst>
                                            <p:cond delay="0"/>
                                          </p:stCondLst>
                                        </p:cTn>
                                        <p:tgtEl>
                                          <p:spTgt spid="65"/>
                                        </p:tgtEl>
                                        <p:attrNameLst>
                                          <p:attrName>style.visibility</p:attrName>
                                        </p:attrNameLst>
                                      </p:cBhvr>
                                      <p:to>
                                        <p:strVal val="visible"/>
                                      </p:to>
                                    </p:set>
                                    <p:animEffect transition="in" filter="fade">
                                      <p:cBhvr>
                                        <p:cTn id="125" dur="500"/>
                                        <p:tgtEl>
                                          <p:spTgt spid="65"/>
                                        </p:tgtEl>
                                      </p:cBhvr>
                                    </p:animEffect>
                                  </p:childTnLst>
                                </p:cTn>
                              </p:par>
                            </p:childTnLst>
                          </p:cTn>
                        </p:par>
                      </p:childTnLst>
                    </p:cTn>
                  </p:par>
                  <p:par>
                    <p:cTn id="126" fill="hold">
                      <p:stCondLst>
                        <p:cond delay="indefinite"/>
                      </p:stCondLst>
                      <p:childTnLst>
                        <p:par>
                          <p:cTn id="127" fill="hold">
                            <p:stCondLst>
                              <p:cond delay="0"/>
                            </p:stCondLst>
                            <p:childTnLst>
                              <p:par>
                                <p:cTn id="128" presetID="10" presetClass="entr" presetSubtype="0" fill="hold" grpId="0" nodeType="clickEffect">
                                  <p:stCondLst>
                                    <p:cond delay="0"/>
                                  </p:stCondLst>
                                  <p:childTnLst>
                                    <p:set>
                                      <p:cBhvr>
                                        <p:cTn id="129" dur="1" fill="hold">
                                          <p:stCondLst>
                                            <p:cond delay="0"/>
                                          </p:stCondLst>
                                        </p:cTn>
                                        <p:tgtEl>
                                          <p:spTgt spid="66"/>
                                        </p:tgtEl>
                                        <p:attrNameLst>
                                          <p:attrName>style.visibility</p:attrName>
                                        </p:attrNameLst>
                                      </p:cBhvr>
                                      <p:to>
                                        <p:strVal val="visible"/>
                                      </p:to>
                                    </p:set>
                                    <p:animEffect transition="in" filter="fade">
                                      <p:cBhvr>
                                        <p:cTn id="130" dur="500"/>
                                        <p:tgtEl>
                                          <p:spTgt spid="66"/>
                                        </p:tgtEl>
                                      </p:cBhvr>
                                    </p:animEffect>
                                  </p:childTnLst>
                                </p:cTn>
                              </p:par>
                            </p:childTnLst>
                          </p:cTn>
                        </p:par>
                      </p:childTnLst>
                    </p:cTn>
                  </p:par>
                  <p:par>
                    <p:cTn id="131" fill="hold">
                      <p:stCondLst>
                        <p:cond delay="indefinite"/>
                      </p:stCondLst>
                      <p:childTnLst>
                        <p:par>
                          <p:cTn id="132" fill="hold">
                            <p:stCondLst>
                              <p:cond delay="0"/>
                            </p:stCondLst>
                            <p:childTnLst>
                              <p:par>
                                <p:cTn id="133" presetID="22" presetClass="entr" presetSubtype="8" fill="hold" grpId="0" nodeType="clickEffect">
                                  <p:stCondLst>
                                    <p:cond delay="0"/>
                                  </p:stCondLst>
                                  <p:childTnLst>
                                    <p:set>
                                      <p:cBhvr>
                                        <p:cTn id="134" dur="1" fill="hold">
                                          <p:stCondLst>
                                            <p:cond delay="0"/>
                                          </p:stCondLst>
                                        </p:cTn>
                                        <p:tgtEl>
                                          <p:spTgt spid="67">
                                            <p:txEl>
                                              <p:pRg st="0" end="0"/>
                                            </p:txEl>
                                          </p:spTgt>
                                        </p:tgtEl>
                                        <p:attrNameLst>
                                          <p:attrName>style.visibility</p:attrName>
                                        </p:attrNameLst>
                                      </p:cBhvr>
                                      <p:to>
                                        <p:strVal val="visible"/>
                                      </p:to>
                                    </p:set>
                                    <p:animEffect transition="in" filter="wipe(left)">
                                      <p:cBhvr>
                                        <p:cTn id="135" dur="500"/>
                                        <p:tgtEl>
                                          <p:spTgt spid="6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3" grpId="0" animBg="1"/>
      <p:bldP spid="19" grpId="0" animBg="1"/>
      <p:bldP spid="30" grpId="0" animBg="1"/>
      <p:bldP spid="31" grpId="0" animBg="1"/>
      <p:bldP spid="32" grpId="0" animBg="1"/>
      <p:bldP spid="33" grpId="0" animBg="1"/>
      <p:bldP spid="34" grpId="0" animBg="1"/>
      <p:bldP spid="36" grpId="0" animBg="1"/>
      <p:bldP spid="37" grpId="0" animBg="1"/>
      <p:bldP spid="42" grpId="0" animBg="1"/>
      <p:bldP spid="43" grpId="0" animBg="1"/>
      <p:bldP spid="44" grpId="0" animBg="1"/>
      <p:bldP spid="45" grpId="0" animBg="1"/>
      <p:bldP spid="48" grpId="0"/>
      <p:bldP spid="50" grpId="0" animBg="1"/>
      <p:bldP spid="51" grpId="0" animBg="1"/>
      <p:bldP spid="52" grpId="0" animBg="1"/>
      <p:bldP spid="53" grpId="0" animBg="1"/>
      <p:bldP spid="54" grpId="0" animBg="1"/>
      <p:bldP spid="55" grpId="0" animBg="1"/>
      <p:bldP spid="56" grpId="0" animBg="1"/>
      <p:bldP spid="57" grpId="0" animBg="1"/>
      <p:bldP spid="59" grpId="0" animBg="1"/>
      <p:bldP spid="60" grpId="0" animBg="1"/>
      <p:bldP spid="61" grpId="0" animBg="1"/>
      <p:bldP spid="63" grpId="0" animBg="1"/>
      <p:bldP spid="64" grpId="0" animBg="1"/>
      <p:bldP spid="65" grpId="0" animBg="1"/>
      <p:bldP spid="66" grpId="0"/>
      <p:bldP spid="67" grpId="0" uiExpand="1"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AAF02C11-F59A-75B5-04CC-CB68732160DF}"/>
              </a:ext>
            </a:extLst>
          </p:cNvPr>
          <p:cNvSpPr txBox="1"/>
          <p:nvPr/>
        </p:nvSpPr>
        <p:spPr>
          <a:xfrm>
            <a:off x="3333745" y="1982685"/>
            <a:ext cx="8163545" cy="1049583"/>
          </a:xfrm>
          <a:prstGeom prst="rect">
            <a:avLst/>
          </a:prstGeom>
          <a:noFill/>
        </p:spPr>
        <p:txBody>
          <a:bodyPr wrap="square">
            <a:spAutoFit/>
          </a:bodyPr>
          <a:lstStyle/>
          <a:p>
            <a:pPr marL="457200" lvl="0">
              <a:lnSpc>
                <a:spcPct val="115000"/>
              </a:lnSpc>
              <a:buSzPts val="1400"/>
              <a:defRPr/>
            </a:pPr>
            <a:r>
              <a:rPr lang="fr-FR" sz="2800" dirty="0">
                <a:solidFill>
                  <a:schemeClr val="tx1">
                    <a:lumMod val="65000"/>
                    <a:lumOff val="35000"/>
                  </a:schemeClr>
                </a:solidFill>
                <a:latin typeface="+mn-lt"/>
                <a:ea typeface="Calibri" panose="020F0502020204030204" pitchFamily="34" charset="0"/>
                <a:cs typeface="Arial" panose="020B0604020202020204" pitchFamily="34" charset="0"/>
                <a:sym typeface="Calibri"/>
              </a:rPr>
              <a:t>Il faut environ _____ carrés pour paver le rectangle.</a:t>
            </a:r>
            <a:endParaRPr kumimoji="0" lang="en-US" sz="2800" i="0" u="none" strike="noStrike" kern="0" cap="none" spc="0" normalizeH="0" baseline="0" noProof="0" dirty="0">
              <a:ln>
                <a:noFill/>
              </a:ln>
              <a:solidFill>
                <a:schemeClr val="tx1">
                  <a:lumMod val="65000"/>
                  <a:lumOff val="35000"/>
                </a:schemeClr>
              </a:solidFill>
              <a:effectLst/>
              <a:uLnTx/>
              <a:uFillTx/>
              <a:latin typeface="+mn-lt"/>
              <a:ea typeface="Calibri" panose="020F0502020204030204" pitchFamily="34" charset="0"/>
              <a:cs typeface="Arial" panose="020B0604020202020204" pitchFamily="34" charset="0"/>
              <a:sym typeface="Calibri"/>
            </a:endParaRPr>
          </a:p>
        </p:txBody>
      </p:sp>
      <p:sp>
        <p:nvSpPr>
          <p:cNvPr id="4" name="Google Shape;222;p10">
            <a:extLst>
              <a:ext uri="{FF2B5EF4-FFF2-40B4-BE49-F238E27FC236}">
                <a16:creationId xmlns:a16="http://schemas.microsoft.com/office/drawing/2014/main" id="{9C163BFE-5F36-42C2-FE85-EC6AC43AE1CF}"/>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fr-FR" sz="3200" b="1" dirty="0">
                <a:solidFill>
                  <a:schemeClr val="bg1"/>
                </a:solidFill>
                <a:latin typeface="Comic Sans MS"/>
                <a:sym typeface="Comic Sans MS"/>
              </a:rPr>
              <a:t>Complétez et réfléchissez.</a:t>
            </a:r>
          </a:p>
        </p:txBody>
      </p:sp>
      <p:graphicFrame>
        <p:nvGraphicFramePr>
          <p:cNvPr id="6" name="Table 5">
            <a:extLst>
              <a:ext uri="{FF2B5EF4-FFF2-40B4-BE49-F238E27FC236}">
                <a16:creationId xmlns:a16="http://schemas.microsoft.com/office/drawing/2014/main" id="{35BB0A1C-6351-A938-7CE7-EAEFCDCE76D6}"/>
              </a:ext>
            </a:extLst>
          </p:cNvPr>
          <p:cNvGraphicFramePr>
            <a:graphicFrameLocks noGrp="1"/>
          </p:cNvGraphicFramePr>
          <p:nvPr>
            <p:extLst>
              <p:ext uri="{D42A27DB-BD31-4B8C-83A1-F6EECF244321}">
                <p14:modId xmlns:p14="http://schemas.microsoft.com/office/powerpoint/2010/main" val="1955857327"/>
              </p:ext>
            </p:extLst>
          </p:nvPr>
        </p:nvGraphicFramePr>
        <p:xfrm>
          <a:off x="591835" y="1410545"/>
          <a:ext cx="2743200" cy="1645920"/>
        </p:xfrm>
        <a:graphic>
          <a:graphicData uri="http://schemas.openxmlformats.org/drawingml/2006/table">
            <a:tbl>
              <a:tblPr firstRow="1" bandRow="1">
                <a:tableStyleId>{4CE2D9AB-6080-4C24-9549-F0847BFA2F4B}</a:tableStyleId>
              </a:tblPr>
              <a:tblGrid>
                <a:gridCol w="548640">
                  <a:extLst>
                    <a:ext uri="{9D8B030D-6E8A-4147-A177-3AD203B41FA5}">
                      <a16:colId xmlns:a16="http://schemas.microsoft.com/office/drawing/2014/main" val="193280024"/>
                    </a:ext>
                  </a:extLst>
                </a:gridCol>
                <a:gridCol w="548640">
                  <a:extLst>
                    <a:ext uri="{9D8B030D-6E8A-4147-A177-3AD203B41FA5}">
                      <a16:colId xmlns:a16="http://schemas.microsoft.com/office/drawing/2014/main" val="3244664163"/>
                    </a:ext>
                  </a:extLst>
                </a:gridCol>
                <a:gridCol w="548640">
                  <a:extLst>
                    <a:ext uri="{9D8B030D-6E8A-4147-A177-3AD203B41FA5}">
                      <a16:colId xmlns:a16="http://schemas.microsoft.com/office/drawing/2014/main" val="3850138817"/>
                    </a:ext>
                  </a:extLst>
                </a:gridCol>
                <a:gridCol w="548640">
                  <a:extLst>
                    <a:ext uri="{9D8B030D-6E8A-4147-A177-3AD203B41FA5}">
                      <a16:colId xmlns:a16="http://schemas.microsoft.com/office/drawing/2014/main" val="2047809592"/>
                    </a:ext>
                  </a:extLst>
                </a:gridCol>
                <a:gridCol w="548640">
                  <a:extLst>
                    <a:ext uri="{9D8B030D-6E8A-4147-A177-3AD203B41FA5}">
                      <a16:colId xmlns:a16="http://schemas.microsoft.com/office/drawing/2014/main" val="2574371119"/>
                    </a:ext>
                  </a:extLst>
                </a:gridCol>
              </a:tblGrid>
              <a:tr h="548640">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633845271"/>
                  </a:ext>
                </a:extLst>
              </a:tr>
              <a:tr h="548640">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742847328"/>
                  </a:ext>
                </a:extLst>
              </a:tr>
              <a:tr h="548640">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263597119"/>
                  </a:ext>
                </a:extLst>
              </a:tr>
            </a:tbl>
          </a:graphicData>
        </a:graphic>
      </p:graphicFrame>
      <p:sp>
        <p:nvSpPr>
          <p:cNvPr id="8" name="Right Triangle 7">
            <a:extLst>
              <a:ext uri="{FF2B5EF4-FFF2-40B4-BE49-F238E27FC236}">
                <a16:creationId xmlns:a16="http://schemas.microsoft.com/office/drawing/2014/main" id="{64A4AEA0-945A-012A-BF44-A1686F301894}"/>
              </a:ext>
            </a:extLst>
          </p:cNvPr>
          <p:cNvSpPr/>
          <p:nvPr/>
        </p:nvSpPr>
        <p:spPr>
          <a:xfrm>
            <a:off x="593125" y="1391507"/>
            <a:ext cx="2743200" cy="1655805"/>
          </a:xfrm>
          <a:prstGeom prst="rtTriangle">
            <a:avLst/>
          </a:prstGeom>
          <a:solidFill>
            <a:schemeClr val="accent2">
              <a:lumMod val="20000"/>
              <a:lumOff val="80000"/>
              <a:alpha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6" name="TextBox 45">
            <a:extLst>
              <a:ext uri="{FF2B5EF4-FFF2-40B4-BE49-F238E27FC236}">
                <a16:creationId xmlns:a16="http://schemas.microsoft.com/office/drawing/2014/main" id="{9F69CD8C-1F5F-424C-7173-A99F831A115B}"/>
              </a:ext>
            </a:extLst>
          </p:cNvPr>
          <p:cNvSpPr txBox="1"/>
          <p:nvPr/>
        </p:nvSpPr>
        <p:spPr>
          <a:xfrm>
            <a:off x="1" y="3236045"/>
            <a:ext cx="11948983" cy="1545103"/>
          </a:xfrm>
          <a:prstGeom prst="rect">
            <a:avLst/>
          </a:prstGeom>
          <a:noFill/>
        </p:spPr>
        <p:txBody>
          <a:bodyPr wrap="square">
            <a:spAutoFit/>
          </a:bodyPr>
          <a:lstStyle/>
          <a:p>
            <a:pPr marL="457200" lvl="0">
              <a:lnSpc>
                <a:spcPct val="115000"/>
              </a:lnSpc>
              <a:buSzPts val="1400"/>
              <a:defRPr/>
            </a:pPr>
            <a:r>
              <a:rPr lang="fr-FR" sz="2800" dirty="0">
                <a:solidFill>
                  <a:schemeClr val="tx1">
                    <a:lumMod val="65000"/>
                    <a:lumOff val="35000"/>
                  </a:schemeClr>
                </a:solidFill>
                <a:latin typeface="+mn-lt"/>
                <a:ea typeface="Calibri" panose="020F0502020204030204" pitchFamily="34" charset="0"/>
                <a:cs typeface="Arial" panose="020B0604020202020204" pitchFamily="34" charset="0"/>
                <a:sym typeface="Calibri"/>
              </a:rPr>
              <a:t>Peut-on calculer le nombre de carrés qu’il faut pour paver un triangle en multipliant le nombre de lignes et de colonnes, ou en multipliant la largeur par la longueur ?</a:t>
            </a:r>
            <a:endParaRPr kumimoji="0" lang="en-US" sz="2800" i="0" u="none" strike="noStrike" kern="0" cap="none" spc="0" normalizeH="0" baseline="0" noProof="0" dirty="0">
              <a:ln>
                <a:noFill/>
              </a:ln>
              <a:solidFill>
                <a:schemeClr val="tx1">
                  <a:lumMod val="65000"/>
                  <a:lumOff val="35000"/>
                </a:schemeClr>
              </a:solidFill>
              <a:effectLst/>
              <a:uLnTx/>
              <a:uFillTx/>
              <a:latin typeface="+mn-lt"/>
              <a:ea typeface="Calibri" panose="020F0502020204030204" pitchFamily="34" charset="0"/>
              <a:cs typeface="Arial" panose="020B0604020202020204" pitchFamily="34" charset="0"/>
              <a:sym typeface="Calibri"/>
            </a:endParaRPr>
          </a:p>
        </p:txBody>
      </p:sp>
      <p:sp>
        <p:nvSpPr>
          <p:cNvPr id="48" name="Rectangle: Rounded Corners 47">
            <a:extLst>
              <a:ext uri="{FF2B5EF4-FFF2-40B4-BE49-F238E27FC236}">
                <a16:creationId xmlns:a16="http://schemas.microsoft.com/office/drawing/2014/main" id="{77ACDC95-8ECD-AC5E-0D97-73B9C4204F86}"/>
              </a:ext>
            </a:extLst>
          </p:cNvPr>
          <p:cNvSpPr/>
          <p:nvPr/>
        </p:nvSpPr>
        <p:spPr>
          <a:xfrm>
            <a:off x="6263626" y="1789409"/>
            <a:ext cx="1387803" cy="914400"/>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a:solidFill>
                  <a:srgbClr val="74C274"/>
                </a:solidFill>
              </a:rPr>
              <a:t>15</a:t>
            </a:r>
          </a:p>
        </p:txBody>
      </p:sp>
      <p:sp>
        <p:nvSpPr>
          <p:cNvPr id="67" name="TextBox 66">
            <a:extLst>
              <a:ext uri="{FF2B5EF4-FFF2-40B4-BE49-F238E27FC236}">
                <a16:creationId xmlns:a16="http://schemas.microsoft.com/office/drawing/2014/main" id="{DE6F168A-C826-1650-7E6E-4F534A934102}"/>
              </a:ext>
            </a:extLst>
          </p:cNvPr>
          <p:cNvSpPr txBox="1"/>
          <p:nvPr/>
        </p:nvSpPr>
        <p:spPr>
          <a:xfrm>
            <a:off x="3335035" y="1391507"/>
            <a:ext cx="8856965" cy="554062"/>
          </a:xfrm>
          <a:prstGeom prst="rect">
            <a:avLst/>
          </a:prstGeom>
          <a:noFill/>
        </p:spPr>
        <p:txBody>
          <a:bodyPr wrap="square">
            <a:spAutoFit/>
          </a:bodyPr>
          <a:lstStyle/>
          <a:p>
            <a:pPr marL="457200" lvl="0">
              <a:lnSpc>
                <a:spcPct val="115000"/>
              </a:lnSpc>
              <a:buSzPts val="1400"/>
              <a:defRPr/>
            </a:pPr>
            <a:r>
              <a:rPr lang="fr-FR" sz="2800" dirty="0">
                <a:solidFill>
                  <a:schemeClr val="tx1">
                    <a:lumMod val="65000"/>
                    <a:lumOff val="35000"/>
                  </a:schemeClr>
                </a:solidFill>
                <a:latin typeface="+mn-lt"/>
                <a:ea typeface="Calibri" panose="020F0502020204030204" pitchFamily="34" charset="0"/>
                <a:cs typeface="Arial" panose="020B0604020202020204" pitchFamily="34" charset="0"/>
                <a:sym typeface="Calibri"/>
              </a:rPr>
              <a:t>Il faut environ 7,5 carrés pour paver le triangle.</a:t>
            </a:r>
            <a:endParaRPr kumimoji="0" lang="en-US" sz="2800" i="0" u="none" strike="noStrike" kern="0" cap="none" spc="0" normalizeH="0" baseline="0" noProof="0" dirty="0">
              <a:ln>
                <a:noFill/>
              </a:ln>
              <a:solidFill>
                <a:schemeClr val="tx1">
                  <a:lumMod val="65000"/>
                  <a:lumOff val="35000"/>
                </a:schemeClr>
              </a:solidFill>
              <a:effectLst/>
              <a:uLnTx/>
              <a:uFillTx/>
              <a:latin typeface="+mn-lt"/>
              <a:ea typeface="Calibri" panose="020F0502020204030204" pitchFamily="34" charset="0"/>
              <a:cs typeface="Arial" panose="020B0604020202020204" pitchFamily="34" charset="0"/>
              <a:sym typeface="Calibri"/>
            </a:endParaRPr>
          </a:p>
        </p:txBody>
      </p:sp>
      <p:sp>
        <p:nvSpPr>
          <p:cNvPr id="2" name="Rectangle 1">
            <a:extLst>
              <a:ext uri="{FF2B5EF4-FFF2-40B4-BE49-F238E27FC236}">
                <a16:creationId xmlns:a16="http://schemas.microsoft.com/office/drawing/2014/main" id="{7A9C5708-43F4-1896-F29F-B00997042F1D}"/>
              </a:ext>
            </a:extLst>
          </p:cNvPr>
          <p:cNvSpPr/>
          <p:nvPr/>
        </p:nvSpPr>
        <p:spPr>
          <a:xfrm>
            <a:off x="590545" y="1391507"/>
            <a:ext cx="2743200" cy="1664958"/>
          </a:xfrm>
          <a:prstGeom prst="rect">
            <a:avLst/>
          </a:prstGeom>
          <a:solidFill>
            <a:srgbClr val="FF0000">
              <a:alpha val="20000"/>
            </a:srgb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mc:AlternateContent xmlns:mc="http://schemas.openxmlformats.org/markup-compatibility/2006" xmlns:a14="http://schemas.microsoft.com/office/drawing/2010/main">
        <mc:Choice Requires="a14">
          <p:sp>
            <p:nvSpPr>
              <p:cNvPr id="5" name="Rectangle: Rounded Corners 4">
                <a:extLst>
                  <a:ext uri="{FF2B5EF4-FFF2-40B4-BE49-F238E27FC236}">
                    <a16:creationId xmlns:a16="http://schemas.microsoft.com/office/drawing/2014/main" id="{4FEA2C67-51EF-6500-06F8-B8FFA560FF02}"/>
                  </a:ext>
                </a:extLst>
              </p:cNvPr>
              <p:cNvSpPr/>
              <p:nvPr/>
            </p:nvSpPr>
            <p:spPr>
              <a:xfrm>
                <a:off x="4315528" y="2282838"/>
                <a:ext cx="5964195" cy="914400"/>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a:solidFill>
                      <a:srgbClr val="74C274"/>
                    </a:solidFill>
                  </a:rPr>
                  <a:t>3 </a:t>
                </a:r>
                <a14:m>
                  <m:oMath xmlns:m="http://schemas.openxmlformats.org/officeDocument/2006/math">
                    <m:r>
                      <a:rPr lang="en-US" sz="2800" b="1" i="1" dirty="0" smtClean="0">
                        <a:solidFill>
                          <a:srgbClr val="74C274"/>
                        </a:solidFill>
                        <a:latin typeface="Cambria Math" panose="02040503050406030204" pitchFamily="18" charset="0"/>
                        <a:ea typeface="Cambria Math" panose="02040503050406030204" pitchFamily="18" charset="0"/>
                      </a:rPr>
                      <m:t>×</m:t>
                    </m:r>
                  </m:oMath>
                </a14:m>
                <a:r>
                  <a:rPr lang="en-US" sz="2800" b="1" dirty="0">
                    <a:solidFill>
                      <a:srgbClr val="74C274"/>
                    </a:solidFill>
                  </a:rPr>
                  <a:t> 5 = 15</a:t>
                </a:r>
              </a:p>
            </p:txBody>
          </p:sp>
        </mc:Choice>
        <mc:Fallback xmlns="">
          <p:sp>
            <p:nvSpPr>
              <p:cNvPr id="5" name="Rectangle: Rounded Corners 4">
                <a:extLst>
                  <a:ext uri="{FF2B5EF4-FFF2-40B4-BE49-F238E27FC236}">
                    <a16:creationId xmlns:a16="http://schemas.microsoft.com/office/drawing/2014/main" id="{4FEA2C67-51EF-6500-06F8-B8FFA560FF02}"/>
                  </a:ext>
                </a:extLst>
              </p:cNvPr>
              <p:cNvSpPr>
                <a:spLocks noRot="1" noChangeAspect="1" noMove="1" noResize="1" noEditPoints="1" noAdjustHandles="1" noChangeArrowheads="1" noChangeShapeType="1" noTextEdit="1"/>
              </p:cNvSpPr>
              <p:nvPr/>
            </p:nvSpPr>
            <p:spPr>
              <a:xfrm>
                <a:off x="4315528" y="2282838"/>
                <a:ext cx="5964195" cy="914400"/>
              </a:xfrm>
              <a:prstGeom prst="roundRect">
                <a:avLst/>
              </a:prstGeom>
              <a:blipFill>
                <a:blip r:embed="rId4"/>
                <a:stretch>
                  <a:fillRect/>
                </a:stretch>
              </a:blipFill>
              <a:ln>
                <a:noFill/>
              </a:ln>
            </p:spPr>
            <p:txBody>
              <a:bodyPr/>
              <a:lstStyle/>
              <a:p>
                <a:r>
                  <a:rPr lang="fr-FR">
                    <a:noFill/>
                  </a:rPr>
                  <a:t> </a:t>
                </a:r>
              </a:p>
            </p:txBody>
          </p:sp>
        </mc:Fallback>
      </mc:AlternateContent>
      <p:sp>
        <p:nvSpPr>
          <p:cNvPr id="9" name="Rectangle: Rounded Corners 8">
            <a:extLst>
              <a:ext uri="{FF2B5EF4-FFF2-40B4-BE49-F238E27FC236}">
                <a16:creationId xmlns:a16="http://schemas.microsoft.com/office/drawing/2014/main" id="{63C22462-3359-F299-A4E9-1F9B15140D21}"/>
              </a:ext>
            </a:extLst>
          </p:cNvPr>
          <p:cNvSpPr/>
          <p:nvPr/>
        </p:nvSpPr>
        <p:spPr>
          <a:xfrm>
            <a:off x="7112926" y="4417455"/>
            <a:ext cx="1387803" cy="458835"/>
          </a:xfrm>
          <a:prstGeom prst="roundRect">
            <a:avLst/>
          </a:prstGeom>
          <a:noFill/>
          <a:ln w="3175">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800" dirty="0">
                <a:solidFill>
                  <a:schemeClr val="tx1">
                    <a:lumMod val="65000"/>
                    <a:lumOff val="35000"/>
                  </a:schemeClr>
                </a:solidFill>
              </a:rPr>
              <a:t>Oui</a:t>
            </a:r>
          </a:p>
        </p:txBody>
      </p:sp>
      <p:sp>
        <p:nvSpPr>
          <p:cNvPr id="12" name="Rectangle: Rounded Corners 11">
            <a:extLst>
              <a:ext uri="{FF2B5EF4-FFF2-40B4-BE49-F238E27FC236}">
                <a16:creationId xmlns:a16="http://schemas.microsoft.com/office/drawing/2014/main" id="{0EF92709-92D9-804D-5E45-3F03F911EDDB}"/>
              </a:ext>
            </a:extLst>
          </p:cNvPr>
          <p:cNvSpPr/>
          <p:nvPr/>
        </p:nvSpPr>
        <p:spPr>
          <a:xfrm>
            <a:off x="8891920" y="4417455"/>
            <a:ext cx="1387803" cy="458835"/>
          </a:xfrm>
          <a:prstGeom prst="roundRect">
            <a:avLst/>
          </a:prstGeom>
          <a:noFill/>
          <a:ln w="3175">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800" dirty="0">
                <a:solidFill>
                  <a:schemeClr val="tx1">
                    <a:lumMod val="65000"/>
                    <a:lumOff val="35000"/>
                  </a:schemeClr>
                </a:solidFill>
              </a:rPr>
              <a:t>Non</a:t>
            </a:r>
          </a:p>
        </p:txBody>
      </p:sp>
      <p:sp>
        <p:nvSpPr>
          <p:cNvPr id="16" name="Rectangle: Rounded Corners 15">
            <a:extLst>
              <a:ext uri="{FF2B5EF4-FFF2-40B4-BE49-F238E27FC236}">
                <a16:creationId xmlns:a16="http://schemas.microsoft.com/office/drawing/2014/main" id="{AD06CC66-A319-9FAB-0438-2F8BCAA951EF}"/>
              </a:ext>
            </a:extLst>
          </p:cNvPr>
          <p:cNvSpPr/>
          <p:nvPr/>
        </p:nvSpPr>
        <p:spPr>
          <a:xfrm>
            <a:off x="8894377" y="4418749"/>
            <a:ext cx="1387803" cy="458835"/>
          </a:xfrm>
          <a:prstGeom prst="roundRect">
            <a:avLst/>
          </a:prstGeom>
          <a:solidFill>
            <a:srgbClr val="74C274"/>
          </a:solidFill>
          <a:ln w="3175">
            <a:solidFill>
              <a:srgbClr val="74C27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800" dirty="0">
                <a:solidFill>
                  <a:schemeClr val="bg1"/>
                </a:solidFill>
              </a:rPr>
              <a:t>Non</a:t>
            </a:r>
          </a:p>
        </p:txBody>
      </p:sp>
      <p:sp>
        <p:nvSpPr>
          <p:cNvPr id="17" name="TextBox 16">
            <a:extLst>
              <a:ext uri="{FF2B5EF4-FFF2-40B4-BE49-F238E27FC236}">
                <a16:creationId xmlns:a16="http://schemas.microsoft.com/office/drawing/2014/main" id="{E82F0D2D-CF5D-8309-F7FE-5D5CF55DA5CC}"/>
              </a:ext>
            </a:extLst>
          </p:cNvPr>
          <p:cNvSpPr txBox="1"/>
          <p:nvPr/>
        </p:nvSpPr>
        <p:spPr>
          <a:xfrm>
            <a:off x="1" y="5076462"/>
            <a:ext cx="11948983" cy="1083374"/>
          </a:xfrm>
          <a:prstGeom prst="rect">
            <a:avLst/>
          </a:prstGeom>
          <a:noFill/>
        </p:spPr>
        <p:txBody>
          <a:bodyPr wrap="square">
            <a:spAutoFit/>
          </a:bodyPr>
          <a:lstStyle/>
          <a:p>
            <a:pPr marL="457200" lvl="0">
              <a:lnSpc>
                <a:spcPct val="115000"/>
              </a:lnSpc>
              <a:buSzPts val="1400"/>
              <a:defRPr/>
            </a:pPr>
            <a:r>
              <a:rPr lang="fr-FR" sz="2800" dirty="0">
                <a:solidFill>
                  <a:schemeClr val="tx1">
                    <a:lumMod val="65000"/>
                    <a:lumOff val="35000"/>
                  </a:schemeClr>
                </a:solidFill>
                <a:latin typeface="+mn-lt"/>
                <a:ea typeface="Calibri" panose="020F0502020204030204" pitchFamily="34" charset="0"/>
                <a:cs typeface="Arial" panose="020B0604020202020204" pitchFamily="34" charset="0"/>
                <a:sym typeface="Calibri"/>
              </a:rPr>
              <a:t>Le nombre de carrés nécessaires pour paver un triangle est-il égal à la moitié du nombre de carrés dans un rectangle ?</a:t>
            </a:r>
            <a:endParaRPr lang="en-US" sz="2800" dirty="0">
              <a:solidFill>
                <a:schemeClr val="tx1">
                  <a:lumMod val="65000"/>
                  <a:lumOff val="35000"/>
                </a:schemeClr>
              </a:solidFill>
              <a:latin typeface="+mn-lt"/>
              <a:ea typeface="Calibri" panose="020F0502020204030204" pitchFamily="34" charset="0"/>
              <a:cs typeface="Arial" panose="020B0604020202020204" pitchFamily="34" charset="0"/>
              <a:sym typeface="Calibri"/>
            </a:endParaRPr>
          </a:p>
        </p:txBody>
      </p:sp>
      <p:sp>
        <p:nvSpPr>
          <p:cNvPr id="18" name="Rectangle: Rounded Corners 17">
            <a:extLst>
              <a:ext uri="{FF2B5EF4-FFF2-40B4-BE49-F238E27FC236}">
                <a16:creationId xmlns:a16="http://schemas.microsoft.com/office/drawing/2014/main" id="{6CF3D025-14D6-636A-5A32-062A2BCEF9CD}"/>
              </a:ext>
            </a:extLst>
          </p:cNvPr>
          <p:cNvSpPr/>
          <p:nvPr/>
        </p:nvSpPr>
        <p:spPr>
          <a:xfrm>
            <a:off x="7204366" y="6231898"/>
            <a:ext cx="1387803" cy="458835"/>
          </a:xfrm>
          <a:prstGeom prst="roundRect">
            <a:avLst/>
          </a:prstGeom>
          <a:noFill/>
          <a:ln w="3175">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tx1">
                    <a:lumMod val="65000"/>
                    <a:lumOff val="35000"/>
                  </a:schemeClr>
                </a:solidFill>
              </a:rPr>
              <a:t>Oui</a:t>
            </a:r>
          </a:p>
        </p:txBody>
      </p:sp>
      <p:sp>
        <p:nvSpPr>
          <p:cNvPr id="20" name="Rectangle: Rounded Corners 19">
            <a:extLst>
              <a:ext uri="{FF2B5EF4-FFF2-40B4-BE49-F238E27FC236}">
                <a16:creationId xmlns:a16="http://schemas.microsoft.com/office/drawing/2014/main" id="{AC9D5390-17E7-6CAA-26EA-AD30F827C07E}"/>
              </a:ext>
            </a:extLst>
          </p:cNvPr>
          <p:cNvSpPr/>
          <p:nvPr/>
        </p:nvSpPr>
        <p:spPr>
          <a:xfrm>
            <a:off x="8994790" y="6231898"/>
            <a:ext cx="1387803" cy="458835"/>
          </a:xfrm>
          <a:prstGeom prst="roundRect">
            <a:avLst/>
          </a:prstGeom>
          <a:noFill/>
          <a:ln w="3175">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800" dirty="0">
                <a:solidFill>
                  <a:schemeClr val="tx1">
                    <a:lumMod val="65000"/>
                    <a:lumOff val="35000"/>
                  </a:schemeClr>
                </a:solidFill>
              </a:rPr>
              <a:t>Non</a:t>
            </a:r>
          </a:p>
        </p:txBody>
      </p:sp>
      <p:sp>
        <p:nvSpPr>
          <p:cNvPr id="21" name="Rectangle: Rounded Corners 20">
            <a:extLst>
              <a:ext uri="{FF2B5EF4-FFF2-40B4-BE49-F238E27FC236}">
                <a16:creationId xmlns:a16="http://schemas.microsoft.com/office/drawing/2014/main" id="{EFE93444-6E8C-D9C2-791F-188CDE6A490D}"/>
              </a:ext>
            </a:extLst>
          </p:cNvPr>
          <p:cNvSpPr/>
          <p:nvPr/>
        </p:nvSpPr>
        <p:spPr>
          <a:xfrm>
            <a:off x="7216653" y="6228549"/>
            <a:ext cx="1387803" cy="458835"/>
          </a:xfrm>
          <a:prstGeom prst="roundRect">
            <a:avLst/>
          </a:prstGeom>
          <a:solidFill>
            <a:srgbClr val="74C274"/>
          </a:solidFill>
          <a:ln w="3175">
            <a:solidFill>
              <a:srgbClr val="74C27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800" dirty="0">
                <a:solidFill>
                  <a:schemeClr val="bg1"/>
                </a:solidFill>
              </a:rPr>
              <a:t>Oui</a:t>
            </a:r>
          </a:p>
        </p:txBody>
      </p:sp>
    </p:spTree>
    <p:custDataLst>
      <p:tags r:id="rId1"/>
    </p:custDataLst>
    <p:extLst>
      <p:ext uri="{BB962C8B-B14F-4D97-AF65-F5344CB8AC3E}">
        <p14:creationId xmlns:p14="http://schemas.microsoft.com/office/powerpoint/2010/main" val="34660212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wipe(left)">
                                      <p:cBhvr>
                                        <p:cTn id="11" dur="1000"/>
                                        <p:tgtEl>
                                          <p:spTgt spid="3"/>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grpId="0" nodeType="click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fade">
                                      <p:cBhvr>
                                        <p:cTn id="16" dur="500"/>
                                        <p:tgtEl>
                                          <p:spTgt spid="5"/>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48"/>
                                        </p:tgtEl>
                                        <p:attrNameLst>
                                          <p:attrName>style.visibility</p:attrName>
                                        </p:attrNameLst>
                                      </p:cBhvr>
                                      <p:to>
                                        <p:strVal val="visible"/>
                                      </p:to>
                                    </p:set>
                                    <p:animEffect transition="in" filter="fade">
                                      <p:cBhvr>
                                        <p:cTn id="21" dur="500"/>
                                        <p:tgtEl>
                                          <p:spTgt spid="48"/>
                                        </p:tgtEl>
                                      </p:cBhvr>
                                    </p:animEffect>
                                  </p:childTnLst>
                                </p:cTn>
                              </p:par>
                              <p:par>
                                <p:cTn id="22" presetID="42" presetClass="entr" presetSubtype="0" fill="hold" grpId="0" nodeType="withEffect">
                                  <p:stCondLst>
                                    <p:cond delay="0"/>
                                  </p:stCondLst>
                                  <p:childTnLst>
                                    <p:set>
                                      <p:cBhvr>
                                        <p:cTn id="23" dur="1" fill="hold">
                                          <p:stCondLst>
                                            <p:cond delay="0"/>
                                          </p:stCondLst>
                                        </p:cTn>
                                        <p:tgtEl>
                                          <p:spTgt spid="46"/>
                                        </p:tgtEl>
                                        <p:attrNameLst>
                                          <p:attrName>style.visibility</p:attrName>
                                        </p:attrNameLst>
                                      </p:cBhvr>
                                      <p:to>
                                        <p:strVal val="visible"/>
                                      </p:to>
                                    </p:set>
                                    <p:animEffect transition="in" filter="fade">
                                      <p:cBhvr>
                                        <p:cTn id="24" dur="1000"/>
                                        <p:tgtEl>
                                          <p:spTgt spid="46"/>
                                        </p:tgtEl>
                                      </p:cBhvr>
                                    </p:animEffect>
                                    <p:anim calcmode="lin" valueType="num">
                                      <p:cBhvr>
                                        <p:cTn id="25" dur="1000" fill="hold"/>
                                        <p:tgtEl>
                                          <p:spTgt spid="46"/>
                                        </p:tgtEl>
                                        <p:attrNameLst>
                                          <p:attrName>ppt_x</p:attrName>
                                        </p:attrNameLst>
                                      </p:cBhvr>
                                      <p:tavLst>
                                        <p:tav tm="0">
                                          <p:val>
                                            <p:strVal val="#ppt_x"/>
                                          </p:val>
                                        </p:tav>
                                        <p:tav tm="100000">
                                          <p:val>
                                            <p:strVal val="#ppt_x"/>
                                          </p:val>
                                        </p:tav>
                                      </p:tavLst>
                                    </p:anim>
                                    <p:anim calcmode="lin" valueType="num">
                                      <p:cBhvr>
                                        <p:cTn id="26" dur="1000" fill="hold"/>
                                        <p:tgtEl>
                                          <p:spTgt spid="46"/>
                                        </p:tgtEl>
                                        <p:attrNameLst>
                                          <p:attrName>ppt_y</p:attrName>
                                        </p:attrNameLst>
                                      </p:cBhvr>
                                      <p:tavLst>
                                        <p:tav tm="0">
                                          <p:val>
                                            <p:strVal val="#ppt_y+.1"/>
                                          </p:val>
                                        </p:tav>
                                        <p:tav tm="100000">
                                          <p:val>
                                            <p:strVal val="#ppt_y"/>
                                          </p:val>
                                        </p:tav>
                                      </p:tavLst>
                                    </p:anim>
                                  </p:childTnLst>
                                </p:cTn>
                              </p:par>
                              <p:par>
                                <p:cTn id="27" presetID="42" presetClass="entr" presetSubtype="0" fill="hold" grpId="0" nodeType="withEffect">
                                  <p:stCondLst>
                                    <p:cond delay="0"/>
                                  </p:stCondLst>
                                  <p:childTnLst>
                                    <p:set>
                                      <p:cBhvr>
                                        <p:cTn id="28" dur="1" fill="hold">
                                          <p:stCondLst>
                                            <p:cond delay="0"/>
                                          </p:stCondLst>
                                        </p:cTn>
                                        <p:tgtEl>
                                          <p:spTgt spid="9"/>
                                        </p:tgtEl>
                                        <p:attrNameLst>
                                          <p:attrName>style.visibility</p:attrName>
                                        </p:attrNameLst>
                                      </p:cBhvr>
                                      <p:to>
                                        <p:strVal val="visible"/>
                                      </p:to>
                                    </p:set>
                                    <p:animEffect transition="in" filter="fade">
                                      <p:cBhvr>
                                        <p:cTn id="29" dur="1000"/>
                                        <p:tgtEl>
                                          <p:spTgt spid="9"/>
                                        </p:tgtEl>
                                      </p:cBhvr>
                                    </p:animEffect>
                                    <p:anim calcmode="lin" valueType="num">
                                      <p:cBhvr>
                                        <p:cTn id="30" dur="1000" fill="hold"/>
                                        <p:tgtEl>
                                          <p:spTgt spid="9"/>
                                        </p:tgtEl>
                                        <p:attrNameLst>
                                          <p:attrName>ppt_x</p:attrName>
                                        </p:attrNameLst>
                                      </p:cBhvr>
                                      <p:tavLst>
                                        <p:tav tm="0">
                                          <p:val>
                                            <p:strVal val="#ppt_x"/>
                                          </p:val>
                                        </p:tav>
                                        <p:tav tm="100000">
                                          <p:val>
                                            <p:strVal val="#ppt_x"/>
                                          </p:val>
                                        </p:tav>
                                      </p:tavLst>
                                    </p:anim>
                                    <p:anim calcmode="lin" valueType="num">
                                      <p:cBhvr>
                                        <p:cTn id="31" dur="1000" fill="hold"/>
                                        <p:tgtEl>
                                          <p:spTgt spid="9"/>
                                        </p:tgtEl>
                                        <p:attrNameLst>
                                          <p:attrName>ppt_y</p:attrName>
                                        </p:attrNameLst>
                                      </p:cBhvr>
                                      <p:tavLst>
                                        <p:tav tm="0">
                                          <p:val>
                                            <p:strVal val="#ppt_y+.1"/>
                                          </p:val>
                                        </p:tav>
                                        <p:tav tm="100000">
                                          <p:val>
                                            <p:strVal val="#ppt_y"/>
                                          </p:val>
                                        </p:tav>
                                      </p:tavLst>
                                    </p:anim>
                                  </p:childTnLst>
                                </p:cTn>
                              </p:par>
                              <p:par>
                                <p:cTn id="32" presetID="42" presetClass="entr" presetSubtype="0" fill="hold" grpId="0" nodeType="withEffect">
                                  <p:stCondLst>
                                    <p:cond delay="0"/>
                                  </p:stCondLst>
                                  <p:childTnLst>
                                    <p:set>
                                      <p:cBhvr>
                                        <p:cTn id="33" dur="1" fill="hold">
                                          <p:stCondLst>
                                            <p:cond delay="0"/>
                                          </p:stCondLst>
                                        </p:cTn>
                                        <p:tgtEl>
                                          <p:spTgt spid="12"/>
                                        </p:tgtEl>
                                        <p:attrNameLst>
                                          <p:attrName>style.visibility</p:attrName>
                                        </p:attrNameLst>
                                      </p:cBhvr>
                                      <p:to>
                                        <p:strVal val="visible"/>
                                      </p:to>
                                    </p:set>
                                    <p:animEffect transition="in" filter="fade">
                                      <p:cBhvr>
                                        <p:cTn id="34" dur="1000"/>
                                        <p:tgtEl>
                                          <p:spTgt spid="12"/>
                                        </p:tgtEl>
                                      </p:cBhvr>
                                    </p:animEffect>
                                    <p:anim calcmode="lin" valueType="num">
                                      <p:cBhvr>
                                        <p:cTn id="35" dur="1000" fill="hold"/>
                                        <p:tgtEl>
                                          <p:spTgt spid="12"/>
                                        </p:tgtEl>
                                        <p:attrNameLst>
                                          <p:attrName>ppt_x</p:attrName>
                                        </p:attrNameLst>
                                      </p:cBhvr>
                                      <p:tavLst>
                                        <p:tav tm="0">
                                          <p:val>
                                            <p:strVal val="#ppt_x"/>
                                          </p:val>
                                        </p:tav>
                                        <p:tav tm="100000">
                                          <p:val>
                                            <p:strVal val="#ppt_x"/>
                                          </p:val>
                                        </p:tav>
                                      </p:tavLst>
                                    </p:anim>
                                    <p:anim calcmode="lin" valueType="num">
                                      <p:cBhvr>
                                        <p:cTn id="36"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10" presetClass="entr" presetSubtype="0" fill="hold" grpId="0" nodeType="clickEffect">
                                  <p:stCondLst>
                                    <p:cond delay="0"/>
                                  </p:stCondLst>
                                  <p:childTnLst>
                                    <p:set>
                                      <p:cBhvr>
                                        <p:cTn id="40" dur="1" fill="hold">
                                          <p:stCondLst>
                                            <p:cond delay="0"/>
                                          </p:stCondLst>
                                        </p:cTn>
                                        <p:tgtEl>
                                          <p:spTgt spid="16"/>
                                        </p:tgtEl>
                                        <p:attrNameLst>
                                          <p:attrName>style.visibility</p:attrName>
                                        </p:attrNameLst>
                                      </p:cBhvr>
                                      <p:to>
                                        <p:strVal val="visible"/>
                                      </p:to>
                                    </p:set>
                                    <p:animEffect transition="in" filter="fade">
                                      <p:cBhvr>
                                        <p:cTn id="41" dur="500"/>
                                        <p:tgtEl>
                                          <p:spTgt spid="16"/>
                                        </p:tgtEl>
                                      </p:cBhvr>
                                    </p:animEffect>
                                  </p:childTnLst>
                                </p:cTn>
                              </p:par>
                              <p:par>
                                <p:cTn id="42" presetID="42" presetClass="entr" presetSubtype="0" fill="hold" grpId="0" nodeType="withEffect">
                                  <p:stCondLst>
                                    <p:cond delay="0"/>
                                  </p:stCondLst>
                                  <p:childTnLst>
                                    <p:set>
                                      <p:cBhvr>
                                        <p:cTn id="43" dur="1" fill="hold">
                                          <p:stCondLst>
                                            <p:cond delay="0"/>
                                          </p:stCondLst>
                                        </p:cTn>
                                        <p:tgtEl>
                                          <p:spTgt spid="17"/>
                                        </p:tgtEl>
                                        <p:attrNameLst>
                                          <p:attrName>style.visibility</p:attrName>
                                        </p:attrNameLst>
                                      </p:cBhvr>
                                      <p:to>
                                        <p:strVal val="visible"/>
                                      </p:to>
                                    </p:set>
                                    <p:animEffect transition="in" filter="fade">
                                      <p:cBhvr>
                                        <p:cTn id="44" dur="1000"/>
                                        <p:tgtEl>
                                          <p:spTgt spid="17"/>
                                        </p:tgtEl>
                                      </p:cBhvr>
                                    </p:animEffect>
                                    <p:anim calcmode="lin" valueType="num">
                                      <p:cBhvr>
                                        <p:cTn id="45" dur="1000" fill="hold"/>
                                        <p:tgtEl>
                                          <p:spTgt spid="17"/>
                                        </p:tgtEl>
                                        <p:attrNameLst>
                                          <p:attrName>ppt_x</p:attrName>
                                        </p:attrNameLst>
                                      </p:cBhvr>
                                      <p:tavLst>
                                        <p:tav tm="0">
                                          <p:val>
                                            <p:strVal val="#ppt_x"/>
                                          </p:val>
                                        </p:tav>
                                        <p:tav tm="100000">
                                          <p:val>
                                            <p:strVal val="#ppt_x"/>
                                          </p:val>
                                        </p:tav>
                                      </p:tavLst>
                                    </p:anim>
                                    <p:anim calcmode="lin" valueType="num">
                                      <p:cBhvr>
                                        <p:cTn id="46" dur="1000" fill="hold"/>
                                        <p:tgtEl>
                                          <p:spTgt spid="17"/>
                                        </p:tgtEl>
                                        <p:attrNameLst>
                                          <p:attrName>ppt_y</p:attrName>
                                        </p:attrNameLst>
                                      </p:cBhvr>
                                      <p:tavLst>
                                        <p:tav tm="0">
                                          <p:val>
                                            <p:strVal val="#ppt_y+.1"/>
                                          </p:val>
                                        </p:tav>
                                        <p:tav tm="100000">
                                          <p:val>
                                            <p:strVal val="#ppt_y"/>
                                          </p:val>
                                        </p:tav>
                                      </p:tavLst>
                                    </p:anim>
                                  </p:childTnLst>
                                </p:cTn>
                              </p:par>
                              <p:par>
                                <p:cTn id="47" presetID="42" presetClass="entr" presetSubtype="0" fill="hold" grpId="0" nodeType="withEffect">
                                  <p:stCondLst>
                                    <p:cond delay="0"/>
                                  </p:stCondLst>
                                  <p:childTnLst>
                                    <p:set>
                                      <p:cBhvr>
                                        <p:cTn id="48" dur="1" fill="hold">
                                          <p:stCondLst>
                                            <p:cond delay="0"/>
                                          </p:stCondLst>
                                        </p:cTn>
                                        <p:tgtEl>
                                          <p:spTgt spid="18"/>
                                        </p:tgtEl>
                                        <p:attrNameLst>
                                          <p:attrName>style.visibility</p:attrName>
                                        </p:attrNameLst>
                                      </p:cBhvr>
                                      <p:to>
                                        <p:strVal val="visible"/>
                                      </p:to>
                                    </p:set>
                                    <p:animEffect transition="in" filter="fade">
                                      <p:cBhvr>
                                        <p:cTn id="49" dur="1000"/>
                                        <p:tgtEl>
                                          <p:spTgt spid="18"/>
                                        </p:tgtEl>
                                      </p:cBhvr>
                                    </p:animEffect>
                                    <p:anim calcmode="lin" valueType="num">
                                      <p:cBhvr>
                                        <p:cTn id="50" dur="1000" fill="hold"/>
                                        <p:tgtEl>
                                          <p:spTgt spid="18"/>
                                        </p:tgtEl>
                                        <p:attrNameLst>
                                          <p:attrName>ppt_x</p:attrName>
                                        </p:attrNameLst>
                                      </p:cBhvr>
                                      <p:tavLst>
                                        <p:tav tm="0">
                                          <p:val>
                                            <p:strVal val="#ppt_x"/>
                                          </p:val>
                                        </p:tav>
                                        <p:tav tm="100000">
                                          <p:val>
                                            <p:strVal val="#ppt_x"/>
                                          </p:val>
                                        </p:tav>
                                      </p:tavLst>
                                    </p:anim>
                                    <p:anim calcmode="lin" valueType="num">
                                      <p:cBhvr>
                                        <p:cTn id="51" dur="1000" fill="hold"/>
                                        <p:tgtEl>
                                          <p:spTgt spid="18"/>
                                        </p:tgtEl>
                                        <p:attrNameLst>
                                          <p:attrName>ppt_y</p:attrName>
                                        </p:attrNameLst>
                                      </p:cBhvr>
                                      <p:tavLst>
                                        <p:tav tm="0">
                                          <p:val>
                                            <p:strVal val="#ppt_y+.1"/>
                                          </p:val>
                                        </p:tav>
                                        <p:tav tm="100000">
                                          <p:val>
                                            <p:strVal val="#ppt_y"/>
                                          </p:val>
                                        </p:tav>
                                      </p:tavLst>
                                    </p:anim>
                                  </p:childTnLst>
                                </p:cTn>
                              </p:par>
                              <p:par>
                                <p:cTn id="52" presetID="42" presetClass="entr" presetSubtype="0" fill="hold" grpId="0" nodeType="withEffect">
                                  <p:stCondLst>
                                    <p:cond delay="0"/>
                                  </p:stCondLst>
                                  <p:childTnLst>
                                    <p:set>
                                      <p:cBhvr>
                                        <p:cTn id="53" dur="1" fill="hold">
                                          <p:stCondLst>
                                            <p:cond delay="0"/>
                                          </p:stCondLst>
                                        </p:cTn>
                                        <p:tgtEl>
                                          <p:spTgt spid="20"/>
                                        </p:tgtEl>
                                        <p:attrNameLst>
                                          <p:attrName>style.visibility</p:attrName>
                                        </p:attrNameLst>
                                      </p:cBhvr>
                                      <p:to>
                                        <p:strVal val="visible"/>
                                      </p:to>
                                    </p:set>
                                    <p:animEffect transition="in" filter="fade">
                                      <p:cBhvr>
                                        <p:cTn id="54" dur="1000"/>
                                        <p:tgtEl>
                                          <p:spTgt spid="20"/>
                                        </p:tgtEl>
                                      </p:cBhvr>
                                    </p:animEffect>
                                    <p:anim calcmode="lin" valueType="num">
                                      <p:cBhvr>
                                        <p:cTn id="55" dur="1000" fill="hold"/>
                                        <p:tgtEl>
                                          <p:spTgt spid="20"/>
                                        </p:tgtEl>
                                        <p:attrNameLst>
                                          <p:attrName>ppt_x</p:attrName>
                                        </p:attrNameLst>
                                      </p:cBhvr>
                                      <p:tavLst>
                                        <p:tav tm="0">
                                          <p:val>
                                            <p:strVal val="#ppt_x"/>
                                          </p:val>
                                        </p:tav>
                                        <p:tav tm="100000">
                                          <p:val>
                                            <p:strVal val="#ppt_x"/>
                                          </p:val>
                                        </p:tav>
                                      </p:tavLst>
                                    </p:anim>
                                    <p:anim calcmode="lin" valueType="num">
                                      <p:cBhvr>
                                        <p:cTn id="56" dur="1000" fill="hold"/>
                                        <p:tgtEl>
                                          <p:spTgt spid="20"/>
                                        </p:tgtEl>
                                        <p:attrNameLst>
                                          <p:attrName>ppt_y</p:attrName>
                                        </p:attrNameLst>
                                      </p:cBhvr>
                                      <p:tavLst>
                                        <p:tav tm="0">
                                          <p:val>
                                            <p:strVal val="#ppt_y+.1"/>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10" presetClass="entr" presetSubtype="0" fill="hold" grpId="0" nodeType="clickEffect">
                                  <p:stCondLst>
                                    <p:cond delay="0"/>
                                  </p:stCondLst>
                                  <p:childTnLst>
                                    <p:set>
                                      <p:cBhvr>
                                        <p:cTn id="60" dur="1" fill="hold">
                                          <p:stCondLst>
                                            <p:cond delay="0"/>
                                          </p:stCondLst>
                                        </p:cTn>
                                        <p:tgtEl>
                                          <p:spTgt spid="21"/>
                                        </p:tgtEl>
                                        <p:attrNameLst>
                                          <p:attrName>style.visibility</p:attrName>
                                        </p:attrNameLst>
                                      </p:cBhvr>
                                      <p:to>
                                        <p:strVal val="visible"/>
                                      </p:to>
                                    </p:set>
                                    <p:animEffect transition="in" filter="fade">
                                      <p:cBhvr>
                                        <p:cTn id="61"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6" grpId="0"/>
      <p:bldP spid="48" grpId="0"/>
      <p:bldP spid="2" grpId="0" animBg="1"/>
      <p:bldP spid="5" grpId="0"/>
      <p:bldP spid="9" grpId="0" animBg="1"/>
      <p:bldP spid="12" grpId="0" animBg="1"/>
      <p:bldP spid="16" grpId="0" animBg="1"/>
      <p:bldP spid="17" grpId="0"/>
      <p:bldP spid="18" grpId="0" animBg="1"/>
      <p:bldP spid="20" grpId="0" animBg="1"/>
      <p:bldP spid="21"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Google Shape;222;p10">
            <a:extLst>
              <a:ext uri="{FF2B5EF4-FFF2-40B4-BE49-F238E27FC236}">
                <a16:creationId xmlns:a16="http://schemas.microsoft.com/office/drawing/2014/main" id="{EAFE406F-6A07-4199-B8EC-00309B311A8C}"/>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fr-FR" sz="3200" b="1" dirty="0">
                <a:solidFill>
                  <a:schemeClr val="bg1"/>
                </a:solidFill>
                <a:latin typeface="Comic Sans MS"/>
                <a:sym typeface="Comic Sans MS"/>
              </a:rPr>
              <a:t>Résultat</a:t>
            </a:r>
          </a:p>
        </p:txBody>
      </p:sp>
      <p:sp>
        <p:nvSpPr>
          <p:cNvPr id="3" name="TextBox 2">
            <a:extLst>
              <a:ext uri="{FF2B5EF4-FFF2-40B4-BE49-F238E27FC236}">
                <a16:creationId xmlns:a16="http://schemas.microsoft.com/office/drawing/2014/main" id="{4F032F6C-1653-1AAC-7D8D-945A5B8FC966}"/>
              </a:ext>
            </a:extLst>
          </p:cNvPr>
          <p:cNvSpPr txBox="1"/>
          <p:nvPr/>
        </p:nvSpPr>
        <p:spPr>
          <a:xfrm>
            <a:off x="0" y="1445577"/>
            <a:ext cx="12192000" cy="2031325"/>
          </a:xfrm>
          <a:prstGeom prst="rect">
            <a:avLst/>
          </a:prstGeom>
          <a:noFill/>
        </p:spPr>
        <p:txBody>
          <a:bodyPr wrap="square">
            <a:spAutoFit/>
          </a:bodyPr>
          <a:lstStyle/>
          <a:p>
            <a:pPr marL="457200" lvl="0">
              <a:lnSpc>
                <a:spcPct val="150000"/>
              </a:lnSpc>
              <a:buSzPts val="1400"/>
              <a:defRPr/>
            </a:pPr>
            <a:r>
              <a:rPr lang="fr-FR" sz="2800" dirty="0">
                <a:solidFill>
                  <a:schemeClr val="tx1">
                    <a:lumMod val="65000"/>
                    <a:lumOff val="35000"/>
                  </a:schemeClr>
                </a:solidFill>
                <a:latin typeface="+mn-lt"/>
                <a:ea typeface="Calibri" panose="020F0502020204030204" pitchFamily="34" charset="0"/>
                <a:cs typeface="Arial" panose="020B0604020202020204" pitchFamily="34" charset="0"/>
                <a:sym typeface="Calibri"/>
              </a:rPr>
              <a:t>Le nombre de carrés (de côtés mesurant une unité de longueur) nécessaires pour paver complètement la surface d'une forme est la mesure de son aire.</a:t>
            </a:r>
            <a:endParaRPr kumimoji="0" lang="en-US" sz="2800" i="0" u="none" strike="noStrike" kern="0" cap="none" spc="0" normalizeH="0" baseline="0" noProof="0" dirty="0">
              <a:ln>
                <a:noFill/>
              </a:ln>
              <a:solidFill>
                <a:schemeClr val="tx1">
                  <a:lumMod val="65000"/>
                  <a:lumOff val="35000"/>
                </a:schemeClr>
              </a:solidFill>
              <a:effectLst/>
              <a:uLnTx/>
              <a:uFillTx/>
              <a:latin typeface="+mn-lt"/>
              <a:ea typeface="Calibri" panose="020F0502020204030204" pitchFamily="34" charset="0"/>
              <a:cs typeface="Arial" panose="020B0604020202020204" pitchFamily="34" charset="0"/>
              <a:sym typeface="Calibri"/>
            </a:endParaRPr>
          </a:p>
        </p:txBody>
      </p:sp>
      <p:sp>
        <p:nvSpPr>
          <p:cNvPr id="4" name="TextBox 3">
            <a:extLst>
              <a:ext uri="{FF2B5EF4-FFF2-40B4-BE49-F238E27FC236}">
                <a16:creationId xmlns:a16="http://schemas.microsoft.com/office/drawing/2014/main" id="{22247AFF-EB71-F9E9-95F0-CB679CF7204B}"/>
              </a:ext>
            </a:extLst>
          </p:cNvPr>
          <p:cNvSpPr txBox="1"/>
          <p:nvPr/>
        </p:nvSpPr>
        <p:spPr>
          <a:xfrm>
            <a:off x="0" y="3660342"/>
            <a:ext cx="12192000" cy="2040623"/>
          </a:xfrm>
          <a:prstGeom prst="rect">
            <a:avLst/>
          </a:prstGeom>
          <a:noFill/>
        </p:spPr>
        <p:txBody>
          <a:bodyPr wrap="square">
            <a:spAutoFit/>
          </a:bodyPr>
          <a:lstStyle/>
          <a:p>
            <a:pPr marL="457200" lvl="0">
              <a:lnSpc>
                <a:spcPct val="115000"/>
              </a:lnSpc>
              <a:buSzPts val="1400"/>
              <a:defRPr/>
            </a:pPr>
            <a:r>
              <a:rPr lang="fr-FR" sz="2800" dirty="0">
                <a:solidFill>
                  <a:schemeClr val="tx1">
                    <a:lumMod val="65000"/>
                    <a:lumOff val="35000"/>
                  </a:schemeClr>
                </a:solidFill>
                <a:latin typeface="+mn-lt"/>
                <a:ea typeface="Calibri" panose="020F0502020204030204" pitchFamily="34" charset="0"/>
                <a:cs typeface="Arial" panose="020B0604020202020204" pitchFamily="34" charset="0"/>
                <a:sym typeface="Calibri"/>
              </a:rPr>
              <a:t>Le quadrillage est un moyen qui permet de mesurer des aires.</a:t>
            </a:r>
          </a:p>
          <a:p>
            <a:pPr marL="457200" lvl="0">
              <a:lnSpc>
                <a:spcPct val="115000"/>
              </a:lnSpc>
              <a:buSzPts val="1400"/>
              <a:defRPr/>
            </a:pPr>
            <a:endParaRPr lang="fr-FR" sz="2800" dirty="0">
              <a:solidFill>
                <a:schemeClr val="tx1">
                  <a:lumMod val="65000"/>
                  <a:lumOff val="35000"/>
                </a:schemeClr>
              </a:solidFill>
              <a:latin typeface="+mn-lt"/>
              <a:ea typeface="Calibri" panose="020F0502020204030204" pitchFamily="34" charset="0"/>
              <a:cs typeface="Arial" panose="020B0604020202020204" pitchFamily="34" charset="0"/>
              <a:sym typeface="Calibri"/>
            </a:endParaRPr>
          </a:p>
          <a:p>
            <a:pPr marL="457200" lvl="0">
              <a:lnSpc>
                <a:spcPct val="115000"/>
              </a:lnSpc>
              <a:buSzPts val="1400"/>
              <a:defRPr/>
            </a:pPr>
            <a:endParaRPr lang="fr-FR" sz="2800" dirty="0">
              <a:solidFill>
                <a:schemeClr val="tx1">
                  <a:lumMod val="65000"/>
                  <a:lumOff val="35000"/>
                </a:schemeClr>
              </a:solidFill>
              <a:latin typeface="+mn-lt"/>
              <a:ea typeface="Calibri" panose="020F0502020204030204" pitchFamily="34" charset="0"/>
              <a:cs typeface="Arial" panose="020B0604020202020204" pitchFamily="34" charset="0"/>
              <a:sym typeface="Calibri"/>
            </a:endParaRPr>
          </a:p>
          <a:p>
            <a:pPr marL="457200" lvl="0">
              <a:lnSpc>
                <a:spcPct val="115000"/>
              </a:lnSpc>
              <a:buSzPts val="1400"/>
              <a:defRPr/>
            </a:pPr>
            <a:endParaRPr lang="fr-FR" sz="2800" dirty="0">
              <a:solidFill>
                <a:schemeClr val="tx1">
                  <a:lumMod val="65000"/>
                  <a:lumOff val="35000"/>
                </a:schemeClr>
              </a:solidFill>
              <a:latin typeface="+mn-lt"/>
              <a:ea typeface="Calibri" panose="020F0502020204030204" pitchFamily="34" charset="0"/>
              <a:cs typeface="Arial" panose="020B0604020202020204" pitchFamily="34" charset="0"/>
              <a:sym typeface="Calibri"/>
            </a:endParaRPr>
          </a:p>
        </p:txBody>
      </p:sp>
      <p:sp>
        <p:nvSpPr>
          <p:cNvPr id="61" name="TextBox 60">
            <a:extLst>
              <a:ext uri="{FF2B5EF4-FFF2-40B4-BE49-F238E27FC236}">
                <a16:creationId xmlns:a16="http://schemas.microsoft.com/office/drawing/2014/main" id="{3E4D4B82-F5E8-8978-82B8-C82200EFD18B}"/>
              </a:ext>
            </a:extLst>
          </p:cNvPr>
          <p:cNvSpPr txBox="1"/>
          <p:nvPr/>
        </p:nvSpPr>
        <p:spPr>
          <a:xfrm>
            <a:off x="0" y="4458090"/>
            <a:ext cx="12192000" cy="1049583"/>
          </a:xfrm>
          <a:prstGeom prst="rect">
            <a:avLst/>
          </a:prstGeom>
          <a:noFill/>
        </p:spPr>
        <p:txBody>
          <a:bodyPr wrap="square">
            <a:spAutoFit/>
          </a:bodyPr>
          <a:lstStyle/>
          <a:p>
            <a:pPr marL="457200" lvl="0">
              <a:lnSpc>
                <a:spcPct val="115000"/>
              </a:lnSpc>
              <a:buSzPts val="1400"/>
              <a:defRPr/>
            </a:pPr>
            <a:r>
              <a:rPr lang="fr-FR" sz="2800" dirty="0">
                <a:solidFill>
                  <a:schemeClr val="tx1">
                    <a:lumMod val="65000"/>
                    <a:lumOff val="35000"/>
                  </a:schemeClr>
                </a:solidFill>
                <a:latin typeface="+mn-lt"/>
                <a:ea typeface="Calibri" panose="020F0502020204030204" pitchFamily="34" charset="0"/>
                <a:cs typeface="Arial" panose="020B0604020202020204" pitchFamily="34" charset="0"/>
                <a:sym typeface="Calibri"/>
              </a:rPr>
              <a:t>Lorsque nous utilisons un quadrillage, si l'aire de la figure n'est pas un nombre entier, nous pouvons utiliser une valeur approximative.</a:t>
            </a:r>
            <a:endParaRPr kumimoji="0" lang="en-US" sz="2800" i="0" u="none" strike="noStrike" kern="0" cap="none" spc="0" normalizeH="0" baseline="0" noProof="0" dirty="0">
              <a:ln>
                <a:noFill/>
              </a:ln>
              <a:solidFill>
                <a:schemeClr val="tx1">
                  <a:lumMod val="65000"/>
                  <a:lumOff val="35000"/>
                </a:schemeClr>
              </a:solidFill>
              <a:effectLst/>
              <a:uLnTx/>
              <a:uFillTx/>
              <a:latin typeface="+mn-lt"/>
              <a:ea typeface="Calibri" panose="020F0502020204030204" pitchFamily="34" charset="0"/>
              <a:cs typeface="Arial" panose="020B0604020202020204" pitchFamily="34" charset="0"/>
              <a:sym typeface="Calibri"/>
            </a:endParaRPr>
          </a:p>
        </p:txBody>
      </p:sp>
    </p:spTree>
    <p:custDataLst>
      <p:tags r:id="rId1"/>
    </p:custDataLst>
    <p:extLst>
      <p:ext uri="{BB962C8B-B14F-4D97-AF65-F5344CB8AC3E}">
        <p14:creationId xmlns:p14="http://schemas.microsoft.com/office/powerpoint/2010/main" val="23153381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61"/>
                                        </p:tgtEl>
                                        <p:attrNameLst>
                                          <p:attrName>style.visibility</p:attrName>
                                        </p:attrNameLst>
                                      </p:cBhvr>
                                      <p:to>
                                        <p:strVal val="visible"/>
                                      </p:to>
                                    </p:set>
                                    <p:animEffect transition="in" filter="fade">
                                      <p:cBhvr>
                                        <p:cTn id="14" dur="1000"/>
                                        <p:tgtEl>
                                          <p:spTgt spid="61"/>
                                        </p:tgtEl>
                                      </p:cBhvr>
                                    </p:animEffect>
                                    <p:anim calcmode="lin" valueType="num">
                                      <p:cBhvr>
                                        <p:cTn id="15" dur="1000" fill="hold"/>
                                        <p:tgtEl>
                                          <p:spTgt spid="61"/>
                                        </p:tgtEl>
                                        <p:attrNameLst>
                                          <p:attrName>ppt_x</p:attrName>
                                        </p:attrNameLst>
                                      </p:cBhvr>
                                      <p:tavLst>
                                        <p:tav tm="0">
                                          <p:val>
                                            <p:strVal val="#ppt_x"/>
                                          </p:val>
                                        </p:tav>
                                        <p:tav tm="100000">
                                          <p:val>
                                            <p:strVal val="#ppt_x"/>
                                          </p:val>
                                        </p:tav>
                                      </p:tavLst>
                                    </p:anim>
                                    <p:anim calcmode="lin" valueType="num">
                                      <p:cBhvr>
                                        <p:cTn id="16" dur="1000" fill="hold"/>
                                        <p:tgtEl>
                                          <p:spTgt spid="6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1"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Graphic 1">
            <a:extLst>
              <a:ext uri="{FF2B5EF4-FFF2-40B4-BE49-F238E27FC236}">
                <a16:creationId xmlns:a16="http://schemas.microsoft.com/office/drawing/2014/main" id="{1C5C1042-AC2F-4A8B-8133-2420035D63AA}"/>
              </a:ext>
            </a:extLst>
          </p:cNvPr>
          <p:cNvPicPr>
            <a:picLocks noChangeAspect="1"/>
          </p:cNvPicPr>
          <p:nvPr/>
        </p:nvPicPr>
        <p:blipFill>
          <a:blip r:embed="rId4"/>
          <a:srcRect/>
          <a:stretch/>
        </p:blipFill>
        <p:spPr>
          <a:xfrm>
            <a:off x="4729441" y="523254"/>
            <a:ext cx="2733118" cy="3299987"/>
          </a:xfrm>
          <a:prstGeom prst="rect">
            <a:avLst/>
          </a:prstGeom>
        </p:spPr>
      </p:pic>
      <p:sp>
        <p:nvSpPr>
          <p:cNvPr id="4" name="Google Shape;97;gb06ce43697_0_0">
            <a:extLst>
              <a:ext uri="{FF2B5EF4-FFF2-40B4-BE49-F238E27FC236}">
                <a16:creationId xmlns:a16="http://schemas.microsoft.com/office/drawing/2014/main" id="{4245A341-67B7-49D2-83BC-1C7196F6A943}"/>
              </a:ext>
            </a:extLst>
          </p:cNvPr>
          <p:cNvSpPr txBox="1">
            <a:spLocks/>
          </p:cNvSpPr>
          <p:nvPr/>
        </p:nvSpPr>
        <p:spPr>
          <a:xfrm>
            <a:off x="1024228" y="4008299"/>
            <a:ext cx="10143000" cy="2100471"/>
          </a:xfrm>
          <a:prstGeom prst="rect">
            <a:avLst/>
          </a:prstGeom>
          <a:solidFill>
            <a:srgbClr val="DAF3F6"/>
          </a:solidFill>
          <a:ln>
            <a:solidFill>
              <a:srgbClr val="C7E6F5"/>
            </a:solidFill>
          </a:ln>
          <a:effectLst>
            <a:outerShdw blurRad="50800" dist="38100" dir="18900000" algn="bl" rotWithShape="0">
              <a:prstClr val="black">
                <a:alpha val="40000"/>
              </a:prstClr>
            </a:outerShdw>
          </a:effectLst>
        </p:spPr>
        <p:txBody>
          <a:bodyPr spcFirstLastPara="1" wrap="square" lIns="45700" tIns="45700" rIns="45700" bIns="45700" anchor="ctr" anchorCtr="0">
            <a:noAutofit/>
          </a:bodyPr>
          <a:lstStyle>
            <a:defPPr marR="0" lvl="0" algn="l" rtl="0">
              <a:lnSpc>
                <a:spcPct val="100000"/>
              </a:lnSpc>
              <a:spcBef>
                <a:spcPts val="0"/>
              </a:spcBef>
              <a:spcAft>
                <a:spcPts val="0"/>
              </a:spcAft>
              <a:defRPr lang="en-US"/>
            </a:defPPr>
            <a:lvl1pPr marL="0" algn="ctr" defTabSz="914400" eaLnBrk="1" latinLnBrk="0" hangingPunct="1">
              <a:spcBef>
                <a:spcPts val="1200"/>
              </a:spcBef>
              <a:spcAft>
                <a:spcPts val="1200"/>
              </a:spcAft>
              <a:defRPr sz="5400" kern="1200">
                <a:solidFill>
                  <a:schemeClr val="accent1">
                    <a:lumMod val="50000"/>
                  </a:schemeClr>
                </a:solidFill>
                <a:latin typeface="Comic Sans MS" panose="030F0702030302020204" pitchFamily="66" charset="0"/>
                <a:ea typeface="+mn-ea"/>
                <a:cs typeface="+mn-cs"/>
              </a:defRPr>
            </a:lvl1pPr>
            <a:lvl2pPr marL="457200" defTabSz="914400" eaLnBrk="1" latinLnBrk="0" hangingPunct="1">
              <a:defRPr kern="1200"/>
            </a:lvl2pPr>
            <a:lvl3pPr marL="914400" defTabSz="914400" eaLnBrk="1" latinLnBrk="0" hangingPunct="1">
              <a:defRPr kern="1200"/>
            </a:lvl3pPr>
            <a:lvl4pPr marL="1371600" defTabSz="914400" eaLnBrk="1" latinLnBrk="0" hangingPunct="1">
              <a:defRPr kern="1200"/>
            </a:lvl4pPr>
            <a:lvl5pPr marL="1828800" defTabSz="914400" eaLnBrk="1" latinLnBrk="0" hangingPunct="1">
              <a:defRPr kern="1200"/>
            </a:lvl5pPr>
            <a:lvl6pPr marL="2286000" defTabSz="914400" eaLnBrk="1" latinLnBrk="0" hangingPunct="1">
              <a:defRPr kern="1200"/>
            </a:lvl6pPr>
            <a:lvl7pPr marL="2743200" defTabSz="914400" eaLnBrk="1" latinLnBrk="0" hangingPunct="1">
              <a:defRPr kern="1200"/>
            </a:lvl7pPr>
            <a:lvl8pPr marL="3200400" defTabSz="914400" eaLnBrk="1" latinLnBrk="0" hangingPunct="1">
              <a:defRPr kern="1200"/>
            </a:lvl8pPr>
            <a:lvl9pPr marL="3657600" defTabSz="914400" eaLnBrk="1" latinLnBrk="0" hangingPunct="1">
              <a:defRPr kern="1200"/>
            </a:lvl9pPr>
          </a:lstStyle>
          <a:p>
            <a:r>
              <a:rPr lang="fr-FR" dirty="0"/>
              <a:t>Maîtrise des connaissances mathématiques et fluidité</a:t>
            </a:r>
          </a:p>
        </p:txBody>
      </p:sp>
    </p:spTree>
    <p:custDataLst>
      <p:tags r:id="rId1"/>
    </p:custDataLst>
    <p:extLst>
      <p:ext uri="{BB962C8B-B14F-4D97-AF65-F5344CB8AC3E}">
        <p14:creationId xmlns:p14="http://schemas.microsoft.com/office/powerpoint/2010/main" val="427472210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7" name="Picture 76">
            <a:extLst>
              <a:ext uri="{FF2B5EF4-FFF2-40B4-BE49-F238E27FC236}">
                <a16:creationId xmlns:a16="http://schemas.microsoft.com/office/drawing/2014/main" id="{BD8A6BAD-4414-8751-C89A-D0A83E95DD12}"/>
              </a:ext>
            </a:extLst>
          </p:cNvPr>
          <p:cNvPicPr>
            <a:picLocks noChangeAspect="1"/>
          </p:cNvPicPr>
          <p:nvPr/>
        </p:nvPicPr>
        <p:blipFill>
          <a:blip r:embed="rId4">
            <a:alphaModFix amt="35000"/>
          </a:blip>
          <a:stretch>
            <a:fillRect/>
          </a:stretch>
        </p:blipFill>
        <p:spPr>
          <a:xfrm>
            <a:off x="0" y="1478280"/>
            <a:ext cx="12192000" cy="3088640"/>
          </a:xfrm>
          <a:prstGeom prst="rect">
            <a:avLst/>
          </a:prstGeom>
        </p:spPr>
      </p:pic>
      <p:sp>
        <p:nvSpPr>
          <p:cNvPr id="27" name="Google Shape;222;p10">
            <a:extLst>
              <a:ext uri="{FF2B5EF4-FFF2-40B4-BE49-F238E27FC236}">
                <a16:creationId xmlns:a16="http://schemas.microsoft.com/office/drawing/2014/main" id="{5233F495-E063-4FC7-AE17-504E9DE6ED45}"/>
              </a:ext>
            </a:extLst>
          </p:cNvPr>
          <p:cNvSpPr txBox="1"/>
          <p:nvPr/>
        </p:nvSpPr>
        <p:spPr>
          <a:xfrm>
            <a:off x="0" y="572301"/>
            <a:ext cx="12192000" cy="1077178"/>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fr-FR" sz="3200" b="1" dirty="0">
                <a:solidFill>
                  <a:schemeClr val="bg1"/>
                </a:solidFill>
                <a:latin typeface="Comic Sans MS"/>
                <a:sym typeface="Comic Sans MS"/>
              </a:rPr>
              <a:t>Combien de triangles sont nécessaires pour paver la forme ?</a:t>
            </a:r>
            <a:endParaRPr lang="en-US" sz="3200" b="1" dirty="0">
              <a:solidFill>
                <a:schemeClr val="bg1"/>
              </a:solidFill>
              <a:latin typeface="Comic Sans MS"/>
              <a:sym typeface="Comic Sans MS"/>
            </a:endParaRPr>
          </a:p>
        </p:txBody>
      </p:sp>
      <p:sp>
        <p:nvSpPr>
          <p:cNvPr id="14" name="TextBox 13">
            <a:extLst>
              <a:ext uri="{FF2B5EF4-FFF2-40B4-BE49-F238E27FC236}">
                <a16:creationId xmlns:a16="http://schemas.microsoft.com/office/drawing/2014/main" id="{86021AB6-7577-46FC-8527-4DB376182A3C}"/>
              </a:ext>
            </a:extLst>
          </p:cNvPr>
          <p:cNvSpPr txBox="1"/>
          <p:nvPr/>
        </p:nvSpPr>
        <p:spPr>
          <a:xfrm>
            <a:off x="9529482" y="136956"/>
            <a:ext cx="2662518" cy="307777"/>
          </a:xfrm>
          <a:prstGeom prst="rect">
            <a:avLst/>
          </a:prstGeom>
          <a:solidFill>
            <a:srgbClr val="DAF3F6"/>
          </a:solidFill>
          <a:effectLst>
            <a:softEdge rad="12700"/>
          </a:effectLst>
        </p:spPr>
        <p:txBody>
          <a:bodyPr wrap="square" lIns="91440" tIns="45720" rIns="91440" bIns="45720" anchor="t">
            <a:spAutoFit/>
          </a:bodyPr>
          <a:lstStyle/>
          <a:p>
            <a:pPr algn="ctr"/>
            <a:r>
              <a:rPr lang="fr-FR">
                <a:solidFill>
                  <a:schemeClr val="tx1">
                    <a:lumMod val="50000"/>
                    <a:lumOff val="50000"/>
                  </a:schemeClr>
                </a:solidFill>
                <a:latin typeface="+mj-lt"/>
              </a:rPr>
              <a:t>Exercices d’application</a:t>
            </a:r>
            <a:endParaRPr lang="fr-FR"/>
          </a:p>
        </p:txBody>
      </p:sp>
      <p:cxnSp>
        <p:nvCxnSpPr>
          <p:cNvPr id="49" name="Straight Connector 48">
            <a:extLst>
              <a:ext uri="{FF2B5EF4-FFF2-40B4-BE49-F238E27FC236}">
                <a16:creationId xmlns:a16="http://schemas.microsoft.com/office/drawing/2014/main" id="{D55B9E3A-B782-9065-7B61-BD8AACD6354F}"/>
              </a:ext>
            </a:extLst>
          </p:cNvPr>
          <p:cNvCxnSpPr>
            <a:cxnSpLocks/>
          </p:cNvCxnSpPr>
          <p:nvPr/>
        </p:nvCxnSpPr>
        <p:spPr>
          <a:xfrm>
            <a:off x="1153245" y="3781778"/>
            <a:ext cx="2278577" cy="0"/>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50" name="Straight Connector 49">
            <a:extLst>
              <a:ext uri="{FF2B5EF4-FFF2-40B4-BE49-F238E27FC236}">
                <a16:creationId xmlns:a16="http://schemas.microsoft.com/office/drawing/2014/main" id="{3BA0E1B6-70D4-AE7F-9AB0-E354B7D1CF71}"/>
              </a:ext>
            </a:extLst>
          </p:cNvPr>
          <p:cNvCxnSpPr>
            <a:cxnSpLocks/>
          </p:cNvCxnSpPr>
          <p:nvPr/>
        </p:nvCxnSpPr>
        <p:spPr>
          <a:xfrm>
            <a:off x="1918294" y="2258220"/>
            <a:ext cx="743767" cy="0"/>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52" name="Straight Connector 51">
            <a:extLst>
              <a:ext uri="{FF2B5EF4-FFF2-40B4-BE49-F238E27FC236}">
                <a16:creationId xmlns:a16="http://schemas.microsoft.com/office/drawing/2014/main" id="{F4D546B0-9B43-D7E5-F4AA-747DF76E459C}"/>
              </a:ext>
            </a:extLst>
          </p:cNvPr>
          <p:cNvCxnSpPr>
            <a:cxnSpLocks/>
          </p:cNvCxnSpPr>
          <p:nvPr/>
        </p:nvCxnSpPr>
        <p:spPr>
          <a:xfrm flipV="1">
            <a:off x="1153245" y="2258220"/>
            <a:ext cx="765049" cy="1523558"/>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54" name="Straight Connector 53">
            <a:extLst>
              <a:ext uri="{FF2B5EF4-FFF2-40B4-BE49-F238E27FC236}">
                <a16:creationId xmlns:a16="http://schemas.microsoft.com/office/drawing/2014/main" id="{6539F879-3999-DEF9-A812-9416E85CD38A}"/>
              </a:ext>
            </a:extLst>
          </p:cNvPr>
          <p:cNvCxnSpPr>
            <a:cxnSpLocks/>
          </p:cNvCxnSpPr>
          <p:nvPr/>
        </p:nvCxnSpPr>
        <p:spPr>
          <a:xfrm flipH="1" flipV="1">
            <a:off x="2662061" y="2258220"/>
            <a:ext cx="765049" cy="1523558"/>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57" name="Straight Connector 56">
            <a:extLst>
              <a:ext uri="{FF2B5EF4-FFF2-40B4-BE49-F238E27FC236}">
                <a16:creationId xmlns:a16="http://schemas.microsoft.com/office/drawing/2014/main" id="{E9D465C8-BE2F-611E-EE6F-4FDEFC278AF3}"/>
              </a:ext>
            </a:extLst>
          </p:cNvPr>
          <p:cNvCxnSpPr>
            <a:cxnSpLocks/>
          </p:cNvCxnSpPr>
          <p:nvPr/>
        </p:nvCxnSpPr>
        <p:spPr>
          <a:xfrm>
            <a:off x="4170878" y="3774898"/>
            <a:ext cx="2286000" cy="0"/>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59" name="Straight Connector 58">
            <a:extLst>
              <a:ext uri="{FF2B5EF4-FFF2-40B4-BE49-F238E27FC236}">
                <a16:creationId xmlns:a16="http://schemas.microsoft.com/office/drawing/2014/main" id="{5CD13018-FC46-344B-3C95-750C0ACF6D45}"/>
              </a:ext>
            </a:extLst>
          </p:cNvPr>
          <p:cNvCxnSpPr>
            <a:cxnSpLocks/>
          </p:cNvCxnSpPr>
          <p:nvPr/>
        </p:nvCxnSpPr>
        <p:spPr>
          <a:xfrm flipV="1">
            <a:off x="4182166" y="2264656"/>
            <a:ext cx="764031" cy="1521531"/>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61" name="Straight Connector 60">
            <a:extLst>
              <a:ext uri="{FF2B5EF4-FFF2-40B4-BE49-F238E27FC236}">
                <a16:creationId xmlns:a16="http://schemas.microsoft.com/office/drawing/2014/main" id="{E961C739-F720-A8BA-BE9B-602C0189A47E}"/>
              </a:ext>
            </a:extLst>
          </p:cNvPr>
          <p:cNvCxnSpPr>
            <a:cxnSpLocks/>
          </p:cNvCxnSpPr>
          <p:nvPr/>
        </p:nvCxnSpPr>
        <p:spPr>
          <a:xfrm>
            <a:off x="4955456" y="2264656"/>
            <a:ext cx="2280722" cy="0"/>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62" name="Straight Connector 61">
            <a:extLst>
              <a:ext uri="{FF2B5EF4-FFF2-40B4-BE49-F238E27FC236}">
                <a16:creationId xmlns:a16="http://schemas.microsoft.com/office/drawing/2014/main" id="{65938904-559E-1E53-1AD2-0532984536FF}"/>
              </a:ext>
            </a:extLst>
          </p:cNvPr>
          <p:cNvCxnSpPr>
            <a:cxnSpLocks/>
          </p:cNvCxnSpPr>
          <p:nvPr/>
        </p:nvCxnSpPr>
        <p:spPr>
          <a:xfrm flipV="1">
            <a:off x="6440716" y="2264656"/>
            <a:ext cx="761817" cy="1517122"/>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64" name="Straight Connector 63">
            <a:extLst>
              <a:ext uri="{FF2B5EF4-FFF2-40B4-BE49-F238E27FC236}">
                <a16:creationId xmlns:a16="http://schemas.microsoft.com/office/drawing/2014/main" id="{A78EBEAD-A499-89B6-F5EE-2097DD8649E5}"/>
              </a:ext>
            </a:extLst>
          </p:cNvPr>
          <p:cNvCxnSpPr>
            <a:cxnSpLocks/>
          </p:cNvCxnSpPr>
          <p:nvPr/>
        </p:nvCxnSpPr>
        <p:spPr>
          <a:xfrm flipV="1">
            <a:off x="8008152" y="2258220"/>
            <a:ext cx="762870" cy="1519218"/>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65" name="Straight Connector 64">
            <a:extLst>
              <a:ext uri="{FF2B5EF4-FFF2-40B4-BE49-F238E27FC236}">
                <a16:creationId xmlns:a16="http://schemas.microsoft.com/office/drawing/2014/main" id="{8D75C511-F8C0-DC1E-9F8E-61A3DD71EB38}"/>
              </a:ext>
            </a:extLst>
          </p:cNvPr>
          <p:cNvCxnSpPr>
            <a:cxnSpLocks/>
          </p:cNvCxnSpPr>
          <p:nvPr/>
        </p:nvCxnSpPr>
        <p:spPr>
          <a:xfrm>
            <a:off x="8008152" y="3781778"/>
            <a:ext cx="2256336" cy="0"/>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68" name="Straight Connector 67">
            <a:extLst>
              <a:ext uri="{FF2B5EF4-FFF2-40B4-BE49-F238E27FC236}">
                <a16:creationId xmlns:a16="http://schemas.microsoft.com/office/drawing/2014/main" id="{C7155D01-88A6-A0AB-0925-86A4A5508BD1}"/>
              </a:ext>
            </a:extLst>
          </p:cNvPr>
          <p:cNvCxnSpPr>
            <a:cxnSpLocks/>
          </p:cNvCxnSpPr>
          <p:nvPr/>
        </p:nvCxnSpPr>
        <p:spPr>
          <a:xfrm>
            <a:off x="8771022" y="2264656"/>
            <a:ext cx="756217" cy="0"/>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70" name="Straight Connector 69">
            <a:extLst>
              <a:ext uri="{FF2B5EF4-FFF2-40B4-BE49-F238E27FC236}">
                <a16:creationId xmlns:a16="http://schemas.microsoft.com/office/drawing/2014/main" id="{95A69956-1C2C-85BC-6449-370ECB9A6038}"/>
              </a:ext>
            </a:extLst>
          </p:cNvPr>
          <p:cNvCxnSpPr>
            <a:cxnSpLocks/>
          </p:cNvCxnSpPr>
          <p:nvPr/>
        </p:nvCxnSpPr>
        <p:spPr>
          <a:xfrm flipV="1">
            <a:off x="9124058" y="2258220"/>
            <a:ext cx="403181" cy="767201"/>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72" name="Straight Connector 71">
            <a:extLst>
              <a:ext uri="{FF2B5EF4-FFF2-40B4-BE49-F238E27FC236}">
                <a16:creationId xmlns:a16="http://schemas.microsoft.com/office/drawing/2014/main" id="{FCDE79BB-2331-ECE1-8284-13E90E63B6E7}"/>
              </a:ext>
            </a:extLst>
          </p:cNvPr>
          <p:cNvCxnSpPr>
            <a:cxnSpLocks/>
          </p:cNvCxnSpPr>
          <p:nvPr/>
        </p:nvCxnSpPr>
        <p:spPr>
          <a:xfrm flipV="1">
            <a:off x="9136320" y="3017829"/>
            <a:ext cx="1502724" cy="7592"/>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74" name="Straight Connector 73">
            <a:extLst>
              <a:ext uri="{FF2B5EF4-FFF2-40B4-BE49-F238E27FC236}">
                <a16:creationId xmlns:a16="http://schemas.microsoft.com/office/drawing/2014/main" id="{E9C6BCD5-A6D6-DE18-4881-5904521BFBAB}"/>
              </a:ext>
            </a:extLst>
          </p:cNvPr>
          <p:cNvCxnSpPr>
            <a:cxnSpLocks/>
          </p:cNvCxnSpPr>
          <p:nvPr/>
        </p:nvCxnSpPr>
        <p:spPr>
          <a:xfrm flipV="1">
            <a:off x="10264488" y="3025421"/>
            <a:ext cx="374556" cy="756357"/>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95" name="TextBox 94">
            <a:extLst>
              <a:ext uri="{FF2B5EF4-FFF2-40B4-BE49-F238E27FC236}">
                <a16:creationId xmlns:a16="http://schemas.microsoft.com/office/drawing/2014/main" id="{1045F5FA-14F2-C6B8-E84B-94B99F47FB24}"/>
              </a:ext>
            </a:extLst>
          </p:cNvPr>
          <p:cNvSpPr txBox="1"/>
          <p:nvPr/>
        </p:nvSpPr>
        <p:spPr>
          <a:xfrm>
            <a:off x="1" y="4827389"/>
            <a:ext cx="4170878" cy="941796"/>
          </a:xfrm>
          <a:prstGeom prst="rect">
            <a:avLst/>
          </a:prstGeom>
          <a:noFill/>
        </p:spPr>
        <p:txBody>
          <a:bodyPr wrap="square">
            <a:spAutoFit/>
          </a:bodyPr>
          <a:lstStyle/>
          <a:p>
            <a:pPr lvl="0" indent="-228600" algn="ctr">
              <a:lnSpc>
                <a:spcPct val="115000"/>
              </a:lnSpc>
              <a:buSzPts val="1400"/>
              <a:defRPr/>
            </a:pPr>
            <a:r>
              <a:rPr kumimoji="0" lang="fr-FR" sz="2400" i="0" u="none" strike="noStrike" kern="0" cap="none" spc="0" normalizeH="0" baseline="0" dirty="0">
                <a:ln>
                  <a:noFill/>
                </a:ln>
                <a:solidFill>
                  <a:schemeClr val="tx1">
                    <a:lumMod val="65000"/>
                    <a:lumOff val="35000"/>
                  </a:schemeClr>
                </a:solidFill>
                <a:effectLst/>
                <a:uLnTx/>
                <a:uFillTx/>
                <a:latin typeface="+mn-lt"/>
                <a:ea typeface="Calibri" panose="020F0502020204030204" pitchFamily="34" charset="0"/>
                <a:cs typeface="Arial" panose="020B0604020202020204" pitchFamily="34" charset="0"/>
                <a:sym typeface="Calibri"/>
              </a:rPr>
              <a:t>Nous avons besoin de</a:t>
            </a:r>
          </a:p>
          <a:p>
            <a:pPr lvl="0" indent="-228600" algn="ctr">
              <a:lnSpc>
                <a:spcPct val="115000"/>
              </a:lnSpc>
              <a:buSzPts val="1400"/>
              <a:defRPr/>
            </a:pPr>
            <a:r>
              <a:rPr kumimoji="0" lang="fr-FR" sz="2400" i="0" u="none" strike="noStrike" kern="0" cap="none" spc="0" normalizeH="0" baseline="0" dirty="0">
                <a:ln>
                  <a:noFill/>
                </a:ln>
                <a:solidFill>
                  <a:schemeClr val="tx1">
                    <a:lumMod val="65000"/>
                    <a:lumOff val="35000"/>
                  </a:schemeClr>
                </a:solidFill>
                <a:effectLst/>
                <a:uLnTx/>
                <a:uFillTx/>
                <a:latin typeface="+mn-lt"/>
                <a:ea typeface="Calibri" panose="020F0502020204030204" pitchFamily="34" charset="0"/>
                <a:cs typeface="Arial" panose="020B0604020202020204" pitchFamily="34" charset="0"/>
                <a:sym typeface="Calibri"/>
              </a:rPr>
              <a:t>__ triangles.</a:t>
            </a:r>
          </a:p>
        </p:txBody>
      </p:sp>
      <p:sp>
        <p:nvSpPr>
          <p:cNvPr id="96" name="Rectangle: Rounded Corners 95">
            <a:extLst>
              <a:ext uri="{FF2B5EF4-FFF2-40B4-BE49-F238E27FC236}">
                <a16:creationId xmlns:a16="http://schemas.microsoft.com/office/drawing/2014/main" id="{6EA1ECD1-F8C3-AD38-8699-F85C097EE8E2}"/>
              </a:ext>
            </a:extLst>
          </p:cNvPr>
          <p:cNvSpPr/>
          <p:nvPr/>
        </p:nvSpPr>
        <p:spPr>
          <a:xfrm>
            <a:off x="667707" y="5065454"/>
            <a:ext cx="1387803" cy="914400"/>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a:solidFill>
                  <a:srgbClr val="74C274"/>
                </a:solidFill>
              </a:rPr>
              <a:t>8</a:t>
            </a:r>
          </a:p>
        </p:txBody>
      </p:sp>
      <p:sp>
        <p:nvSpPr>
          <p:cNvPr id="97" name="TextBox 96">
            <a:extLst>
              <a:ext uri="{FF2B5EF4-FFF2-40B4-BE49-F238E27FC236}">
                <a16:creationId xmlns:a16="http://schemas.microsoft.com/office/drawing/2014/main" id="{21AEF3D8-D08C-1D85-0250-3AA4222293ED}"/>
              </a:ext>
            </a:extLst>
          </p:cNvPr>
          <p:cNvSpPr txBox="1"/>
          <p:nvPr/>
        </p:nvSpPr>
        <p:spPr>
          <a:xfrm>
            <a:off x="3466570" y="4815959"/>
            <a:ext cx="4022125" cy="912879"/>
          </a:xfrm>
          <a:prstGeom prst="rect">
            <a:avLst/>
          </a:prstGeom>
          <a:noFill/>
        </p:spPr>
        <p:txBody>
          <a:bodyPr wrap="square">
            <a:spAutoFit/>
          </a:bodyPr>
          <a:lstStyle/>
          <a:p>
            <a:pPr lvl="0" indent="-228600" algn="ctr">
              <a:lnSpc>
                <a:spcPct val="115000"/>
              </a:lnSpc>
              <a:buSzPts val="1400"/>
              <a:defRPr/>
            </a:pPr>
            <a:r>
              <a:rPr lang="fr-FR" sz="2400" dirty="0">
                <a:solidFill>
                  <a:schemeClr val="tx1">
                    <a:lumMod val="65000"/>
                    <a:lumOff val="35000"/>
                  </a:schemeClr>
                </a:solidFill>
                <a:latin typeface="+mn-lt"/>
                <a:ea typeface="Calibri" panose="020F0502020204030204" pitchFamily="34" charset="0"/>
                <a:cs typeface="Arial" panose="020B0604020202020204" pitchFamily="34" charset="0"/>
                <a:sym typeface="Calibri"/>
              </a:rPr>
              <a:t>Nous avons besoin de</a:t>
            </a:r>
          </a:p>
          <a:p>
            <a:pPr lvl="0" indent="-228600" algn="ctr">
              <a:lnSpc>
                <a:spcPct val="115000"/>
              </a:lnSpc>
              <a:buSzPts val="1400"/>
              <a:defRPr/>
            </a:pPr>
            <a:r>
              <a:rPr lang="fr-FR" sz="2400" dirty="0">
                <a:solidFill>
                  <a:schemeClr val="tx1">
                    <a:lumMod val="65000"/>
                    <a:lumOff val="35000"/>
                  </a:schemeClr>
                </a:solidFill>
                <a:latin typeface="+mn-lt"/>
                <a:ea typeface="Calibri" panose="020F0502020204030204" pitchFamily="34" charset="0"/>
                <a:cs typeface="Arial" panose="020B0604020202020204" pitchFamily="34" charset="0"/>
                <a:sym typeface="Calibri"/>
              </a:rPr>
              <a:t>__ triangles.</a:t>
            </a:r>
            <a:endParaRPr kumimoji="0" lang="fr-FR" sz="2400" i="0" u="none" strike="noStrike" kern="0" cap="none" spc="0" normalizeH="0" baseline="0" dirty="0">
              <a:ln>
                <a:noFill/>
              </a:ln>
              <a:solidFill>
                <a:schemeClr val="tx1">
                  <a:lumMod val="65000"/>
                  <a:lumOff val="35000"/>
                </a:schemeClr>
              </a:solidFill>
              <a:effectLst/>
              <a:uLnTx/>
              <a:uFillTx/>
              <a:latin typeface="+mn-lt"/>
              <a:ea typeface="Calibri" panose="020F0502020204030204" pitchFamily="34" charset="0"/>
              <a:cs typeface="Arial" panose="020B0604020202020204" pitchFamily="34" charset="0"/>
              <a:sym typeface="Calibri"/>
            </a:endParaRPr>
          </a:p>
        </p:txBody>
      </p:sp>
      <p:sp>
        <p:nvSpPr>
          <p:cNvPr id="98" name="Rectangle: Rounded Corners 97">
            <a:extLst>
              <a:ext uri="{FF2B5EF4-FFF2-40B4-BE49-F238E27FC236}">
                <a16:creationId xmlns:a16="http://schemas.microsoft.com/office/drawing/2014/main" id="{C9A64B6B-CB53-7C16-F01E-45E6F283AF19}"/>
              </a:ext>
            </a:extLst>
          </p:cNvPr>
          <p:cNvSpPr/>
          <p:nvPr/>
        </p:nvSpPr>
        <p:spPr>
          <a:xfrm>
            <a:off x="4096014" y="5027354"/>
            <a:ext cx="1387803" cy="914400"/>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a:solidFill>
                  <a:srgbClr val="74C274"/>
                </a:solidFill>
              </a:rPr>
              <a:t>12</a:t>
            </a:r>
          </a:p>
        </p:txBody>
      </p:sp>
      <p:sp>
        <p:nvSpPr>
          <p:cNvPr id="99" name="TextBox 98">
            <a:extLst>
              <a:ext uri="{FF2B5EF4-FFF2-40B4-BE49-F238E27FC236}">
                <a16:creationId xmlns:a16="http://schemas.microsoft.com/office/drawing/2014/main" id="{DB522A8F-4615-6287-DDD6-4A8CCC68FECF}"/>
              </a:ext>
            </a:extLst>
          </p:cNvPr>
          <p:cNvSpPr txBox="1"/>
          <p:nvPr/>
        </p:nvSpPr>
        <p:spPr>
          <a:xfrm>
            <a:off x="7186772" y="4827389"/>
            <a:ext cx="4022125" cy="912879"/>
          </a:xfrm>
          <a:prstGeom prst="rect">
            <a:avLst/>
          </a:prstGeom>
          <a:noFill/>
        </p:spPr>
        <p:txBody>
          <a:bodyPr wrap="square">
            <a:spAutoFit/>
          </a:bodyPr>
          <a:lstStyle/>
          <a:p>
            <a:pPr lvl="0" indent="-228600" algn="ctr">
              <a:lnSpc>
                <a:spcPct val="115000"/>
              </a:lnSpc>
              <a:buSzPts val="1400"/>
              <a:defRPr/>
            </a:pPr>
            <a:r>
              <a:rPr lang="fr-FR" sz="2400" dirty="0">
                <a:solidFill>
                  <a:schemeClr val="tx1">
                    <a:lumMod val="65000"/>
                    <a:lumOff val="35000"/>
                  </a:schemeClr>
                </a:solidFill>
                <a:latin typeface="+mn-lt"/>
                <a:ea typeface="Calibri" panose="020F0502020204030204" pitchFamily="34" charset="0"/>
                <a:cs typeface="Arial" panose="020B0604020202020204" pitchFamily="34" charset="0"/>
                <a:sym typeface="Calibri"/>
              </a:rPr>
              <a:t>Nous avons besoin de</a:t>
            </a:r>
          </a:p>
          <a:p>
            <a:pPr lvl="0" indent="-228600" algn="ctr">
              <a:lnSpc>
                <a:spcPct val="115000"/>
              </a:lnSpc>
              <a:buSzPts val="1400"/>
              <a:defRPr/>
            </a:pPr>
            <a:r>
              <a:rPr lang="fr-FR" sz="2400" dirty="0">
                <a:solidFill>
                  <a:schemeClr val="tx1">
                    <a:lumMod val="65000"/>
                    <a:lumOff val="35000"/>
                  </a:schemeClr>
                </a:solidFill>
                <a:latin typeface="+mn-lt"/>
                <a:ea typeface="Calibri" panose="020F0502020204030204" pitchFamily="34" charset="0"/>
                <a:cs typeface="Arial" panose="020B0604020202020204" pitchFamily="34" charset="0"/>
                <a:sym typeface="Calibri"/>
              </a:rPr>
              <a:t>__ triangles.</a:t>
            </a:r>
            <a:endParaRPr kumimoji="0" lang="fr-FR" sz="2400" i="0" u="none" strike="noStrike" kern="0" cap="none" spc="0" normalizeH="0" baseline="0" dirty="0">
              <a:ln>
                <a:noFill/>
              </a:ln>
              <a:solidFill>
                <a:schemeClr val="tx1">
                  <a:lumMod val="65000"/>
                  <a:lumOff val="35000"/>
                </a:schemeClr>
              </a:solidFill>
              <a:effectLst/>
              <a:uLnTx/>
              <a:uFillTx/>
              <a:latin typeface="+mn-lt"/>
              <a:ea typeface="Calibri" panose="020F0502020204030204" pitchFamily="34" charset="0"/>
              <a:cs typeface="Arial" panose="020B0604020202020204" pitchFamily="34" charset="0"/>
              <a:sym typeface="Calibri"/>
            </a:endParaRPr>
          </a:p>
        </p:txBody>
      </p:sp>
      <p:sp>
        <p:nvSpPr>
          <p:cNvPr id="100" name="Rectangle: Rounded Corners 99">
            <a:extLst>
              <a:ext uri="{FF2B5EF4-FFF2-40B4-BE49-F238E27FC236}">
                <a16:creationId xmlns:a16="http://schemas.microsoft.com/office/drawing/2014/main" id="{09948D93-A0AE-6758-53F2-D12E08D10484}"/>
              </a:ext>
            </a:extLst>
          </p:cNvPr>
          <p:cNvSpPr/>
          <p:nvPr/>
        </p:nvSpPr>
        <p:spPr>
          <a:xfrm>
            <a:off x="7779910" y="5015924"/>
            <a:ext cx="1387803" cy="914400"/>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a:solidFill>
                  <a:srgbClr val="74C274"/>
                </a:solidFill>
              </a:rPr>
              <a:t>8</a:t>
            </a:r>
          </a:p>
        </p:txBody>
      </p:sp>
    </p:spTree>
    <p:custDataLst>
      <p:tags r:id="rId1"/>
    </p:custDataLst>
    <p:extLst>
      <p:ext uri="{BB962C8B-B14F-4D97-AF65-F5344CB8AC3E}">
        <p14:creationId xmlns:p14="http://schemas.microsoft.com/office/powerpoint/2010/main" val="9877536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96"/>
                                        </p:tgtEl>
                                        <p:attrNameLst>
                                          <p:attrName>style.visibility</p:attrName>
                                        </p:attrNameLst>
                                      </p:cBhvr>
                                      <p:to>
                                        <p:strVal val="visible"/>
                                      </p:to>
                                    </p:set>
                                    <p:animEffect transition="in" filter="fade">
                                      <p:cBhvr>
                                        <p:cTn id="7" dur="500"/>
                                        <p:tgtEl>
                                          <p:spTgt spid="9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98"/>
                                        </p:tgtEl>
                                        <p:attrNameLst>
                                          <p:attrName>style.visibility</p:attrName>
                                        </p:attrNameLst>
                                      </p:cBhvr>
                                      <p:to>
                                        <p:strVal val="visible"/>
                                      </p:to>
                                    </p:set>
                                    <p:animEffect transition="in" filter="fade">
                                      <p:cBhvr>
                                        <p:cTn id="12" dur="500"/>
                                        <p:tgtEl>
                                          <p:spTgt spid="98"/>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00"/>
                                        </p:tgtEl>
                                        <p:attrNameLst>
                                          <p:attrName>style.visibility</p:attrName>
                                        </p:attrNameLst>
                                      </p:cBhvr>
                                      <p:to>
                                        <p:strVal val="visible"/>
                                      </p:to>
                                    </p:set>
                                    <p:animEffect transition="in" filter="fade">
                                      <p:cBhvr>
                                        <p:cTn id="17" dur="500"/>
                                        <p:tgtEl>
                                          <p:spTgt spid="10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6" grpId="0"/>
      <p:bldP spid="98" grpId="0"/>
      <p:bldP spid="100"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Google Shape;222;p10">
            <a:extLst>
              <a:ext uri="{FF2B5EF4-FFF2-40B4-BE49-F238E27FC236}">
                <a16:creationId xmlns:a16="http://schemas.microsoft.com/office/drawing/2014/main" id="{5233F495-E063-4FC7-AE17-504E9DE6ED45}"/>
              </a:ext>
            </a:extLst>
          </p:cNvPr>
          <p:cNvSpPr txBox="1"/>
          <p:nvPr/>
        </p:nvSpPr>
        <p:spPr>
          <a:xfrm>
            <a:off x="0" y="610401"/>
            <a:ext cx="12192000" cy="1077178"/>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fr-FR" sz="3200" b="1" dirty="0">
                <a:solidFill>
                  <a:schemeClr val="bg1"/>
                </a:solidFill>
                <a:latin typeface="Comic Sans MS"/>
                <a:sym typeface="Comic Sans MS"/>
              </a:rPr>
              <a:t>De combien de carrés avons-nous besoin pour paver les formes suivantes ?</a:t>
            </a:r>
            <a:endParaRPr lang="en-US" sz="3200" b="1" dirty="0">
              <a:solidFill>
                <a:schemeClr val="bg1"/>
              </a:solidFill>
              <a:latin typeface="Comic Sans MS"/>
              <a:sym typeface="Comic Sans MS"/>
            </a:endParaRPr>
          </a:p>
        </p:txBody>
      </p:sp>
      <p:sp>
        <p:nvSpPr>
          <p:cNvPr id="95" name="TextBox 94">
            <a:extLst>
              <a:ext uri="{FF2B5EF4-FFF2-40B4-BE49-F238E27FC236}">
                <a16:creationId xmlns:a16="http://schemas.microsoft.com/office/drawing/2014/main" id="{1045F5FA-14F2-C6B8-E84B-94B99F47FB24}"/>
              </a:ext>
            </a:extLst>
          </p:cNvPr>
          <p:cNvSpPr txBox="1"/>
          <p:nvPr/>
        </p:nvSpPr>
        <p:spPr>
          <a:xfrm>
            <a:off x="766999" y="5581769"/>
            <a:ext cx="4022125" cy="941796"/>
          </a:xfrm>
          <a:prstGeom prst="rect">
            <a:avLst/>
          </a:prstGeom>
          <a:noFill/>
        </p:spPr>
        <p:txBody>
          <a:bodyPr wrap="square">
            <a:spAutoFit/>
          </a:bodyPr>
          <a:lstStyle/>
          <a:p>
            <a:pPr lvl="0" indent="-228600" algn="ctr">
              <a:lnSpc>
                <a:spcPct val="115000"/>
              </a:lnSpc>
              <a:buSzPts val="1400"/>
              <a:defRPr/>
            </a:pPr>
            <a:r>
              <a:rPr kumimoji="0" lang="fr-FR" sz="2400" i="0" u="none" strike="noStrike" kern="0" cap="none" spc="0" normalizeH="0" baseline="0" dirty="0">
                <a:ln>
                  <a:noFill/>
                </a:ln>
                <a:solidFill>
                  <a:schemeClr val="tx1">
                    <a:lumMod val="65000"/>
                    <a:lumOff val="35000"/>
                  </a:schemeClr>
                </a:solidFill>
                <a:effectLst/>
                <a:uLnTx/>
                <a:uFillTx/>
                <a:latin typeface="+mn-lt"/>
                <a:ea typeface="Calibri" panose="020F0502020204030204" pitchFamily="34" charset="0"/>
                <a:cs typeface="Arial" panose="020B0604020202020204" pitchFamily="34" charset="0"/>
                <a:sym typeface="Calibri"/>
              </a:rPr>
              <a:t>Nous avons besoin de   _____ carrés.</a:t>
            </a:r>
          </a:p>
        </p:txBody>
      </p:sp>
      <p:sp>
        <p:nvSpPr>
          <p:cNvPr id="96" name="Rectangle: Rounded Corners 95">
            <a:extLst>
              <a:ext uri="{FF2B5EF4-FFF2-40B4-BE49-F238E27FC236}">
                <a16:creationId xmlns:a16="http://schemas.microsoft.com/office/drawing/2014/main" id="{6EA1ECD1-F8C3-AD38-8699-F85C097EE8E2}"/>
              </a:ext>
            </a:extLst>
          </p:cNvPr>
          <p:cNvSpPr/>
          <p:nvPr/>
        </p:nvSpPr>
        <p:spPr>
          <a:xfrm>
            <a:off x="1590753" y="5755064"/>
            <a:ext cx="1387803" cy="914400"/>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a:solidFill>
                  <a:srgbClr val="74C274"/>
                </a:solidFill>
              </a:rPr>
              <a:t>18</a:t>
            </a:r>
          </a:p>
        </p:txBody>
      </p:sp>
      <p:sp>
        <p:nvSpPr>
          <p:cNvPr id="97" name="TextBox 96">
            <a:extLst>
              <a:ext uri="{FF2B5EF4-FFF2-40B4-BE49-F238E27FC236}">
                <a16:creationId xmlns:a16="http://schemas.microsoft.com/office/drawing/2014/main" id="{21AEF3D8-D08C-1D85-0250-3AA4222293ED}"/>
              </a:ext>
            </a:extLst>
          </p:cNvPr>
          <p:cNvSpPr txBox="1"/>
          <p:nvPr/>
        </p:nvSpPr>
        <p:spPr>
          <a:xfrm>
            <a:off x="4820943" y="5627489"/>
            <a:ext cx="4022125" cy="941796"/>
          </a:xfrm>
          <a:prstGeom prst="rect">
            <a:avLst/>
          </a:prstGeom>
          <a:noFill/>
        </p:spPr>
        <p:txBody>
          <a:bodyPr wrap="square">
            <a:spAutoFit/>
          </a:bodyPr>
          <a:lstStyle/>
          <a:p>
            <a:pPr lvl="0" indent="-228600" algn="ctr">
              <a:lnSpc>
                <a:spcPct val="115000"/>
              </a:lnSpc>
              <a:buSzPts val="1400"/>
              <a:defRPr/>
            </a:pPr>
            <a:r>
              <a:rPr lang="fr-FR" sz="2400" dirty="0">
                <a:solidFill>
                  <a:schemeClr val="tx1">
                    <a:lumMod val="65000"/>
                    <a:lumOff val="35000"/>
                  </a:schemeClr>
                </a:solidFill>
                <a:latin typeface="+mn-lt"/>
                <a:ea typeface="Calibri" panose="020F0502020204030204" pitchFamily="34" charset="0"/>
                <a:cs typeface="Arial" panose="020B0604020202020204" pitchFamily="34" charset="0"/>
                <a:sym typeface="Calibri"/>
              </a:rPr>
              <a:t>Nous avons besoin de   _____ carrés.</a:t>
            </a:r>
          </a:p>
        </p:txBody>
      </p:sp>
      <p:sp>
        <p:nvSpPr>
          <p:cNvPr id="98" name="Rectangle: Rounded Corners 97">
            <a:extLst>
              <a:ext uri="{FF2B5EF4-FFF2-40B4-BE49-F238E27FC236}">
                <a16:creationId xmlns:a16="http://schemas.microsoft.com/office/drawing/2014/main" id="{C9A64B6B-CB53-7C16-F01E-45E6F283AF19}"/>
              </a:ext>
            </a:extLst>
          </p:cNvPr>
          <p:cNvSpPr/>
          <p:nvPr/>
        </p:nvSpPr>
        <p:spPr>
          <a:xfrm>
            <a:off x="5640887" y="5831264"/>
            <a:ext cx="1387803" cy="914400"/>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a:solidFill>
                  <a:srgbClr val="74C274"/>
                </a:solidFill>
              </a:rPr>
              <a:t>9</a:t>
            </a:r>
          </a:p>
        </p:txBody>
      </p:sp>
      <p:sp>
        <p:nvSpPr>
          <p:cNvPr id="99" name="TextBox 98">
            <a:extLst>
              <a:ext uri="{FF2B5EF4-FFF2-40B4-BE49-F238E27FC236}">
                <a16:creationId xmlns:a16="http://schemas.microsoft.com/office/drawing/2014/main" id="{DB522A8F-4615-6287-DDD6-4A8CCC68FECF}"/>
              </a:ext>
            </a:extLst>
          </p:cNvPr>
          <p:cNvSpPr txBox="1"/>
          <p:nvPr/>
        </p:nvSpPr>
        <p:spPr>
          <a:xfrm>
            <a:off x="8346835" y="5627489"/>
            <a:ext cx="4022125" cy="941796"/>
          </a:xfrm>
          <a:prstGeom prst="rect">
            <a:avLst/>
          </a:prstGeom>
          <a:noFill/>
        </p:spPr>
        <p:txBody>
          <a:bodyPr wrap="square">
            <a:spAutoFit/>
          </a:bodyPr>
          <a:lstStyle/>
          <a:p>
            <a:pPr lvl="0" indent="-228600" algn="ctr">
              <a:lnSpc>
                <a:spcPct val="115000"/>
              </a:lnSpc>
              <a:buSzPts val="1400"/>
              <a:defRPr/>
            </a:pPr>
            <a:r>
              <a:rPr lang="fr-FR" sz="2400" dirty="0">
                <a:solidFill>
                  <a:schemeClr val="tx1">
                    <a:lumMod val="65000"/>
                    <a:lumOff val="35000"/>
                  </a:schemeClr>
                </a:solidFill>
                <a:latin typeface="+mn-lt"/>
                <a:ea typeface="Calibri" panose="020F0502020204030204" pitchFamily="34" charset="0"/>
                <a:cs typeface="Arial" panose="020B0604020202020204" pitchFamily="34" charset="0"/>
                <a:sym typeface="Calibri"/>
              </a:rPr>
              <a:t>Nous avons besoin de   _____ carrés.</a:t>
            </a:r>
          </a:p>
        </p:txBody>
      </p:sp>
      <p:sp>
        <p:nvSpPr>
          <p:cNvPr id="100" name="Rectangle: Rounded Corners 99">
            <a:extLst>
              <a:ext uri="{FF2B5EF4-FFF2-40B4-BE49-F238E27FC236}">
                <a16:creationId xmlns:a16="http://schemas.microsoft.com/office/drawing/2014/main" id="{09948D93-A0AE-6758-53F2-D12E08D10484}"/>
              </a:ext>
            </a:extLst>
          </p:cNvPr>
          <p:cNvSpPr/>
          <p:nvPr/>
        </p:nvSpPr>
        <p:spPr>
          <a:xfrm>
            <a:off x="9086769" y="5842694"/>
            <a:ext cx="1387803" cy="914400"/>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a:solidFill>
                  <a:srgbClr val="74C274"/>
                </a:solidFill>
              </a:rPr>
              <a:t>15</a:t>
            </a:r>
          </a:p>
        </p:txBody>
      </p:sp>
      <p:graphicFrame>
        <p:nvGraphicFramePr>
          <p:cNvPr id="2" name="Table 5">
            <a:extLst>
              <a:ext uri="{FF2B5EF4-FFF2-40B4-BE49-F238E27FC236}">
                <a16:creationId xmlns:a16="http://schemas.microsoft.com/office/drawing/2014/main" id="{5AED1123-7A55-530E-6EA0-B3681F001891}"/>
              </a:ext>
            </a:extLst>
          </p:cNvPr>
          <p:cNvGraphicFramePr>
            <a:graphicFrameLocks noGrp="1"/>
          </p:cNvGraphicFramePr>
          <p:nvPr>
            <p:extLst>
              <p:ext uri="{D42A27DB-BD31-4B8C-83A1-F6EECF244321}">
                <p14:modId xmlns:p14="http://schemas.microsoft.com/office/powerpoint/2010/main" val="3341983585"/>
              </p:ext>
            </p:extLst>
          </p:nvPr>
        </p:nvGraphicFramePr>
        <p:xfrm>
          <a:off x="600306" y="1995925"/>
          <a:ext cx="4389120" cy="3291840"/>
        </p:xfrm>
        <a:graphic>
          <a:graphicData uri="http://schemas.openxmlformats.org/drawingml/2006/table">
            <a:tbl>
              <a:tblPr firstRow="1" bandRow="1">
                <a:tableStyleId>{4CE2D9AB-6080-4C24-9549-F0847BFA2F4B}</a:tableStyleId>
              </a:tblPr>
              <a:tblGrid>
                <a:gridCol w="548640">
                  <a:extLst>
                    <a:ext uri="{9D8B030D-6E8A-4147-A177-3AD203B41FA5}">
                      <a16:colId xmlns:a16="http://schemas.microsoft.com/office/drawing/2014/main" val="3438670438"/>
                    </a:ext>
                  </a:extLst>
                </a:gridCol>
                <a:gridCol w="548640">
                  <a:extLst>
                    <a:ext uri="{9D8B030D-6E8A-4147-A177-3AD203B41FA5}">
                      <a16:colId xmlns:a16="http://schemas.microsoft.com/office/drawing/2014/main" val="961341308"/>
                    </a:ext>
                  </a:extLst>
                </a:gridCol>
                <a:gridCol w="548640">
                  <a:extLst>
                    <a:ext uri="{9D8B030D-6E8A-4147-A177-3AD203B41FA5}">
                      <a16:colId xmlns:a16="http://schemas.microsoft.com/office/drawing/2014/main" val="193280024"/>
                    </a:ext>
                  </a:extLst>
                </a:gridCol>
                <a:gridCol w="548640">
                  <a:extLst>
                    <a:ext uri="{9D8B030D-6E8A-4147-A177-3AD203B41FA5}">
                      <a16:colId xmlns:a16="http://schemas.microsoft.com/office/drawing/2014/main" val="3244664163"/>
                    </a:ext>
                  </a:extLst>
                </a:gridCol>
                <a:gridCol w="548640">
                  <a:extLst>
                    <a:ext uri="{9D8B030D-6E8A-4147-A177-3AD203B41FA5}">
                      <a16:colId xmlns:a16="http://schemas.microsoft.com/office/drawing/2014/main" val="3850138817"/>
                    </a:ext>
                  </a:extLst>
                </a:gridCol>
                <a:gridCol w="548640">
                  <a:extLst>
                    <a:ext uri="{9D8B030D-6E8A-4147-A177-3AD203B41FA5}">
                      <a16:colId xmlns:a16="http://schemas.microsoft.com/office/drawing/2014/main" val="2047809592"/>
                    </a:ext>
                  </a:extLst>
                </a:gridCol>
                <a:gridCol w="548640">
                  <a:extLst>
                    <a:ext uri="{9D8B030D-6E8A-4147-A177-3AD203B41FA5}">
                      <a16:colId xmlns:a16="http://schemas.microsoft.com/office/drawing/2014/main" val="2574371119"/>
                    </a:ext>
                  </a:extLst>
                </a:gridCol>
                <a:gridCol w="548640">
                  <a:extLst>
                    <a:ext uri="{9D8B030D-6E8A-4147-A177-3AD203B41FA5}">
                      <a16:colId xmlns:a16="http://schemas.microsoft.com/office/drawing/2014/main" val="1994960056"/>
                    </a:ext>
                  </a:extLst>
                </a:gridCol>
              </a:tblGrid>
              <a:tr h="548640">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76265789"/>
                  </a:ext>
                </a:extLst>
              </a:tr>
              <a:tr h="548640">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633845271"/>
                  </a:ext>
                </a:extLst>
              </a:tr>
              <a:tr h="548640">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742847328"/>
                  </a:ext>
                </a:extLst>
              </a:tr>
              <a:tr h="548640">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263597119"/>
                  </a:ext>
                </a:extLst>
              </a:tr>
              <a:tr h="548640">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759959616"/>
                  </a:ext>
                </a:extLst>
              </a:tr>
              <a:tr h="548640">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580784445"/>
                  </a:ext>
                </a:extLst>
              </a:tr>
            </a:tbl>
          </a:graphicData>
        </a:graphic>
      </p:graphicFrame>
      <p:sp>
        <p:nvSpPr>
          <p:cNvPr id="3" name="Rectangle 2">
            <a:extLst>
              <a:ext uri="{FF2B5EF4-FFF2-40B4-BE49-F238E27FC236}">
                <a16:creationId xmlns:a16="http://schemas.microsoft.com/office/drawing/2014/main" id="{7B0FD2C9-598D-C8F4-ACF0-C16E8CA9AEDB}"/>
              </a:ext>
            </a:extLst>
          </p:cNvPr>
          <p:cNvSpPr/>
          <p:nvPr/>
        </p:nvSpPr>
        <p:spPr>
          <a:xfrm>
            <a:off x="1145044" y="2543118"/>
            <a:ext cx="1644688" cy="2194560"/>
          </a:xfrm>
          <a:prstGeom prst="rect">
            <a:avLst/>
          </a:prstGeom>
          <a:solidFill>
            <a:srgbClr val="C7E6F5">
              <a:alpha val="50000"/>
            </a:srgbClr>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aphicFrame>
        <p:nvGraphicFramePr>
          <p:cNvPr id="4" name="Table 5">
            <a:extLst>
              <a:ext uri="{FF2B5EF4-FFF2-40B4-BE49-F238E27FC236}">
                <a16:creationId xmlns:a16="http://schemas.microsoft.com/office/drawing/2014/main" id="{C0A715DA-6CA1-69DB-815B-DFD8BEE5411A}"/>
              </a:ext>
            </a:extLst>
          </p:cNvPr>
          <p:cNvGraphicFramePr>
            <a:graphicFrameLocks noGrp="1"/>
          </p:cNvGraphicFramePr>
          <p:nvPr>
            <p:extLst>
              <p:ext uri="{D42A27DB-BD31-4B8C-83A1-F6EECF244321}">
                <p14:modId xmlns:p14="http://schemas.microsoft.com/office/powerpoint/2010/main" val="3666163021"/>
              </p:ext>
            </p:extLst>
          </p:nvPr>
        </p:nvGraphicFramePr>
        <p:xfrm>
          <a:off x="5722740" y="2543118"/>
          <a:ext cx="2743200" cy="2743200"/>
        </p:xfrm>
        <a:graphic>
          <a:graphicData uri="http://schemas.openxmlformats.org/drawingml/2006/table">
            <a:tbl>
              <a:tblPr firstRow="1" bandRow="1">
                <a:tableStyleId>{4CE2D9AB-6080-4C24-9549-F0847BFA2F4B}</a:tableStyleId>
              </a:tblPr>
              <a:tblGrid>
                <a:gridCol w="548640">
                  <a:extLst>
                    <a:ext uri="{9D8B030D-6E8A-4147-A177-3AD203B41FA5}">
                      <a16:colId xmlns:a16="http://schemas.microsoft.com/office/drawing/2014/main" val="3438670438"/>
                    </a:ext>
                  </a:extLst>
                </a:gridCol>
                <a:gridCol w="548640">
                  <a:extLst>
                    <a:ext uri="{9D8B030D-6E8A-4147-A177-3AD203B41FA5}">
                      <a16:colId xmlns:a16="http://schemas.microsoft.com/office/drawing/2014/main" val="961341308"/>
                    </a:ext>
                  </a:extLst>
                </a:gridCol>
                <a:gridCol w="548640">
                  <a:extLst>
                    <a:ext uri="{9D8B030D-6E8A-4147-A177-3AD203B41FA5}">
                      <a16:colId xmlns:a16="http://schemas.microsoft.com/office/drawing/2014/main" val="193280024"/>
                    </a:ext>
                  </a:extLst>
                </a:gridCol>
                <a:gridCol w="548640">
                  <a:extLst>
                    <a:ext uri="{9D8B030D-6E8A-4147-A177-3AD203B41FA5}">
                      <a16:colId xmlns:a16="http://schemas.microsoft.com/office/drawing/2014/main" val="3244664163"/>
                    </a:ext>
                  </a:extLst>
                </a:gridCol>
                <a:gridCol w="548640">
                  <a:extLst>
                    <a:ext uri="{9D8B030D-6E8A-4147-A177-3AD203B41FA5}">
                      <a16:colId xmlns:a16="http://schemas.microsoft.com/office/drawing/2014/main" val="3850138817"/>
                    </a:ext>
                  </a:extLst>
                </a:gridCol>
              </a:tblGrid>
              <a:tr h="548640">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76265789"/>
                  </a:ext>
                </a:extLst>
              </a:tr>
              <a:tr h="548640">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633845271"/>
                  </a:ext>
                </a:extLst>
              </a:tr>
              <a:tr h="548640">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742847328"/>
                  </a:ext>
                </a:extLst>
              </a:tr>
              <a:tr h="548640">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263597119"/>
                  </a:ext>
                </a:extLst>
              </a:tr>
              <a:tr h="548640">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759959616"/>
                  </a:ext>
                </a:extLst>
              </a:tr>
            </a:tbl>
          </a:graphicData>
        </a:graphic>
      </p:graphicFrame>
      <p:sp>
        <p:nvSpPr>
          <p:cNvPr id="5" name="Rectangle 4">
            <a:extLst>
              <a:ext uri="{FF2B5EF4-FFF2-40B4-BE49-F238E27FC236}">
                <a16:creationId xmlns:a16="http://schemas.microsoft.com/office/drawing/2014/main" id="{2F772CE0-7FAE-6841-917B-663342D2CD40}"/>
              </a:ext>
            </a:extLst>
          </p:cNvPr>
          <p:cNvSpPr/>
          <p:nvPr/>
        </p:nvSpPr>
        <p:spPr>
          <a:xfrm>
            <a:off x="6267478" y="3090311"/>
            <a:ext cx="1645920" cy="1642360"/>
          </a:xfrm>
          <a:prstGeom prst="rect">
            <a:avLst/>
          </a:prstGeom>
          <a:solidFill>
            <a:srgbClr val="C7E6F5"/>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aphicFrame>
        <p:nvGraphicFramePr>
          <p:cNvPr id="6" name="Table 4">
            <a:extLst>
              <a:ext uri="{FF2B5EF4-FFF2-40B4-BE49-F238E27FC236}">
                <a16:creationId xmlns:a16="http://schemas.microsoft.com/office/drawing/2014/main" id="{16C7CC7E-BC02-BC04-FBE5-594B559349C0}"/>
              </a:ext>
            </a:extLst>
          </p:cNvPr>
          <p:cNvGraphicFramePr>
            <a:graphicFrameLocks noGrp="1"/>
          </p:cNvGraphicFramePr>
          <p:nvPr>
            <p:extLst>
              <p:ext uri="{D42A27DB-BD31-4B8C-83A1-F6EECF244321}">
                <p14:modId xmlns:p14="http://schemas.microsoft.com/office/powerpoint/2010/main" val="1488839805"/>
              </p:ext>
            </p:extLst>
          </p:nvPr>
        </p:nvGraphicFramePr>
        <p:xfrm>
          <a:off x="6276317" y="3088531"/>
          <a:ext cx="1645920" cy="1645920"/>
        </p:xfrm>
        <a:graphic>
          <a:graphicData uri="http://schemas.openxmlformats.org/drawingml/2006/table">
            <a:tbl>
              <a:tblPr firstRow="1" bandRow="1">
                <a:tableStyleId>{4CE2D9AB-6080-4C24-9549-F0847BFA2F4B}</a:tableStyleId>
              </a:tblPr>
              <a:tblGrid>
                <a:gridCol w="548640">
                  <a:extLst>
                    <a:ext uri="{9D8B030D-6E8A-4147-A177-3AD203B41FA5}">
                      <a16:colId xmlns:a16="http://schemas.microsoft.com/office/drawing/2014/main" val="3545524620"/>
                    </a:ext>
                  </a:extLst>
                </a:gridCol>
                <a:gridCol w="548640">
                  <a:extLst>
                    <a:ext uri="{9D8B030D-6E8A-4147-A177-3AD203B41FA5}">
                      <a16:colId xmlns:a16="http://schemas.microsoft.com/office/drawing/2014/main" val="4045141759"/>
                    </a:ext>
                  </a:extLst>
                </a:gridCol>
                <a:gridCol w="548640">
                  <a:extLst>
                    <a:ext uri="{9D8B030D-6E8A-4147-A177-3AD203B41FA5}">
                      <a16:colId xmlns:a16="http://schemas.microsoft.com/office/drawing/2014/main" val="3213269107"/>
                    </a:ext>
                  </a:extLst>
                </a:gridCol>
              </a:tblGrid>
              <a:tr h="548640">
                <a:tc>
                  <a:txBody>
                    <a:bodyPr/>
                    <a:lstStyle/>
                    <a:p>
                      <a:endParaRPr lang="en-US" dirty="0"/>
                    </a:p>
                  </a:txBody>
                  <a:tcP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435969889"/>
                  </a:ext>
                </a:extLst>
              </a:tr>
              <a:tr h="548640">
                <a:tc>
                  <a:txBody>
                    <a:bodyPr/>
                    <a:lstStyle/>
                    <a:p>
                      <a:endParaRPr lang="en-US" dirty="0"/>
                    </a:p>
                  </a:txBody>
                  <a:tcP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178637811"/>
                  </a:ext>
                </a:extLst>
              </a:tr>
              <a:tr h="548640">
                <a:tc>
                  <a:txBody>
                    <a:bodyPr/>
                    <a:lstStyle/>
                    <a:p>
                      <a:endParaRPr lang="en-US" dirty="0"/>
                    </a:p>
                  </a:txBody>
                  <a:tcP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87178367"/>
                  </a:ext>
                </a:extLst>
              </a:tr>
            </a:tbl>
          </a:graphicData>
        </a:graphic>
      </p:graphicFrame>
      <p:cxnSp>
        <p:nvCxnSpPr>
          <p:cNvPr id="7" name="Straight Arrow Connector 6">
            <a:extLst>
              <a:ext uri="{FF2B5EF4-FFF2-40B4-BE49-F238E27FC236}">
                <a16:creationId xmlns:a16="http://schemas.microsoft.com/office/drawing/2014/main" id="{B36AFCC5-9FC8-1FFD-5993-BA554C09D588}"/>
              </a:ext>
            </a:extLst>
          </p:cNvPr>
          <p:cNvCxnSpPr>
            <a:cxnSpLocks/>
          </p:cNvCxnSpPr>
          <p:nvPr/>
        </p:nvCxnSpPr>
        <p:spPr>
          <a:xfrm flipH="1">
            <a:off x="9279516" y="2370690"/>
            <a:ext cx="1645920" cy="0"/>
          </a:xfrm>
          <a:prstGeom prst="straightConnector1">
            <a:avLst/>
          </a:prstGeom>
          <a:ln w="19050">
            <a:solidFill>
              <a:schemeClr val="tx1">
                <a:lumMod val="65000"/>
                <a:lumOff val="35000"/>
              </a:schemeClr>
            </a:solidFill>
            <a:headEnd type="triangle" w="lg" len="lg"/>
            <a:tailEnd type="triangle" w="lg" len="lg"/>
          </a:ln>
        </p:spPr>
        <p:style>
          <a:lnRef idx="1">
            <a:schemeClr val="accent1"/>
          </a:lnRef>
          <a:fillRef idx="0">
            <a:schemeClr val="accent1"/>
          </a:fillRef>
          <a:effectRef idx="0">
            <a:schemeClr val="accent1"/>
          </a:effectRef>
          <a:fontRef idx="minor">
            <a:schemeClr val="tx1"/>
          </a:fontRef>
        </p:style>
      </p:cxnSp>
      <p:sp>
        <p:nvSpPr>
          <p:cNvPr id="8" name="Rectangle 7">
            <a:extLst>
              <a:ext uri="{FF2B5EF4-FFF2-40B4-BE49-F238E27FC236}">
                <a16:creationId xmlns:a16="http://schemas.microsoft.com/office/drawing/2014/main" id="{AC8EB8CA-F3FB-81B2-A8D5-A1B108C1699D}"/>
              </a:ext>
            </a:extLst>
          </p:cNvPr>
          <p:cNvSpPr/>
          <p:nvPr/>
        </p:nvSpPr>
        <p:spPr>
          <a:xfrm>
            <a:off x="9289228" y="2543118"/>
            <a:ext cx="1636208" cy="2743200"/>
          </a:xfrm>
          <a:prstGeom prst="rect">
            <a:avLst/>
          </a:prstGeom>
          <a:solidFill>
            <a:srgbClr val="C7E6F5"/>
          </a:solidFill>
          <a:ln w="381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Rounded Corners 8">
            <a:extLst>
              <a:ext uri="{FF2B5EF4-FFF2-40B4-BE49-F238E27FC236}">
                <a16:creationId xmlns:a16="http://schemas.microsoft.com/office/drawing/2014/main" id="{BED8E17E-B5AE-0D91-B8AF-116621904DD1}"/>
              </a:ext>
            </a:extLst>
          </p:cNvPr>
          <p:cNvSpPr/>
          <p:nvPr/>
        </p:nvSpPr>
        <p:spPr>
          <a:xfrm>
            <a:off x="9497159" y="2050183"/>
            <a:ext cx="1167031" cy="467405"/>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600" dirty="0">
                <a:solidFill>
                  <a:schemeClr val="tx1">
                    <a:lumMod val="65000"/>
                    <a:lumOff val="35000"/>
                  </a:schemeClr>
                </a:solidFill>
              </a:rPr>
              <a:t>3 carrés</a:t>
            </a:r>
          </a:p>
        </p:txBody>
      </p:sp>
      <p:cxnSp>
        <p:nvCxnSpPr>
          <p:cNvPr id="10" name="Straight Arrow Connector 9">
            <a:extLst>
              <a:ext uri="{FF2B5EF4-FFF2-40B4-BE49-F238E27FC236}">
                <a16:creationId xmlns:a16="http://schemas.microsoft.com/office/drawing/2014/main" id="{FD66C525-315C-6019-6A16-783CE5230B25}"/>
              </a:ext>
            </a:extLst>
          </p:cNvPr>
          <p:cNvCxnSpPr/>
          <p:nvPr/>
        </p:nvCxnSpPr>
        <p:spPr>
          <a:xfrm>
            <a:off x="11167483" y="2543118"/>
            <a:ext cx="0" cy="2743200"/>
          </a:xfrm>
          <a:prstGeom prst="straightConnector1">
            <a:avLst/>
          </a:prstGeom>
          <a:ln w="19050">
            <a:solidFill>
              <a:schemeClr val="tx1">
                <a:lumMod val="65000"/>
                <a:lumOff val="35000"/>
              </a:schemeClr>
            </a:solidFill>
            <a:headEnd type="triangle" w="lg" len="lg"/>
            <a:tailEnd type="triangle" w="lg" len="lg"/>
          </a:ln>
        </p:spPr>
        <p:style>
          <a:lnRef idx="1">
            <a:schemeClr val="accent1"/>
          </a:lnRef>
          <a:fillRef idx="0">
            <a:schemeClr val="accent1"/>
          </a:fillRef>
          <a:effectRef idx="0">
            <a:schemeClr val="accent1"/>
          </a:effectRef>
          <a:fontRef idx="minor">
            <a:schemeClr val="tx1"/>
          </a:fontRef>
        </p:style>
      </p:cxnSp>
      <p:sp>
        <p:nvSpPr>
          <p:cNvPr id="11" name="Rectangle: Rounded Corners 10">
            <a:extLst>
              <a:ext uri="{FF2B5EF4-FFF2-40B4-BE49-F238E27FC236}">
                <a16:creationId xmlns:a16="http://schemas.microsoft.com/office/drawing/2014/main" id="{1D5439E6-0304-DA7E-6C1D-105C627EBEA0}"/>
              </a:ext>
            </a:extLst>
          </p:cNvPr>
          <p:cNvSpPr/>
          <p:nvPr/>
        </p:nvSpPr>
        <p:spPr>
          <a:xfrm>
            <a:off x="10970260" y="3638271"/>
            <a:ext cx="1134110" cy="552893"/>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1600" dirty="0">
                <a:solidFill>
                  <a:schemeClr val="tx1">
                    <a:lumMod val="65000"/>
                    <a:lumOff val="35000"/>
                  </a:schemeClr>
                </a:solidFill>
              </a:rPr>
              <a:t>5 carrés</a:t>
            </a:r>
          </a:p>
        </p:txBody>
      </p:sp>
      <p:graphicFrame>
        <p:nvGraphicFramePr>
          <p:cNvPr id="12" name="Table 5">
            <a:extLst>
              <a:ext uri="{FF2B5EF4-FFF2-40B4-BE49-F238E27FC236}">
                <a16:creationId xmlns:a16="http://schemas.microsoft.com/office/drawing/2014/main" id="{A6CB4A71-E8F1-89C6-235E-DB3A7E3F3C69}"/>
              </a:ext>
            </a:extLst>
          </p:cNvPr>
          <p:cNvGraphicFramePr>
            <a:graphicFrameLocks noGrp="1"/>
          </p:cNvGraphicFramePr>
          <p:nvPr>
            <p:extLst>
              <p:ext uri="{D42A27DB-BD31-4B8C-83A1-F6EECF244321}">
                <p14:modId xmlns:p14="http://schemas.microsoft.com/office/powerpoint/2010/main" val="2819001987"/>
              </p:ext>
            </p:extLst>
          </p:nvPr>
        </p:nvGraphicFramePr>
        <p:xfrm>
          <a:off x="9284333" y="2533698"/>
          <a:ext cx="1645920" cy="2743200"/>
        </p:xfrm>
        <a:graphic>
          <a:graphicData uri="http://schemas.openxmlformats.org/drawingml/2006/table">
            <a:tbl>
              <a:tblPr firstRow="1" bandRow="1">
                <a:tableStyleId>{4CE2D9AB-6080-4C24-9549-F0847BFA2F4B}</a:tableStyleId>
              </a:tblPr>
              <a:tblGrid>
                <a:gridCol w="548640">
                  <a:extLst>
                    <a:ext uri="{9D8B030D-6E8A-4147-A177-3AD203B41FA5}">
                      <a16:colId xmlns:a16="http://schemas.microsoft.com/office/drawing/2014/main" val="3438670438"/>
                    </a:ext>
                  </a:extLst>
                </a:gridCol>
                <a:gridCol w="548640">
                  <a:extLst>
                    <a:ext uri="{9D8B030D-6E8A-4147-A177-3AD203B41FA5}">
                      <a16:colId xmlns:a16="http://schemas.microsoft.com/office/drawing/2014/main" val="961341308"/>
                    </a:ext>
                  </a:extLst>
                </a:gridCol>
                <a:gridCol w="548640">
                  <a:extLst>
                    <a:ext uri="{9D8B030D-6E8A-4147-A177-3AD203B41FA5}">
                      <a16:colId xmlns:a16="http://schemas.microsoft.com/office/drawing/2014/main" val="193280024"/>
                    </a:ext>
                  </a:extLst>
                </a:gridCol>
              </a:tblGrid>
              <a:tr h="548640">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76265789"/>
                  </a:ext>
                </a:extLst>
              </a:tr>
              <a:tr h="548640">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633845271"/>
                  </a:ext>
                </a:extLst>
              </a:tr>
              <a:tr h="548640">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742847328"/>
                  </a:ext>
                </a:extLst>
              </a:tr>
              <a:tr h="548640">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263597119"/>
                  </a:ext>
                </a:extLst>
              </a:tr>
              <a:tr h="548640">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759959616"/>
                  </a:ext>
                </a:extLst>
              </a:tr>
            </a:tbl>
          </a:graphicData>
        </a:graphic>
      </p:graphicFrame>
      <p:sp>
        <p:nvSpPr>
          <p:cNvPr id="13" name="Rectangle 12">
            <a:extLst>
              <a:ext uri="{FF2B5EF4-FFF2-40B4-BE49-F238E27FC236}">
                <a16:creationId xmlns:a16="http://schemas.microsoft.com/office/drawing/2014/main" id="{6119EB46-001C-77EF-960F-F67F678DB253}"/>
              </a:ext>
            </a:extLst>
          </p:cNvPr>
          <p:cNvSpPr/>
          <p:nvPr/>
        </p:nvSpPr>
        <p:spPr>
          <a:xfrm rot="5400000">
            <a:off x="3049620" y="3375713"/>
            <a:ext cx="1119572" cy="1644688"/>
          </a:xfrm>
          <a:prstGeom prst="rect">
            <a:avLst/>
          </a:prstGeom>
          <a:solidFill>
            <a:srgbClr val="C7E6F5">
              <a:alpha val="50000"/>
            </a:srgbClr>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custDataLst>
      <p:tags r:id="rId1"/>
    </p:custDataLst>
    <p:extLst>
      <p:ext uri="{BB962C8B-B14F-4D97-AF65-F5344CB8AC3E}">
        <p14:creationId xmlns:p14="http://schemas.microsoft.com/office/powerpoint/2010/main" val="18128449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96"/>
                                        </p:tgtEl>
                                        <p:attrNameLst>
                                          <p:attrName>style.visibility</p:attrName>
                                        </p:attrNameLst>
                                      </p:cBhvr>
                                      <p:to>
                                        <p:strVal val="visible"/>
                                      </p:to>
                                    </p:set>
                                    <p:animEffect transition="in" filter="fade">
                                      <p:cBhvr>
                                        <p:cTn id="7" dur="500"/>
                                        <p:tgtEl>
                                          <p:spTgt spid="96"/>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wipe(left)">
                                      <p:cBhvr>
                                        <p:cTn id="12" dur="1500"/>
                                        <p:tgtEl>
                                          <p:spTgt spid="6"/>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98"/>
                                        </p:tgtEl>
                                        <p:attrNameLst>
                                          <p:attrName>style.visibility</p:attrName>
                                        </p:attrNameLst>
                                      </p:cBhvr>
                                      <p:to>
                                        <p:strVal val="visible"/>
                                      </p:to>
                                    </p:set>
                                    <p:animEffect transition="in" filter="fade">
                                      <p:cBhvr>
                                        <p:cTn id="17" dur="500"/>
                                        <p:tgtEl>
                                          <p:spTgt spid="98"/>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1" fill="hold" nodeType="clickEffect">
                                  <p:stCondLst>
                                    <p:cond delay="0"/>
                                  </p:stCondLst>
                                  <p:childTnLst>
                                    <p:set>
                                      <p:cBhvr>
                                        <p:cTn id="21" dur="1" fill="hold">
                                          <p:stCondLst>
                                            <p:cond delay="0"/>
                                          </p:stCondLst>
                                        </p:cTn>
                                        <p:tgtEl>
                                          <p:spTgt spid="12"/>
                                        </p:tgtEl>
                                        <p:attrNameLst>
                                          <p:attrName>style.visibility</p:attrName>
                                        </p:attrNameLst>
                                      </p:cBhvr>
                                      <p:to>
                                        <p:strVal val="visible"/>
                                      </p:to>
                                    </p:set>
                                    <p:animEffect transition="in" filter="wipe(up)">
                                      <p:cBhvr>
                                        <p:cTn id="22" dur="1500"/>
                                        <p:tgtEl>
                                          <p:spTgt spid="12"/>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100"/>
                                        </p:tgtEl>
                                        <p:attrNameLst>
                                          <p:attrName>style.visibility</p:attrName>
                                        </p:attrNameLst>
                                      </p:cBhvr>
                                      <p:to>
                                        <p:strVal val="visible"/>
                                      </p:to>
                                    </p:set>
                                    <p:animEffect transition="in" filter="fade">
                                      <p:cBhvr>
                                        <p:cTn id="27" dur="500"/>
                                        <p:tgtEl>
                                          <p:spTgt spid="10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6" grpId="0"/>
      <p:bldP spid="98" grpId="0"/>
      <p:bldP spid="100"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Google Shape;97;gb06ce43697_0_0">
            <a:extLst>
              <a:ext uri="{FF2B5EF4-FFF2-40B4-BE49-F238E27FC236}">
                <a16:creationId xmlns:a16="http://schemas.microsoft.com/office/drawing/2014/main" id="{4245A341-67B7-49D2-83BC-1C7196F6A943}"/>
              </a:ext>
            </a:extLst>
          </p:cNvPr>
          <p:cNvSpPr txBox="1">
            <a:spLocks/>
          </p:cNvSpPr>
          <p:nvPr/>
        </p:nvSpPr>
        <p:spPr>
          <a:xfrm>
            <a:off x="1024128" y="4824658"/>
            <a:ext cx="10143000" cy="1267670"/>
          </a:xfrm>
          <a:prstGeom prst="rect">
            <a:avLst/>
          </a:prstGeom>
          <a:solidFill>
            <a:srgbClr val="DAF3F6"/>
          </a:solidFill>
          <a:ln>
            <a:solidFill>
              <a:srgbClr val="C7E6F5"/>
            </a:solidFill>
          </a:ln>
          <a:effectLst>
            <a:outerShdw blurRad="50800" dist="38100" dir="18900000" algn="bl" rotWithShape="0">
              <a:prstClr val="black">
                <a:alpha val="40000"/>
              </a:prstClr>
            </a:outerShdw>
          </a:effectLst>
        </p:spPr>
        <p:txBody>
          <a:bodyPr spcFirstLastPara="1" wrap="square" lIns="45700" tIns="45700" rIns="45700" bIns="45700" anchor="t" anchorCtr="0">
            <a:noAutofit/>
          </a:bodyPr>
          <a:lstStyle>
            <a:defPPr marR="0" lvl="0" algn="l" rtl="0">
              <a:lnSpc>
                <a:spcPct val="100000"/>
              </a:lnSpc>
              <a:spcBef>
                <a:spcPts val="0"/>
              </a:spcBef>
              <a:spcAft>
                <a:spcPts val="0"/>
              </a:spcAft>
              <a:defRPr lang="en-US"/>
            </a:defPPr>
            <a:lvl1pPr marL="0" algn="ctr" defTabSz="914400" eaLnBrk="1" latinLnBrk="0" hangingPunct="1">
              <a:spcBef>
                <a:spcPts val="1200"/>
              </a:spcBef>
              <a:spcAft>
                <a:spcPts val="1200"/>
              </a:spcAft>
              <a:defRPr sz="5400" kern="1200">
                <a:solidFill>
                  <a:schemeClr val="accent1">
                    <a:lumMod val="50000"/>
                  </a:schemeClr>
                </a:solidFill>
                <a:latin typeface="Comic Sans MS" panose="030F0702030302020204" pitchFamily="66" charset="0"/>
                <a:ea typeface="+mn-ea"/>
                <a:cs typeface="+mn-cs"/>
              </a:defRPr>
            </a:lvl1pPr>
            <a:lvl2pPr marL="457200" defTabSz="914400" eaLnBrk="1" latinLnBrk="0" hangingPunct="1">
              <a:defRPr kern="1200"/>
            </a:lvl2pPr>
            <a:lvl3pPr marL="914400" defTabSz="914400" eaLnBrk="1" latinLnBrk="0" hangingPunct="1">
              <a:defRPr kern="1200"/>
            </a:lvl3pPr>
            <a:lvl4pPr marL="1371600" defTabSz="914400" eaLnBrk="1" latinLnBrk="0" hangingPunct="1">
              <a:defRPr kern="1200"/>
            </a:lvl4pPr>
            <a:lvl5pPr marL="1828800" defTabSz="914400" eaLnBrk="1" latinLnBrk="0" hangingPunct="1">
              <a:defRPr kern="1200"/>
            </a:lvl5pPr>
            <a:lvl6pPr marL="2286000" defTabSz="914400" eaLnBrk="1" latinLnBrk="0" hangingPunct="1">
              <a:defRPr kern="1200"/>
            </a:lvl6pPr>
            <a:lvl7pPr marL="2743200" defTabSz="914400" eaLnBrk="1" latinLnBrk="0" hangingPunct="1">
              <a:defRPr kern="1200"/>
            </a:lvl7pPr>
            <a:lvl8pPr marL="3200400" defTabSz="914400" eaLnBrk="1" latinLnBrk="0" hangingPunct="1">
              <a:defRPr kern="1200"/>
            </a:lvl8pPr>
            <a:lvl9pPr marL="3657600" defTabSz="914400" eaLnBrk="1" latinLnBrk="0" hangingPunct="1">
              <a:defRPr kern="1200"/>
            </a:lvl9pPr>
          </a:lstStyle>
          <a:p>
            <a:r>
              <a:rPr lang="fr-FR" dirty="0"/>
              <a:t>Évaluation formative commune</a:t>
            </a:r>
          </a:p>
          <a:p>
            <a:endParaRPr lang="en-US" dirty="0"/>
          </a:p>
        </p:txBody>
      </p:sp>
      <p:grpSp>
        <p:nvGrpSpPr>
          <p:cNvPr id="2" name="Group 1">
            <a:extLst>
              <a:ext uri="{FF2B5EF4-FFF2-40B4-BE49-F238E27FC236}">
                <a16:creationId xmlns:a16="http://schemas.microsoft.com/office/drawing/2014/main" id="{FAD7C37A-5098-47E6-99AF-F56BE9B6F82C}"/>
              </a:ext>
            </a:extLst>
          </p:cNvPr>
          <p:cNvGrpSpPr/>
          <p:nvPr/>
        </p:nvGrpSpPr>
        <p:grpSpPr>
          <a:xfrm>
            <a:off x="4198069" y="1281644"/>
            <a:ext cx="3287797" cy="3341373"/>
            <a:chOff x="4198069" y="1281644"/>
            <a:chExt cx="3287797" cy="3341373"/>
          </a:xfrm>
        </p:grpSpPr>
        <p:sp>
          <p:nvSpPr>
            <p:cNvPr id="6" name="Freeform: Shape 5">
              <a:extLst>
                <a:ext uri="{FF2B5EF4-FFF2-40B4-BE49-F238E27FC236}">
                  <a16:creationId xmlns:a16="http://schemas.microsoft.com/office/drawing/2014/main" id="{55F15E61-D015-4810-882D-E059AD7DC5A9}"/>
                </a:ext>
              </a:extLst>
            </p:cNvPr>
            <p:cNvSpPr/>
            <p:nvPr/>
          </p:nvSpPr>
          <p:spPr>
            <a:xfrm>
              <a:off x="5116750" y="1334725"/>
              <a:ext cx="2369116" cy="2362900"/>
            </a:xfrm>
            <a:custGeom>
              <a:avLst/>
              <a:gdLst>
                <a:gd name="connsiteX0" fmla="*/ 1506538 w 2369116"/>
                <a:gd name="connsiteY0" fmla="*/ 850 h 2362900"/>
                <a:gd name="connsiteX1" fmla="*/ 1532267 w 2369116"/>
                <a:gd name="connsiteY1" fmla="*/ 5361 h 2362900"/>
                <a:gd name="connsiteX2" fmla="*/ 2350102 w 2369116"/>
                <a:gd name="connsiteY2" fmla="*/ 952572 h 2362900"/>
                <a:gd name="connsiteX3" fmla="*/ 1374114 w 2369116"/>
                <a:gd name="connsiteY3" fmla="*/ 2343514 h 2362900"/>
                <a:gd name="connsiteX4" fmla="*/ 463363 w 2369116"/>
                <a:gd name="connsiteY4" fmla="*/ 2140732 h 2362900"/>
                <a:gd name="connsiteX5" fmla="*/ 447023 w 2369116"/>
                <a:gd name="connsiteY5" fmla="*/ 2130123 h 2362900"/>
                <a:gd name="connsiteX6" fmla="*/ 233145 w 2369116"/>
                <a:gd name="connsiteY6" fmla="*/ 1929048 h 2362900"/>
                <a:gd name="connsiteX7" fmla="*/ 5731 w 2369116"/>
                <a:gd name="connsiteY7" fmla="*/ 1506413 h 2362900"/>
                <a:gd name="connsiteX8" fmla="*/ 0 w 2369116"/>
                <a:gd name="connsiteY8" fmla="*/ 1485318 h 2362900"/>
                <a:gd name="connsiteX9" fmla="*/ 23046 w 2369116"/>
                <a:gd name="connsiteY9" fmla="*/ 1526776 h 2362900"/>
                <a:gd name="connsiteX10" fmla="*/ 233389 w 2369116"/>
                <a:gd name="connsiteY10" fmla="*/ 1709927 h 2362900"/>
                <a:gd name="connsiteX11" fmla="*/ 365081 w 2369116"/>
                <a:gd name="connsiteY11" fmla="*/ 1738948 h 2362900"/>
                <a:gd name="connsiteX12" fmla="*/ 374836 w 2369116"/>
                <a:gd name="connsiteY12" fmla="*/ 1749800 h 2362900"/>
                <a:gd name="connsiteX13" fmla="*/ 1334972 w 2369116"/>
                <a:gd name="connsiteY13" fmla="*/ 2124270 h 2362900"/>
                <a:gd name="connsiteX14" fmla="*/ 1916004 w 2369116"/>
                <a:gd name="connsiteY14" fmla="*/ 1788942 h 2362900"/>
                <a:gd name="connsiteX15" fmla="*/ 2141833 w 2369116"/>
                <a:gd name="connsiteY15" fmla="*/ 1059024 h 2362900"/>
                <a:gd name="connsiteX16" fmla="*/ 1933685 w 2369116"/>
                <a:gd name="connsiteY16" fmla="*/ 541765 h 2362900"/>
                <a:gd name="connsiteX17" fmla="*/ 1745292 w 2369116"/>
                <a:gd name="connsiteY17" fmla="*/ 358615 h 2362900"/>
                <a:gd name="connsiteX18" fmla="*/ 1745414 w 2369116"/>
                <a:gd name="connsiteY18" fmla="*/ 339226 h 2362900"/>
                <a:gd name="connsiteX19" fmla="*/ 1522146 w 2369116"/>
                <a:gd name="connsiteY19" fmla="*/ 11702 h 2362900"/>
                <a:gd name="connsiteX20" fmla="*/ 1506538 w 2369116"/>
                <a:gd name="connsiteY20" fmla="*/ 850 h 236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2369116" h="2362900">
                  <a:moveTo>
                    <a:pt x="1506538" y="850"/>
                  </a:moveTo>
                  <a:cubicBezTo>
                    <a:pt x="1515805" y="-1833"/>
                    <a:pt x="1524097" y="2435"/>
                    <a:pt x="1532267" y="5361"/>
                  </a:cubicBezTo>
                  <a:cubicBezTo>
                    <a:pt x="1983436" y="166929"/>
                    <a:pt x="2264746" y="480308"/>
                    <a:pt x="2350102" y="952572"/>
                  </a:cubicBezTo>
                  <a:cubicBezTo>
                    <a:pt x="2468015" y="1605060"/>
                    <a:pt x="2024773" y="2231332"/>
                    <a:pt x="1374114" y="2343514"/>
                  </a:cubicBezTo>
                  <a:cubicBezTo>
                    <a:pt x="1043785" y="2400459"/>
                    <a:pt x="739429" y="2331686"/>
                    <a:pt x="463363" y="2140732"/>
                  </a:cubicBezTo>
                  <a:cubicBezTo>
                    <a:pt x="457997" y="2137074"/>
                    <a:pt x="452510" y="2133660"/>
                    <a:pt x="447023" y="2130123"/>
                  </a:cubicBezTo>
                  <a:cubicBezTo>
                    <a:pt x="367764" y="2071593"/>
                    <a:pt x="298015" y="2002943"/>
                    <a:pt x="233145" y="1929048"/>
                  </a:cubicBezTo>
                  <a:cubicBezTo>
                    <a:pt x="130351" y="1802721"/>
                    <a:pt x="52799" y="1662859"/>
                    <a:pt x="5731" y="1506413"/>
                  </a:cubicBezTo>
                  <a:cubicBezTo>
                    <a:pt x="3658" y="1499462"/>
                    <a:pt x="1829" y="1492390"/>
                    <a:pt x="0" y="1485318"/>
                  </a:cubicBezTo>
                  <a:cubicBezTo>
                    <a:pt x="15608" y="1494707"/>
                    <a:pt x="14876" y="1513119"/>
                    <a:pt x="23046" y="1526776"/>
                  </a:cubicBezTo>
                  <a:cubicBezTo>
                    <a:pt x="73163" y="1611035"/>
                    <a:pt x="142301" y="1673833"/>
                    <a:pt x="233389" y="1709927"/>
                  </a:cubicBezTo>
                  <a:cubicBezTo>
                    <a:pt x="275213" y="1726510"/>
                    <a:pt x="318745" y="1740289"/>
                    <a:pt x="365081" y="1738948"/>
                  </a:cubicBezTo>
                  <a:cubicBezTo>
                    <a:pt x="368373" y="1742484"/>
                    <a:pt x="371788" y="1746020"/>
                    <a:pt x="374836" y="1749800"/>
                  </a:cubicBezTo>
                  <a:cubicBezTo>
                    <a:pt x="623467" y="2057936"/>
                    <a:pt x="944040" y="2185849"/>
                    <a:pt x="1334972" y="2124270"/>
                  </a:cubicBezTo>
                  <a:cubicBezTo>
                    <a:pt x="1569580" y="2087323"/>
                    <a:pt x="1764070" y="1970751"/>
                    <a:pt x="1916004" y="1788942"/>
                  </a:cubicBezTo>
                  <a:cubicBezTo>
                    <a:pt x="2092204" y="1578112"/>
                    <a:pt x="2167074" y="1333261"/>
                    <a:pt x="2141833" y="1059024"/>
                  </a:cubicBezTo>
                  <a:cubicBezTo>
                    <a:pt x="2124152" y="865997"/>
                    <a:pt x="2053184" y="694065"/>
                    <a:pt x="1933685" y="541765"/>
                  </a:cubicBezTo>
                  <a:cubicBezTo>
                    <a:pt x="1879057" y="472260"/>
                    <a:pt x="1814309" y="413364"/>
                    <a:pt x="1745292" y="358615"/>
                  </a:cubicBezTo>
                  <a:cubicBezTo>
                    <a:pt x="1745414" y="352152"/>
                    <a:pt x="1746267" y="345567"/>
                    <a:pt x="1745414" y="339226"/>
                  </a:cubicBezTo>
                  <a:cubicBezTo>
                    <a:pt x="1723953" y="193999"/>
                    <a:pt x="1652253" y="82914"/>
                    <a:pt x="1522146" y="11702"/>
                  </a:cubicBezTo>
                  <a:cubicBezTo>
                    <a:pt x="1516415" y="8776"/>
                    <a:pt x="1509587" y="7556"/>
                    <a:pt x="1506538" y="850"/>
                  </a:cubicBezTo>
                  <a:close/>
                </a:path>
              </a:pathLst>
            </a:custGeom>
            <a:solidFill>
              <a:schemeClr val="tx2">
                <a:lumMod val="50000"/>
              </a:schemeClr>
            </a:solidFill>
            <a:ln w="12171" cap="flat">
              <a:noFill/>
              <a:prstDash val="solid"/>
              <a:miter/>
            </a:ln>
          </p:spPr>
          <p:txBody>
            <a:bodyPr rtlCol="0" anchor="ctr"/>
            <a:lstStyle/>
            <a:p>
              <a:endParaRPr lang="en-US" dirty="0"/>
            </a:p>
          </p:txBody>
        </p:sp>
        <p:sp>
          <p:nvSpPr>
            <p:cNvPr id="7" name="Freeform: Shape 6">
              <a:extLst>
                <a:ext uri="{FF2B5EF4-FFF2-40B4-BE49-F238E27FC236}">
                  <a16:creationId xmlns:a16="http://schemas.microsoft.com/office/drawing/2014/main" id="{BE06FACB-1C31-4FBD-B999-45A0D962638A}"/>
                </a:ext>
              </a:extLst>
            </p:cNvPr>
            <p:cNvSpPr/>
            <p:nvPr/>
          </p:nvSpPr>
          <p:spPr>
            <a:xfrm>
              <a:off x="4198069" y="3388925"/>
              <a:ext cx="1232984" cy="1234092"/>
            </a:xfrm>
            <a:custGeom>
              <a:avLst/>
              <a:gdLst>
                <a:gd name="connsiteX0" fmla="*/ 1165360 w 1232984"/>
                <a:gd name="connsiteY0" fmla="*/ 271634 h 1234092"/>
                <a:gd name="connsiteX1" fmla="*/ 1221452 w 1232984"/>
                <a:gd name="connsiteY1" fmla="*/ 328944 h 1234092"/>
                <a:gd name="connsiteX2" fmla="*/ 1222427 w 1232984"/>
                <a:gd name="connsiteY2" fmla="*/ 364062 h 1234092"/>
                <a:gd name="connsiteX3" fmla="*/ 580060 w 1232984"/>
                <a:gd name="connsiteY3" fmla="*/ 1005576 h 1234092"/>
                <a:gd name="connsiteX4" fmla="*/ 422883 w 1232984"/>
                <a:gd name="connsiteY4" fmla="*/ 1162387 h 1234092"/>
                <a:gd name="connsiteX5" fmla="*/ 71703 w 1232984"/>
                <a:gd name="connsiteY5" fmla="*/ 1160193 h 1234092"/>
                <a:gd name="connsiteX6" fmla="*/ 70971 w 1232984"/>
                <a:gd name="connsiteY6" fmla="*/ 812427 h 1234092"/>
                <a:gd name="connsiteX7" fmla="*/ 874418 w 1232984"/>
                <a:gd name="connsiteY7" fmla="*/ 7761 h 1234092"/>
                <a:gd name="connsiteX8" fmla="*/ 899171 w 1232984"/>
                <a:gd name="connsiteY8" fmla="*/ 7273 h 1234092"/>
                <a:gd name="connsiteX9" fmla="*/ 959896 w 1232984"/>
                <a:gd name="connsiteY9" fmla="*/ 67022 h 1234092"/>
                <a:gd name="connsiteX10" fmla="*/ 1165360 w 1232984"/>
                <a:gd name="connsiteY10" fmla="*/ 271634 h 12340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32984" h="1234092">
                  <a:moveTo>
                    <a:pt x="1165360" y="271634"/>
                  </a:moveTo>
                  <a:cubicBezTo>
                    <a:pt x="1184017" y="290778"/>
                    <a:pt x="1201698" y="311019"/>
                    <a:pt x="1221452" y="328944"/>
                  </a:cubicBezTo>
                  <a:cubicBezTo>
                    <a:pt x="1235718" y="341748"/>
                    <a:pt x="1237547" y="349064"/>
                    <a:pt x="1222427" y="364062"/>
                  </a:cubicBezTo>
                  <a:cubicBezTo>
                    <a:pt x="1007817" y="577453"/>
                    <a:pt x="794061" y="791575"/>
                    <a:pt x="580060" y="1005576"/>
                  </a:cubicBezTo>
                  <a:cubicBezTo>
                    <a:pt x="527749" y="1057887"/>
                    <a:pt x="475804" y="1110686"/>
                    <a:pt x="422883" y="1162387"/>
                  </a:cubicBezTo>
                  <a:cubicBezTo>
                    <a:pt x="324235" y="1258962"/>
                    <a:pt x="169009" y="1257743"/>
                    <a:pt x="71703" y="1160193"/>
                  </a:cubicBezTo>
                  <a:cubicBezTo>
                    <a:pt x="-22799" y="1065569"/>
                    <a:pt x="-24750" y="908757"/>
                    <a:pt x="70971" y="812427"/>
                  </a:cubicBezTo>
                  <a:cubicBezTo>
                    <a:pt x="338136" y="543554"/>
                    <a:pt x="606765" y="276145"/>
                    <a:pt x="874418" y="7761"/>
                  </a:cubicBezTo>
                  <a:cubicBezTo>
                    <a:pt x="883807" y="-1750"/>
                    <a:pt x="889294" y="-3214"/>
                    <a:pt x="899171" y="7273"/>
                  </a:cubicBezTo>
                  <a:cubicBezTo>
                    <a:pt x="918559" y="28002"/>
                    <a:pt x="939532" y="47147"/>
                    <a:pt x="959896" y="67022"/>
                  </a:cubicBezTo>
                  <a:cubicBezTo>
                    <a:pt x="1025010" y="138722"/>
                    <a:pt x="1097441" y="202861"/>
                    <a:pt x="1165360" y="271634"/>
                  </a:cubicBezTo>
                  <a:close/>
                </a:path>
              </a:pathLst>
            </a:custGeom>
            <a:solidFill>
              <a:schemeClr val="tx2">
                <a:lumMod val="50000"/>
              </a:schemeClr>
            </a:solidFill>
            <a:ln w="12171" cap="flat">
              <a:noFill/>
              <a:prstDash val="solid"/>
              <a:miter/>
            </a:ln>
          </p:spPr>
          <p:txBody>
            <a:bodyPr rtlCol="0" anchor="ctr"/>
            <a:lstStyle/>
            <a:p>
              <a:endParaRPr lang="en-US" dirty="0"/>
            </a:p>
          </p:txBody>
        </p:sp>
        <p:sp>
          <p:nvSpPr>
            <p:cNvPr id="8" name="Freeform: Shape 7">
              <a:extLst>
                <a:ext uri="{FF2B5EF4-FFF2-40B4-BE49-F238E27FC236}">
                  <a16:creationId xmlns:a16="http://schemas.microsoft.com/office/drawing/2014/main" id="{AA845A6B-330C-4511-B482-D3A60A7093E5}"/>
                </a:ext>
              </a:extLst>
            </p:cNvPr>
            <p:cNvSpPr/>
            <p:nvPr/>
          </p:nvSpPr>
          <p:spPr>
            <a:xfrm>
              <a:off x="5070434" y="1281644"/>
              <a:ext cx="1792036" cy="1791997"/>
            </a:xfrm>
            <a:custGeom>
              <a:avLst/>
              <a:gdLst>
                <a:gd name="connsiteX0" fmla="*/ 1552854 w 1792036"/>
                <a:gd name="connsiteY0" fmla="*/ 53931 h 1791997"/>
                <a:gd name="connsiteX1" fmla="*/ 1568340 w 1792036"/>
                <a:gd name="connsiteY1" fmla="*/ 64784 h 1791997"/>
                <a:gd name="connsiteX2" fmla="*/ 1791607 w 1792036"/>
                <a:gd name="connsiteY2" fmla="*/ 392308 h 1791997"/>
                <a:gd name="connsiteX3" fmla="*/ 1791485 w 1792036"/>
                <a:gd name="connsiteY3" fmla="*/ 411696 h 1791997"/>
                <a:gd name="connsiteX4" fmla="*/ 1780877 w 1792036"/>
                <a:gd name="connsiteY4" fmla="*/ 405965 h 1791997"/>
                <a:gd name="connsiteX5" fmla="*/ 1249473 w 1792036"/>
                <a:gd name="connsiteY5" fmla="*/ 222327 h 1791997"/>
                <a:gd name="connsiteX6" fmla="*/ 766235 w 1792036"/>
                <a:gd name="connsiteY6" fmla="*/ 325974 h 1791997"/>
                <a:gd name="connsiteX7" fmla="*/ 277631 w 1792036"/>
                <a:gd name="connsiteY7" fmla="*/ 881034 h 1791997"/>
                <a:gd name="connsiteX8" fmla="*/ 296775 w 1792036"/>
                <a:gd name="connsiteY8" fmla="*/ 1585711 h 1791997"/>
                <a:gd name="connsiteX9" fmla="*/ 411274 w 1792036"/>
                <a:gd name="connsiteY9" fmla="*/ 1791907 h 1791997"/>
                <a:gd name="connsiteX10" fmla="*/ 279582 w 1792036"/>
                <a:gd name="connsiteY10" fmla="*/ 1762886 h 1791997"/>
                <a:gd name="connsiteX11" fmla="*/ 69240 w 1792036"/>
                <a:gd name="connsiteY11" fmla="*/ 1579736 h 1791997"/>
                <a:gd name="connsiteX12" fmla="*/ 46194 w 1792036"/>
                <a:gd name="connsiteY12" fmla="*/ 1538277 h 1791997"/>
                <a:gd name="connsiteX13" fmla="*/ 3515 w 1792036"/>
                <a:gd name="connsiteY13" fmla="*/ 1116617 h 1791997"/>
                <a:gd name="connsiteX14" fmla="*/ 128745 w 1792036"/>
                <a:gd name="connsiteY14" fmla="*/ 664229 h 1791997"/>
                <a:gd name="connsiteX15" fmla="*/ 562477 w 1792036"/>
                <a:gd name="connsiteY15" fmla="*/ 186478 h 1791997"/>
                <a:gd name="connsiteX16" fmla="*/ 1269959 w 1792036"/>
                <a:gd name="connsiteY16" fmla="*/ 1376 h 1791997"/>
                <a:gd name="connsiteX17" fmla="*/ 1538099 w 1792036"/>
                <a:gd name="connsiteY17" fmla="*/ 46493 h 1791997"/>
                <a:gd name="connsiteX18" fmla="*/ 1552975 w 1792036"/>
                <a:gd name="connsiteY18" fmla="*/ 53931 h 1791997"/>
                <a:gd name="connsiteX19" fmla="*/ 1552854 w 1792036"/>
                <a:gd name="connsiteY19" fmla="*/ 53931 h 17919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792036" h="1791997">
                  <a:moveTo>
                    <a:pt x="1552854" y="53931"/>
                  </a:moveTo>
                  <a:cubicBezTo>
                    <a:pt x="1555902" y="60516"/>
                    <a:pt x="1562852" y="61735"/>
                    <a:pt x="1568340" y="64784"/>
                  </a:cubicBezTo>
                  <a:cubicBezTo>
                    <a:pt x="1698447" y="135995"/>
                    <a:pt x="1770146" y="247081"/>
                    <a:pt x="1791607" y="392308"/>
                  </a:cubicBezTo>
                  <a:cubicBezTo>
                    <a:pt x="1792583" y="398649"/>
                    <a:pt x="1791607" y="405234"/>
                    <a:pt x="1791485" y="411696"/>
                  </a:cubicBezTo>
                  <a:cubicBezTo>
                    <a:pt x="1787949" y="409867"/>
                    <a:pt x="1784047" y="408282"/>
                    <a:pt x="1780877" y="405965"/>
                  </a:cubicBezTo>
                  <a:cubicBezTo>
                    <a:pt x="1621992" y="291832"/>
                    <a:pt x="1443963" y="231229"/>
                    <a:pt x="1249473" y="222327"/>
                  </a:cubicBezTo>
                  <a:cubicBezTo>
                    <a:pt x="1080102" y="214523"/>
                    <a:pt x="917681" y="248422"/>
                    <a:pt x="766235" y="325974"/>
                  </a:cubicBezTo>
                  <a:cubicBezTo>
                    <a:pt x="530773" y="446570"/>
                    <a:pt x="365304" y="631062"/>
                    <a:pt x="277631" y="881034"/>
                  </a:cubicBezTo>
                  <a:cubicBezTo>
                    <a:pt x="194591" y="1117593"/>
                    <a:pt x="202761" y="1353054"/>
                    <a:pt x="296775" y="1585711"/>
                  </a:cubicBezTo>
                  <a:cubicBezTo>
                    <a:pt x="326528" y="1659239"/>
                    <a:pt x="367743" y="1726183"/>
                    <a:pt x="411274" y="1791907"/>
                  </a:cubicBezTo>
                  <a:cubicBezTo>
                    <a:pt x="364938" y="1793249"/>
                    <a:pt x="321406" y="1779470"/>
                    <a:pt x="279582" y="1762886"/>
                  </a:cubicBezTo>
                  <a:cubicBezTo>
                    <a:pt x="188495" y="1726793"/>
                    <a:pt x="119356" y="1663995"/>
                    <a:pt x="69240" y="1579736"/>
                  </a:cubicBezTo>
                  <a:cubicBezTo>
                    <a:pt x="61070" y="1566079"/>
                    <a:pt x="61801" y="1547667"/>
                    <a:pt x="46194" y="1538277"/>
                  </a:cubicBezTo>
                  <a:cubicBezTo>
                    <a:pt x="6076" y="1400366"/>
                    <a:pt x="-7093" y="1259772"/>
                    <a:pt x="3515" y="1116617"/>
                  </a:cubicBezTo>
                  <a:cubicBezTo>
                    <a:pt x="15343" y="957367"/>
                    <a:pt x="56680" y="806652"/>
                    <a:pt x="128745" y="664229"/>
                  </a:cubicBezTo>
                  <a:cubicBezTo>
                    <a:pt x="229344" y="465105"/>
                    <a:pt x="374083" y="305611"/>
                    <a:pt x="562477" y="186478"/>
                  </a:cubicBezTo>
                  <a:cubicBezTo>
                    <a:pt x="778428" y="49907"/>
                    <a:pt x="1015109" y="-10086"/>
                    <a:pt x="1269959" y="1376"/>
                  </a:cubicBezTo>
                  <a:cubicBezTo>
                    <a:pt x="1361046" y="5522"/>
                    <a:pt x="1450792" y="19545"/>
                    <a:pt x="1538099" y="46493"/>
                  </a:cubicBezTo>
                  <a:cubicBezTo>
                    <a:pt x="1540294" y="54541"/>
                    <a:pt x="1546635" y="54419"/>
                    <a:pt x="1552975" y="53931"/>
                  </a:cubicBezTo>
                  <a:lnTo>
                    <a:pt x="1552854" y="53931"/>
                  </a:lnTo>
                  <a:close/>
                </a:path>
              </a:pathLst>
            </a:custGeom>
            <a:solidFill>
              <a:schemeClr val="accent1">
                <a:lumMod val="60000"/>
                <a:lumOff val="40000"/>
              </a:schemeClr>
            </a:solidFill>
            <a:ln w="12171" cap="flat">
              <a:noFill/>
              <a:prstDash val="solid"/>
              <a:miter/>
            </a:ln>
          </p:spPr>
          <p:txBody>
            <a:bodyPr rtlCol="0" anchor="ctr"/>
            <a:lstStyle/>
            <a:p>
              <a:endParaRPr lang="en-US" dirty="0"/>
            </a:p>
          </p:txBody>
        </p:sp>
        <p:sp>
          <p:nvSpPr>
            <p:cNvPr id="9" name="Freeform: Shape 8">
              <a:extLst>
                <a:ext uri="{FF2B5EF4-FFF2-40B4-BE49-F238E27FC236}">
                  <a16:creationId xmlns:a16="http://schemas.microsoft.com/office/drawing/2014/main" id="{3473EA28-2020-413D-ACB1-7E2DE271B337}"/>
                </a:ext>
              </a:extLst>
            </p:cNvPr>
            <p:cNvSpPr/>
            <p:nvPr/>
          </p:nvSpPr>
          <p:spPr>
            <a:xfrm>
              <a:off x="5158087" y="3263896"/>
              <a:ext cx="405686" cy="396662"/>
            </a:xfrm>
            <a:custGeom>
              <a:avLst/>
              <a:gdLst>
                <a:gd name="connsiteX0" fmla="*/ 205343 w 405686"/>
                <a:gd name="connsiteY0" fmla="*/ 396663 h 396662"/>
                <a:gd name="connsiteX1" fmla="*/ 0 w 405686"/>
                <a:gd name="connsiteY1" fmla="*/ 192174 h 396662"/>
                <a:gd name="connsiteX2" fmla="*/ 21583 w 405686"/>
                <a:gd name="connsiteY2" fmla="*/ 177297 h 396662"/>
                <a:gd name="connsiteX3" fmla="*/ 173517 w 405686"/>
                <a:gd name="connsiteY3" fmla="*/ 25607 h 396662"/>
                <a:gd name="connsiteX4" fmla="*/ 191808 w 405686"/>
                <a:gd name="connsiteY4" fmla="*/ 0 h 396662"/>
                <a:gd name="connsiteX5" fmla="*/ 405686 w 405686"/>
                <a:gd name="connsiteY5" fmla="*/ 201075 h 396662"/>
                <a:gd name="connsiteX6" fmla="*/ 393127 w 405686"/>
                <a:gd name="connsiteY6" fmla="*/ 207416 h 396662"/>
                <a:gd name="connsiteX7" fmla="*/ 205343 w 405686"/>
                <a:gd name="connsiteY7" fmla="*/ 396663 h 3966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05686" h="396662">
                  <a:moveTo>
                    <a:pt x="205343" y="396663"/>
                  </a:moveTo>
                  <a:cubicBezTo>
                    <a:pt x="137424" y="328012"/>
                    <a:pt x="64993" y="263751"/>
                    <a:pt x="0" y="192174"/>
                  </a:cubicBezTo>
                  <a:cubicBezTo>
                    <a:pt x="9999" y="191320"/>
                    <a:pt x="15364" y="183516"/>
                    <a:pt x="21583" y="177297"/>
                  </a:cubicBezTo>
                  <a:cubicBezTo>
                    <a:pt x="72309" y="126693"/>
                    <a:pt x="122791" y="75967"/>
                    <a:pt x="173517" y="25607"/>
                  </a:cubicBezTo>
                  <a:cubicBezTo>
                    <a:pt x="181199" y="18047"/>
                    <a:pt x="187174" y="9633"/>
                    <a:pt x="191808" y="0"/>
                  </a:cubicBezTo>
                  <a:cubicBezTo>
                    <a:pt x="256678" y="73894"/>
                    <a:pt x="326427" y="142545"/>
                    <a:pt x="405686" y="201075"/>
                  </a:cubicBezTo>
                  <a:cubicBezTo>
                    <a:pt x="401418" y="203148"/>
                    <a:pt x="396175" y="204245"/>
                    <a:pt x="393127" y="207416"/>
                  </a:cubicBezTo>
                  <a:cubicBezTo>
                    <a:pt x="330329" y="270336"/>
                    <a:pt x="267897" y="333499"/>
                    <a:pt x="205343" y="396663"/>
                  </a:cubicBezTo>
                  <a:close/>
                </a:path>
              </a:pathLst>
            </a:custGeom>
            <a:solidFill>
              <a:srgbClr val="D7D7D7"/>
            </a:solidFill>
            <a:ln w="12171" cap="flat">
              <a:noFill/>
              <a:prstDash val="solid"/>
              <a:miter/>
            </a:ln>
          </p:spPr>
          <p:txBody>
            <a:bodyPr rtlCol="0" anchor="ctr"/>
            <a:lstStyle/>
            <a:p>
              <a:endParaRPr lang="en-US" dirty="0"/>
            </a:p>
          </p:txBody>
        </p:sp>
        <p:sp>
          <p:nvSpPr>
            <p:cNvPr id="10" name="Freeform: Shape 9">
              <a:extLst>
                <a:ext uri="{FF2B5EF4-FFF2-40B4-BE49-F238E27FC236}">
                  <a16:creationId xmlns:a16="http://schemas.microsoft.com/office/drawing/2014/main" id="{65D35BC8-5929-4FCC-9F56-E21F343873C6}"/>
                </a:ext>
              </a:extLst>
            </p:cNvPr>
            <p:cNvSpPr/>
            <p:nvPr/>
          </p:nvSpPr>
          <p:spPr>
            <a:xfrm>
              <a:off x="6608655" y="1328625"/>
              <a:ext cx="14876" cy="7566"/>
            </a:xfrm>
            <a:custGeom>
              <a:avLst/>
              <a:gdLst>
                <a:gd name="connsiteX0" fmla="*/ 14876 w 14876"/>
                <a:gd name="connsiteY0" fmla="*/ 7438 h 7566"/>
                <a:gd name="connsiteX1" fmla="*/ 0 w 14876"/>
                <a:gd name="connsiteY1" fmla="*/ 0 h 7566"/>
                <a:gd name="connsiteX2" fmla="*/ 14876 w 14876"/>
                <a:gd name="connsiteY2" fmla="*/ 7438 h 7566"/>
              </a:gdLst>
              <a:ahLst/>
              <a:cxnLst>
                <a:cxn ang="0">
                  <a:pos x="connsiteX0" y="connsiteY0"/>
                </a:cxn>
                <a:cxn ang="0">
                  <a:pos x="connsiteX1" y="connsiteY1"/>
                </a:cxn>
                <a:cxn ang="0">
                  <a:pos x="connsiteX2" y="connsiteY2"/>
                </a:cxn>
              </a:cxnLst>
              <a:rect l="l" t="t" r="r" b="b"/>
              <a:pathLst>
                <a:path w="14876" h="7566">
                  <a:moveTo>
                    <a:pt x="14876" y="7438"/>
                  </a:moveTo>
                  <a:cubicBezTo>
                    <a:pt x="8414" y="7804"/>
                    <a:pt x="2195" y="7926"/>
                    <a:pt x="0" y="0"/>
                  </a:cubicBezTo>
                  <a:cubicBezTo>
                    <a:pt x="4999" y="2195"/>
                    <a:pt x="12438" y="-122"/>
                    <a:pt x="14876" y="7438"/>
                  </a:cubicBezTo>
                  <a:close/>
                </a:path>
              </a:pathLst>
            </a:custGeom>
            <a:solidFill>
              <a:srgbClr val="FD9002"/>
            </a:solidFill>
            <a:ln w="12171" cap="flat">
              <a:noFill/>
              <a:prstDash val="solid"/>
              <a:miter/>
            </a:ln>
          </p:spPr>
          <p:txBody>
            <a:bodyPr rtlCol="0" anchor="ctr"/>
            <a:lstStyle/>
            <a:p>
              <a:endParaRPr lang="en-US" dirty="0"/>
            </a:p>
          </p:txBody>
        </p:sp>
        <p:sp>
          <p:nvSpPr>
            <p:cNvPr id="11" name="Freeform: Shape 10">
              <a:extLst>
                <a:ext uri="{FF2B5EF4-FFF2-40B4-BE49-F238E27FC236}">
                  <a16:creationId xmlns:a16="http://schemas.microsoft.com/office/drawing/2014/main" id="{919608D1-CDDD-4D0A-9907-84CECB637020}"/>
                </a:ext>
              </a:extLst>
            </p:cNvPr>
            <p:cNvSpPr/>
            <p:nvPr/>
          </p:nvSpPr>
          <p:spPr>
            <a:xfrm>
              <a:off x="5290970" y="1503121"/>
              <a:ext cx="1972383" cy="1971166"/>
            </a:xfrm>
            <a:custGeom>
              <a:avLst/>
              <a:gdLst>
                <a:gd name="connsiteX0" fmla="*/ 190861 w 1972383"/>
                <a:gd name="connsiteY0" fmla="*/ 1570674 h 1971166"/>
                <a:gd name="connsiteX1" fmla="*/ 76362 w 1972383"/>
                <a:gd name="connsiteY1" fmla="*/ 1364478 h 1971166"/>
                <a:gd name="connsiteX2" fmla="*/ 57218 w 1972383"/>
                <a:gd name="connsiteY2" fmla="*/ 659800 h 1971166"/>
                <a:gd name="connsiteX3" fmla="*/ 545821 w 1972383"/>
                <a:gd name="connsiteY3" fmla="*/ 104741 h 1971166"/>
                <a:gd name="connsiteX4" fmla="*/ 1029060 w 1972383"/>
                <a:gd name="connsiteY4" fmla="*/ 1094 h 1971166"/>
                <a:gd name="connsiteX5" fmla="*/ 1560463 w 1972383"/>
                <a:gd name="connsiteY5" fmla="*/ 184732 h 1971166"/>
                <a:gd name="connsiteX6" fmla="*/ 1571072 w 1972383"/>
                <a:gd name="connsiteY6" fmla="*/ 190463 h 1971166"/>
                <a:gd name="connsiteX7" fmla="*/ 1759465 w 1972383"/>
                <a:gd name="connsiteY7" fmla="*/ 373613 h 1971166"/>
                <a:gd name="connsiteX8" fmla="*/ 1967613 w 1972383"/>
                <a:gd name="connsiteY8" fmla="*/ 890872 h 1971166"/>
                <a:gd name="connsiteX9" fmla="*/ 1741784 w 1972383"/>
                <a:gd name="connsiteY9" fmla="*/ 1620790 h 1971166"/>
                <a:gd name="connsiteX10" fmla="*/ 1160752 w 1972383"/>
                <a:gd name="connsiteY10" fmla="*/ 1956119 h 1971166"/>
                <a:gd name="connsiteX11" fmla="*/ 200616 w 1972383"/>
                <a:gd name="connsiteY11" fmla="*/ 1581648 h 1971166"/>
                <a:gd name="connsiteX12" fmla="*/ 190861 w 1972383"/>
                <a:gd name="connsiteY12" fmla="*/ 1570674 h 1971166"/>
                <a:gd name="connsiteX13" fmla="*/ 998819 w 1972383"/>
                <a:gd name="connsiteY13" fmla="*/ 121202 h 1971166"/>
                <a:gd name="connsiteX14" fmla="*/ 919560 w 1972383"/>
                <a:gd name="connsiteY14" fmla="*/ 125714 h 1971166"/>
                <a:gd name="connsiteX15" fmla="*/ 751042 w 1972383"/>
                <a:gd name="connsiteY15" fmla="*/ 159856 h 1971166"/>
                <a:gd name="connsiteX16" fmla="*/ 703121 w 1972383"/>
                <a:gd name="connsiteY16" fmla="*/ 249602 h 1971166"/>
                <a:gd name="connsiteX17" fmla="*/ 796159 w 1972383"/>
                <a:gd name="connsiteY17" fmla="*/ 292890 h 1971166"/>
                <a:gd name="connsiteX18" fmla="*/ 914438 w 1972383"/>
                <a:gd name="connsiteY18" fmla="*/ 267040 h 1971166"/>
                <a:gd name="connsiteX19" fmla="*/ 1258668 w 1972383"/>
                <a:gd name="connsiteY19" fmla="*/ 307035 h 1971166"/>
                <a:gd name="connsiteX20" fmla="*/ 1354023 w 1972383"/>
                <a:gd name="connsiteY20" fmla="*/ 272527 h 1971166"/>
                <a:gd name="connsiteX21" fmla="*/ 1308784 w 1972383"/>
                <a:gd name="connsiteY21" fmla="*/ 176196 h 1971166"/>
                <a:gd name="connsiteX22" fmla="*/ 998819 w 1972383"/>
                <a:gd name="connsiteY22" fmla="*/ 121202 h 1971166"/>
                <a:gd name="connsiteX23" fmla="*/ 580574 w 1972383"/>
                <a:gd name="connsiteY23" fmla="*/ 248017 h 1971166"/>
                <a:gd name="connsiteX24" fmla="*/ 549114 w 1972383"/>
                <a:gd name="connsiteY24" fmla="*/ 256431 h 1971166"/>
                <a:gd name="connsiteX25" fmla="*/ 407056 w 1972383"/>
                <a:gd name="connsiteY25" fmla="*/ 369955 h 1971166"/>
                <a:gd name="connsiteX26" fmla="*/ 408885 w 1972383"/>
                <a:gd name="connsiteY26" fmla="*/ 469944 h 1971166"/>
                <a:gd name="connsiteX27" fmla="*/ 505216 w 1972383"/>
                <a:gd name="connsiteY27" fmla="*/ 467627 h 1971166"/>
                <a:gd name="connsiteX28" fmla="*/ 620447 w 1972383"/>
                <a:gd name="connsiteY28" fmla="*/ 374832 h 1971166"/>
                <a:gd name="connsiteX29" fmla="*/ 647883 w 1972383"/>
                <a:gd name="connsiteY29" fmla="*/ 291427 h 1971166"/>
                <a:gd name="connsiteX30" fmla="*/ 580574 w 1972383"/>
                <a:gd name="connsiteY30" fmla="*/ 248017 h 19711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1972383" h="1971166">
                  <a:moveTo>
                    <a:pt x="190861" y="1570674"/>
                  </a:moveTo>
                  <a:cubicBezTo>
                    <a:pt x="147329" y="1504950"/>
                    <a:pt x="106115" y="1438006"/>
                    <a:pt x="76362" y="1364478"/>
                  </a:cubicBezTo>
                  <a:cubicBezTo>
                    <a:pt x="-17652" y="1131821"/>
                    <a:pt x="-25822" y="896237"/>
                    <a:pt x="57218" y="659800"/>
                  </a:cubicBezTo>
                  <a:cubicBezTo>
                    <a:pt x="145013" y="409706"/>
                    <a:pt x="310360" y="225337"/>
                    <a:pt x="545821" y="104741"/>
                  </a:cubicBezTo>
                  <a:cubicBezTo>
                    <a:pt x="697268" y="27188"/>
                    <a:pt x="859566" y="-6710"/>
                    <a:pt x="1029060" y="1094"/>
                  </a:cubicBezTo>
                  <a:cubicBezTo>
                    <a:pt x="1223550" y="9995"/>
                    <a:pt x="1401579" y="70476"/>
                    <a:pt x="1560463" y="184732"/>
                  </a:cubicBezTo>
                  <a:cubicBezTo>
                    <a:pt x="1563756" y="187049"/>
                    <a:pt x="1567536" y="188512"/>
                    <a:pt x="1571072" y="190463"/>
                  </a:cubicBezTo>
                  <a:cubicBezTo>
                    <a:pt x="1640089" y="245091"/>
                    <a:pt x="1704837" y="304109"/>
                    <a:pt x="1759465" y="373613"/>
                  </a:cubicBezTo>
                  <a:cubicBezTo>
                    <a:pt x="1879086" y="525913"/>
                    <a:pt x="1949932" y="697845"/>
                    <a:pt x="1967613" y="890872"/>
                  </a:cubicBezTo>
                  <a:cubicBezTo>
                    <a:pt x="1992854" y="1165110"/>
                    <a:pt x="1917984" y="1409960"/>
                    <a:pt x="1741784" y="1620790"/>
                  </a:cubicBezTo>
                  <a:cubicBezTo>
                    <a:pt x="1589850" y="1802599"/>
                    <a:pt x="1395360" y="1919172"/>
                    <a:pt x="1160752" y="1956119"/>
                  </a:cubicBezTo>
                  <a:cubicBezTo>
                    <a:pt x="769820" y="2017697"/>
                    <a:pt x="449125" y="1889785"/>
                    <a:pt x="200616" y="1581648"/>
                  </a:cubicBezTo>
                  <a:cubicBezTo>
                    <a:pt x="197568" y="1577746"/>
                    <a:pt x="194032" y="1574332"/>
                    <a:pt x="190861" y="1570674"/>
                  </a:cubicBezTo>
                  <a:close/>
                  <a:moveTo>
                    <a:pt x="998819" y="121202"/>
                  </a:moveTo>
                  <a:cubicBezTo>
                    <a:pt x="976017" y="119617"/>
                    <a:pt x="947849" y="122544"/>
                    <a:pt x="919560" y="125714"/>
                  </a:cubicBezTo>
                  <a:cubicBezTo>
                    <a:pt x="862371" y="132177"/>
                    <a:pt x="805914" y="142297"/>
                    <a:pt x="751042" y="159856"/>
                  </a:cubicBezTo>
                  <a:cubicBezTo>
                    <a:pt x="710803" y="172782"/>
                    <a:pt x="687878" y="213143"/>
                    <a:pt x="703121" y="249602"/>
                  </a:cubicBezTo>
                  <a:cubicBezTo>
                    <a:pt x="717387" y="283867"/>
                    <a:pt x="750311" y="308376"/>
                    <a:pt x="796159" y="292890"/>
                  </a:cubicBezTo>
                  <a:cubicBezTo>
                    <a:pt x="834569" y="279965"/>
                    <a:pt x="873833" y="271307"/>
                    <a:pt x="914438" y="267040"/>
                  </a:cubicBezTo>
                  <a:cubicBezTo>
                    <a:pt x="1032352" y="254480"/>
                    <a:pt x="1147339" y="265089"/>
                    <a:pt x="1258668" y="307035"/>
                  </a:cubicBezTo>
                  <a:cubicBezTo>
                    <a:pt x="1296591" y="321302"/>
                    <a:pt x="1341220" y="305328"/>
                    <a:pt x="1354023" y="272527"/>
                  </a:cubicBezTo>
                  <a:cubicBezTo>
                    <a:pt x="1369387" y="233141"/>
                    <a:pt x="1350365" y="190463"/>
                    <a:pt x="1308784" y="176196"/>
                  </a:cubicBezTo>
                  <a:cubicBezTo>
                    <a:pt x="1210381" y="142054"/>
                    <a:pt x="1109660" y="119495"/>
                    <a:pt x="998819" y="121202"/>
                  </a:cubicBezTo>
                  <a:close/>
                  <a:moveTo>
                    <a:pt x="580574" y="248017"/>
                  </a:moveTo>
                  <a:cubicBezTo>
                    <a:pt x="571062" y="245579"/>
                    <a:pt x="559600" y="249968"/>
                    <a:pt x="549114" y="256431"/>
                  </a:cubicBezTo>
                  <a:cubicBezTo>
                    <a:pt x="497046" y="288379"/>
                    <a:pt x="449003" y="325326"/>
                    <a:pt x="407056" y="369955"/>
                  </a:cubicBezTo>
                  <a:cubicBezTo>
                    <a:pt x="379620" y="399098"/>
                    <a:pt x="380108" y="442264"/>
                    <a:pt x="408885" y="469944"/>
                  </a:cubicBezTo>
                  <a:cubicBezTo>
                    <a:pt x="435346" y="495429"/>
                    <a:pt x="478146" y="494575"/>
                    <a:pt x="505216" y="467627"/>
                  </a:cubicBezTo>
                  <a:cubicBezTo>
                    <a:pt x="540456" y="432753"/>
                    <a:pt x="578501" y="401415"/>
                    <a:pt x="620447" y="374832"/>
                  </a:cubicBezTo>
                  <a:cubicBezTo>
                    <a:pt x="647761" y="357517"/>
                    <a:pt x="658004" y="325692"/>
                    <a:pt x="647883" y="291427"/>
                  </a:cubicBezTo>
                  <a:cubicBezTo>
                    <a:pt x="640811" y="267405"/>
                    <a:pt x="612033" y="247895"/>
                    <a:pt x="580574" y="248017"/>
                  </a:cubicBezTo>
                  <a:close/>
                </a:path>
              </a:pathLst>
            </a:custGeom>
            <a:solidFill>
              <a:srgbClr val="D7D7D7"/>
            </a:solidFill>
            <a:ln w="12171" cap="flat">
              <a:noFill/>
              <a:prstDash val="solid"/>
              <a:miter/>
            </a:ln>
          </p:spPr>
          <p:txBody>
            <a:bodyPr rtlCol="0" anchor="ctr"/>
            <a:lstStyle/>
            <a:p>
              <a:endParaRPr lang="en-US" dirty="0"/>
            </a:p>
          </p:txBody>
        </p:sp>
        <p:sp>
          <p:nvSpPr>
            <p:cNvPr id="12" name="Freeform: Shape 11">
              <a:extLst>
                <a:ext uri="{FF2B5EF4-FFF2-40B4-BE49-F238E27FC236}">
                  <a16:creationId xmlns:a16="http://schemas.microsoft.com/office/drawing/2014/main" id="{44320DD4-0731-4543-9EFB-E810FC48AE77}"/>
                </a:ext>
              </a:extLst>
            </p:cNvPr>
            <p:cNvSpPr/>
            <p:nvPr/>
          </p:nvSpPr>
          <p:spPr>
            <a:xfrm>
              <a:off x="5989514" y="1623924"/>
              <a:ext cx="660889" cy="191367"/>
            </a:xfrm>
            <a:custGeom>
              <a:avLst/>
              <a:gdLst>
                <a:gd name="connsiteX0" fmla="*/ 300275 w 660889"/>
                <a:gd name="connsiteY0" fmla="*/ 399 h 191367"/>
                <a:gd name="connsiteX1" fmla="*/ 610362 w 660889"/>
                <a:gd name="connsiteY1" fmla="*/ 55271 h 191367"/>
                <a:gd name="connsiteX2" fmla="*/ 655601 w 660889"/>
                <a:gd name="connsiteY2" fmla="*/ 151602 h 191367"/>
                <a:gd name="connsiteX3" fmla="*/ 560246 w 660889"/>
                <a:gd name="connsiteY3" fmla="*/ 186110 h 191367"/>
                <a:gd name="connsiteX4" fmla="*/ 216016 w 660889"/>
                <a:gd name="connsiteY4" fmla="*/ 146115 h 191367"/>
                <a:gd name="connsiteX5" fmla="*/ 97737 w 660889"/>
                <a:gd name="connsiteY5" fmla="*/ 171966 h 191367"/>
                <a:gd name="connsiteX6" fmla="*/ 4699 w 660889"/>
                <a:gd name="connsiteY6" fmla="*/ 128678 h 191367"/>
                <a:gd name="connsiteX7" fmla="*/ 52620 w 660889"/>
                <a:gd name="connsiteY7" fmla="*/ 38932 h 191367"/>
                <a:gd name="connsiteX8" fmla="*/ 221138 w 660889"/>
                <a:gd name="connsiteY8" fmla="*/ 4789 h 191367"/>
                <a:gd name="connsiteX9" fmla="*/ 300275 w 660889"/>
                <a:gd name="connsiteY9" fmla="*/ 399 h 191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60889" h="191367">
                  <a:moveTo>
                    <a:pt x="300275" y="399"/>
                  </a:moveTo>
                  <a:cubicBezTo>
                    <a:pt x="410994" y="-1308"/>
                    <a:pt x="511837" y="21251"/>
                    <a:pt x="610362" y="55271"/>
                  </a:cubicBezTo>
                  <a:cubicBezTo>
                    <a:pt x="651943" y="69660"/>
                    <a:pt x="670965" y="112338"/>
                    <a:pt x="655601" y="151602"/>
                  </a:cubicBezTo>
                  <a:cubicBezTo>
                    <a:pt x="642798" y="184525"/>
                    <a:pt x="598047" y="200377"/>
                    <a:pt x="560246" y="186110"/>
                  </a:cubicBezTo>
                  <a:cubicBezTo>
                    <a:pt x="448795" y="144164"/>
                    <a:pt x="333930" y="133555"/>
                    <a:pt x="216016" y="146115"/>
                  </a:cubicBezTo>
                  <a:cubicBezTo>
                    <a:pt x="175411" y="150383"/>
                    <a:pt x="136147" y="159040"/>
                    <a:pt x="97737" y="171966"/>
                  </a:cubicBezTo>
                  <a:cubicBezTo>
                    <a:pt x="51888" y="187452"/>
                    <a:pt x="18965" y="162942"/>
                    <a:pt x="4699" y="128678"/>
                  </a:cubicBezTo>
                  <a:cubicBezTo>
                    <a:pt x="-10422" y="92218"/>
                    <a:pt x="12381" y="51857"/>
                    <a:pt x="52620" y="38932"/>
                  </a:cubicBezTo>
                  <a:cubicBezTo>
                    <a:pt x="107492" y="21373"/>
                    <a:pt x="163949" y="11252"/>
                    <a:pt x="221138" y="4789"/>
                  </a:cubicBezTo>
                  <a:cubicBezTo>
                    <a:pt x="249427" y="1741"/>
                    <a:pt x="277595" y="-1064"/>
                    <a:pt x="300275" y="399"/>
                  </a:cubicBezTo>
                  <a:close/>
                </a:path>
              </a:pathLst>
            </a:custGeom>
            <a:solidFill>
              <a:srgbClr val="FEFEFE"/>
            </a:solidFill>
            <a:ln w="12171" cap="flat">
              <a:noFill/>
              <a:prstDash val="solid"/>
              <a:miter/>
            </a:ln>
          </p:spPr>
          <p:txBody>
            <a:bodyPr rtlCol="0" anchor="ctr"/>
            <a:lstStyle/>
            <a:p>
              <a:endParaRPr lang="en-US" dirty="0"/>
            </a:p>
          </p:txBody>
        </p:sp>
        <p:sp>
          <p:nvSpPr>
            <p:cNvPr id="13" name="Freeform: Shape 12">
              <a:extLst>
                <a:ext uri="{FF2B5EF4-FFF2-40B4-BE49-F238E27FC236}">
                  <a16:creationId xmlns:a16="http://schemas.microsoft.com/office/drawing/2014/main" id="{7C242BD1-C0B2-4A16-A4E7-6C5CEA65268F}"/>
                </a:ext>
              </a:extLst>
            </p:cNvPr>
            <p:cNvSpPr/>
            <p:nvPr/>
          </p:nvSpPr>
          <p:spPr>
            <a:xfrm>
              <a:off x="5677852" y="1750455"/>
              <a:ext cx="264808" cy="241131"/>
            </a:xfrm>
            <a:custGeom>
              <a:avLst/>
              <a:gdLst>
                <a:gd name="connsiteX0" fmla="*/ 193692 w 264808"/>
                <a:gd name="connsiteY0" fmla="*/ 683 h 241131"/>
                <a:gd name="connsiteX1" fmla="*/ 261001 w 264808"/>
                <a:gd name="connsiteY1" fmla="*/ 44093 h 241131"/>
                <a:gd name="connsiteX2" fmla="*/ 233565 w 264808"/>
                <a:gd name="connsiteY2" fmla="*/ 127498 h 241131"/>
                <a:gd name="connsiteX3" fmla="*/ 118334 w 264808"/>
                <a:gd name="connsiteY3" fmla="*/ 220293 h 241131"/>
                <a:gd name="connsiteX4" fmla="*/ 22003 w 264808"/>
                <a:gd name="connsiteY4" fmla="*/ 222610 h 241131"/>
                <a:gd name="connsiteX5" fmla="*/ 20174 w 264808"/>
                <a:gd name="connsiteY5" fmla="*/ 122621 h 241131"/>
                <a:gd name="connsiteX6" fmla="*/ 162232 w 264808"/>
                <a:gd name="connsiteY6" fmla="*/ 9097 h 241131"/>
                <a:gd name="connsiteX7" fmla="*/ 193692 w 264808"/>
                <a:gd name="connsiteY7" fmla="*/ 683 h 2411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4808" h="241131">
                  <a:moveTo>
                    <a:pt x="193692" y="683"/>
                  </a:moveTo>
                  <a:cubicBezTo>
                    <a:pt x="225273" y="561"/>
                    <a:pt x="253928" y="20071"/>
                    <a:pt x="261001" y="44093"/>
                  </a:cubicBezTo>
                  <a:cubicBezTo>
                    <a:pt x="271122" y="78357"/>
                    <a:pt x="260757" y="110183"/>
                    <a:pt x="233565" y="127498"/>
                  </a:cubicBezTo>
                  <a:cubicBezTo>
                    <a:pt x="191619" y="154081"/>
                    <a:pt x="153574" y="185419"/>
                    <a:pt x="118334" y="220293"/>
                  </a:cubicBezTo>
                  <a:cubicBezTo>
                    <a:pt x="91142" y="247241"/>
                    <a:pt x="48464" y="248094"/>
                    <a:pt x="22003" y="222610"/>
                  </a:cubicBezTo>
                  <a:cubicBezTo>
                    <a:pt x="-6774" y="194930"/>
                    <a:pt x="-7262" y="151764"/>
                    <a:pt x="20174" y="122621"/>
                  </a:cubicBezTo>
                  <a:cubicBezTo>
                    <a:pt x="62121" y="77992"/>
                    <a:pt x="110164" y="41045"/>
                    <a:pt x="162232" y="9097"/>
                  </a:cubicBezTo>
                  <a:cubicBezTo>
                    <a:pt x="172718" y="2634"/>
                    <a:pt x="184180" y="-1756"/>
                    <a:pt x="193692" y="683"/>
                  </a:cubicBezTo>
                  <a:close/>
                </a:path>
              </a:pathLst>
            </a:custGeom>
            <a:solidFill>
              <a:srgbClr val="FEFEFE"/>
            </a:solidFill>
            <a:ln w="12171" cap="flat">
              <a:noFill/>
              <a:prstDash val="solid"/>
              <a:miter/>
            </a:ln>
          </p:spPr>
          <p:txBody>
            <a:bodyPr rtlCol="0" anchor="ctr"/>
            <a:lstStyle/>
            <a:p>
              <a:endParaRPr lang="en-US" dirty="0"/>
            </a:p>
          </p:txBody>
        </p:sp>
      </p:grpSp>
    </p:spTree>
    <p:custDataLst>
      <p:tags r:id="rId1"/>
    </p:custDataLst>
    <p:extLst>
      <p:ext uri="{BB962C8B-B14F-4D97-AF65-F5344CB8AC3E}">
        <p14:creationId xmlns:p14="http://schemas.microsoft.com/office/powerpoint/2010/main" val="101613247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560805D3-D965-17A3-C573-39587E417ECE}"/>
              </a:ext>
            </a:extLst>
          </p:cNvPr>
          <p:cNvSpPr/>
          <p:nvPr/>
        </p:nvSpPr>
        <p:spPr>
          <a:xfrm>
            <a:off x="7609242" y="1841831"/>
            <a:ext cx="1645920" cy="1645920"/>
          </a:xfrm>
          <a:prstGeom prst="rect">
            <a:avLst/>
          </a:prstGeom>
          <a:solidFill>
            <a:schemeClr val="accent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Google Shape;222;p10">
            <a:extLst>
              <a:ext uri="{FF2B5EF4-FFF2-40B4-BE49-F238E27FC236}">
                <a16:creationId xmlns:a16="http://schemas.microsoft.com/office/drawing/2014/main" id="{94193931-B556-43CF-AE49-ABE33B905FA9}"/>
              </a:ext>
            </a:extLst>
          </p:cNvPr>
          <p:cNvSpPr txBox="1"/>
          <p:nvPr/>
        </p:nvSpPr>
        <p:spPr>
          <a:xfrm>
            <a:off x="0" y="553251"/>
            <a:ext cx="12192000" cy="1077178"/>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fr-FR" sz="3200" b="1" dirty="0">
                <a:solidFill>
                  <a:schemeClr val="bg1"/>
                </a:solidFill>
                <a:latin typeface="Comic Sans MS"/>
                <a:sym typeface="Comic Sans MS"/>
              </a:rPr>
              <a:t>De combien de carrés avons-nous besoin pour paver chaque forme ?</a:t>
            </a:r>
            <a:endParaRPr lang="en-GB" sz="3200" dirty="0">
              <a:solidFill>
                <a:schemeClr val="bg1"/>
              </a:solidFill>
              <a:sym typeface="Comic Sans MS"/>
            </a:endParaRPr>
          </a:p>
        </p:txBody>
      </p:sp>
      <p:sp>
        <p:nvSpPr>
          <p:cNvPr id="12" name="TextBox 11">
            <a:extLst>
              <a:ext uri="{FF2B5EF4-FFF2-40B4-BE49-F238E27FC236}">
                <a16:creationId xmlns:a16="http://schemas.microsoft.com/office/drawing/2014/main" id="{D064AB88-F67F-4212-A08E-EE469A7002B7}"/>
              </a:ext>
            </a:extLst>
          </p:cNvPr>
          <p:cNvSpPr txBox="1"/>
          <p:nvPr/>
        </p:nvSpPr>
        <p:spPr>
          <a:xfrm>
            <a:off x="9529482" y="136956"/>
            <a:ext cx="2662518" cy="307777"/>
          </a:xfrm>
          <a:prstGeom prst="rect">
            <a:avLst/>
          </a:prstGeom>
          <a:solidFill>
            <a:srgbClr val="DAF3F6"/>
          </a:solidFill>
          <a:ln>
            <a:noFill/>
          </a:ln>
          <a:effectLst/>
          <a:scene3d>
            <a:camera prst="orthographicFront">
              <a:rot lat="0" lon="0" rev="0"/>
            </a:camera>
            <a:lightRig rig="contrasting" dir="t">
              <a:rot lat="0" lon="0" rev="7800000"/>
            </a:lightRig>
          </a:scene3d>
          <a:sp3d>
            <a:bevelT w="139700" h="139700"/>
          </a:sp3d>
        </p:spPr>
        <p:txBody>
          <a:bodyPr wrap="square" lIns="91440" tIns="45720" rIns="91440" bIns="45720" anchor="t">
            <a:spAutoFit/>
          </a:bodyPr>
          <a:lstStyle/>
          <a:p>
            <a:pPr algn="ctr"/>
            <a:r>
              <a:rPr lang="fr-FR" dirty="0">
                <a:solidFill>
                  <a:schemeClr val="tx1">
                    <a:lumMod val="50000"/>
                    <a:lumOff val="50000"/>
                  </a:schemeClr>
                </a:solidFill>
                <a:latin typeface="+mj-lt"/>
              </a:rPr>
              <a:t>Vérifiez votre compréhension</a:t>
            </a:r>
            <a:endParaRPr lang="fr-FR" dirty="0"/>
          </a:p>
        </p:txBody>
      </p:sp>
      <p:graphicFrame>
        <p:nvGraphicFramePr>
          <p:cNvPr id="2" name="Table 5">
            <a:extLst>
              <a:ext uri="{FF2B5EF4-FFF2-40B4-BE49-F238E27FC236}">
                <a16:creationId xmlns:a16="http://schemas.microsoft.com/office/drawing/2014/main" id="{71A6DEB5-9E8E-51F4-D4DF-DE7135246C6D}"/>
              </a:ext>
            </a:extLst>
          </p:cNvPr>
          <p:cNvGraphicFramePr>
            <a:graphicFrameLocks noGrp="1"/>
          </p:cNvGraphicFramePr>
          <p:nvPr>
            <p:extLst>
              <p:ext uri="{D42A27DB-BD31-4B8C-83A1-F6EECF244321}">
                <p14:modId xmlns:p14="http://schemas.microsoft.com/office/powerpoint/2010/main" val="267931215"/>
              </p:ext>
            </p:extLst>
          </p:nvPr>
        </p:nvGraphicFramePr>
        <p:xfrm>
          <a:off x="567080" y="1841831"/>
          <a:ext cx="2743200" cy="2743200"/>
        </p:xfrm>
        <a:graphic>
          <a:graphicData uri="http://schemas.openxmlformats.org/drawingml/2006/table">
            <a:tbl>
              <a:tblPr firstRow="1" bandRow="1">
                <a:tableStyleId>{4CE2D9AB-6080-4C24-9549-F0847BFA2F4B}</a:tableStyleId>
              </a:tblPr>
              <a:tblGrid>
                <a:gridCol w="548640">
                  <a:extLst>
                    <a:ext uri="{9D8B030D-6E8A-4147-A177-3AD203B41FA5}">
                      <a16:colId xmlns:a16="http://schemas.microsoft.com/office/drawing/2014/main" val="3438670438"/>
                    </a:ext>
                  </a:extLst>
                </a:gridCol>
                <a:gridCol w="548640">
                  <a:extLst>
                    <a:ext uri="{9D8B030D-6E8A-4147-A177-3AD203B41FA5}">
                      <a16:colId xmlns:a16="http://schemas.microsoft.com/office/drawing/2014/main" val="961341308"/>
                    </a:ext>
                  </a:extLst>
                </a:gridCol>
                <a:gridCol w="548640">
                  <a:extLst>
                    <a:ext uri="{9D8B030D-6E8A-4147-A177-3AD203B41FA5}">
                      <a16:colId xmlns:a16="http://schemas.microsoft.com/office/drawing/2014/main" val="193280024"/>
                    </a:ext>
                  </a:extLst>
                </a:gridCol>
                <a:gridCol w="548640">
                  <a:extLst>
                    <a:ext uri="{9D8B030D-6E8A-4147-A177-3AD203B41FA5}">
                      <a16:colId xmlns:a16="http://schemas.microsoft.com/office/drawing/2014/main" val="3244664163"/>
                    </a:ext>
                  </a:extLst>
                </a:gridCol>
                <a:gridCol w="548640">
                  <a:extLst>
                    <a:ext uri="{9D8B030D-6E8A-4147-A177-3AD203B41FA5}">
                      <a16:colId xmlns:a16="http://schemas.microsoft.com/office/drawing/2014/main" val="3850138817"/>
                    </a:ext>
                  </a:extLst>
                </a:gridCol>
              </a:tblGrid>
              <a:tr h="548640">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76265789"/>
                  </a:ext>
                </a:extLst>
              </a:tr>
              <a:tr h="548640">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633845271"/>
                  </a:ext>
                </a:extLst>
              </a:tr>
              <a:tr h="548640">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742847328"/>
                  </a:ext>
                </a:extLst>
              </a:tr>
              <a:tr h="548640">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263597119"/>
                  </a:ext>
                </a:extLst>
              </a:tr>
              <a:tr h="548640">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759959616"/>
                  </a:ext>
                </a:extLst>
              </a:tr>
            </a:tbl>
          </a:graphicData>
        </a:graphic>
      </p:graphicFrame>
      <p:graphicFrame>
        <p:nvGraphicFramePr>
          <p:cNvPr id="4" name="Table 5">
            <a:extLst>
              <a:ext uri="{FF2B5EF4-FFF2-40B4-BE49-F238E27FC236}">
                <a16:creationId xmlns:a16="http://schemas.microsoft.com/office/drawing/2014/main" id="{B4309997-88CA-4F35-D63F-27836AB71F57}"/>
              </a:ext>
            </a:extLst>
          </p:cNvPr>
          <p:cNvGraphicFramePr>
            <a:graphicFrameLocks noGrp="1"/>
          </p:cNvGraphicFramePr>
          <p:nvPr>
            <p:extLst>
              <p:ext uri="{D42A27DB-BD31-4B8C-83A1-F6EECF244321}">
                <p14:modId xmlns:p14="http://schemas.microsoft.com/office/powerpoint/2010/main" val="3530895039"/>
              </p:ext>
            </p:extLst>
          </p:nvPr>
        </p:nvGraphicFramePr>
        <p:xfrm>
          <a:off x="4362481" y="1841831"/>
          <a:ext cx="2194560" cy="2194560"/>
        </p:xfrm>
        <a:graphic>
          <a:graphicData uri="http://schemas.openxmlformats.org/drawingml/2006/table">
            <a:tbl>
              <a:tblPr firstRow="1" bandRow="1">
                <a:tableStyleId>{4CE2D9AB-6080-4C24-9549-F0847BFA2F4B}</a:tableStyleId>
              </a:tblPr>
              <a:tblGrid>
                <a:gridCol w="548640">
                  <a:extLst>
                    <a:ext uri="{9D8B030D-6E8A-4147-A177-3AD203B41FA5}">
                      <a16:colId xmlns:a16="http://schemas.microsoft.com/office/drawing/2014/main" val="3438670438"/>
                    </a:ext>
                  </a:extLst>
                </a:gridCol>
                <a:gridCol w="548640">
                  <a:extLst>
                    <a:ext uri="{9D8B030D-6E8A-4147-A177-3AD203B41FA5}">
                      <a16:colId xmlns:a16="http://schemas.microsoft.com/office/drawing/2014/main" val="961341308"/>
                    </a:ext>
                  </a:extLst>
                </a:gridCol>
                <a:gridCol w="548640">
                  <a:extLst>
                    <a:ext uri="{9D8B030D-6E8A-4147-A177-3AD203B41FA5}">
                      <a16:colId xmlns:a16="http://schemas.microsoft.com/office/drawing/2014/main" val="193280024"/>
                    </a:ext>
                  </a:extLst>
                </a:gridCol>
                <a:gridCol w="548640">
                  <a:extLst>
                    <a:ext uri="{9D8B030D-6E8A-4147-A177-3AD203B41FA5}">
                      <a16:colId xmlns:a16="http://schemas.microsoft.com/office/drawing/2014/main" val="3244664163"/>
                    </a:ext>
                  </a:extLst>
                </a:gridCol>
              </a:tblGrid>
              <a:tr h="548640">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76265789"/>
                  </a:ext>
                </a:extLst>
              </a:tr>
              <a:tr h="548640">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633845271"/>
                  </a:ext>
                </a:extLst>
              </a:tr>
              <a:tr h="548640">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742847328"/>
                  </a:ext>
                </a:extLst>
              </a:tr>
              <a:tr h="548640">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263597119"/>
                  </a:ext>
                </a:extLst>
              </a:tr>
            </a:tbl>
          </a:graphicData>
        </a:graphic>
      </p:graphicFrame>
      <p:graphicFrame>
        <p:nvGraphicFramePr>
          <p:cNvPr id="10" name="Table 5">
            <a:extLst>
              <a:ext uri="{FF2B5EF4-FFF2-40B4-BE49-F238E27FC236}">
                <a16:creationId xmlns:a16="http://schemas.microsoft.com/office/drawing/2014/main" id="{30E3DB67-1744-0E74-D837-109A4726F36F}"/>
              </a:ext>
            </a:extLst>
          </p:cNvPr>
          <p:cNvGraphicFramePr>
            <a:graphicFrameLocks noGrp="1"/>
          </p:cNvGraphicFramePr>
          <p:nvPr>
            <p:extLst>
              <p:ext uri="{D42A27DB-BD31-4B8C-83A1-F6EECF244321}">
                <p14:modId xmlns:p14="http://schemas.microsoft.com/office/powerpoint/2010/main" val="3612169105"/>
              </p:ext>
            </p:extLst>
          </p:nvPr>
        </p:nvGraphicFramePr>
        <p:xfrm>
          <a:off x="7609242" y="1841831"/>
          <a:ext cx="1645920" cy="1645920"/>
        </p:xfrm>
        <a:graphic>
          <a:graphicData uri="http://schemas.openxmlformats.org/drawingml/2006/table">
            <a:tbl>
              <a:tblPr firstRow="1" bandRow="1">
                <a:tableStyleId>{4CE2D9AB-6080-4C24-9549-F0847BFA2F4B}</a:tableStyleId>
              </a:tblPr>
              <a:tblGrid>
                <a:gridCol w="548640">
                  <a:extLst>
                    <a:ext uri="{9D8B030D-6E8A-4147-A177-3AD203B41FA5}">
                      <a16:colId xmlns:a16="http://schemas.microsoft.com/office/drawing/2014/main" val="3438670438"/>
                    </a:ext>
                  </a:extLst>
                </a:gridCol>
                <a:gridCol w="548640">
                  <a:extLst>
                    <a:ext uri="{9D8B030D-6E8A-4147-A177-3AD203B41FA5}">
                      <a16:colId xmlns:a16="http://schemas.microsoft.com/office/drawing/2014/main" val="961341308"/>
                    </a:ext>
                  </a:extLst>
                </a:gridCol>
                <a:gridCol w="548640">
                  <a:extLst>
                    <a:ext uri="{9D8B030D-6E8A-4147-A177-3AD203B41FA5}">
                      <a16:colId xmlns:a16="http://schemas.microsoft.com/office/drawing/2014/main" val="193280024"/>
                    </a:ext>
                  </a:extLst>
                </a:gridCol>
              </a:tblGrid>
              <a:tr h="548640">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76265789"/>
                  </a:ext>
                </a:extLst>
              </a:tr>
              <a:tr h="548640">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633845271"/>
                  </a:ext>
                </a:extLst>
              </a:tr>
              <a:tr h="548640">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742847328"/>
                  </a:ext>
                </a:extLst>
              </a:tr>
            </a:tbl>
          </a:graphicData>
        </a:graphic>
      </p:graphicFrame>
      <p:sp>
        <p:nvSpPr>
          <p:cNvPr id="13" name="Rectangle 12">
            <a:extLst>
              <a:ext uri="{FF2B5EF4-FFF2-40B4-BE49-F238E27FC236}">
                <a16:creationId xmlns:a16="http://schemas.microsoft.com/office/drawing/2014/main" id="{A6332D8B-BAE0-443B-267D-C0E1F76E876F}"/>
              </a:ext>
            </a:extLst>
          </p:cNvPr>
          <p:cNvSpPr/>
          <p:nvPr/>
        </p:nvSpPr>
        <p:spPr>
          <a:xfrm>
            <a:off x="4911121" y="2374763"/>
            <a:ext cx="1097280" cy="1097280"/>
          </a:xfrm>
          <a:prstGeom prst="rect">
            <a:avLst/>
          </a:prstGeom>
          <a:solidFill>
            <a:srgbClr val="FFC000"/>
          </a:solidFill>
          <a:ln>
            <a:solidFill>
              <a:srgbClr val="A27B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Rectangle 13">
            <a:extLst>
              <a:ext uri="{FF2B5EF4-FFF2-40B4-BE49-F238E27FC236}">
                <a16:creationId xmlns:a16="http://schemas.microsoft.com/office/drawing/2014/main" id="{23F8CA5C-FB81-16C2-5E71-0F2665624D6B}"/>
              </a:ext>
            </a:extLst>
          </p:cNvPr>
          <p:cNvSpPr/>
          <p:nvPr/>
        </p:nvSpPr>
        <p:spPr>
          <a:xfrm>
            <a:off x="567080" y="1841831"/>
            <a:ext cx="2743200" cy="2743200"/>
          </a:xfrm>
          <a:prstGeom prst="rect">
            <a:avLst/>
          </a:prstGeom>
          <a:solidFill>
            <a:srgbClr val="FFA7F2">
              <a:alpha val="49804"/>
            </a:srgbClr>
          </a:solidFill>
          <a:ln>
            <a:solidFill>
              <a:srgbClr val="FF01D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aphicFrame>
        <p:nvGraphicFramePr>
          <p:cNvPr id="15" name="Table 5">
            <a:extLst>
              <a:ext uri="{FF2B5EF4-FFF2-40B4-BE49-F238E27FC236}">
                <a16:creationId xmlns:a16="http://schemas.microsoft.com/office/drawing/2014/main" id="{5D937069-D4FB-E0F3-8FA9-397FC4EB6FDE}"/>
              </a:ext>
            </a:extLst>
          </p:cNvPr>
          <p:cNvGraphicFramePr>
            <a:graphicFrameLocks noGrp="1"/>
          </p:cNvGraphicFramePr>
          <p:nvPr>
            <p:extLst>
              <p:ext uri="{D42A27DB-BD31-4B8C-83A1-F6EECF244321}">
                <p14:modId xmlns:p14="http://schemas.microsoft.com/office/powerpoint/2010/main" val="471977905"/>
              </p:ext>
            </p:extLst>
          </p:nvPr>
        </p:nvGraphicFramePr>
        <p:xfrm>
          <a:off x="4911121" y="2390471"/>
          <a:ext cx="1097280" cy="1097280"/>
        </p:xfrm>
        <a:graphic>
          <a:graphicData uri="http://schemas.openxmlformats.org/drawingml/2006/table">
            <a:tbl>
              <a:tblPr firstRow="1" bandRow="1">
                <a:tableStyleId>{4CE2D9AB-6080-4C24-9549-F0847BFA2F4B}</a:tableStyleId>
              </a:tblPr>
              <a:tblGrid>
                <a:gridCol w="548640">
                  <a:extLst>
                    <a:ext uri="{9D8B030D-6E8A-4147-A177-3AD203B41FA5}">
                      <a16:colId xmlns:a16="http://schemas.microsoft.com/office/drawing/2014/main" val="3438670438"/>
                    </a:ext>
                  </a:extLst>
                </a:gridCol>
                <a:gridCol w="548640">
                  <a:extLst>
                    <a:ext uri="{9D8B030D-6E8A-4147-A177-3AD203B41FA5}">
                      <a16:colId xmlns:a16="http://schemas.microsoft.com/office/drawing/2014/main" val="961341308"/>
                    </a:ext>
                  </a:extLst>
                </a:gridCol>
              </a:tblGrid>
              <a:tr h="548640">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76265789"/>
                  </a:ext>
                </a:extLst>
              </a:tr>
              <a:tr h="548640">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633845271"/>
                  </a:ext>
                </a:extLst>
              </a:tr>
            </a:tbl>
          </a:graphicData>
        </a:graphic>
      </p:graphicFrame>
      <p:cxnSp>
        <p:nvCxnSpPr>
          <p:cNvPr id="16" name="Straight Arrow Connector 15">
            <a:extLst>
              <a:ext uri="{FF2B5EF4-FFF2-40B4-BE49-F238E27FC236}">
                <a16:creationId xmlns:a16="http://schemas.microsoft.com/office/drawing/2014/main" id="{1C92C580-801C-E1BE-BDEF-D53CDB9B8733}"/>
              </a:ext>
            </a:extLst>
          </p:cNvPr>
          <p:cNvCxnSpPr>
            <a:cxnSpLocks/>
          </p:cNvCxnSpPr>
          <p:nvPr/>
        </p:nvCxnSpPr>
        <p:spPr>
          <a:xfrm flipH="1">
            <a:off x="7629338" y="3698611"/>
            <a:ext cx="1645920" cy="0"/>
          </a:xfrm>
          <a:prstGeom prst="straightConnector1">
            <a:avLst/>
          </a:prstGeom>
          <a:ln w="19050">
            <a:solidFill>
              <a:schemeClr val="tx1">
                <a:lumMod val="65000"/>
                <a:lumOff val="35000"/>
              </a:schemeClr>
            </a:solidFill>
            <a:headEnd type="triangle" w="lg" len="lg"/>
            <a:tailEnd type="triangle" w="lg" len="lg"/>
          </a:ln>
        </p:spPr>
        <p:style>
          <a:lnRef idx="1">
            <a:schemeClr val="accent1"/>
          </a:lnRef>
          <a:fillRef idx="0">
            <a:schemeClr val="accent1"/>
          </a:fillRef>
          <a:effectRef idx="0">
            <a:schemeClr val="accent1"/>
          </a:effectRef>
          <a:fontRef idx="minor">
            <a:schemeClr val="tx1"/>
          </a:fontRef>
        </p:style>
      </p:cxnSp>
      <p:sp>
        <p:nvSpPr>
          <p:cNvPr id="17" name="Rectangle: Rounded Corners 16">
            <a:extLst>
              <a:ext uri="{FF2B5EF4-FFF2-40B4-BE49-F238E27FC236}">
                <a16:creationId xmlns:a16="http://schemas.microsoft.com/office/drawing/2014/main" id="{C5CBA08E-7679-B9B0-9FFF-05B9684B71A5}"/>
              </a:ext>
            </a:extLst>
          </p:cNvPr>
          <p:cNvSpPr/>
          <p:nvPr/>
        </p:nvSpPr>
        <p:spPr>
          <a:xfrm>
            <a:off x="7959680" y="3519319"/>
            <a:ext cx="978579" cy="467405"/>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600">
                <a:solidFill>
                  <a:schemeClr val="tx1">
                    <a:lumMod val="65000"/>
                    <a:lumOff val="35000"/>
                  </a:schemeClr>
                </a:solidFill>
              </a:rPr>
              <a:t>3 carrés</a:t>
            </a:r>
          </a:p>
        </p:txBody>
      </p:sp>
      <p:sp>
        <p:nvSpPr>
          <p:cNvPr id="18" name="TextBox 17">
            <a:extLst>
              <a:ext uri="{FF2B5EF4-FFF2-40B4-BE49-F238E27FC236}">
                <a16:creationId xmlns:a16="http://schemas.microsoft.com/office/drawing/2014/main" id="{19687427-0451-B4E0-17C0-296A7C8105A5}"/>
              </a:ext>
            </a:extLst>
          </p:cNvPr>
          <p:cNvSpPr txBox="1"/>
          <p:nvPr/>
        </p:nvSpPr>
        <p:spPr>
          <a:xfrm>
            <a:off x="2949076" y="4107074"/>
            <a:ext cx="9134168" cy="1337610"/>
          </a:xfrm>
          <a:prstGeom prst="rect">
            <a:avLst/>
          </a:prstGeom>
          <a:noFill/>
        </p:spPr>
        <p:txBody>
          <a:bodyPr wrap="square">
            <a:spAutoFit/>
          </a:bodyPr>
          <a:lstStyle/>
          <a:p>
            <a:pPr marL="457200" lvl="0">
              <a:lnSpc>
                <a:spcPct val="115000"/>
              </a:lnSpc>
              <a:buSzPts val="1400"/>
              <a:defRPr/>
            </a:pPr>
            <a:r>
              <a:rPr lang="fr-FR" sz="2400" dirty="0">
                <a:solidFill>
                  <a:schemeClr val="tx1">
                    <a:lumMod val="65000"/>
                    <a:lumOff val="35000"/>
                  </a:schemeClr>
                </a:solidFill>
                <a:latin typeface="+mn-lt"/>
                <a:ea typeface="Calibri" panose="020F0502020204030204" pitchFamily="34" charset="0"/>
                <a:cs typeface="Arial" panose="020B0604020202020204" pitchFamily="34" charset="0"/>
                <a:sym typeface="Calibri"/>
              </a:rPr>
              <a:t>Nous avons besoin de ___ carrés pour la forme rose, ___ carrés pour la forme orange et ____ carrés pour la forme bleue.</a:t>
            </a:r>
            <a:endParaRPr kumimoji="0" lang="en-US" sz="2400" i="0" u="none" strike="noStrike" kern="0" cap="none" spc="0" normalizeH="0" baseline="0" noProof="0" dirty="0">
              <a:ln>
                <a:noFill/>
              </a:ln>
              <a:solidFill>
                <a:schemeClr val="tx1">
                  <a:lumMod val="65000"/>
                  <a:lumOff val="35000"/>
                </a:schemeClr>
              </a:solidFill>
              <a:effectLst/>
              <a:uLnTx/>
              <a:uFillTx/>
              <a:latin typeface="+mn-lt"/>
              <a:ea typeface="Calibri" panose="020F0502020204030204" pitchFamily="34" charset="0"/>
              <a:cs typeface="Arial" panose="020B0604020202020204" pitchFamily="34" charset="0"/>
              <a:sym typeface="Calibri"/>
            </a:endParaRPr>
          </a:p>
        </p:txBody>
      </p:sp>
      <p:sp>
        <p:nvSpPr>
          <p:cNvPr id="19" name="TextBox 18">
            <a:extLst>
              <a:ext uri="{FF2B5EF4-FFF2-40B4-BE49-F238E27FC236}">
                <a16:creationId xmlns:a16="http://schemas.microsoft.com/office/drawing/2014/main" id="{7442CE16-7BB9-88E7-8922-4120E8271801}"/>
              </a:ext>
            </a:extLst>
          </p:cNvPr>
          <p:cNvSpPr txBox="1"/>
          <p:nvPr/>
        </p:nvSpPr>
        <p:spPr>
          <a:xfrm>
            <a:off x="0" y="5388911"/>
            <a:ext cx="12192000" cy="912879"/>
          </a:xfrm>
          <a:prstGeom prst="rect">
            <a:avLst/>
          </a:prstGeom>
          <a:noFill/>
        </p:spPr>
        <p:txBody>
          <a:bodyPr wrap="square">
            <a:spAutoFit/>
          </a:bodyPr>
          <a:lstStyle/>
          <a:p>
            <a:pPr marL="457200" lvl="0">
              <a:lnSpc>
                <a:spcPct val="115000"/>
              </a:lnSpc>
              <a:buSzPts val="1400"/>
              <a:defRPr/>
            </a:pPr>
            <a:r>
              <a:rPr lang="fr-FR" sz="2400" dirty="0">
                <a:solidFill>
                  <a:schemeClr val="tx1">
                    <a:lumMod val="65000"/>
                    <a:lumOff val="35000"/>
                  </a:schemeClr>
                </a:solidFill>
                <a:latin typeface="+mn-lt"/>
                <a:ea typeface="Calibri" panose="020F0502020204030204" pitchFamily="34" charset="0"/>
                <a:cs typeface="Arial" panose="020B0604020202020204" pitchFamily="34" charset="0"/>
                <a:sym typeface="Calibri"/>
              </a:rPr>
              <a:t>Est-ce que l'aire d'un carré se calcule en multipliant le nombre de lignes par le nombre de colonnes ?</a:t>
            </a:r>
            <a:endParaRPr kumimoji="0" lang="en-US" sz="2400" i="0" u="none" strike="noStrike" kern="0" cap="none" spc="0" normalizeH="0" baseline="0" noProof="0" dirty="0">
              <a:ln>
                <a:noFill/>
              </a:ln>
              <a:solidFill>
                <a:schemeClr val="tx1">
                  <a:lumMod val="65000"/>
                  <a:lumOff val="35000"/>
                </a:schemeClr>
              </a:solidFill>
              <a:effectLst/>
              <a:uLnTx/>
              <a:uFillTx/>
              <a:latin typeface="+mn-lt"/>
              <a:ea typeface="Calibri" panose="020F0502020204030204" pitchFamily="34" charset="0"/>
              <a:cs typeface="Arial" panose="020B0604020202020204" pitchFamily="34" charset="0"/>
              <a:sym typeface="Calibri"/>
            </a:endParaRPr>
          </a:p>
        </p:txBody>
      </p:sp>
      <p:sp>
        <p:nvSpPr>
          <p:cNvPr id="20" name="Rectangle: Rounded Corners 19">
            <a:extLst>
              <a:ext uri="{FF2B5EF4-FFF2-40B4-BE49-F238E27FC236}">
                <a16:creationId xmlns:a16="http://schemas.microsoft.com/office/drawing/2014/main" id="{6A00CEF1-25F2-493B-2F69-1E87BEF3639C}"/>
              </a:ext>
            </a:extLst>
          </p:cNvPr>
          <p:cNvSpPr/>
          <p:nvPr/>
        </p:nvSpPr>
        <p:spPr>
          <a:xfrm>
            <a:off x="6184309" y="3910539"/>
            <a:ext cx="1387803" cy="914400"/>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a:solidFill>
                  <a:srgbClr val="74C274"/>
                </a:solidFill>
              </a:rPr>
              <a:t>25</a:t>
            </a:r>
          </a:p>
        </p:txBody>
      </p:sp>
      <p:sp>
        <p:nvSpPr>
          <p:cNvPr id="21" name="Rectangle: Rounded Corners 20">
            <a:extLst>
              <a:ext uri="{FF2B5EF4-FFF2-40B4-BE49-F238E27FC236}">
                <a16:creationId xmlns:a16="http://schemas.microsoft.com/office/drawing/2014/main" id="{B744308A-37BE-72D0-23AF-A8403D7176C3}"/>
              </a:ext>
            </a:extLst>
          </p:cNvPr>
          <p:cNvSpPr/>
          <p:nvPr/>
        </p:nvSpPr>
        <p:spPr>
          <a:xfrm>
            <a:off x="10557946" y="3910539"/>
            <a:ext cx="1387803" cy="914400"/>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a:solidFill>
                  <a:srgbClr val="74C274"/>
                </a:solidFill>
              </a:rPr>
              <a:t>4</a:t>
            </a:r>
          </a:p>
        </p:txBody>
      </p:sp>
      <p:sp>
        <p:nvSpPr>
          <p:cNvPr id="22" name="Rectangle: Rounded Corners 21">
            <a:extLst>
              <a:ext uri="{FF2B5EF4-FFF2-40B4-BE49-F238E27FC236}">
                <a16:creationId xmlns:a16="http://schemas.microsoft.com/office/drawing/2014/main" id="{D178A698-7E15-4FD2-4FC8-F21DD7B7C762}"/>
              </a:ext>
            </a:extLst>
          </p:cNvPr>
          <p:cNvSpPr/>
          <p:nvPr/>
        </p:nvSpPr>
        <p:spPr>
          <a:xfrm>
            <a:off x="7623085" y="4293583"/>
            <a:ext cx="1387803" cy="914400"/>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a:solidFill>
                  <a:srgbClr val="74C274"/>
                </a:solidFill>
              </a:rPr>
              <a:t>9</a:t>
            </a:r>
          </a:p>
        </p:txBody>
      </p:sp>
      <mc:AlternateContent xmlns:mc="http://schemas.openxmlformats.org/markup-compatibility/2006" xmlns:a14="http://schemas.microsoft.com/office/drawing/2010/main">
        <mc:Choice Requires="a14">
          <p:sp>
            <p:nvSpPr>
              <p:cNvPr id="23" name="Rectangle: Rounded Corners 22">
                <a:extLst>
                  <a:ext uri="{FF2B5EF4-FFF2-40B4-BE49-F238E27FC236}">
                    <a16:creationId xmlns:a16="http://schemas.microsoft.com/office/drawing/2014/main" id="{D8EB2F81-1820-A252-962D-F6EFA1C88771}"/>
                  </a:ext>
                </a:extLst>
              </p:cNvPr>
              <p:cNvSpPr/>
              <p:nvPr/>
            </p:nvSpPr>
            <p:spPr>
              <a:xfrm>
                <a:off x="567080" y="4397944"/>
                <a:ext cx="2743200" cy="914400"/>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bg2">
                        <a:lumMod val="60000"/>
                        <a:lumOff val="40000"/>
                      </a:schemeClr>
                    </a:solidFill>
                  </a:rPr>
                  <a:t>5 </a:t>
                </a:r>
                <a14:m>
                  <m:oMath xmlns:m="http://schemas.openxmlformats.org/officeDocument/2006/math">
                    <m:r>
                      <a:rPr lang="en-US" sz="2400" i="1" dirty="0" smtClean="0">
                        <a:solidFill>
                          <a:schemeClr val="bg2">
                            <a:lumMod val="60000"/>
                            <a:lumOff val="40000"/>
                          </a:schemeClr>
                        </a:solidFill>
                        <a:latin typeface="Cambria Math" panose="02040503050406030204" pitchFamily="18" charset="0"/>
                        <a:ea typeface="Cambria Math" panose="02040503050406030204" pitchFamily="18" charset="0"/>
                      </a:rPr>
                      <m:t>×</m:t>
                    </m:r>
                  </m:oMath>
                </a14:m>
                <a:r>
                  <a:rPr lang="en-US" sz="2400" dirty="0">
                    <a:solidFill>
                      <a:schemeClr val="bg2">
                        <a:lumMod val="60000"/>
                        <a:lumOff val="40000"/>
                      </a:schemeClr>
                    </a:solidFill>
                  </a:rPr>
                  <a:t> 5 = 25</a:t>
                </a:r>
              </a:p>
            </p:txBody>
          </p:sp>
        </mc:Choice>
        <mc:Fallback xmlns="">
          <p:sp>
            <p:nvSpPr>
              <p:cNvPr id="23" name="Rectangle: Rounded Corners 22">
                <a:extLst>
                  <a:ext uri="{FF2B5EF4-FFF2-40B4-BE49-F238E27FC236}">
                    <a16:creationId xmlns:a16="http://schemas.microsoft.com/office/drawing/2014/main" id="{D8EB2F81-1820-A252-962D-F6EFA1C88771}"/>
                  </a:ext>
                </a:extLst>
              </p:cNvPr>
              <p:cNvSpPr>
                <a:spLocks noRot="1" noChangeAspect="1" noMove="1" noResize="1" noEditPoints="1" noAdjustHandles="1" noChangeArrowheads="1" noChangeShapeType="1" noTextEdit="1"/>
              </p:cNvSpPr>
              <p:nvPr/>
            </p:nvSpPr>
            <p:spPr>
              <a:xfrm>
                <a:off x="567080" y="4397944"/>
                <a:ext cx="2743200" cy="914400"/>
              </a:xfrm>
              <a:prstGeom prst="roundRect">
                <a:avLst/>
              </a:prstGeom>
              <a:blipFill>
                <a:blip r:embed="rId4"/>
                <a:stretch>
                  <a:fillRect/>
                </a:stretch>
              </a:blipFill>
              <a:ln>
                <a:noFill/>
              </a:ln>
            </p:spPr>
            <p:txBody>
              <a:bodyPr/>
              <a:lstStyle/>
              <a:p>
                <a:r>
                  <a:rPr lang="fr-FR">
                    <a:noFill/>
                  </a:rPr>
                  <a:t> </a:t>
                </a:r>
              </a:p>
            </p:txBody>
          </p:sp>
        </mc:Fallback>
      </mc:AlternateContent>
      <mc:AlternateContent xmlns:mc="http://schemas.openxmlformats.org/markup-compatibility/2006" xmlns:a14="http://schemas.microsoft.com/office/drawing/2010/main">
        <mc:Choice Requires="a14">
          <p:sp>
            <p:nvSpPr>
              <p:cNvPr id="24" name="Rectangle: Rounded Corners 23">
                <a:extLst>
                  <a:ext uri="{FF2B5EF4-FFF2-40B4-BE49-F238E27FC236}">
                    <a16:creationId xmlns:a16="http://schemas.microsoft.com/office/drawing/2014/main" id="{B33CA563-0403-2351-BD07-5AF4EAD8489E}"/>
                  </a:ext>
                </a:extLst>
              </p:cNvPr>
              <p:cNvSpPr/>
              <p:nvPr/>
            </p:nvSpPr>
            <p:spPr>
              <a:xfrm>
                <a:off x="4501696" y="3506445"/>
                <a:ext cx="1916129" cy="504138"/>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bg2">
                        <a:lumMod val="60000"/>
                        <a:lumOff val="40000"/>
                      </a:schemeClr>
                    </a:solidFill>
                  </a:rPr>
                  <a:t>2 </a:t>
                </a:r>
                <a14:m>
                  <m:oMath xmlns:m="http://schemas.openxmlformats.org/officeDocument/2006/math">
                    <m:r>
                      <a:rPr lang="en-US" sz="2400" i="1" dirty="0" smtClean="0">
                        <a:solidFill>
                          <a:schemeClr val="bg2">
                            <a:lumMod val="60000"/>
                            <a:lumOff val="40000"/>
                          </a:schemeClr>
                        </a:solidFill>
                        <a:latin typeface="Cambria Math" panose="02040503050406030204" pitchFamily="18" charset="0"/>
                        <a:ea typeface="Cambria Math" panose="02040503050406030204" pitchFamily="18" charset="0"/>
                      </a:rPr>
                      <m:t>×</m:t>
                    </m:r>
                  </m:oMath>
                </a14:m>
                <a:r>
                  <a:rPr lang="en-US" sz="2400" dirty="0">
                    <a:solidFill>
                      <a:schemeClr val="bg2">
                        <a:lumMod val="60000"/>
                        <a:lumOff val="40000"/>
                      </a:schemeClr>
                    </a:solidFill>
                  </a:rPr>
                  <a:t> 2 = 4</a:t>
                </a:r>
              </a:p>
            </p:txBody>
          </p:sp>
        </mc:Choice>
        <mc:Fallback xmlns="">
          <p:sp>
            <p:nvSpPr>
              <p:cNvPr id="24" name="Rectangle: Rounded Corners 23">
                <a:extLst>
                  <a:ext uri="{FF2B5EF4-FFF2-40B4-BE49-F238E27FC236}">
                    <a16:creationId xmlns:a16="http://schemas.microsoft.com/office/drawing/2014/main" id="{B33CA563-0403-2351-BD07-5AF4EAD8489E}"/>
                  </a:ext>
                </a:extLst>
              </p:cNvPr>
              <p:cNvSpPr>
                <a:spLocks noRot="1" noChangeAspect="1" noMove="1" noResize="1" noEditPoints="1" noAdjustHandles="1" noChangeArrowheads="1" noChangeShapeType="1" noTextEdit="1"/>
              </p:cNvSpPr>
              <p:nvPr/>
            </p:nvSpPr>
            <p:spPr>
              <a:xfrm>
                <a:off x="4501696" y="3506445"/>
                <a:ext cx="1916129" cy="504138"/>
              </a:xfrm>
              <a:prstGeom prst="roundRect">
                <a:avLst/>
              </a:prstGeom>
              <a:blipFill>
                <a:blip r:embed="rId5"/>
                <a:stretch>
                  <a:fillRect t="-4819" b="-22892"/>
                </a:stretch>
              </a:blipFill>
              <a:ln>
                <a:noFill/>
              </a:ln>
            </p:spPr>
            <p:txBody>
              <a:bodyPr/>
              <a:lstStyle/>
              <a:p>
                <a:r>
                  <a:rPr lang="fr-FR">
                    <a:noFill/>
                  </a:rPr>
                  <a:t> </a:t>
                </a:r>
              </a:p>
            </p:txBody>
          </p:sp>
        </mc:Fallback>
      </mc:AlternateContent>
      <mc:AlternateContent xmlns:mc="http://schemas.openxmlformats.org/markup-compatibility/2006" xmlns:a14="http://schemas.microsoft.com/office/drawing/2010/main">
        <mc:Choice Requires="a14">
          <p:sp>
            <p:nvSpPr>
              <p:cNvPr id="25" name="Rectangle: Rounded Corners 24">
                <a:extLst>
                  <a:ext uri="{FF2B5EF4-FFF2-40B4-BE49-F238E27FC236}">
                    <a16:creationId xmlns:a16="http://schemas.microsoft.com/office/drawing/2014/main" id="{41C2D3DB-1423-A9C2-6664-05B1563B7C2B}"/>
                  </a:ext>
                </a:extLst>
              </p:cNvPr>
              <p:cNvSpPr/>
              <p:nvPr/>
            </p:nvSpPr>
            <p:spPr>
              <a:xfrm>
                <a:off x="8742655" y="2192168"/>
                <a:ext cx="2743200" cy="914400"/>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bg2">
                        <a:lumMod val="60000"/>
                        <a:lumOff val="40000"/>
                      </a:schemeClr>
                    </a:solidFill>
                  </a:rPr>
                  <a:t>3 </a:t>
                </a:r>
                <a14:m>
                  <m:oMath xmlns:m="http://schemas.openxmlformats.org/officeDocument/2006/math">
                    <m:r>
                      <a:rPr lang="en-US" sz="2400" i="1" dirty="0" smtClean="0">
                        <a:solidFill>
                          <a:schemeClr val="bg2">
                            <a:lumMod val="60000"/>
                            <a:lumOff val="40000"/>
                          </a:schemeClr>
                        </a:solidFill>
                        <a:latin typeface="Cambria Math" panose="02040503050406030204" pitchFamily="18" charset="0"/>
                        <a:ea typeface="Cambria Math" panose="02040503050406030204" pitchFamily="18" charset="0"/>
                      </a:rPr>
                      <m:t>×</m:t>
                    </m:r>
                  </m:oMath>
                </a14:m>
                <a:r>
                  <a:rPr lang="en-US" sz="2400" dirty="0">
                    <a:solidFill>
                      <a:schemeClr val="bg2">
                        <a:lumMod val="60000"/>
                        <a:lumOff val="40000"/>
                      </a:schemeClr>
                    </a:solidFill>
                  </a:rPr>
                  <a:t> 3 = 9</a:t>
                </a:r>
              </a:p>
            </p:txBody>
          </p:sp>
        </mc:Choice>
        <mc:Fallback xmlns="">
          <p:sp>
            <p:nvSpPr>
              <p:cNvPr id="25" name="Rectangle: Rounded Corners 24">
                <a:extLst>
                  <a:ext uri="{FF2B5EF4-FFF2-40B4-BE49-F238E27FC236}">
                    <a16:creationId xmlns:a16="http://schemas.microsoft.com/office/drawing/2014/main" id="{41C2D3DB-1423-A9C2-6664-05B1563B7C2B}"/>
                  </a:ext>
                </a:extLst>
              </p:cNvPr>
              <p:cNvSpPr>
                <a:spLocks noRot="1" noChangeAspect="1" noMove="1" noResize="1" noEditPoints="1" noAdjustHandles="1" noChangeArrowheads="1" noChangeShapeType="1" noTextEdit="1"/>
              </p:cNvSpPr>
              <p:nvPr/>
            </p:nvSpPr>
            <p:spPr>
              <a:xfrm>
                <a:off x="8742655" y="2192168"/>
                <a:ext cx="2743200" cy="914400"/>
              </a:xfrm>
              <a:prstGeom prst="roundRect">
                <a:avLst/>
              </a:prstGeom>
              <a:blipFill>
                <a:blip r:embed="rId6"/>
                <a:stretch>
                  <a:fillRect/>
                </a:stretch>
              </a:blipFill>
              <a:ln>
                <a:noFill/>
              </a:ln>
            </p:spPr>
            <p:txBody>
              <a:bodyPr/>
              <a:lstStyle/>
              <a:p>
                <a:r>
                  <a:rPr lang="fr-FR">
                    <a:noFill/>
                  </a:rPr>
                  <a:t> </a:t>
                </a:r>
              </a:p>
            </p:txBody>
          </p:sp>
        </mc:Fallback>
      </mc:AlternateContent>
      <p:sp>
        <p:nvSpPr>
          <p:cNvPr id="26" name="Rectangle: Rounded Corners 25">
            <a:extLst>
              <a:ext uri="{FF2B5EF4-FFF2-40B4-BE49-F238E27FC236}">
                <a16:creationId xmlns:a16="http://schemas.microsoft.com/office/drawing/2014/main" id="{C7E42217-3C71-6B74-342B-97CEDE1E00F9}"/>
              </a:ext>
            </a:extLst>
          </p:cNvPr>
          <p:cNvSpPr/>
          <p:nvPr/>
        </p:nvSpPr>
        <p:spPr>
          <a:xfrm>
            <a:off x="7269541" y="6232476"/>
            <a:ext cx="1387803" cy="458835"/>
          </a:xfrm>
          <a:prstGeom prst="roundRect">
            <a:avLst/>
          </a:prstGeom>
          <a:noFill/>
          <a:ln w="3175">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dirty="0">
                <a:solidFill>
                  <a:schemeClr val="tx1">
                    <a:lumMod val="65000"/>
                    <a:lumOff val="35000"/>
                  </a:schemeClr>
                </a:solidFill>
              </a:rPr>
              <a:t>Oui</a:t>
            </a:r>
          </a:p>
        </p:txBody>
      </p:sp>
      <p:sp>
        <p:nvSpPr>
          <p:cNvPr id="27" name="Rectangle: Rounded Corners 26">
            <a:extLst>
              <a:ext uri="{FF2B5EF4-FFF2-40B4-BE49-F238E27FC236}">
                <a16:creationId xmlns:a16="http://schemas.microsoft.com/office/drawing/2014/main" id="{15C59C6A-C618-C0D0-BBD5-8F27488288CB}"/>
              </a:ext>
            </a:extLst>
          </p:cNvPr>
          <p:cNvSpPr/>
          <p:nvPr/>
        </p:nvSpPr>
        <p:spPr>
          <a:xfrm>
            <a:off x="9059965" y="6232476"/>
            <a:ext cx="1387803" cy="458835"/>
          </a:xfrm>
          <a:prstGeom prst="roundRect">
            <a:avLst/>
          </a:prstGeom>
          <a:noFill/>
          <a:ln w="3175">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dirty="0">
                <a:solidFill>
                  <a:schemeClr val="tx1">
                    <a:lumMod val="65000"/>
                    <a:lumOff val="35000"/>
                  </a:schemeClr>
                </a:solidFill>
              </a:rPr>
              <a:t>Non</a:t>
            </a:r>
          </a:p>
        </p:txBody>
      </p:sp>
      <p:sp>
        <p:nvSpPr>
          <p:cNvPr id="28" name="Rectangle: Rounded Corners 27">
            <a:extLst>
              <a:ext uri="{FF2B5EF4-FFF2-40B4-BE49-F238E27FC236}">
                <a16:creationId xmlns:a16="http://schemas.microsoft.com/office/drawing/2014/main" id="{F79253E9-747B-FF46-1B9D-7778C5D4E0A7}"/>
              </a:ext>
            </a:extLst>
          </p:cNvPr>
          <p:cNvSpPr/>
          <p:nvPr/>
        </p:nvSpPr>
        <p:spPr>
          <a:xfrm>
            <a:off x="7269541" y="6232476"/>
            <a:ext cx="1387803" cy="458835"/>
          </a:xfrm>
          <a:prstGeom prst="roundRect">
            <a:avLst/>
          </a:prstGeom>
          <a:solidFill>
            <a:srgbClr val="74C274"/>
          </a:solidFill>
          <a:ln w="3175">
            <a:solidFill>
              <a:srgbClr val="74C27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dirty="0">
                <a:solidFill>
                  <a:schemeClr val="bg1"/>
                </a:solidFill>
              </a:rPr>
              <a:t>Oui</a:t>
            </a:r>
          </a:p>
        </p:txBody>
      </p:sp>
    </p:spTree>
    <p:custDataLst>
      <p:tags r:id="rId1"/>
    </p:custDataLst>
    <p:extLst>
      <p:ext uri="{BB962C8B-B14F-4D97-AF65-F5344CB8AC3E}">
        <p14:creationId xmlns:p14="http://schemas.microsoft.com/office/powerpoint/2010/main" val="27169081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500"/>
                                        <p:tgtEl>
                                          <p:spTgt spid="20"/>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3"/>
                                        </p:tgtEl>
                                        <p:attrNameLst>
                                          <p:attrName>style.visibility</p:attrName>
                                        </p:attrNameLst>
                                      </p:cBhvr>
                                      <p:to>
                                        <p:strVal val="visible"/>
                                      </p:to>
                                    </p:set>
                                    <p:animEffect transition="in" filter="fade">
                                      <p:cBhvr>
                                        <p:cTn id="10" dur="500"/>
                                        <p:tgtEl>
                                          <p:spTgt spid="23"/>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15"/>
                                        </p:tgtEl>
                                        <p:attrNameLst>
                                          <p:attrName>style.visibility</p:attrName>
                                        </p:attrNameLst>
                                      </p:cBhvr>
                                      <p:to>
                                        <p:strVal val="visible"/>
                                      </p:to>
                                    </p:set>
                                    <p:animEffect transition="in" filter="fade">
                                      <p:cBhvr>
                                        <p:cTn id="15" dur="500"/>
                                        <p:tgtEl>
                                          <p:spTgt spid="15"/>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21"/>
                                        </p:tgtEl>
                                        <p:attrNameLst>
                                          <p:attrName>style.visibility</p:attrName>
                                        </p:attrNameLst>
                                      </p:cBhvr>
                                      <p:to>
                                        <p:strVal val="visible"/>
                                      </p:to>
                                    </p:set>
                                    <p:animEffect transition="in" filter="fade">
                                      <p:cBhvr>
                                        <p:cTn id="20" dur="500"/>
                                        <p:tgtEl>
                                          <p:spTgt spid="21"/>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24"/>
                                        </p:tgtEl>
                                        <p:attrNameLst>
                                          <p:attrName>style.visibility</p:attrName>
                                        </p:attrNameLst>
                                      </p:cBhvr>
                                      <p:to>
                                        <p:strVal val="visible"/>
                                      </p:to>
                                    </p:set>
                                    <p:animEffect transition="in" filter="fade">
                                      <p:cBhvr>
                                        <p:cTn id="23" dur="500"/>
                                        <p:tgtEl>
                                          <p:spTgt spid="24"/>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nodeType="clickEffect">
                                  <p:stCondLst>
                                    <p:cond delay="0"/>
                                  </p:stCondLst>
                                  <p:childTnLst>
                                    <p:set>
                                      <p:cBhvr>
                                        <p:cTn id="27" dur="1" fill="hold">
                                          <p:stCondLst>
                                            <p:cond delay="0"/>
                                          </p:stCondLst>
                                        </p:cTn>
                                        <p:tgtEl>
                                          <p:spTgt spid="10"/>
                                        </p:tgtEl>
                                        <p:attrNameLst>
                                          <p:attrName>style.visibility</p:attrName>
                                        </p:attrNameLst>
                                      </p:cBhvr>
                                      <p:to>
                                        <p:strVal val="visible"/>
                                      </p:to>
                                    </p:set>
                                    <p:animEffect transition="in" filter="fade">
                                      <p:cBhvr>
                                        <p:cTn id="28" dur="500"/>
                                        <p:tgtEl>
                                          <p:spTgt spid="10"/>
                                        </p:tgtEl>
                                      </p:cBhvr>
                                    </p:animEffect>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grpId="0" nodeType="clickEffect">
                                  <p:stCondLst>
                                    <p:cond delay="0"/>
                                  </p:stCondLst>
                                  <p:childTnLst>
                                    <p:set>
                                      <p:cBhvr>
                                        <p:cTn id="32" dur="1" fill="hold">
                                          <p:stCondLst>
                                            <p:cond delay="0"/>
                                          </p:stCondLst>
                                        </p:cTn>
                                        <p:tgtEl>
                                          <p:spTgt spid="22"/>
                                        </p:tgtEl>
                                        <p:attrNameLst>
                                          <p:attrName>style.visibility</p:attrName>
                                        </p:attrNameLst>
                                      </p:cBhvr>
                                      <p:to>
                                        <p:strVal val="visible"/>
                                      </p:to>
                                    </p:set>
                                    <p:animEffect transition="in" filter="fade">
                                      <p:cBhvr>
                                        <p:cTn id="33" dur="500"/>
                                        <p:tgtEl>
                                          <p:spTgt spid="22"/>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25"/>
                                        </p:tgtEl>
                                        <p:attrNameLst>
                                          <p:attrName>style.visibility</p:attrName>
                                        </p:attrNameLst>
                                      </p:cBhvr>
                                      <p:to>
                                        <p:strVal val="visible"/>
                                      </p:to>
                                    </p:set>
                                    <p:animEffect transition="in" filter="fade">
                                      <p:cBhvr>
                                        <p:cTn id="36" dur="500"/>
                                        <p:tgtEl>
                                          <p:spTgt spid="25"/>
                                        </p:tgtEl>
                                      </p:cBhvr>
                                    </p:animEffect>
                                  </p:childTnLst>
                                </p:cTn>
                              </p:par>
                            </p:childTnLst>
                          </p:cTn>
                        </p:par>
                      </p:childTnLst>
                    </p:cTn>
                  </p:par>
                  <p:par>
                    <p:cTn id="37" fill="hold">
                      <p:stCondLst>
                        <p:cond delay="indefinite"/>
                      </p:stCondLst>
                      <p:childTnLst>
                        <p:par>
                          <p:cTn id="38" fill="hold">
                            <p:stCondLst>
                              <p:cond delay="0"/>
                            </p:stCondLst>
                            <p:childTnLst>
                              <p:par>
                                <p:cTn id="39" presetID="42" presetClass="entr" presetSubtype="0" fill="hold" grpId="0" nodeType="clickEffect">
                                  <p:stCondLst>
                                    <p:cond delay="0"/>
                                  </p:stCondLst>
                                  <p:childTnLst>
                                    <p:set>
                                      <p:cBhvr>
                                        <p:cTn id="40" dur="1" fill="hold">
                                          <p:stCondLst>
                                            <p:cond delay="0"/>
                                          </p:stCondLst>
                                        </p:cTn>
                                        <p:tgtEl>
                                          <p:spTgt spid="19"/>
                                        </p:tgtEl>
                                        <p:attrNameLst>
                                          <p:attrName>style.visibility</p:attrName>
                                        </p:attrNameLst>
                                      </p:cBhvr>
                                      <p:to>
                                        <p:strVal val="visible"/>
                                      </p:to>
                                    </p:set>
                                    <p:animEffect transition="in" filter="fade">
                                      <p:cBhvr>
                                        <p:cTn id="41" dur="1000"/>
                                        <p:tgtEl>
                                          <p:spTgt spid="19"/>
                                        </p:tgtEl>
                                      </p:cBhvr>
                                    </p:animEffect>
                                    <p:anim calcmode="lin" valueType="num">
                                      <p:cBhvr>
                                        <p:cTn id="42" dur="1000" fill="hold"/>
                                        <p:tgtEl>
                                          <p:spTgt spid="19"/>
                                        </p:tgtEl>
                                        <p:attrNameLst>
                                          <p:attrName>ppt_x</p:attrName>
                                        </p:attrNameLst>
                                      </p:cBhvr>
                                      <p:tavLst>
                                        <p:tav tm="0">
                                          <p:val>
                                            <p:strVal val="#ppt_x"/>
                                          </p:val>
                                        </p:tav>
                                        <p:tav tm="100000">
                                          <p:val>
                                            <p:strVal val="#ppt_x"/>
                                          </p:val>
                                        </p:tav>
                                      </p:tavLst>
                                    </p:anim>
                                    <p:anim calcmode="lin" valueType="num">
                                      <p:cBhvr>
                                        <p:cTn id="43" dur="1000" fill="hold"/>
                                        <p:tgtEl>
                                          <p:spTgt spid="19"/>
                                        </p:tgtEl>
                                        <p:attrNameLst>
                                          <p:attrName>ppt_y</p:attrName>
                                        </p:attrNameLst>
                                      </p:cBhvr>
                                      <p:tavLst>
                                        <p:tav tm="0">
                                          <p:val>
                                            <p:strVal val="#ppt_y+.1"/>
                                          </p:val>
                                        </p:tav>
                                        <p:tav tm="100000">
                                          <p:val>
                                            <p:strVal val="#ppt_y"/>
                                          </p:val>
                                        </p:tav>
                                      </p:tavLst>
                                    </p:anim>
                                  </p:childTnLst>
                                </p:cTn>
                              </p:par>
                              <p:par>
                                <p:cTn id="44" presetID="42" presetClass="entr" presetSubtype="0" fill="hold" grpId="0" nodeType="withEffect">
                                  <p:stCondLst>
                                    <p:cond delay="0"/>
                                  </p:stCondLst>
                                  <p:childTnLst>
                                    <p:set>
                                      <p:cBhvr>
                                        <p:cTn id="45" dur="1" fill="hold">
                                          <p:stCondLst>
                                            <p:cond delay="0"/>
                                          </p:stCondLst>
                                        </p:cTn>
                                        <p:tgtEl>
                                          <p:spTgt spid="26"/>
                                        </p:tgtEl>
                                        <p:attrNameLst>
                                          <p:attrName>style.visibility</p:attrName>
                                        </p:attrNameLst>
                                      </p:cBhvr>
                                      <p:to>
                                        <p:strVal val="visible"/>
                                      </p:to>
                                    </p:set>
                                    <p:animEffect transition="in" filter="fade">
                                      <p:cBhvr>
                                        <p:cTn id="46" dur="1000"/>
                                        <p:tgtEl>
                                          <p:spTgt spid="26"/>
                                        </p:tgtEl>
                                      </p:cBhvr>
                                    </p:animEffect>
                                    <p:anim calcmode="lin" valueType="num">
                                      <p:cBhvr>
                                        <p:cTn id="47" dur="1000" fill="hold"/>
                                        <p:tgtEl>
                                          <p:spTgt spid="26"/>
                                        </p:tgtEl>
                                        <p:attrNameLst>
                                          <p:attrName>ppt_x</p:attrName>
                                        </p:attrNameLst>
                                      </p:cBhvr>
                                      <p:tavLst>
                                        <p:tav tm="0">
                                          <p:val>
                                            <p:strVal val="#ppt_x"/>
                                          </p:val>
                                        </p:tav>
                                        <p:tav tm="100000">
                                          <p:val>
                                            <p:strVal val="#ppt_x"/>
                                          </p:val>
                                        </p:tav>
                                      </p:tavLst>
                                    </p:anim>
                                    <p:anim calcmode="lin" valueType="num">
                                      <p:cBhvr>
                                        <p:cTn id="48" dur="1000" fill="hold"/>
                                        <p:tgtEl>
                                          <p:spTgt spid="26"/>
                                        </p:tgtEl>
                                        <p:attrNameLst>
                                          <p:attrName>ppt_y</p:attrName>
                                        </p:attrNameLst>
                                      </p:cBhvr>
                                      <p:tavLst>
                                        <p:tav tm="0">
                                          <p:val>
                                            <p:strVal val="#ppt_y+.1"/>
                                          </p:val>
                                        </p:tav>
                                        <p:tav tm="100000">
                                          <p:val>
                                            <p:strVal val="#ppt_y"/>
                                          </p:val>
                                        </p:tav>
                                      </p:tavLst>
                                    </p:anim>
                                  </p:childTnLst>
                                </p:cTn>
                              </p:par>
                              <p:par>
                                <p:cTn id="49" presetID="42" presetClass="entr" presetSubtype="0" fill="hold" grpId="0" nodeType="withEffect">
                                  <p:stCondLst>
                                    <p:cond delay="0"/>
                                  </p:stCondLst>
                                  <p:childTnLst>
                                    <p:set>
                                      <p:cBhvr>
                                        <p:cTn id="50" dur="1" fill="hold">
                                          <p:stCondLst>
                                            <p:cond delay="0"/>
                                          </p:stCondLst>
                                        </p:cTn>
                                        <p:tgtEl>
                                          <p:spTgt spid="27"/>
                                        </p:tgtEl>
                                        <p:attrNameLst>
                                          <p:attrName>style.visibility</p:attrName>
                                        </p:attrNameLst>
                                      </p:cBhvr>
                                      <p:to>
                                        <p:strVal val="visible"/>
                                      </p:to>
                                    </p:set>
                                    <p:animEffect transition="in" filter="fade">
                                      <p:cBhvr>
                                        <p:cTn id="51" dur="1000"/>
                                        <p:tgtEl>
                                          <p:spTgt spid="27"/>
                                        </p:tgtEl>
                                      </p:cBhvr>
                                    </p:animEffect>
                                    <p:anim calcmode="lin" valueType="num">
                                      <p:cBhvr>
                                        <p:cTn id="52" dur="1000" fill="hold"/>
                                        <p:tgtEl>
                                          <p:spTgt spid="27"/>
                                        </p:tgtEl>
                                        <p:attrNameLst>
                                          <p:attrName>ppt_x</p:attrName>
                                        </p:attrNameLst>
                                      </p:cBhvr>
                                      <p:tavLst>
                                        <p:tav tm="0">
                                          <p:val>
                                            <p:strVal val="#ppt_x"/>
                                          </p:val>
                                        </p:tav>
                                        <p:tav tm="100000">
                                          <p:val>
                                            <p:strVal val="#ppt_x"/>
                                          </p:val>
                                        </p:tav>
                                      </p:tavLst>
                                    </p:anim>
                                    <p:anim calcmode="lin" valueType="num">
                                      <p:cBhvr>
                                        <p:cTn id="53" dur="1000" fill="hold"/>
                                        <p:tgtEl>
                                          <p:spTgt spid="27"/>
                                        </p:tgtEl>
                                        <p:attrNameLst>
                                          <p:attrName>ppt_y</p:attrName>
                                        </p:attrNameLst>
                                      </p:cBhvr>
                                      <p:tavLst>
                                        <p:tav tm="0">
                                          <p:val>
                                            <p:strVal val="#ppt_y+.1"/>
                                          </p:val>
                                        </p:tav>
                                        <p:tav tm="100000">
                                          <p:val>
                                            <p:strVal val="#ppt_y"/>
                                          </p:val>
                                        </p:tav>
                                      </p:tavLst>
                                    </p:anim>
                                  </p:childTnLst>
                                </p:cTn>
                              </p:par>
                            </p:childTnLst>
                          </p:cTn>
                        </p:par>
                      </p:childTnLst>
                    </p:cTn>
                  </p:par>
                  <p:par>
                    <p:cTn id="54" fill="hold">
                      <p:stCondLst>
                        <p:cond delay="indefinite"/>
                      </p:stCondLst>
                      <p:childTnLst>
                        <p:par>
                          <p:cTn id="55" fill="hold">
                            <p:stCondLst>
                              <p:cond delay="0"/>
                            </p:stCondLst>
                            <p:childTnLst>
                              <p:par>
                                <p:cTn id="56" presetID="10" presetClass="entr" presetSubtype="0" fill="hold" grpId="0" nodeType="clickEffect">
                                  <p:stCondLst>
                                    <p:cond delay="0"/>
                                  </p:stCondLst>
                                  <p:childTnLst>
                                    <p:set>
                                      <p:cBhvr>
                                        <p:cTn id="57" dur="1" fill="hold">
                                          <p:stCondLst>
                                            <p:cond delay="0"/>
                                          </p:stCondLst>
                                        </p:cTn>
                                        <p:tgtEl>
                                          <p:spTgt spid="28"/>
                                        </p:tgtEl>
                                        <p:attrNameLst>
                                          <p:attrName>style.visibility</p:attrName>
                                        </p:attrNameLst>
                                      </p:cBhvr>
                                      <p:to>
                                        <p:strVal val="visible"/>
                                      </p:to>
                                    </p:set>
                                    <p:animEffect transition="in" filter="fade">
                                      <p:cBhvr>
                                        <p:cTn id="58"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20" grpId="0"/>
      <p:bldP spid="21" grpId="0"/>
      <p:bldP spid="22" grpId="0"/>
      <p:bldP spid="23" grpId="0"/>
      <p:bldP spid="24" grpId="0" animBg="1"/>
      <p:bldP spid="25" grpId="0"/>
      <p:bldP spid="26" grpId="0" animBg="1"/>
      <p:bldP spid="27" grpId="0" animBg="1"/>
      <p:bldP spid="28"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Google Shape;222;p10">
            <a:extLst>
              <a:ext uri="{FF2B5EF4-FFF2-40B4-BE49-F238E27FC236}">
                <a16:creationId xmlns:a16="http://schemas.microsoft.com/office/drawing/2014/main" id="{31B4FE51-9FF9-46AE-93A1-AA486ECCB4B4}"/>
              </a:ext>
            </a:extLst>
          </p:cNvPr>
          <p:cNvSpPr txBox="1"/>
          <p:nvPr/>
        </p:nvSpPr>
        <p:spPr>
          <a:xfrm>
            <a:off x="0" y="572302"/>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marR="0" lvl="1" indent="0" algn="l" defTabSz="914400" rtl="0" eaLnBrk="1" fontAlgn="auto" latinLnBrk="0" hangingPunct="1">
              <a:lnSpc>
                <a:spcPct val="100000"/>
              </a:lnSpc>
              <a:spcBef>
                <a:spcPts val="0"/>
              </a:spcBef>
              <a:spcAft>
                <a:spcPts val="0"/>
              </a:spcAft>
              <a:buClr>
                <a:srgbClr val="000000"/>
              </a:buClr>
              <a:buSzPts val="6000"/>
              <a:buFont typeface="Comic Sans MS"/>
              <a:buNone/>
              <a:tabLst/>
              <a:defRPr/>
            </a:pPr>
            <a:r>
              <a:rPr kumimoji="0" lang="fr-FR" sz="3200" b="1" i="0" u="none" strike="noStrike" kern="0" cap="none" spc="0" normalizeH="0" baseline="0" dirty="0">
                <a:ln>
                  <a:noFill/>
                </a:ln>
                <a:solidFill>
                  <a:prstClr val="white"/>
                </a:solidFill>
                <a:effectLst/>
                <a:uLnTx/>
                <a:uFillTx/>
                <a:latin typeface="Comic Sans MS"/>
                <a:cs typeface="Arial"/>
                <a:sym typeface="Comic Sans MS"/>
              </a:rPr>
              <a:t>Objectifs d’apprentissage</a:t>
            </a:r>
            <a:endParaRPr kumimoji="0" lang="fr-FR" sz="3200" b="0" i="0" u="none" strike="noStrike" kern="0" cap="none" spc="0" normalizeH="0" baseline="0" dirty="0">
              <a:ln>
                <a:noFill/>
              </a:ln>
              <a:solidFill>
                <a:prstClr val="white"/>
              </a:solidFill>
              <a:effectLst/>
              <a:uLnTx/>
              <a:uFillTx/>
              <a:latin typeface="Arial"/>
              <a:cs typeface="Arial"/>
              <a:sym typeface="Comic Sans MS"/>
            </a:endParaRPr>
          </a:p>
        </p:txBody>
      </p:sp>
      <p:pic>
        <p:nvPicPr>
          <p:cNvPr id="8" name="Picture 7">
            <a:extLst>
              <a:ext uri="{FF2B5EF4-FFF2-40B4-BE49-F238E27FC236}">
                <a16:creationId xmlns:a16="http://schemas.microsoft.com/office/drawing/2014/main" id="{AE021D70-6B1B-4F47-A9F9-8349B476C988}"/>
              </a:ext>
            </a:extLst>
          </p:cNvPr>
          <p:cNvPicPr>
            <a:picLocks noChangeAspect="1"/>
          </p:cNvPicPr>
          <p:nvPr/>
        </p:nvPicPr>
        <p:blipFill>
          <a:blip r:embed="rId4"/>
          <a:srcRect/>
          <a:stretch/>
        </p:blipFill>
        <p:spPr>
          <a:xfrm flipH="1">
            <a:off x="11195089" y="106908"/>
            <a:ext cx="606363" cy="1781002"/>
          </a:xfrm>
          <a:prstGeom prst="rect">
            <a:avLst/>
          </a:prstGeom>
        </p:spPr>
      </p:pic>
      <p:sp>
        <p:nvSpPr>
          <p:cNvPr id="9" name="Google Shape;86;ga338da080d_1_6">
            <a:extLst>
              <a:ext uri="{FF2B5EF4-FFF2-40B4-BE49-F238E27FC236}">
                <a16:creationId xmlns:a16="http://schemas.microsoft.com/office/drawing/2014/main" id="{D8CC48AA-D7CE-4BD6-A9BA-C6C4132AD253}"/>
              </a:ext>
            </a:extLst>
          </p:cNvPr>
          <p:cNvSpPr txBox="1">
            <a:spLocks/>
          </p:cNvSpPr>
          <p:nvPr/>
        </p:nvSpPr>
        <p:spPr>
          <a:xfrm>
            <a:off x="195493" y="1345111"/>
            <a:ext cx="11605959" cy="5174959"/>
          </a:xfrm>
          <a:prstGeom prst="rect">
            <a:avLst/>
          </a:prstGeom>
          <a:noFill/>
          <a:ln>
            <a:noFill/>
          </a:ln>
        </p:spPr>
        <p:txBody>
          <a:bodyPr spcFirstLastPara="1" wrap="square" lIns="45700" tIns="45700" rIns="45700" bIns="45700"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457200">
              <a:lnSpc>
                <a:spcPct val="150000"/>
              </a:lnSpc>
              <a:buClr>
                <a:srgbClr val="0076A3"/>
              </a:buClr>
              <a:buSzPts val="1100"/>
            </a:pPr>
            <a:r>
              <a:rPr lang="fr-FR" sz="3200" b="1" dirty="0">
                <a:solidFill>
                  <a:srgbClr val="3A729A"/>
                </a:solidFill>
                <a:latin typeface="Comic Sans MS"/>
              </a:rPr>
              <a:t>Comparaison d’aire</a:t>
            </a:r>
            <a:endParaRPr lang="fr-FR" b="1" dirty="0">
              <a:solidFill>
                <a:srgbClr val="3A729A"/>
              </a:solidFill>
              <a:latin typeface="Comic Sans MS" panose="030F0702030302020204" pitchFamily="66" charset="0"/>
            </a:endParaRPr>
          </a:p>
          <a:p>
            <a:pPr marL="514350" lvl="7" indent="457200">
              <a:lnSpc>
                <a:spcPct val="150000"/>
              </a:lnSpc>
              <a:buClr>
                <a:srgbClr val="0076A3"/>
              </a:buClr>
              <a:buSzPct val="100000"/>
              <a:buFont typeface="Arial"/>
              <a:buAutoNum type="arabicPeriod"/>
            </a:pPr>
            <a:r>
              <a:rPr lang="fr-FR" sz="2800" dirty="0">
                <a:solidFill>
                  <a:schemeClr val="tx1">
                    <a:lumMod val="65000"/>
                    <a:lumOff val="35000"/>
                  </a:schemeClr>
                </a:solidFill>
                <a:latin typeface="Comic Sans MS"/>
              </a:rPr>
              <a:t>Effectuer des pavages</a:t>
            </a:r>
            <a:endParaRPr lang="en-US" sz="2800" dirty="0">
              <a:solidFill>
                <a:schemeClr val="tx1">
                  <a:lumMod val="65000"/>
                  <a:lumOff val="35000"/>
                </a:schemeClr>
              </a:solidFill>
              <a:latin typeface="Comic Sans MS"/>
            </a:endParaRPr>
          </a:p>
          <a:p>
            <a:pPr marL="857250" lvl="7" indent="573088">
              <a:lnSpc>
                <a:spcPct val="150000"/>
              </a:lnSpc>
              <a:buClr>
                <a:srgbClr val="0076A3"/>
              </a:buClr>
              <a:buSzPct val="100000"/>
              <a:buFont typeface="Arial" panose="020B0604020202020204" pitchFamily="34" charset="0"/>
              <a:buChar char="•"/>
            </a:pPr>
            <a:r>
              <a:rPr lang="fr-FR" sz="2400" dirty="0">
                <a:solidFill>
                  <a:prstClr val="black">
                    <a:lumMod val="65000"/>
                    <a:lumOff val="35000"/>
                  </a:prstClr>
                </a:solidFill>
                <a:latin typeface="Comic Sans MS"/>
              </a:rPr>
              <a:t>Paver un domaine</a:t>
            </a:r>
          </a:p>
          <a:p>
            <a:pPr marL="857250" lvl="7" indent="573088">
              <a:lnSpc>
                <a:spcPct val="150000"/>
              </a:lnSpc>
              <a:buClr>
                <a:srgbClr val="0076A3"/>
              </a:buClr>
              <a:buSzPct val="100000"/>
              <a:buFont typeface="Arial" panose="020B0604020202020204" pitchFamily="34" charset="0"/>
              <a:buChar char="•"/>
            </a:pPr>
            <a:r>
              <a:rPr lang="fr-FR" sz="2400" dirty="0">
                <a:solidFill>
                  <a:prstClr val="black">
                    <a:lumMod val="65000"/>
                    <a:lumOff val="35000"/>
                  </a:prstClr>
                </a:solidFill>
                <a:latin typeface="Comic Sans MS"/>
              </a:rPr>
              <a:t>Exprimer l’aire d’une surface en une unité d’aire arbitraire</a:t>
            </a:r>
          </a:p>
          <a:p>
            <a:pPr marL="857250" lvl="7" indent="573088">
              <a:lnSpc>
                <a:spcPct val="150000"/>
              </a:lnSpc>
              <a:buClr>
                <a:srgbClr val="0076A3"/>
              </a:buClr>
              <a:buSzPct val="100000"/>
              <a:buFont typeface="Arial" panose="020B0604020202020204" pitchFamily="34" charset="0"/>
              <a:buChar char="•"/>
            </a:pPr>
            <a:r>
              <a:rPr lang="fr-FR" sz="2400" dirty="0">
                <a:solidFill>
                  <a:prstClr val="black">
                    <a:lumMod val="65000"/>
                    <a:lumOff val="35000"/>
                  </a:prstClr>
                </a:solidFill>
                <a:latin typeface="Comic Sans MS"/>
              </a:rPr>
              <a:t>Encadrer l’aire d’une surface en utilisant un pavage</a:t>
            </a:r>
          </a:p>
          <a:p>
            <a:pPr marL="857250" lvl="7" indent="573088">
              <a:lnSpc>
                <a:spcPct val="150000"/>
              </a:lnSpc>
              <a:buClr>
                <a:srgbClr val="0076A3"/>
              </a:buClr>
              <a:buSzPct val="100000"/>
              <a:buFont typeface="Arial" panose="020B0604020202020204" pitchFamily="34" charset="0"/>
              <a:buChar char="•"/>
            </a:pPr>
            <a:r>
              <a:rPr lang="fr-FR" sz="2400" dirty="0">
                <a:solidFill>
                  <a:prstClr val="black">
                    <a:lumMod val="65000"/>
                    <a:lumOff val="35000"/>
                  </a:prstClr>
                </a:solidFill>
                <a:latin typeface="Comic Sans MS"/>
              </a:rPr>
              <a:t>Distinguer entre figures superposables et figures ayant même aire </a:t>
            </a:r>
          </a:p>
          <a:p>
            <a:pPr marL="857250" lvl="7" indent="573088">
              <a:lnSpc>
                <a:spcPct val="150000"/>
              </a:lnSpc>
              <a:buClr>
                <a:srgbClr val="0076A3"/>
              </a:buClr>
              <a:buSzPct val="100000"/>
              <a:buFont typeface="Arial" panose="020B0604020202020204" pitchFamily="34" charset="0"/>
              <a:buChar char="•"/>
            </a:pPr>
            <a:r>
              <a:rPr lang="fr-FR" sz="2400" dirty="0">
                <a:solidFill>
                  <a:prstClr val="black">
                    <a:lumMod val="65000"/>
                    <a:lumOff val="35000"/>
                  </a:prstClr>
                </a:solidFill>
                <a:latin typeface="Comic Sans MS"/>
              </a:rPr>
              <a:t>Exprimer une aire à l’aide de deux unités arbitraires dont on connaît le rapport</a:t>
            </a:r>
            <a:endParaRPr lang="fr-FR" sz="3200" dirty="0">
              <a:latin typeface="Comic Sans MS" panose="030F0702030302020204" pitchFamily="66" charset="0"/>
            </a:endParaRPr>
          </a:p>
          <a:p>
            <a:pPr>
              <a:spcBef>
                <a:spcPts val="1400"/>
              </a:spcBef>
              <a:buSzPts val="2200"/>
            </a:pPr>
            <a:endParaRPr lang="fr-FR" sz="3200" dirty="0">
              <a:latin typeface="Comic Sans MS" panose="030F0702030302020204" pitchFamily="66" charset="0"/>
            </a:endParaRPr>
          </a:p>
        </p:txBody>
      </p:sp>
    </p:spTree>
    <p:custDataLst>
      <p:tags r:id="rId1"/>
    </p:custDataLst>
    <p:extLst>
      <p:ext uri="{BB962C8B-B14F-4D97-AF65-F5344CB8AC3E}">
        <p14:creationId xmlns:p14="http://schemas.microsoft.com/office/powerpoint/2010/main" val="285341885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Google Shape;222;p10">
            <a:extLst>
              <a:ext uri="{FF2B5EF4-FFF2-40B4-BE49-F238E27FC236}">
                <a16:creationId xmlns:a16="http://schemas.microsoft.com/office/drawing/2014/main" id="{94193931-B556-43CF-AE49-ABE33B905FA9}"/>
              </a:ext>
            </a:extLst>
          </p:cNvPr>
          <p:cNvSpPr txBox="1"/>
          <p:nvPr/>
        </p:nvSpPr>
        <p:spPr>
          <a:xfrm>
            <a:off x="0" y="572301"/>
            <a:ext cx="12192000" cy="1077178"/>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fr-FR" sz="3200" b="1" dirty="0">
                <a:solidFill>
                  <a:schemeClr val="bg1"/>
                </a:solidFill>
                <a:latin typeface="Comic Sans MS"/>
                <a:sym typeface="Comic Sans MS"/>
              </a:rPr>
              <a:t>De combien d'unités avons-nous besoin pour paver chaque forme ?</a:t>
            </a:r>
            <a:endParaRPr lang="en-GB" sz="3200" dirty="0">
              <a:solidFill>
                <a:schemeClr val="bg1"/>
              </a:solidFill>
              <a:sym typeface="Comic Sans MS"/>
            </a:endParaRPr>
          </a:p>
        </p:txBody>
      </p:sp>
      <p:sp>
        <p:nvSpPr>
          <p:cNvPr id="31" name="Diamond 30">
            <a:extLst>
              <a:ext uri="{FF2B5EF4-FFF2-40B4-BE49-F238E27FC236}">
                <a16:creationId xmlns:a16="http://schemas.microsoft.com/office/drawing/2014/main" id="{8D5993A8-A931-B768-C9F7-47E5D44BFAD7}"/>
              </a:ext>
            </a:extLst>
          </p:cNvPr>
          <p:cNvSpPr/>
          <p:nvPr/>
        </p:nvSpPr>
        <p:spPr>
          <a:xfrm>
            <a:off x="7941188" y="2984041"/>
            <a:ext cx="740664" cy="1481328"/>
          </a:xfrm>
          <a:prstGeom prst="diamond">
            <a:avLst/>
          </a:prstGeom>
          <a:solidFill>
            <a:srgbClr val="DCEBF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3" name="Diamond 32">
            <a:extLst>
              <a:ext uri="{FF2B5EF4-FFF2-40B4-BE49-F238E27FC236}">
                <a16:creationId xmlns:a16="http://schemas.microsoft.com/office/drawing/2014/main" id="{083CDA73-D66E-3BB4-C45F-97799C664691}"/>
              </a:ext>
            </a:extLst>
          </p:cNvPr>
          <p:cNvSpPr/>
          <p:nvPr/>
        </p:nvSpPr>
        <p:spPr>
          <a:xfrm>
            <a:off x="9077802" y="3733542"/>
            <a:ext cx="740664" cy="1481328"/>
          </a:xfrm>
          <a:prstGeom prst="diamond">
            <a:avLst/>
          </a:prstGeom>
          <a:solidFill>
            <a:srgbClr val="DCEBF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4" name="Diamond 33">
            <a:extLst>
              <a:ext uri="{FF2B5EF4-FFF2-40B4-BE49-F238E27FC236}">
                <a16:creationId xmlns:a16="http://schemas.microsoft.com/office/drawing/2014/main" id="{939DE3BC-3CF7-93EC-6427-49BE4ACB9EF2}"/>
              </a:ext>
            </a:extLst>
          </p:cNvPr>
          <p:cNvSpPr/>
          <p:nvPr/>
        </p:nvSpPr>
        <p:spPr>
          <a:xfrm>
            <a:off x="9458294" y="2979977"/>
            <a:ext cx="740664" cy="1481328"/>
          </a:xfrm>
          <a:prstGeom prst="diamond">
            <a:avLst/>
          </a:prstGeom>
          <a:solidFill>
            <a:srgbClr val="DCEBF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5" name="Diamond 34">
            <a:extLst>
              <a:ext uri="{FF2B5EF4-FFF2-40B4-BE49-F238E27FC236}">
                <a16:creationId xmlns:a16="http://schemas.microsoft.com/office/drawing/2014/main" id="{C25B99A1-3A91-1A5D-7ADD-AC674CDA5178}"/>
              </a:ext>
            </a:extLst>
          </p:cNvPr>
          <p:cNvSpPr/>
          <p:nvPr/>
        </p:nvSpPr>
        <p:spPr>
          <a:xfrm>
            <a:off x="9826803" y="2226867"/>
            <a:ext cx="740664" cy="1481328"/>
          </a:xfrm>
          <a:prstGeom prst="diamond">
            <a:avLst/>
          </a:prstGeom>
          <a:solidFill>
            <a:srgbClr val="DCEBF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6" name="Diamond 35">
            <a:extLst>
              <a:ext uri="{FF2B5EF4-FFF2-40B4-BE49-F238E27FC236}">
                <a16:creationId xmlns:a16="http://schemas.microsoft.com/office/drawing/2014/main" id="{550838C0-5D2F-09F2-B46C-9F7A0ED94961}"/>
              </a:ext>
            </a:extLst>
          </p:cNvPr>
          <p:cNvSpPr/>
          <p:nvPr/>
        </p:nvSpPr>
        <p:spPr>
          <a:xfrm>
            <a:off x="8695373" y="2974897"/>
            <a:ext cx="740664" cy="1481328"/>
          </a:xfrm>
          <a:prstGeom prst="diamond">
            <a:avLst/>
          </a:prstGeom>
          <a:solidFill>
            <a:srgbClr val="DCEBF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7" name="Diamond 36">
            <a:extLst>
              <a:ext uri="{FF2B5EF4-FFF2-40B4-BE49-F238E27FC236}">
                <a16:creationId xmlns:a16="http://schemas.microsoft.com/office/drawing/2014/main" id="{8A2CE3B4-7031-ED81-3581-089F35A8A24E}"/>
              </a:ext>
            </a:extLst>
          </p:cNvPr>
          <p:cNvSpPr/>
          <p:nvPr/>
        </p:nvSpPr>
        <p:spPr>
          <a:xfrm>
            <a:off x="7564620" y="3733542"/>
            <a:ext cx="740664" cy="1481328"/>
          </a:xfrm>
          <a:prstGeom prst="diamond">
            <a:avLst/>
          </a:prstGeom>
          <a:solidFill>
            <a:srgbClr val="DCEBF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8" name="Diamond 37">
            <a:extLst>
              <a:ext uri="{FF2B5EF4-FFF2-40B4-BE49-F238E27FC236}">
                <a16:creationId xmlns:a16="http://schemas.microsoft.com/office/drawing/2014/main" id="{FB782197-BF8B-1189-AE33-9B7E34F1F79E}"/>
              </a:ext>
            </a:extLst>
          </p:cNvPr>
          <p:cNvSpPr/>
          <p:nvPr/>
        </p:nvSpPr>
        <p:spPr>
          <a:xfrm>
            <a:off x="8324329" y="2220517"/>
            <a:ext cx="740664" cy="1481328"/>
          </a:xfrm>
          <a:prstGeom prst="diamond">
            <a:avLst/>
          </a:prstGeom>
          <a:solidFill>
            <a:srgbClr val="DCEBF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0" name="TextBox 39">
            <a:extLst>
              <a:ext uri="{FF2B5EF4-FFF2-40B4-BE49-F238E27FC236}">
                <a16:creationId xmlns:a16="http://schemas.microsoft.com/office/drawing/2014/main" id="{16DF54F5-2A87-6248-F5C2-21FD7AD122FA}"/>
              </a:ext>
            </a:extLst>
          </p:cNvPr>
          <p:cNvSpPr txBox="1"/>
          <p:nvPr/>
        </p:nvSpPr>
        <p:spPr>
          <a:xfrm>
            <a:off x="1113523" y="5405623"/>
            <a:ext cx="4544327" cy="830997"/>
          </a:xfrm>
          <a:prstGeom prst="rect">
            <a:avLst/>
          </a:prstGeom>
          <a:noFill/>
        </p:spPr>
        <p:txBody>
          <a:bodyPr wrap="square">
            <a:spAutoFit/>
          </a:bodyPr>
          <a:lstStyle/>
          <a:p>
            <a:r>
              <a:rPr lang="fr-FR" sz="2400" dirty="0">
                <a:solidFill>
                  <a:schemeClr val="tx1">
                    <a:lumMod val="65000"/>
                    <a:lumOff val="35000"/>
                  </a:schemeClr>
                </a:solidFill>
                <a:latin typeface="+mn-lt"/>
                <a:ea typeface="Calibri" panose="020F0502020204030204" pitchFamily="34" charset="0"/>
                <a:cs typeface="Arial" panose="020B0604020202020204" pitchFamily="34" charset="0"/>
                <a:sym typeface="Calibri"/>
              </a:rPr>
              <a:t>Nous avons besoin de </a:t>
            </a:r>
          </a:p>
          <a:p>
            <a:r>
              <a:rPr lang="fr-FR" sz="2400" dirty="0">
                <a:solidFill>
                  <a:schemeClr val="tx1">
                    <a:lumMod val="65000"/>
                    <a:lumOff val="35000"/>
                  </a:schemeClr>
                </a:solidFill>
                <a:latin typeface="+mn-lt"/>
                <a:ea typeface="Calibri" panose="020F0502020204030204" pitchFamily="34" charset="0"/>
                <a:cs typeface="Arial" panose="020B0604020202020204" pitchFamily="34" charset="0"/>
                <a:sym typeface="Calibri"/>
              </a:rPr>
              <a:t>____ triangles.</a:t>
            </a:r>
            <a:endParaRPr lang="fr-FR" sz="2400" dirty="0"/>
          </a:p>
        </p:txBody>
      </p:sp>
      <p:sp>
        <p:nvSpPr>
          <p:cNvPr id="41" name="TextBox 40">
            <a:extLst>
              <a:ext uri="{FF2B5EF4-FFF2-40B4-BE49-F238E27FC236}">
                <a16:creationId xmlns:a16="http://schemas.microsoft.com/office/drawing/2014/main" id="{D5C836DA-EFC4-C244-EAB0-72ED26662F5C}"/>
              </a:ext>
            </a:extLst>
          </p:cNvPr>
          <p:cNvSpPr txBox="1"/>
          <p:nvPr/>
        </p:nvSpPr>
        <p:spPr>
          <a:xfrm>
            <a:off x="6610924" y="5451343"/>
            <a:ext cx="4373869" cy="830997"/>
          </a:xfrm>
          <a:prstGeom prst="rect">
            <a:avLst/>
          </a:prstGeom>
          <a:noFill/>
        </p:spPr>
        <p:txBody>
          <a:bodyPr wrap="square">
            <a:spAutoFit/>
          </a:bodyPr>
          <a:lstStyle/>
          <a:p>
            <a:r>
              <a:rPr lang="fr-FR" sz="2400" dirty="0">
                <a:solidFill>
                  <a:schemeClr val="tx1">
                    <a:lumMod val="65000"/>
                    <a:lumOff val="35000"/>
                  </a:schemeClr>
                </a:solidFill>
                <a:latin typeface="+mn-lt"/>
                <a:ea typeface="Calibri" panose="020F0502020204030204" pitchFamily="34" charset="0"/>
                <a:cs typeface="Arial" panose="020B0604020202020204" pitchFamily="34" charset="0"/>
                <a:sym typeface="Calibri"/>
              </a:rPr>
              <a:t>Nous avons besoin de </a:t>
            </a:r>
          </a:p>
          <a:p>
            <a:r>
              <a:rPr kumimoji="0" lang="fr-FR" sz="2400" i="0" u="none" strike="noStrike" kern="0" cap="none" spc="0" normalizeH="0" baseline="0" dirty="0">
                <a:ln>
                  <a:noFill/>
                </a:ln>
                <a:solidFill>
                  <a:schemeClr val="tx1">
                    <a:lumMod val="65000"/>
                    <a:lumOff val="35000"/>
                  </a:schemeClr>
                </a:solidFill>
                <a:effectLst/>
                <a:uLnTx/>
                <a:uFillTx/>
                <a:latin typeface="+mn-lt"/>
                <a:ea typeface="Calibri" panose="020F0502020204030204" pitchFamily="34" charset="0"/>
                <a:cs typeface="Arial" panose="020B0604020202020204" pitchFamily="34" charset="0"/>
                <a:sym typeface="Calibri"/>
              </a:rPr>
              <a:t>____</a:t>
            </a:r>
            <a:r>
              <a:rPr lang="fr-FR" sz="2400" dirty="0">
                <a:solidFill>
                  <a:schemeClr val="tx1">
                    <a:lumMod val="65000"/>
                    <a:lumOff val="35000"/>
                  </a:schemeClr>
                </a:solidFill>
                <a:latin typeface="+mn-lt"/>
                <a:ea typeface="Calibri" panose="020F0502020204030204" pitchFamily="34" charset="0"/>
                <a:cs typeface="Arial" panose="020B0604020202020204" pitchFamily="34" charset="0"/>
                <a:sym typeface="Calibri"/>
              </a:rPr>
              <a:t> diamants.</a:t>
            </a:r>
            <a:endParaRPr lang="fr-FR" sz="2400" dirty="0"/>
          </a:p>
        </p:txBody>
      </p:sp>
      <p:sp>
        <p:nvSpPr>
          <p:cNvPr id="42" name="Rectangle: Rounded Corners 41">
            <a:extLst>
              <a:ext uri="{FF2B5EF4-FFF2-40B4-BE49-F238E27FC236}">
                <a16:creationId xmlns:a16="http://schemas.microsoft.com/office/drawing/2014/main" id="{B77007EB-E28D-40EA-F7A6-18430A89FD6D}"/>
              </a:ext>
            </a:extLst>
          </p:cNvPr>
          <p:cNvSpPr/>
          <p:nvPr/>
        </p:nvSpPr>
        <p:spPr>
          <a:xfrm>
            <a:off x="907891" y="5517974"/>
            <a:ext cx="1387803" cy="914400"/>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a:solidFill>
                  <a:srgbClr val="74C274"/>
                </a:solidFill>
              </a:rPr>
              <a:t>8</a:t>
            </a:r>
          </a:p>
        </p:txBody>
      </p:sp>
      <p:sp>
        <p:nvSpPr>
          <p:cNvPr id="43" name="Rectangle: Rounded Corners 42">
            <a:extLst>
              <a:ext uri="{FF2B5EF4-FFF2-40B4-BE49-F238E27FC236}">
                <a16:creationId xmlns:a16="http://schemas.microsoft.com/office/drawing/2014/main" id="{0F79D977-F9D9-80EE-0784-6F1AE0785A77}"/>
              </a:ext>
            </a:extLst>
          </p:cNvPr>
          <p:cNvSpPr/>
          <p:nvPr/>
        </p:nvSpPr>
        <p:spPr>
          <a:xfrm>
            <a:off x="6428067" y="5567676"/>
            <a:ext cx="1387803" cy="914400"/>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a:solidFill>
                  <a:srgbClr val="74C274"/>
                </a:solidFill>
              </a:rPr>
              <a:t>7</a:t>
            </a:r>
          </a:p>
        </p:txBody>
      </p:sp>
      <p:pic>
        <p:nvPicPr>
          <p:cNvPr id="14" name="Graphic 13">
            <a:extLst>
              <a:ext uri="{FF2B5EF4-FFF2-40B4-BE49-F238E27FC236}">
                <a16:creationId xmlns:a16="http://schemas.microsoft.com/office/drawing/2014/main" id="{ADBD14D4-48F8-7C1D-25A2-B04E3958E1DA}"/>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952104" y="2983039"/>
            <a:ext cx="2207822" cy="1468360"/>
          </a:xfrm>
          <a:prstGeom prst="rect">
            <a:avLst/>
          </a:prstGeom>
        </p:spPr>
      </p:pic>
      <p:pic>
        <p:nvPicPr>
          <p:cNvPr id="15" name="Graphic 14">
            <a:extLst>
              <a:ext uri="{FF2B5EF4-FFF2-40B4-BE49-F238E27FC236}">
                <a16:creationId xmlns:a16="http://schemas.microsoft.com/office/drawing/2014/main" id="{1467396B-8EE2-1B0E-D761-B5468E79DF6B}"/>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6448999" y="2230042"/>
            <a:ext cx="4496895" cy="2994353"/>
          </a:xfrm>
          <a:prstGeom prst="rect">
            <a:avLst/>
          </a:prstGeom>
        </p:spPr>
      </p:pic>
      <p:pic>
        <p:nvPicPr>
          <p:cNvPr id="16" name="Graphic 15">
            <a:extLst>
              <a:ext uri="{FF2B5EF4-FFF2-40B4-BE49-F238E27FC236}">
                <a16:creationId xmlns:a16="http://schemas.microsoft.com/office/drawing/2014/main" id="{8DCCC30B-5235-AB5A-ED37-D3E352FC3630}"/>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805801" y="2230042"/>
            <a:ext cx="4496895" cy="2994353"/>
          </a:xfrm>
          <a:prstGeom prst="rect">
            <a:avLst/>
          </a:prstGeom>
        </p:spPr>
      </p:pic>
    </p:spTree>
    <p:custDataLst>
      <p:tags r:id="rId1"/>
    </p:custDataLst>
    <p:extLst>
      <p:ext uri="{BB962C8B-B14F-4D97-AF65-F5344CB8AC3E}">
        <p14:creationId xmlns:p14="http://schemas.microsoft.com/office/powerpoint/2010/main" val="7931643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2"/>
                                        </p:tgtEl>
                                        <p:attrNameLst>
                                          <p:attrName>style.visibility</p:attrName>
                                        </p:attrNameLst>
                                      </p:cBhvr>
                                      <p:to>
                                        <p:strVal val="visible"/>
                                      </p:to>
                                    </p:set>
                                    <p:animEffect transition="in" filter="fade">
                                      <p:cBhvr>
                                        <p:cTn id="7" dur="500"/>
                                        <p:tgtEl>
                                          <p:spTgt spid="4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43"/>
                                        </p:tgtEl>
                                        <p:attrNameLst>
                                          <p:attrName>style.visibility</p:attrName>
                                        </p:attrNameLst>
                                      </p:cBhvr>
                                      <p:to>
                                        <p:strVal val="visible"/>
                                      </p:to>
                                    </p:set>
                                    <p:animEffect transition="in" filter="fade">
                                      <p:cBhvr>
                                        <p:cTn id="12"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p:bldP spid="43"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Google Shape;222;p10">
            <a:extLst>
              <a:ext uri="{FF2B5EF4-FFF2-40B4-BE49-F238E27FC236}">
                <a16:creationId xmlns:a16="http://schemas.microsoft.com/office/drawing/2014/main" id="{94193931-B556-43CF-AE49-ABE33B905FA9}"/>
              </a:ext>
            </a:extLst>
          </p:cNvPr>
          <p:cNvSpPr txBox="1"/>
          <p:nvPr/>
        </p:nvSpPr>
        <p:spPr>
          <a:xfrm>
            <a:off x="0" y="572301"/>
            <a:ext cx="12192000" cy="1077178"/>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fr-FR" sz="3200" b="1" dirty="0">
                <a:solidFill>
                  <a:schemeClr val="bg1"/>
                </a:solidFill>
                <a:latin typeface="Comic Sans MS"/>
                <a:sym typeface="Comic Sans MS"/>
              </a:rPr>
              <a:t>De combien de triangles/diamants environ avons-nous besoin pour paver chaque forme ?</a:t>
            </a:r>
            <a:endParaRPr lang="en-GB" sz="3200" dirty="0">
              <a:solidFill>
                <a:schemeClr val="bg1"/>
              </a:solidFill>
              <a:sym typeface="Comic Sans MS"/>
            </a:endParaRPr>
          </a:p>
        </p:txBody>
      </p:sp>
      <p:sp>
        <p:nvSpPr>
          <p:cNvPr id="40" name="TextBox 39">
            <a:extLst>
              <a:ext uri="{FF2B5EF4-FFF2-40B4-BE49-F238E27FC236}">
                <a16:creationId xmlns:a16="http://schemas.microsoft.com/office/drawing/2014/main" id="{16DF54F5-2A87-6248-F5C2-21FD7AD122FA}"/>
              </a:ext>
            </a:extLst>
          </p:cNvPr>
          <p:cNvSpPr txBox="1"/>
          <p:nvPr/>
        </p:nvSpPr>
        <p:spPr>
          <a:xfrm>
            <a:off x="927000" y="5243615"/>
            <a:ext cx="4479389" cy="830997"/>
          </a:xfrm>
          <a:prstGeom prst="rect">
            <a:avLst/>
          </a:prstGeom>
          <a:noFill/>
        </p:spPr>
        <p:txBody>
          <a:bodyPr wrap="square">
            <a:spAutoFit/>
          </a:bodyPr>
          <a:lstStyle/>
          <a:p>
            <a:r>
              <a:rPr lang="fr-FR" sz="2400" dirty="0">
                <a:solidFill>
                  <a:schemeClr val="tx1">
                    <a:lumMod val="65000"/>
                    <a:lumOff val="35000"/>
                  </a:schemeClr>
                </a:solidFill>
                <a:latin typeface="+mn-lt"/>
                <a:ea typeface="Calibri" panose="020F0502020204030204" pitchFamily="34" charset="0"/>
                <a:cs typeface="Arial" panose="020B0604020202020204" pitchFamily="34" charset="0"/>
                <a:sym typeface="Calibri"/>
              </a:rPr>
              <a:t>Nous avons besoin environ de ____ triangles</a:t>
            </a:r>
            <a:r>
              <a:rPr lang="en-US" sz="2400" dirty="0">
                <a:solidFill>
                  <a:schemeClr val="tx1">
                    <a:lumMod val="65000"/>
                    <a:lumOff val="35000"/>
                  </a:schemeClr>
                </a:solidFill>
                <a:latin typeface="+mn-lt"/>
                <a:ea typeface="Calibri" panose="020F0502020204030204" pitchFamily="34" charset="0"/>
                <a:cs typeface="Arial" panose="020B0604020202020204" pitchFamily="34" charset="0"/>
                <a:sym typeface="Calibri"/>
              </a:rPr>
              <a:t>.</a:t>
            </a:r>
            <a:endParaRPr lang="en-US" sz="2400" dirty="0"/>
          </a:p>
        </p:txBody>
      </p:sp>
      <p:sp>
        <p:nvSpPr>
          <p:cNvPr id="41" name="TextBox 40">
            <a:extLst>
              <a:ext uri="{FF2B5EF4-FFF2-40B4-BE49-F238E27FC236}">
                <a16:creationId xmlns:a16="http://schemas.microsoft.com/office/drawing/2014/main" id="{D5C836DA-EFC4-C244-EAB0-72ED26662F5C}"/>
              </a:ext>
            </a:extLst>
          </p:cNvPr>
          <p:cNvSpPr txBox="1"/>
          <p:nvPr/>
        </p:nvSpPr>
        <p:spPr>
          <a:xfrm>
            <a:off x="5659816" y="5234173"/>
            <a:ext cx="5881395" cy="830997"/>
          </a:xfrm>
          <a:prstGeom prst="rect">
            <a:avLst/>
          </a:prstGeom>
          <a:noFill/>
        </p:spPr>
        <p:txBody>
          <a:bodyPr wrap="square">
            <a:spAutoFit/>
          </a:bodyPr>
          <a:lstStyle/>
          <a:p>
            <a:r>
              <a:rPr lang="fr-FR" sz="2400" dirty="0">
                <a:solidFill>
                  <a:schemeClr val="tx1">
                    <a:lumMod val="65000"/>
                    <a:lumOff val="35000"/>
                  </a:schemeClr>
                </a:solidFill>
                <a:latin typeface="+mn-lt"/>
                <a:ea typeface="Calibri" panose="020F0502020204030204" pitchFamily="34" charset="0"/>
                <a:cs typeface="Arial" panose="020B0604020202020204" pitchFamily="34" charset="0"/>
                <a:sym typeface="Calibri"/>
              </a:rPr>
              <a:t>Nous avons besoin environ de</a:t>
            </a:r>
          </a:p>
          <a:p>
            <a:r>
              <a:rPr lang="fr-FR" sz="2400" dirty="0">
                <a:solidFill>
                  <a:schemeClr val="tx1">
                    <a:lumMod val="65000"/>
                    <a:lumOff val="35000"/>
                  </a:schemeClr>
                </a:solidFill>
                <a:latin typeface="+mn-lt"/>
                <a:ea typeface="Calibri" panose="020F0502020204030204" pitchFamily="34" charset="0"/>
                <a:cs typeface="Arial" panose="020B0604020202020204" pitchFamily="34" charset="0"/>
                <a:sym typeface="Calibri"/>
              </a:rPr>
              <a:t> ____ diamants.</a:t>
            </a:r>
            <a:endParaRPr lang="en-US" sz="2400" dirty="0"/>
          </a:p>
        </p:txBody>
      </p:sp>
      <p:sp>
        <p:nvSpPr>
          <p:cNvPr id="42" name="Rectangle: Rounded Corners 41">
            <a:extLst>
              <a:ext uri="{FF2B5EF4-FFF2-40B4-BE49-F238E27FC236}">
                <a16:creationId xmlns:a16="http://schemas.microsoft.com/office/drawing/2014/main" id="{B77007EB-E28D-40EA-F7A6-18430A89FD6D}"/>
              </a:ext>
            </a:extLst>
          </p:cNvPr>
          <p:cNvSpPr/>
          <p:nvPr/>
        </p:nvSpPr>
        <p:spPr>
          <a:xfrm>
            <a:off x="712206" y="5374261"/>
            <a:ext cx="1387803" cy="914400"/>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a:solidFill>
                  <a:srgbClr val="74C274"/>
                </a:solidFill>
              </a:rPr>
              <a:t>7</a:t>
            </a:r>
          </a:p>
        </p:txBody>
      </p:sp>
      <p:sp>
        <p:nvSpPr>
          <p:cNvPr id="43" name="Rectangle: Rounded Corners 42">
            <a:extLst>
              <a:ext uri="{FF2B5EF4-FFF2-40B4-BE49-F238E27FC236}">
                <a16:creationId xmlns:a16="http://schemas.microsoft.com/office/drawing/2014/main" id="{0F79D977-F9D9-80EE-0784-6F1AE0785A77}"/>
              </a:ext>
            </a:extLst>
          </p:cNvPr>
          <p:cNvSpPr/>
          <p:nvPr/>
        </p:nvSpPr>
        <p:spPr>
          <a:xfrm>
            <a:off x="8162701" y="5021919"/>
            <a:ext cx="1387803" cy="914400"/>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b="1" dirty="0">
              <a:solidFill>
                <a:srgbClr val="74C274"/>
              </a:solidFill>
            </a:endParaRPr>
          </a:p>
        </p:txBody>
      </p:sp>
      <p:sp>
        <p:nvSpPr>
          <p:cNvPr id="6" name="Heart 5">
            <a:extLst>
              <a:ext uri="{FF2B5EF4-FFF2-40B4-BE49-F238E27FC236}">
                <a16:creationId xmlns:a16="http://schemas.microsoft.com/office/drawing/2014/main" id="{58497D17-2D84-D763-A309-2541EE31E827}"/>
              </a:ext>
            </a:extLst>
          </p:cNvPr>
          <p:cNvSpPr/>
          <p:nvPr/>
        </p:nvSpPr>
        <p:spPr>
          <a:xfrm>
            <a:off x="2738987" y="2769973"/>
            <a:ext cx="1387803" cy="2288329"/>
          </a:xfrm>
          <a:prstGeom prst="heart">
            <a:avLst/>
          </a:prstGeom>
          <a:solidFill>
            <a:srgbClr val="DCEBF3"/>
          </a:solidFill>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ectangle: Rounded Corners 12">
            <a:extLst>
              <a:ext uri="{FF2B5EF4-FFF2-40B4-BE49-F238E27FC236}">
                <a16:creationId xmlns:a16="http://schemas.microsoft.com/office/drawing/2014/main" id="{DFB99B19-8C6D-2CDE-23E8-15C430064E71}"/>
              </a:ext>
            </a:extLst>
          </p:cNvPr>
          <p:cNvSpPr/>
          <p:nvPr/>
        </p:nvSpPr>
        <p:spPr>
          <a:xfrm>
            <a:off x="5552010" y="5347591"/>
            <a:ext cx="1387803" cy="914400"/>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a:solidFill>
                  <a:srgbClr val="74C274"/>
                </a:solidFill>
              </a:rPr>
              <a:t>12</a:t>
            </a:r>
          </a:p>
        </p:txBody>
      </p:sp>
      <p:sp>
        <p:nvSpPr>
          <p:cNvPr id="9" name="Parallelogram 8">
            <a:extLst>
              <a:ext uri="{FF2B5EF4-FFF2-40B4-BE49-F238E27FC236}">
                <a16:creationId xmlns:a16="http://schemas.microsoft.com/office/drawing/2014/main" id="{02F4CD97-4AFE-D6B7-2EB9-F74FBC0B3059}"/>
              </a:ext>
            </a:extLst>
          </p:cNvPr>
          <p:cNvSpPr/>
          <p:nvPr/>
        </p:nvSpPr>
        <p:spPr>
          <a:xfrm>
            <a:off x="6338824" y="2336781"/>
            <a:ext cx="3310002" cy="2656911"/>
          </a:xfrm>
          <a:prstGeom prst="parallelogram">
            <a:avLst>
              <a:gd name="adj" fmla="val 49313"/>
            </a:avLst>
          </a:prstGeom>
          <a:solidFill>
            <a:srgbClr val="DCEBF3"/>
          </a:solidFill>
          <a:ln w="3175">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8" name="Graphic 7">
            <a:extLst>
              <a:ext uri="{FF2B5EF4-FFF2-40B4-BE49-F238E27FC236}">
                <a16:creationId xmlns:a16="http://schemas.microsoft.com/office/drawing/2014/main" id="{45140608-6EDB-3389-2BB7-3E6E182ABE17}"/>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195452" y="2058592"/>
            <a:ext cx="4496895" cy="2994353"/>
          </a:xfrm>
          <a:prstGeom prst="rect">
            <a:avLst/>
          </a:prstGeom>
        </p:spPr>
      </p:pic>
      <p:pic>
        <p:nvPicPr>
          <p:cNvPr id="7" name="Graphic 6">
            <a:extLst>
              <a:ext uri="{FF2B5EF4-FFF2-40B4-BE49-F238E27FC236}">
                <a16:creationId xmlns:a16="http://schemas.microsoft.com/office/drawing/2014/main" id="{F3380042-4B68-A976-9C9D-F55AD5A40544}"/>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6338823" y="2336780"/>
            <a:ext cx="4657725" cy="2667000"/>
          </a:xfrm>
          <a:prstGeom prst="rect">
            <a:avLst/>
          </a:prstGeom>
        </p:spPr>
      </p:pic>
    </p:spTree>
    <p:custDataLst>
      <p:tags r:id="rId1"/>
    </p:custDataLst>
    <p:extLst>
      <p:ext uri="{BB962C8B-B14F-4D97-AF65-F5344CB8AC3E}">
        <p14:creationId xmlns:p14="http://schemas.microsoft.com/office/powerpoint/2010/main" val="39260472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2"/>
                                        </p:tgtEl>
                                        <p:attrNameLst>
                                          <p:attrName>style.visibility</p:attrName>
                                        </p:attrNameLst>
                                      </p:cBhvr>
                                      <p:to>
                                        <p:strVal val="visible"/>
                                      </p:to>
                                    </p:set>
                                    <p:animEffect transition="in" filter="fade">
                                      <p:cBhvr>
                                        <p:cTn id="7" dur="500"/>
                                        <p:tgtEl>
                                          <p:spTgt spid="4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nodePh="1">
                                  <p:stCondLst>
                                    <p:cond delay="0"/>
                                  </p:stCondLst>
                                  <p:endCondLst>
                                    <p:cond evt="begin" delay="0">
                                      <p:tn val="10"/>
                                    </p:cond>
                                  </p:endCondLst>
                                  <p:childTnLst>
                                    <p:set>
                                      <p:cBhvr>
                                        <p:cTn id="11" dur="1" fill="hold">
                                          <p:stCondLst>
                                            <p:cond delay="0"/>
                                          </p:stCondLst>
                                        </p:cTn>
                                        <p:tgtEl>
                                          <p:spTgt spid="43"/>
                                        </p:tgtEl>
                                        <p:attrNameLst>
                                          <p:attrName>style.visibility</p:attrName>
                                        </p:attrNameLst>
                                      </p:cBhvr>
                                      <p:to>
                                        <p:strVal val="visible"/>
                                      </p:to>
                                    </p:set>
                                    <p:animEffect transition="in" filter="fade">
                                      <p:cBhvr>
                                        <p:cTn id="12" dur="500"/>
                                        <p:tgtEl>
                                          <p:spTgt spid="43"/>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3"/>
                                        </p:tgtEl>
                                        <p:attrNameLst>
                                          <p:attrName>style.visibility</p:attrName>
                                        </p:attrNameLst>
                                      </p:cBhvr>
                                      <p:to>
                                        <p:strVal val="visible"/>
                                      </p:to>
                                    </p:set>
                                    <p:animEffect transition="in" filter="fade">
                                      <p:cBhvr>
                                        <p:cTn id="17"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p:bldP spid="43" grpId="0"/>
      <p:bldP spid="13"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414" y="0"/>
            <a:ext cx="12181172" cy="6858000"/>
          </a:xfrm>
          <a:prstGeom prst="rect">
            <a:avLst/>
          </a:prstGeom>
        </p:spPr>
      </p:pic>
      <p:sp>
        <p:nvSpPr>
          <p:cNvPr id="3" name="Rectangle 2"/>
          <p:cNvSpPr/>
          <p:nvPr/>
        </p:nvSpPr>
        <p:spPr>
          <a:xfrm>
            <a:off x="4488873" y="2709949"/>
            <a:ext cx="3175462" cy="53201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4" name="TextBox 3"/>
          <p:cNvSpPr txBox="1"/>
          <p:nvPr/>
        </p:nvSpPr>
        <p:spPr>
          <a:xfrm>
            <a:off x="4471792" y="2755726"/>
            <a:ext cx="3294345" cy="584775"/>
          </a:xfrm>
          <a:prstGeom prst="rect">
            <a:avLst/>
          </a:prstGeom>
          <a:noFill/>
        </p:spPr>
        <p:txBody>
          <a:bodyPr wrap="square" rtlCol="0">
            <a:spAutoFit/>
          </a:bodyPr>
          <a:lstStyle/>
          <a:p>
            <a:r>
              <a:rPr lang="fr-FR" sz="3200" b="1" dirty="0">
                <a:solidFill>
                  <a:srgbClr val="184190"/>
                </a:solidFill>
              </a:rPr>
              <a:t>MERCI À VOUS</a:t>
            </a:r>
          </a:p>
        </p:txBody>
      </p:sp>
    </p:spTree>
    <p:custDataLst>
      <p:tags r:id="rId1"/>
    </p:custDataLst>
    <p:extLst>
      <p:ext uri="{BB962C8B-B14F-4D97-AF65-F5344CB8AC3E}">
        <p14:creationId xmlns:p14="http://schemas.microsoft.com/office/powerpoint/2010/main" val="112239051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Google Shape;86;ga338da080d_1_6">
            <a:extLst>
              <a:ext uri="{FF2B5EF4-FFF2-40B4-BE49-F238E27FC236}">
                <a16:creationId xmlns:a16="http://schemas.microsoft.com/office/drawing/2014/main" id="{9048CBE8-CBEB-4DEC-A965-A3E9E86F0D30}"/>
              </a:ext>
            </a:extLst>
          </p:cNvPr>
          <p:cNvSpPr txBox="1">
            <a:spLocks/>
          </p:cNvSpPr>
          <p:nvPr/>
        </p:nvSpPr>
        <p:spPr>
          <a:xfrm>
            <a:off x="492125" y="1157036"/>
            <a:ext cx="11207750" cy="3676650"/>
          </a:xfrm>
          <a:prstGeom prst="rect">
            <a:avLst/>
          </a:prstGeom>
          <a:noFill/>
          <a:ln>
            <a:noFill/>
          </a:ln>
        </p:spPr>
        <p:txBody>
          <a:bodyPr spcFirstLastPara="1" wrap="square" lIns="45700" tIns="45700" rIns="45700" bIns="45700"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buClr>
                <a:schemeClr val="dk1"/>
              </a:buClr>
              <a:buSzPts val="1100"/>
            </a:pPr>
            <a:endParaRPr lang="fr-FR" b="1" dirty="0">
              <a:solidFill>
                <a:srgbClr val="3A729A"/>
              </a:solidFill>
              <a:latin typeface="Comic Sans MS" panose="030F0702030302020204" pitchFamily="66" charset="0"/>
            </a:endParaRPr>
          </a:p>
          <a:p>
            <a:pPr marL="457200" indent="-514350">
              <a:lnSpc>
                <a:spcPct val="120000"/>
              </a:lnSpc>
              <a:spcBef>
                <a:spcPts val="600"/>
              </a:spcBef>
              <a:spcAft>
                <a:spcPts val="600"/>
              </a:spcAft>
              <a:buClr>
                <a:schemeClr val="accent2">
                  <a:lumMod val="75000"/>
                </a:schemeClr>
              </a:buClr>
              <a:buSzPct val="100000"/>
              <a:buFont typeface="Arial" panose="020B0604020202020204" pitchFamily="34" charset="0"/>
              <a:buChar char="•"/>
            </a:pPr>
            <a:r>
              <a:rPr lang="fr-FR" sz="2800" dirty="0">
                <a:solidFill>
                  <a:schemeClr val="tx1">
                    <a:lumMod val="65000"/>
                    <a:lumOff val="35000"/>
                  </a:schemeClr>
                </a:solidFill>
                <a:latin typeface="Comic Sans MS" panose="030F0702030302020204" pitchFamily="66" charset="0"/>
              </a:rPr>
              <a:t>Compléter le dessin d'un carré, d'un rectangle, d'un parallélogramme et d'un losange connaissant deux côtés consécutifs. </a:t>
            </a:r>
          </a:p>
          <a:p>
            <a:pPr marL="457200" indent="-514350">
              <a:lnSpc>
                <a:spcPct val="120000"/>
              </a:lnSpc>
              <a:spcBef>
                <a:spcPts val="600"/>
              </a:spcBef>
              <a:spcAft>
                <a:spcPts val="600"/>
              </a:spcAft>
              <a:buClr>
                <a:schemeClr val="accent2">
                  <a:lumMod val="75000"/>
                </a:schemeClr>
              </a:buClr>
              <a:buSzPct val="100000"/>
              <a:buFont typeface="Arial" panose="020B0604020202020204" pitchFamily="34" charset="0"/>
              <a:buChar char="•"/>
            </a:pPr>
            <a:r>
              <a:rPr lang="fr-FR" sz="2800" dirty="0">
                <a:solidFill>
                  <a:schemeClr val="tx1">
                    <a:lumMod val="65000"/>
                    <a:lumOff val="35000"/>
                  </a:schemeClr>
                </a:solidFill>
                <a:latin typeface="Comic Sans MS" panose="030F0702030302020204" pitchFamily="66" charset="0"/>
              </a:rPr>
              <a:t>Classer les quadrilatères selon la congruence des côtés.</a:t>
            </a:r>
          </a:p>
          <a:p>
            <a:pPr marL="457200" indent="-514350">
              <a:lnSpc>
                <a:spcPct val="120000"/>
              </a:lnSpc>
              <a:spcBef>
                <a:spcPts val="600"/>
              </a:spcBef>
              <a:spcAft>
                <a:spcPts val="600"/>
              </a:spcAft>
              <a:buClr>
                <a:schemeClr val="accent2">
                  <a:lumMod val="75000"/>
                </a:schemeClr>
              </a:buClr>
              <a:buSzPct val="100000"/>
              <a:buFont typeface="Arial" panose="020B0604020202020204" pitchFamily="34" charset="0"/>
              <a:buChar char="•"/>
            </a:pPr>
            <a:r>
              <a:rPr lang="fr-FR" sz="2800" dirty="0">
                <a:solidFill>
                  <a:schemeClr val="tx1">
                    <a:lumMod val="65000"/>
                    <a:lumOff val="35000"/>
                  </a:schemeClr>
                </a:solidFill>
                <a:latin typeface="Comic Sans MS" panose="030F0702030302020204" pitchFamily="66" charset="0"/>
              </a:rPr>
              <a:t>Calculer le périmètre d'un polygone.</a:t>
            </a:r>
          </a:p>
          <a:p>
            <a:pPr marL="457200" indent="-514350">
              <a:lnSpc>
                <a:spcPct val="120000"/>
              </a:lnSpc>
              <a:spcBef>
                <a:spcPts val="600"/>
              </a:spcBef>
              <a:spcAft>
                <a:spcPts val="600"/>
              </a:spcAft>
              <a:buClr>
                <a:schemeClr val="accent2">
                  <a:lumMod val="75000"/>
                </a:schemeClr>
              </a:buClr>
              <a:buSzPct val="100000"/>
              <a:buFont typeface="Arial" panose="020B0604020202020204" pitchFamily="34" charset="0"/>
              <a:buChar char="•"/>
            </a:pPr>
            <a:r>
              <a:rPr lang="fr-FR" sz="2800" dirty="0">
                <a:solidFill>
                  <a:schemeClr val="tx1">
                    <a:lumMod val="65000"/>
                    <a:lumOff val="35000"/>
                  </a:schemeClr>
                </a:solidFill>
                <a:latin typeface="Comic Sans MS" panose="030F0702030302020204" pitchFamily="66" charset="0"/>
              </a:rPr>
              <a:t>Calculer la mesure d'un côté d'un polygone connaissant son périmètre et les mesures des autres côtés.</a:t>
            </a:r>
          </a:p>
        </p:txBody>
      </p:sp>
      <p:sp>
        <p:nvSpPr>
          <p:cNvPr id="2" name="Google Shape;222;p10">
            <a:extLst>
              <a:ext uri="{FF2B5EF4-FFF2-40B4-BE49-F238E27FC236}">
                <a16:creationId xmlns:a16="http://schemas.microsoft.com/office/drawing/2014/main" id="{6B9C3EBC-2C57-4326-94F8-C0862B63C88C}"/>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fr-FR" sz="3200" b="1" dirty="0">
                <a:solidFill>
                  <a:schemeClr val="bg1"/>
                </a:solidFill>
                <a:latin typeface="Comic Sans MS"/>
                <a:sym typeface="Comic Sans MS"/>
              </a:rPr>
              <a:t>Prérequis</a:t>
            </a:r>
            <a:endParaRPr lang="fr-FR" sz="3200" dirty="0">
              <a:solidFill>
                <a:schemeClr val="bg1"/>
              </a:solidFill>
              <a:sym typeface="Comic Sans MS"/>
            </a:endParaRPr>
          </a:p>
        </p:txBody>
      </p:sp>
      <p:pic>
        <p:nvPicPr>
          <p:cNvPr id="7" name="Picture 6">
            <a:extLst>
              <a:ext uri="{FF2B5EF4-FFF2-40B4-BE49-F238E27FC236}">
                <a16:creationId xmlns:a16="http://schemas.microsoft.com/office/drawing/2014/main" id="{33627537-D060-4973-85E5-FD275204AA79}"/>
              </a:ext>
            </a:extLst>
          </p:cNvPr>
          <p:cNvPicPr>
            <a:picLocks noChangeAspect="1"/>
          </p:cNvPicPr>
          <p:nvPr/>
        </p:nvPicPr>
        <p:blipFill>
          <a:blip r:embed="rId4"/>
          <a:srcRect/>
          <a:stretch/>
        </p:blipFill>
        <p:spPr>
          <a:xfrm flipH="1">
            <a:off x="11195089" y="106908"/>
            <a:ext cx="606363" cy="1781002"/>
          </a:xfrm>
          <a:prstGeom prst="rect">
            <a:avLst/>
          </a:prstGeom>
        </p:spPr>
      </p:pic>
    </p:spTree>
    <p:custDataLst>
      <p:tags r:id="rId1"/>
    </p:custDataLst>
    <p:extLst>
      <p:ext uri="{BB962C8B-B14F-4D97-AF65-F5344CB8AC3E}">
        <p14:creationId xmlns:p14="http://schemas.microsoft.com/office/powerpoint/2010/main" val="327141321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16">
            <a:extLst>
              <a:ext uri="{FF2B5EF4-FFF2-40B4-BE49-F238E27FC236}">
                <a16:creationId xmlns:a16="http://schemas.microsoft.com/office/drawing/2014/main" id="{CA51C952-C661-4093-BFF2-E8243ABD09A0}"/>
              </a:ext>
            </a:extLst>
          </p:cNvPr>
          <p:cNvSpPr>
            <a:spLocks noChangeArrowheads="1"/>
          </p:cNvSpPr>
          <p:nvPr/>
        </p:nvSpPr>
        <p:spPr bwMode="gray">
          <a:xfrm>
            <a:off x="448909" y="1970773"/>
            <a:ext cx="3734104" cy="4728364"/>
          </a:xfrm>
          <a:prstGeom prst="rect">
            <a:avLst/>
          </a:prstGeom>
          <a:solidFill>
            <a:schemeClr val="bg1"/>
          </a:solidFill>
          <a:ln w="9525">
            <a:solidFill>
              <a:schemeClr val="tx1"/>
            </a:solidFill>
            <a:miter lim="800000"/>
            <a:headEnd/>
            <a:tailEnd/>
          </a:ln>
          <a:effectLst>
            <a:outerShdw blurRad="63500" dist="38099" dir="2700000" algn="ctr" rotWithShape="0">
              <a:srgbClr val="000000">
                <a:alpha val="74998"/>
              </a:srgbClr>
            </a:outerShdw>
          </a:effectLst>
        </p:spPr>
        <p:txBody>
          <a:bodyPr lIns="72000" tIns="36000" rIns="72000" bIns="36000" anchor="ctr"/>
          <a:lstStyle/>
          <a:p>
            <a:pPr>
              <a:spcBef>
                <a:spcPts val="300"/>
              </a:spcBef>
              <a:buClr>
                <a:schemeClr val="accent3">
                  <a:lumMod val="50000"/>
                </a:schemeClr>
              </a:buClr>
              <a:buSzPct val="100000"/>
            </a:pPr>
            <a:r>
              <a:rPr lang="fr-FR" sz="1600" b="1" dirty="0">
                <a:solidFill>
                  <a:schemeClr val="tx1">
                    <a:lumMod val="65000"/>
                    <a:lumOff val="35000"/>
                  </a:schemeClr>
                </a:solidFill>
                <a:latin typeface="Comic Sans MS" panose="030F0702030302020204" pitchFamily="66" charset="0"/>
                <a:sym typeface="Calibri"/>
              </a:rPr>
              <a:t>Connectivité</a:t>
            </a:r>
          </a:p>
          <a:p>
            <a:pPr marL="285750" indent="-285750">
              <a:buClr>
                <a:schemeClr val="accent2">
                  <a:lumMod val="75000"/>
                </a:schemeClr>
              </a:buClr>
              <a:buSzPct val="100000"/>
              <a:buFont typeface="Arial" panose="020B0604020202020204" pitchFamily="34" charset="0"/>
              <a:buChar char="•"/>
            </a:pPr>
            <a:r>
              <a:rPr lang="fr-FR" dirty="0">
                <a:solidFill>
                  <a:schemeClr val="tx1">
                    <a:lumMod val="65000"/>
                    <a:lumOff val="35000"/>
                  </a:schemeClr>
                </a:solidFill>
                <a:latin typeface="Comic Sans MS" panose="030F0702030302020204" pitchFamily="66" charset="0"/>
                <a:sym typeface="Calibri"/>
              </a:rPr>
              <a:t>Les élèves appliqueront leurs connaissances dans des activités basées sur des situations de la vie réelle. </a:t>
            </a:r>
          </a:p>
          <a:p>
            <a:pPr marL="285750" indent="-285750">
              <a:buClr>
                <a:schemeClr val="accent2">
                  <a:lumMod val="75000"/>
                </a:schemeClr>
              </a:buClr>
              <a:buSzPct val="100000"/>
              <a:buFont typeface="Arial" panose="020B0604020202020204" pitchFamily="34" charset="0"/>
              <a:buChar char="•"/>
            </a:pPr>
            <a:r>
              <a:rPr lang="fr-FR" dirty="0">
                <a:solidFill>
                  <a:schemeClr val="tx1">
                    <a:lumMod val="65000"/>
                    <a:lumOff val="35000"/>
                  </a:schemeClr>
                </a:solidFill>
                <a:latin typeface="Comic Sans MS" panose="030F0702030302020204" pitchFamily="66" charset="0"/>
                <a:sym typeface="Calibri"/>
              </a:rPr>
              <a:t>Ils comprendront comment les mathématiques sont liées à la vie réelle. </a:t>
            </a:r>
          </a:p>
          <a:p>
            <a:pPr>
              <a:spcBef>
                <a:spcPts val="300"/>
              </a:spcBef>
              <a:buClr>
                <a:schemeClr val="accent3">
                  <a:lumMod val="50000"/>
                </a:schemeClr>
              </a:buClr>
              <a:buSzPct val="100000"/>
            </a:pPr>
            <a:r>
              <a:rPr lang="fr-FR" sz="1600" b="1" dirty="0">
                <a:solidFill>
                  <a:schemeClr val="tx1">
                    <a:lumMod val="65000"/>
                    <a:lumOff val="35000"/>
                  </a:schemeClr>
                </a:solidFill>
                <a:latin typeface="Comic Sans MS" panose="030F0702030302020204" pitchFamily="66" charset="0"/>
                <a:sym typeface="Calibri"/>
              </a:rPr>
              <a:t>Inclusion</a:t>
            </a:r>
          </a:p>
          <a:p>
            <a:pPr marL="285750" indent="-285750">
              <a:spcBef>
                <a:spcPts val="300"/>
              </a:spcBef>
              <a:buClr>
                <a:schemeClr val="accent3">
                  <a:lumMod val="50000"/>
                </a:schemeClr>
              </a:buClr>
              <a:buSzPct val="100000"/>
              <a:buFont typeface="Arial" panose="020B0604020202020204" pitchFamily="34" charset="0"/>
              <a:buChar char="•"/>
            </a:pPr>
            <a:r>
              <a:rPr lang="fr-FR" dirty="0">
                <a:solidFill>
                  <a:schemeClr val="tx1">
                    <a:lumMod val="65000"/>
                    <a:lumOff val="35000"/>
                  </a:schemeClr>
                </a:solidFill>
                <a:latin typeface="Comic Sans MS" panose="030F0702030302020204" pitchFamily="66" charset="0"/>
                <a:sym typeface="Calibri"/>
              </a:rPr>
              <a:t>La conception universelle de l’apprentissage qui guide la planification des leçons.</a:t>
            </a:r>
          </a:p>
          <a:p>
            <a:pPr marL="285750" indent="-285750">
              <a:spcBef>
                <a:spcPts val="300"/>
              </a:spcBef>
              <a:buClr>
                <a:schemeClr val="accent3">
                  <a:lumMod val="50000"/>
                </a:schemeClr>
              </a:buClr>
              <a:buSzPct val="100000"/>
              <a:buFont typeface="Arial" panose="020B0604020202020204" pitchFamily="34" charset="0"/>
              <a:buChar char="•"/>
            </a:pPr>
            <a:r>
              <a:rPr lang="fr-FR" dirty="0">
                <a:solidFill>
                  <a:schemeClr val="tx1">
                    <a:lumMod val="65000"/>
                    <a:lumOff val="35000"/>
                  </a:schemeClr>
                </a:solidFill>
                <a:latin typeface="Comic Sans MS" panose="030F0702030302020204" pitchFamily="66" charset="0"/>
                <a:sym typeface="Calibri"/>
              </a:rPr>
              <a:t>La présentation des contenus d’une manière flexible afin de motiver les élèves. </a:t>
            </a:r>
          </a:p>
          <a:p>
            <a:pPr>
              <a:spcBef>
                <a:spcPts val="300"/>
              </a:spcBef>
              <a:buClr>
                <a:schemeClr val="accent3">
                  <a:lumMod val="50000"/>
                </a:schemeClr>
              </a:buClr>
              <a:buSzPct val="100000"/>
            </a:pPr>
            <a:r>
              <a:rPr lang="fr-FR" sz="1600" b="1" dirty="0">
                <a:solidFill>
                  <a:schemeClr val="tx1">
                    <a:lumMod val="65000"/>
                    <a:lumOff val="35000"/>
                  </a:schemeClr>
                </a:solidFill>
                <a:latin typeface="Comic Sans MS" panose="030F0702030302020204" pitchFamily="66" charset="0"/>
                <a:sym typeface="Calibri"/>
              </a:rPr>
              <a:t>SEL</a:t>
            </a:r>
          </a:p>
        </p:txBody>
      </p:sp>
      <p:sp>
        <p:nvSpPr>
          <p:cNvPr id="11" name="Rectangle 16">
            <a:extLst>
              <a:ext uri="{FF2B5EF4-FFF2-40B4-BE49-F238E27FC236}">
                <a16:creationId xmlns:a16="http://schemas.microsoft.com/office/drawing/2014/main" id="{72DEB447-102D-43E7-AE3B-6D66F623AAF9}"/>
              </a:ext>
            </a:extLst>
          </p:cNvPr>
          <p:cNvSpPr>
            <a:spLocks noChangeArrowheads="1"/>
          </p:cNvSpPr>
          <p:nvPr/>
        </p:nvSpPr>
        <p:spPr bwMode="gray">
          <a:xfrm>
            <a:off x="4490950" y="2050956"/>
            <a:ext cx="3822092" cy="4624339"/>
          </a:xfrm>
          <a:prstGeom prst="rect">
            <a:avLst/>
          </a:prstGeom>
          <a:solidFill>
            <a:schemeClr val="bg1"/>
          </a:solidFill>
          <a:ln w="9525">
            <a:solidFill>
              <a:schemeClr val="tx1"/>
            </a:solidFill>
            <a:miter lim="800000"/>
            <a:headEnd/>
            <a:tailEnd/>
          </a:ln>
          <a:effectLst>
            <a:outerShdw blurRad="63500" dist="38099" dir="2700000" algn="ctr" rotWithShape="0">
              <a:srgbClr val="000000">
                <a:alpha val="74998"/>
              </a:srgbClr>
            </a:outerShdw>
          </a:effectLst>
        </p:spPr>
        <p:txBody>
          <a:bodyPr lIns="72000" tIns="36000" rIns="72000" bIns="36000" anchor="ctr"/>
          <a:lstStyle/>
          <a:p>
            <a:pPr lvl="0">
              <a:spcBef>
                <a:spcPts val="300"/>
              </a:spcBef>
              <a:buClr>
                <a:srgbClr val="0BD0D9">
                  <a:lumMod val="50000"/>
                </a:srgbClr>
              </a:buClr>
              <a:buSzPct val="100000"/>
            </a:pPr>
            <a:r>
              <a:rPr lang="fr-FR" sz="1600" b="1" dirty="0">
                <a:solidFill>
                  <a:prstClr val="black">
                    <a:lumMod val="65000"/>
                    <a:lumOff val="35000"/>
                  </a:prstClr>
                </a:solidFill>
                <a:latin typeface="Comic Sans MS" panose="030F0702030302020204" pitchFamily="66" charset="0"/>
              </a:rPr>
              <a:t>Révision</a:t>
            </a:r>
            <a:endParaRPr lang="fr-FR" b="1" dirty="0">
              <a:solidFill>
                <a:prstClr val="black">
                  <a:lumMod val="65000"/>
                  <a:lumOff val="35000"/>
                </a:prstClr>
              </a:solidFill>
              <a:latin typeface="Comic Sans MS" panose="030F0702030302020204" pitchFamily="66" charset="0"/>
            </a:endParaRPr>
          </a:p>
          <a:p>
            <a:pPr marL="285750" lvl="0" indent="-285750">
              <a:spcBef>
                <a:spcPts val="300"/>
              </a:spcBef>
              <a:buClr>
                <a:srgbClr val="0BD0D9">
                  <a:lumMod val="50000"/>
                </a:srgbClr>
              </a:buClr>
              <a:buSzPct val="100000"/>
              <a:buFont typeface="Arial" panose="020B0604020202020204" pitchFamily="34" charset="0"/>
              <a:buChar char="•"/>
            </a:pPr>
            <a:r>
              <a:rPr lang="fr-FR" dirty="0">
                <a:solidFill>
                  <a:prstClr val="black">
                    <a:lumMod val="65000"/>
                    <a:lumOff val="35000"/>
                  </a:prstClr>
                </a:solidFill>
                <a:latin typeface="Comic Sans MS" panose="030F0702030302020204" pitchFamily="66" charset="0"/>
              </a:rPr>
              <a:t>Evaluation diagnostique (vérifiez vos connaissances), activité préparatoire</a:t>
            </a:r>
          </a:p>
          <a:p>
            <a:pPr lvl="0">
              <a:spcBef>
                <a:spcPts val="300"/>
              </a:spcBef>
              <a:buClr>
                <a:srgbClr val="0BD0D9">
                  <a:lumMod val="50000"/>
                </a:srgbClr>
              </a:buClr>
              <a:buSzPct val="100000"/>
            </a:pPr>
            <a:r>
              <a:rPr lang="fr-FR" sz="1600" b="1" dirty="0">
                <a:solidFill>
                  <a:prstClr val="black">
                    <a:lumMod val="65000"/>
                    <a:lumOff val="35000"/>
                  </a:prstClr>
                </a:solidFill>
                <a:latin typeface="Comic Sans MS" panose="030F0702030302020204" pitchFamily="66" charset="0"/>
              </a:rPr>
              <a:t>Résolution des problèmes</a:t>
            </a:r>
          </a:p>
          <a:p>
            <a:pPr marL="285750" lvl="0" indent="-285750">
              <a:spcBef>
                <a:spcPts val="300"/>
              </a:spcBef>
              <a:buClr>
                <a:srgbClr val="0BD0D9">
                  <a:lumMod val="50000"/>
                </a:srgbClr>
              </a:buClr>
              <a:buSzPct val="100000"/>
              <a:buFont typeface="Arial" panose="020B0604020202020204" pitchFamily="34" charset="0"/>
              <a:buChar char="•"/>
            </a:pPr>
            <a:r>
              <a:rPr lang="fr-FR" dirty="0">
                <a:solidFill>
                  <a:prstClr val="black">
                    <a:lumMod val="65000"/>
                    <a:lumOff val="35000"/>
                  </a:prstClr>
                </a:solidFill>
                <a:latin typeface="Comic Sans MS" panose="030F0702030302020204" pitchFamily="66" charset="0"/>
              </a:rPr>
              <a:t>Un objectif permanent tout au long de la séance</a:t>
            </a:r>
          </a:p>
          <a:p>
            <a:pPr lvl="0">
              <a:spcBef>
                <a:spcPts val="300"/>
              </a:spcBef>
              <a:buClr>
                <a:srgbClr val="0BD0D9">
                  <a:lumMod val="50000"/>
                </a:srgbClr>
              </a:buClr>
              <a:buSzPct val="100000"/>
            </a:pPr>
            <a:r>
              <a:rPr lang="fr-FR" sz="1600" b="1" dirty="0">
                <a:solidFill>
                  <a:prstClr val="black">
                    <a:lumMod val="65000"/>
                    <a:lumOff val="35000"/>
                  </a:prstClr>
                </a:solidFill>
                <a:latin typeface="Comic Sans MS" panose="030F0702030302020204" pitchFamily="66" charset="0"/>
              </a:rPr>
              <a:t>Compréhension conceptuelle</a:t>
            </a:r>
          </a:p>
          <a:p>
            <a:pPr marL="285750" lvl="0" indent="-285750">
              <a:spcBef>
                <a:spcPts val="300"/>
              </a:spcBef>
              <a:buClr>
                <a:srgbClr val="0BD0D9">
                  <a:lumMod val="50000"/>
                </a:srgbClr>
              </a:buClr>
              <a:buSzPct val="100000"/>
              <a:buFont typeface="Arial" panose="020B0604020202020204" pitchFamily="34" charset="0"/>
              <a:buChar char="•"/>
            </a:pPr>
            <a:r>
              <a:rPr lang="fr-FR" dirty="0">
                <a:solidFill>
                  <a:prstClr val="black">
                    <a:lumMod val="65000"/>
                    <a:lumOff val="35000"/>
                  </a:prstClr>
                </a:solidFill>
                <a:latin typeface="Comic Sans MS" panose="030F0702030302020204" pitchFamily="66" charset="0"/>
              </a:rPr>
              <a:t>Activité d’apprentissage</a:t>
            </a:r>
          </a:p>
          <a:p>
            <a:pPr lvl="0">
              <a:spcBef>
                <a:spcPts val="300"/>
              </a:spcBef>
              <a:buClr>
                <a:srgbClr val="0BD0D9">
                  <a:lumMod val="50000"/>
                </a:srgbClr>
              </a:buClr>
              <a:buSzPct val="100000"/>
              <a:defRPr/>
            </a:pPr>
            <a:r>
              <a:rPr lang="fr-FR" sz="1600" b="1" dirty="0">
                <a:solidFill>
                  <a:prstClr val="black">
                    <a:lumMod val="65000"/>
                    <a:lumOff val="35000"/>
                  </a:prstClr>
                </a:solidFill>
                <a:latin typeface="Comic Sans MS" panose="030F0702030302020204" pitchFamily="66" charset="0"/>
              </a:rPr>
              <a:t>Maîtrise des connaissances mathématiques et fluidité</a:t>
            </a:r>
          </a:p>
          <a:p>
            <a:pPr marL="285750" lvl="0" indent="-285750">
              <a:spcBef>
                <a:spcPts val="300"/>
              </a:spcBef>
              <a:buClr>
                <a:srgbClr val="0BD0D9">
                  <a:lumMod val="50000"/>
                </a:srgbClr>
              </a:buClr>
              <a:buSzPct val="100000"/>
              <a:buFont typeface="Arial" panose="020B0604020202020204" pitchFamily="34" charset="0"/>
              <a:buChar char="•"/>
              <a:defRPr/>
            </a:pPr>
            <a:r>
              <a:rPr lang="fr-FR" dirty="0">
                <a:solidFill>
                  <a:prstClr val="black">
                    <a:lumMod val="65000"/>
                    <a:lumOff val="35000"/>
                  </a:prstClr>
                </a:solidFill>
                <a:latin typeface="Comic Sans MS" panose="030F0702030302020204" pitchFamily="66" charset="0"/>
              </a:rPr>
              <a:t>Exercices d’application</a:t>
            </a:r>
          </a:p>
          <a:p>
            <a:pPr lvl="0">
              <a:spcBef>
                <a:spcPts val="300"/>
              </a:spcBef>
              <a:buClr>
                <a:srgbClr val="0BD0D9">
                  <a:lumMod val="50000"/>
                </a:srgbClr>
              </a:buClr>
              <a:buSzPct val="100000"/>
              <a:defRPr/>
            </a:pPr>
            <a:r>
              <a:rPr lang="fr-FR" sz="1600" b="1" dirty="0">
                <a:solidFill>
                  <a:prstClr val="black">
                    <a:lumMod val="65000"/>
                    <a:lumOff val="35000"/>
                  </a:prstClr>
                </a:solidFill>
                <a:latin typeface="Comic Sans MS" panose="030F0702030302020204" pitchFamily="66" charset="0"/>
              </a:rPr>
              <a:t>Évaluation formative commune </a:t>
            </a:r>
          </a:p>
          <a:p>
            <a:pPr marL="285750" lvl="0" indent="-285750">
              <a:spcBef>
                <a:spcPts val="300"/>
              </a:spcBef>
              <a:buClr>
                <a:srgbClr val="0BD0D9">
                  <a:lumMod val="50000"/>
                </a:srgbClr>
              </a:buClr>
              <a:buSzPct val="100000"/>
              <a:buFont typeface="Arial" panose="020B0604020202020204" pitchFamily="34" charset="0"/>
              <a:buChar char="•"/>
              <a:defRPr/>
            </a:pPr>
            <a:r>
              <a:rPr lang="fr-FR" dirty="0">
                <a:solidFill>
                  <a:prstClr val="black">
                    <a:lumMod val="65000"/>
                    <a:lumOff val="35000"/>
                  </a:prstClr>
                </a:solidFill>
                <a:latin typeface="Comic Sans MS" panose="030F0702030302020204" pitchFamily="66" charset="0"/>
              </a:rPr>
              <a:t>Évaluation formative (vérifiez votre compréhension)</a:t>
            </a:r>
          </a:p>
        </p:txBody>
      </p:sp>
      <p:sp>
        <p:nvSpPr>
          <p:cNvPr id="14" name="Rectangle 16">
            <a:extLst>
              <a:ext uri="{FF2B5EF4-FFF2-40B4-BE49-F238E27FC236}">
                <a16:creationId xmlns:a16="http://schemas.microsoft.com/office/drawing/2014/main" id="{533E963D-D9E5-400D-B954-D1CC48EB2F04}"/>
              </a:ext>
            </a:extLst>
          </p:cNvPr>
          <p:cNvSpPr>
            <a:spLocks noChangeArrowheads="1"/>
          </p:cNvSpPr>
          <p:nvPr/>
        </p:nvSpPr>
        <p:spPr bwMode="gray">
          <a:xfrm>
            <a:off x="8488122" y="2074798"/>
            <a:ext cx="3447917" cy="4624339"/>
          </a:xfrm>
          <a:prstGeom prst="rect">
            <a:avLst/>
          </a:prstGeom>
          <a:solidFill>
            <a:schemeClr val="bg1"/>
          </a:solidFill>
          <a:ln w="9525">
            <a:solidFill>
              <a:schemeClr val="tx1"/>
            </a:solidFill>
            <a:miter lim="800000"/>
            <a:headEnd/>
            <a:tailEnd/>
          </a:ln>
          <a:effectLst>
            <a:outerShdw blurRad="63500" dist="38099" dir="2700000" algn="ctr" rotWithShape="0">
              <a:srgbClr val="000000">
                <a:alpha val="74998"/>
              </a:srgbClr>
            </a:outerShdw>
          </a:effectLst>
        </p:spPr>
        <p:txBody>
          <a:bodyPr lIns="72000" tIns="36000" rIns="72000" bIns="36000" anchor="ctr"/>
          <a:lstStyle/>
          <a:p>
            <a:pPr marL="285750" marR="0" lvl="0" indent="-285750" algn="l" defTabSz="914400" rtl="0" eaLnBrk="1" fontAlgn="auto" latinLnBrk="0" hangingPunct="1">
              <a:lnSpc>
                <a:spcPct val="100000"/>
              </a:lnSpc>
              <a:spcBef>
                <a:spcPts val="0"/>
              </a:spcBef>
              <a:spcAft>
                <a:spcPts val="0"/>
              </a:spcAft>
              <a:buClr>
                <a:srgbClr val="009DD9">
                  <a:lumMod val="75000"/>
                </a:srgbClr>
              </a:buClr>
              <a:buSzPct val="100000"/>
              <a:buFont typeface="Arial" panose="020B0604020202020204" pitchFamily="34" charset="0"/>
              <a:buChar char="•"/>
              <a:tabLst/>
              <a:defRPr/>
            </a:pPr>
            <a:r>
              <a:rPr kumimoji="0" lang="fr-FR" sz="1400" b="0" i="0" u="none" strike="noStrike" kern="0" cap="none" spc="0" normalizeH="0" baseline="0" dirty="0">
                <a:ln>
                  <a:noFill/>
                </a:ln>
                <a:solidFill>
                  <a:prstClr val="black">
                    <a:lumMod val="65000"/>
                    <a:lumOff val="35000"/>
                  </a:prstClr>
                </a:solidFill>
                <a:effectLst/>
                <a:uLnTx/>
                <a:uFillTx/>
                <a:latin typeface="Comic Sans MS" panose="030F0702030302020204" pitchFamily="66" charset="0"/>
                <a:cs typeface="Arial"/>
                <a:sym typeface="Arial"/>
              </a:rPr>
              <a:t>Le domaine est la maîtrise des émotions/processus émotionnels.</a:t>
            </a:r>
          </a:p>
          <a:p>
            <a:pPr marL="285750" marR="0" lvl="0" indent="-285750" algn="l" defTabSz="914400" rtl="0" eaLnBrk="1" fontAlgn="auto" latinLnBrk="0" hangingPunct="1">
              <a:lnSpc>
                <a:spcPct val="100000"/>
              </a:lnSpc>
              <a:spcBef>
                <a:spcPts val="0"/>
              </a:spcBef>
              <a:spcAft>
                <a:spcPts val="0"/>
              </a:spcAft>
              <a:buClr>
                <a:srgbClr val="009DD9">
                  <a:lumMod val="75000"/>
                </a:srgbClr>
              </a:buClr>
              <a:buSzPct val="100000"/>
              <a:buFont typeface="Arial" panose="020B0604020202020204" pitchFamily="34" charset="0"/>
              <a:buChar char="•"/>
              <a:tabLst/>
              <a:defRPr/>
            </a:pPr>
            <a:endParaRPr kumimoji="0" lang="fr-FR" sz="1400" b="0" i="0" u="none" strike="noStrike" kern="0" cap="none" spc="0" normalizeH="0" baseline="0" dirty="0">
              <a:ln>
                <a:noFill/>
              </a:ln>
              <a:solidFill>
                <a:prstClr val="black">
                  <a:lumMod val="65000"/>
                  <a:lumOff val="35000"/>
                </a:prstClr>
              </a:solidFill>
              <a:effectLst/>
              <a:uLnTx/>
              <a:uFillTx/>
              <a:latin typeface="Comic Sans MS" panose="030F0702030302020204" pitchFamily="66" charset="0"/>
              <a:cs typeface="Arial"/>
              <a:sym typeface="Arial"/>
            </a:endParaRPr>
          </a:p>
          <a:p>
            <a:pPr marL="285750" marR="0" lvl="0" indent="-285750" algn="l" defTabSz="914400" rtl="0" eaLnBrk="1" fontAlgn="auto" latinLnBrk="0" hangingPunct="1">
              <a:lnSpc>
                <a:spcPct val="100000"/>
              </a:lnSpc>
              <a:spcBef>
                <a:spcPts val="0"/>
              </a:spcBef>
              <a:spcAft>
                <a:spcPts val="0"/>
              </a:spcAft>
              <a:buClr>
                <a:srgbClr val="009DD9">
                  <a:lumMod val="75000"/>
                </a:srgbClr>
              </a:buClr>
              <a:buSzPct val="100000"/>
              <a:buFont typeface="Arial" panose="020B0604020202020204" pitchFamily="34" charset="0"/>
              <a:buChar char="•"/>
              <a:tabLst/>
              <a:defRPr/>
            </a:pPr>
            <a:r>
              <a:rPr kumimoji="0" lang="fr-FR" sz="1400" b="0" i="0" u="none" strike="noStrike" kern="0" cap="none" spc="0" normalizeH="0" baseline="0" dirty="0">
                <a:ln>
                  <a:noFill/>
                </a:ln>
                <a:solidFill>
                  <a:prstClr val="black">
                    <a:lumMod val="65000"/>
                    <a:lumOff val="35000"/>
                  </a:prstClr>
                </a:solidFill>
                <a:effectLst/>
                <a:uLnTx/>
                <a:uFillTx/>
                <a:latin typeface="Comic Sans MS" panose="030F0702030302020204" pitchFamily="66" charset="0"/>
                <a:cs typeface="Arial"/>
                <a:sym typeface="Arial"/>
              </a:rPr>
              <a:t>Le sous-domaine est la maîtrise des émotions.</a:t>
            </a:r>
          </a:p>
          <a:p>
            <a:pPr marL="285750" marR="0" lvl="0" indent="-285750" algn="l" defTabSz="914400" rtl="0" eaLnBrk="1" fontAlgn="auto" latinLnBrk="0" hangingPunct="1">
              <a:lnSpc>
                <a:spcPct val="100000"/>
              </a:lnSpc>
              <a:spcBef>
                <a:spcPts val="0"/>
              </a:spcBef>
              <a:spcAft>
                <a:spcPts val="0"/>
              </a:spcAft>
              <a:buClr>
                <a:srgbClr val="009DD9">
                  <a:lumMod val="75000"/>
                </a:srgbClr>
              </a:buClr>
              <a:buSzPct val="100000"/>
              <a:buFont typeface="Arial" panose="020B0604020202020204" pitchFamily="34" charset="0"/>
              <a:buChar char="•"/>
              <a:tabLst/>
              <a:defRPr/>
            </a:pPr>
            <a:endParaRPr kumimoji="0" lang="fr-FR" sz="1400" b="0" i="0" u="none" strike="noStrike" kern="0" cap="none" spc="0" normalizeH="0" baseline="0" dirty="0">
              <a:ln>
                <a:noFill/>
              </a:ln>
              <a:solidFill>
                <a:prstClr val="black">
                  <a:lumMod val="65000"/>
                  <a:lumOff val="35000"/>
                </a:prstClr>
              </a:solidFill>
              <a:effectLst/>
              <a:uLnTx/>
              <a:uFillTx/>
              <a:latin typeface="Comic Sans MS" panose="030F0702030302020204" pitchFamily="66" charset="0"/>
              <a:cs typeface="Arial"/>
              <a:sym typeface="Arial"/>
            </a:endParaRPr>
          </a:p>
          <a:p>
            <a:pPr marL="285750" marR="0" lvl="0" indent="-285750" algn="l" defTabSz="914400" rtl="0" eaLnBrk="1" fontAlgn="auto" latinLnBrk="0" hangingPunct="1">
              <a:lnSpc>
                <a:spcPct val="100000"/>
              </a:lnSpc>
              <a:spcBef>
                <a:spcPts val="0"/>
              </a:spcBef>
              <a:spcAft>
                <a:spcPts val="0"/>
              </a:spcAft>
              <a:buClr>
                <a:srgbClr val="009DD9">
                  <a:lumMod val="75000"/>
                </a:srgbClr>
              </a:buClr>
              <a:buSzPct val="100000"/>
              <a:buFont typeface="Arial" panose="020B0604020202020204" pitchFamily="34" charset="0"/>
              <a:buChar char="•"/>
              <a:tabLst/>
              <a:defRPr/>
            </a:pPr>
            <a:r>
              <a:rPr kumimoji="0" lang="fr-FR" sz="1400" b="0" i="0" u="none" strike="noStrike" kern="0" cap="none" spc="0" normalizeH="0" baseline="0" dirty="0">
                <a:ln>
                  <a:noFill/>
                </a:ln>
                <a:solidFill>
                  <a:prstClr val="black">
                    <a:lumMod val="65000"/>
                    <a:lumOff val="35000"/>
                  </a:prstClr>
                </a:solidFill>
                <a:effectLst/>
                <a:uLnTx/>
                <a:uFillTx/>
                <a:latin typeface="Comic Sans MS" panose="030F0702030302020204" pitchFamily="66" charset="0"/>
                <a:cs typeface="Arial"/>
                <a:sym typeface="Arial"/>
              </a:rPr>
              <a:t>L’objectif est pour les élèves de démontrer la capacité de freiner l’escalade de leurs émotions.</a:t>
            </a:r>
          </a:p>
        </p:txBody>
      </p:sp>
      <p:sp>
        <p:nvSpPr>
          <p:cNvPr id="2" name="Google Shape;222;p10">
            <a:extLst>
              <a:ext uri="{FF2B5EF4-FFF2-40B4-BE49-F238E27FC236}">
                <a16:creationId xmlns:a16="http://schemas.microsoft.com/office/drawing/2014/main" id="{19A5846E-A91E-4AAB-AB88-9AB19AD0374F}"/>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fr-FR" sz="3200" b="1" dirty="0">
                <a:solidFill>
                  <a:schemeClr val="bg1"/>
                </a:solidFill>
                <a:latin typeface="Comic Sans MS"/>
                <a:sym typeface="Comic Sans MS"/>
              </a:rPr>
              <a:t>Éléments de l’Approche Pédagogique</a:t>
            </a:r>
            <a:endParaRPr lang="fr-FR" sz="3200" dirty="0">
              <a:solidFill>
                <a:schemeClr val="bg1"/>
              </a:solidFill>
              <a:sym typeface="Comic Sans MS"/>
            </a:endParaRPr>
          </a:p>
        </p:txBody>
      </p:sp>
      <p:sp>
        <p:nvSpPr>
          <p:cNvPr id="16" name="Rectangle 20">
            <a:extLst>
              <a:ext uri="{FF2B5EF4-FFF2-40B4-BE49-F238E27FC236}">
                <a16:creationId xmlns:a16="http://schemas.microsoft.com/office/drawing/2014/main" id="{AD133FF1-AF2E-4CCF-A375-9AF5855860D5}"/>
              </a:ext>
            </a:extLst>
          </p:cNvPr>
          <p:cNvSpPr>
            <a:spLocks noChangeArrowheads="1"/>
          </p:cNvSpPr>
          <p:nvPr/>
        </p:nvSpPr>
        <p:spPr bwMode="auto">
          <a:xfrm>
            <a:off x="562070" y="1511740"/>
            <a:ext cx="3349639" cy="362359"/>
          </a:xfrm>
          <a:prstGeom prst="rect">
            <a:avLst/>
          </a:prstGeom>
          <a:solidFill>
            <a:srgbClr val="94CFEC"/>
          </a:solidFill>
          <a:ln>
            <a:solidFill>
              <a:srgbClr val="C7E6F5"/>
            </a:solidFill>
          </a:ln>
        </p:spPr>
        <p:txBody>
          <a:bodyPr spcFirstLastPara="1" wrap="square" lIns="45700" tIns="45700" rIns="45700" bIns="45700" anchor="t" anchorCtr="0">
            <a:noAutofit/>
          </a:bodyPr>
          <a:lstStyle/>
          <a:p>
            <a:r>
              <a:rPr lang="en-US" sz="1600" dirty="0">
                <a:solidFill>
                  <a:schemeClr val="tx1"/>
                </a:solidFill>
                <a:latin typeface="Comic Sans MS"/>
                <a:cs typeface="Calibri"/>
                <a:sym typeface="Comic Sans MS"/>
              </a:rPr>
              <a:t> </a:t>
            </a:r>
            <a:r>
              <a:rPr lang="en-US" sz="1600" dirty="0">
                <a:solidFill>
                  <a:schemeClr val="tx1">
                    <a:lumMod val="65000"/>
                    <a:lumOff val="35000"/>
                  </a:schemeClr>
                </a:solidFill>
                <a:latin typeface="Comic Sans MS"/>
                <a:cs typeface="Calibri"/>
                <a:sym typeface="Comic Sans MS"/>
              </a:rPr>
              <a:t> </a:t>
            </a:r>
            <a:r>
              <a:rPr lang="fr-FR" sz="1600" dirty="0">
                <a:solidFill>
                  <a:schemeClr val="tx1">
                    <a:lumMod val="65000"/>
                    <a:lumOff val="35000"/>
                  </a:schemeClr>
                </a:solidFill>
                <a:latin typeface="Comic Sans MS"/>
                <a:cs typeface="Calibri"/>
                <a:sym typeface="Comic Sans MS"/>
              </a:rPr>
              <a:t>Approche Pédagogique Générale</a:t>
            </a:r>
            <a:endParaRPr lang="fr-FR" sz="1600" b="1" dirty="0">
              <a:solidFill>
                <a:schemeClr val="tx1">
                  <a:lumMod val="65000"/>
                  <a:lumOff val="35000"/>
                </a:schemeClr>
              </a:solidFill>
              <a:latin typeface="Comic Sans MS" panose="030F0702030302020204" pitchFamily="66" charset="0"/>
            </a:endParaRPr>
          </a:p>
          <a:p>
            <a:endParaRPr lang="en-US" sz="1600" dirty="0">
              <a:solidFill>
                <a:schemeClr val="tx1"/>
              </a:solidFill>
              <a:latin typeface="Comic Sans MS"/>
              <a:cs typeface="Calibri"/>
            </a:endParaRPr>
          </a:p>
        </p:txBody>
      </p:sp>
      <p:sp>
        <p:nvSpPr>
          <p:cNvPr id="17" name="Oval 16">
            <a:extLst>
              <a:ext uri="{FF2B5EF4-FFF2-40B4-BE49-F238E27FC236}">
                <a16:creationId xmlns:a16="http://schemas.microsoft.com/office/drawing/2014/main" id="{0E6161F8-08CD-4B6E-A8DF-4BB9E0C4B32C}"/>
              </a:ext>
            </a:extLst>
          </p:cNvPr>
          <p:cNvSpPr/>
          <p:nvPr/>
        </p:nvSpPr>
        <p:spPr>
          <a:xfrm>
            <a:off x="271354" y="1285207"/>
            <a:ext cx="355110" cy="330862"/>
          </a:xfrm>
          <a:prstGeom prst="ellipse">
            <a:avLst/>
          </a:prstGeom>
          <a:solidFill>
            <a:srgbClr val="94CFEC"/>
          </a:solidFill>
          <a:ln>
            <a:solidFill>
              <a:srgbClr val="C7E6F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tx1">
                    <a:lumMod val="65000"/>
                    <a:lumOff val="35000"/>
                  </a:schemeClr>
                </a:solidFill>
                <a:latin typeface="Comic Sans MS" panose="030F0702030302020204" pitchFamily="66" charset="0"/>
                <a:cs typeface="Adobe Arabic" panose="02040503050201090203" pitchFamily="18" charset="-78"/>
              </a:rPr>
              <a:t>1</a:t>
            </a:r>
            <a:endParaRPr lang="en-GB" b="1" dirty="0">
              <a:solidFill>
                <a:schemeClr val="tx1">
                  <a:lumMod val="65000"/>
                  <a:lumOff val="35000"/>
                </a:schemeClr>
              </a:solidFill>
              <a:latin typeface="Comic Sans MS" panose="030F0702030302020204" pitchFamily="66" charset="0"/>
              <a:cs typeface="Adobe Arabic" panose="02040503050201090203" pitchFamily="18" charset="-78"/>
            </a:endParaRPr>
          </a:p>
        </p:txBody>
      </p:sp>
      <p:sp>
        <p:nvSpPr>
          <p:cNvPr id="18" name="Rectangle 20">
            <a:extLst>
              <a:ext uri="{FF2B5EF4-FFF2-40B4-BE49-F238E27FC236}">
                <a16:creationId xmlns:a16="http://schemas.microsoft.com/office/drawing/2014/main" id="{F0B978E6-39D9-49FE-AB2F-C626B12B50EA}"/>
              </a:ext>
            </a:extLst>
          </p:cNvPr>
          <p:cNvSpPr>
            <a:spLocks noChangeArrowheads="1"/>
          </p:cNvSpPr>
          <p:nvPr/>
        </p:nvSpPr>
        <p:spPr bwMode="auto">
          <a:xfrm>
            <a:off x="4505464" y="1511740"/>
            <a:ext cx="3862041" cy="333648"/>
          </a:xfrm>
          <a:prstGeom prst="rect">
            <a:avLst/>
          </a:prstGeom>
          <a:solidFill>
            <a:srgbClr val="94CFEC"/>
          </a:solidFill>
          <a:ln w="9525">
            <a:solidFill>
              <a:srgbClr val="C7E6F5"/>
            </a:solidFill>
            <a:miter lim="800000"/>
            <a:headEnd/>
            <a:tailEnd/>
          </a:ln>
          <a:effectLst>
            <a:outerShdw blurRad="63500" dist="38099" dir="2700000" algn="ctr" rotWithShape="0">
              <a:schemeClr val="tx1">
                <a:alpha val="74998"/>
              </a:schemeClr>
            </a:outerShdw>
          </a:effectLst>
        </p:spPr>
        <p:txBody>
          <a:bodyPr wrap="none" lIns="91440" tIns="45720" rIns="91440" bIns="45720" anchor="ctr"/>
          <a:lstStyle/>
          <a:p>
            <a:r>
              <a:rPr lang="en-US" sz="1600" dirty="0">
                <a:solidFill>
                  <a:schemeClr val="tx1">
                    <a:lumMod val="65000"/>
                    <a:lumOff val="35000"/>
                  </a:schemeClr>
                </a:solidFill>
                <a:latin typeface="Comic Sans MS"/>
                <a:cs typeface="Calibri"/>
                <a:sym typeface="Calibri"/>
              </a:rPr>
              <a:t> </a:t>
            </a:r>
          </a:p>
          <a:p>
            <a:r>
              <a:rPr lang="fr-FR" sz="1600" dirty="0">
                <a:solidFill>
                  <a:schemeClr val="tx1">
                    <a:lumMod val="65000"/>
                    <a:lumOff val="35000"/>
                  </a:schemeClr>
                </a:solidFill>
                <a:latin typeface="Comic Sans MS"/>
                <a:cs typeface="Calibri"/>
                <a:sym typeface="Calibri"/>
              </a:rPr>
              <a:t>Approche Pédagogique Mathématique </a:t>
            </a:r>
            <a:endParaRPr lang="fr-FR" sz="1600" dirty="0">
              <a:solidFill>
                <a:schemeClr val="tx1">
                  <a:lumMod val="65000"/>
                  <a:lumOff val="35000"/>
                </a:schemeClr>
              </a:solidFill>
              <a:latin typeface="Comic Sans MS"/>
              <a:cs typeface="Calibri"/>
            </a:endParaRPr>
          </a:p>
          <a:p>
            <a:endParaRPr lang="en-US" sz="1600" dirty="0">
              <a:solidFill>
                <a:schemeClr val="tx1">
                  <a:lumMod val="65000"/>
                  <a:lumOff val="35000"/>
                </a:schemeClr>
              </a:solidFill>
              <a:latin typeface="Comic Sans MS"/>
              <a:cs typeface="Calibri"/>
            </a:endParaRPr>
          </a:p>
        </p:txBody>
      </p:sp>
      <p:sp>
        <p:nvSpPr>
          <p:cNvPr id="19" name="Oval 18">
            <a:extLst>
              <a:ext uri="{FF2B5EF4-FFF2-40B4-BE49-F238E27FC236}">
                <a16:creationId xmlns:a16="http://schemas.microsoft.com/office/drawing/2014/main" id="{F5F477C9-E24C-49BC-8DD3-AA04A44EE4F8}"/>
              </a:ext>
            </a:extLst>
          </p:cNvPr>
          <p:cNvSpPr/>
          <p:nvPr/>
        </p:nvSpPr>
        <p:spPr>
          <a:xfrm>
            <a:off x="4292338" y="1328546"/>
            <a:ext cx="399383" cy="330862"/>
          </a:xfrm>
          <a:prstGeom prst="ellipse">
            <a:avLst/>
          </a:prstGeom>
          <a:solidFill>
            <a:srgbClr val="94CFEC"/>
          </a:solidFill>
          <a:ln>
            <a:solidFill>
              <a:srgbClr val="C7E6F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a:solidFill>
                  <a:schemeClr val="tx1">
                    <a:lumMod val="65000"/>
                    <a:lumOff val="35000"/>
                  </a:schemeClr>
                </a:solidFill>
                <a:latin typeface="Comic Sans MS" panose="030F0702030302020204" pitchFamily="66" charset="0"/>
                <a:cs typeface="Adobe Arabic" panose="02040503050201090203" pitchFamily="18" charset="-78"/>
              </a:rPr>
              <a:t>2</a:t>
            </a:r>
            <a:endParaRPr lang="en-GB" b="1">
              <a:solidFill>
                <a:schemeClr val="tx1">
                  <a:lumMod val="65000"/>
                  <a:lumOff val="35000"/>
                </a:schemeClr>
              </a:solidFill>
              <a:latin typeface="Comic Sans MS" panose="030F0702030302020204" pitchFamily="66" charset="0"/>
              <a:cs typeface="Adobe Arabic" panose="02040503050201090203" pitchFamily="18" charset="-78"/>
            </a:endParaRPr>
          </a:p>
        </p:txBody>
      </p:sp>
      <p:sp>
        <p:nvSpPr>
          <p:cNvPr id="20" name="Rectangle 20">
            <a:extLst>
              <a:ext uri="{FF2B5EF4-FFF2-40B4-BE49-F238E27FC236}">
                <a16:creationId xmlns:a16="http://schemas.microsoft.com/office/drawing/2014/main" id="{CA068AFB-F4B1-49E5-BD00-C2599C51FB36}"/>
              </a:ext>
            </a:extLst>
          </p:cNvPr>
          <p:cNvSpPr>
            <a:spLocks noChangeArrowheads="1"/>
          </p:cNvSpPr>
          <p:nvPr/>
        </p:nvSpPr>
        <p:spPr bwMode="auto">
          <a:xfrm>
            <a:off x="9368727" y="1488708"/>
            <a:ext cx="1686708" cy="330862"/>
          </a:xfrm>
          <a:prstGeom prst="rect">
            <a:avLst/>
          </a:prstGeom>
          <a:solidFill>
            <a:srgbClr val="94CFEC"/>
          </a:solidFill>
          <a:ln w="9525">
            <a:solidFill>
              <a:srgbClr val="C7E6F5"/>
            </a:solidFill>
            <a:miter lim="800000"/>
            <a:headEnd/>
            <a:tailEnd/>
          </a:ln>
          <a:effectLst>
            <a:outerShdw blurRad="63500" dist="38099" dir="2700000" algn="ctr" rotWithShape="0">
              <a:schemeClr val="tx1">
                <a:alpha val="74998"/>
              </a:schemeClr>
            </a:outerShdw>
          </a:effectLst>
        </p:spPr>
        <p:txBody>
          <a:bodyPr wrap="none" lIns="91440" tIns="45720" rIns="91440" bIns="45720" anchor="ctr"/>
          <a:lstStyle/>
          <a:p>
            <a:pPr marR="0" lvl="0" algn="ctr" rtl="0">
              <a:spcBef>
                <a:spcPts val="0"/>
              </a:spcBef>
              <a:spcAft>
                <a:spcPts val="0"/>
              </a:spcAft>
              <a:buClr>
                <a:schemeClr val="dk1"/>
              </a:buClr>
              <a:buSzPts val="2400"/>
            </a:pPr>
            <a:r>
              <a:rPr lang="en-US" sz="1600" dirty="0">
                <a:solidFill>
                  <a:schemeClr val="tx1">
                    <a:lumMod val="65000"/>
                    <a:lumOff val="35000"/>
                  </a:schemeClr>
                </a:solidFill>
                <a:latin typeface="Comic Sans MS"/>
                <a:cs typeface="Calibri"/>
                <a:sym typeface="Calibri"/>
              </a:rPr>
              <a:t>SEL</a:t>
            </a:r>
            <a:endParaRPr lang="en-US" sz="1600" dirty="0">
              <a:solidFill>
                <a:schemeClr val="tx1">
                  <a:lumMod val="65000"/>
                  <a:lumOff val="35000"/>
                </a:schemeClr>
              </a:solidFill>
              <a:latin typeface="Comic Sans MS"/>
              <a:cs typeface="Calibri"/>
            </a:endParaRPr>
          </a:p>
        </p:txBody>
      </p:sp>
      <p:sp>
        <p:nvSpPr>
          <p:cNvPr id="21" name="Oval 20">
            <a:extLst>
              <a:ext uri="{FF2B5EF4-FFF2-40B4-BE49-F238E27FC236}">
                <a16:creationId xmlns:a16="http://schemas.microsoft.com/office/drawing/2014/main" id="{C7DD9F14-CA91-498E-B092-BCA41A76608A}"/>
              </a:ext>
            </a:extLst>
          </p:cNvPr>
          <p:cNvSpPr/>
          <p:nvPr/>
        </p:nvSpPr>
        <p:spPr>
          <a:xfrm>
            <a:off x="9075982" y="1382076"/>
            <a:ext cx="399383" cy="330862"/>
          </a:xfrm>
          <a:prstGeom prst="ellipse">
            <a:avLst/>
          </a:prstGeom>
          <a:solidFill>
            <a:srgbClr val="94CFEC"/>
          </a:solidFill>
          <a:ln>
            <a:solidFill>
              <a:srgbClr val="C7E6F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tx1">
                    <a:lumMod val="65000"/>
                    <a:lumOff val="35000"/>
                  </a:schemeClr>
                </a:solidFill>
                <a:latin typeface="Comic Sans MS" panose="030F0702030302020204" pitchFamily="66" charset="0"/>
                <a:cs typeface="Adobe Arabic" panose="02040503050201090203" pitchFamily="18" charset="-78"/>
              </a:rPr>
              <a:t>3</a:t>
            </a:r>
            <a:endParaRPr lang="en-GB" b="1" dirty="0">
              <a:solidFill>
                <a:schemeClr val="tx1">
                  <a:lumMod val="65000"/>
                  <a:lumOff val="35000"/>
                </a:schemeClr>
              </a:solidFill>
              <a:latin typeface="Comic Sans MS" panose="030F0702030302020204" pitchFamily="66" charset="0"/>
              <a:cs typeface="Adobe Arabic" panose="02040503050201090203" pitchFamily="18" charset="-78"/>
            </a:endParaRPr>
          </a:p>
        </p:txBody>
      </p:sp>
      <p:pic>
        <p:nvPicPr>
          <p:cNvPr id="15" name="Picture 14">
            <a:extLst>
              <a:ext uri="{FF2B5EF4-FFF2-40B4-BE49-F238E27FC236}">
                <a16:creationId xmlns:a16="http://schemas.microsoft.com/office/drawing/2014/main" id="{7525C1C7-7599-4CA5-827D-5140963FABA9}"/>
              </a:ext>
            </a:extLst>
          </p:cNvPr>
          <p:cNvPicPr>
            <a:picLocks noChangeAspect="1"/>
          </p:cNvPicPr>
          <p:nvPr/>
        </p:nvPicPr>
        <p:blipFill>
          <a:blip r:embed="rId4"/>
          <a:srcRect/>
          <a:stretch/>
        </p:blipFill>
        <p:spPr>
          <a:xfrm flipH="1">
            <a:off x="11195089" y="106908"/>
            <a:ext cx="606363" cy="1781002"/>
          </a:xfrm>
          <a:prstGeom prst="rect">
            <a:avLst/>
          </a:prstGeom>
        </p:spPr>
      </p:pic>
    </p:spTree>
    <p:custDataLst>
      <p:tags r:id="rId1"/>
    </p:custDataLst>
    <p:extLst>
      <p:ext uri="{BB962C8B-B14F-4D97-AF65-F5344CB8AC3E}">
        <p14:creationId xmlns:p14="http://schemas.microsoft.com/office/powerpoint/2010/main" val="271710155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Google Shape;97;gb06ce43697_0_0">
            <a:extLst>
              <a:ext uri="{FF2B5EF4-FFF2-40B4-BE49-F238E27FC236}">
                <a16:creationId xmlns:a16="http://schemas.microsoft.com/office/drawing/2014/main" id="{188F86E1-1889-4717-AD7F-7F7AAF305A4D}"/>
              </a:ext>
            </a:extLst>
          </p:cNvPr>
          <p:cNvSpPr txBox="1">
            <a:spLocks/>
          </p:cNvSpPr>
          <p:nvPr/>
        </p:nvSpPr>
        <p:spPr>
          <a:xfrm>
            <a:off x="1024128" y="4824658"/>
            <a:ext cx="10143000" cy="1267670"/>
          </a:xfrm>
          <a:prstGeom prst="rect">
            <a:avLst/>
          </a:prstGeom>
          <a:solidFill>
            <a:srgbClr val="DAF3F6"/>
          </a:solidFill>
          <a:ln>
            <a:solidFill>
              <a:srgbClr val="C7E6F5"/>
            </a:solidFill>
          </a:ln>
          <a:effectLst>
            <a:outerShdw blurRad="50800" dist="38100" dir="18900000" algn="bl" rotWithShape="0">
              <a:prstClr val="black">
                <a:alpha val="40000"/>
              </a:prstClr>
            </a:outerShdw>
          </a:effectLst>
        </p:spPr>
        <p:txBody>
          <a:bodyPr spcFirstLastPara="1" wrap="square" lIns="45700" tIns="45700" rIns="45700" bIns="45700" anchor="ctr" anchorCtr="0">
            <a:noAutofit/>
          </a:bodyPr>
          <a:lstStyle>
            <a:defPPr marR="0" lvl="0" algn="l" rtl="0">
              <a:lnSpc>
                <a:spcPct val="100000"/>
              </a:lnSpc>
              <a:spcBef>
                <a:spcPts val="0"/>
              </a:spcBef>
              <a:spcAft>
                <a:spcPts val="0"/>
              </a:spcAft>
              <a:defRPr lang="en-US"/>
            </a:defPPr>
            <a:lvl1pPr marL="0" algn="ctr" defTabSz="914400" eaLnBrk="1" latinLnBrk="0" hangingPunct="1">
              <a:spcBef>
                <a:spcPts val="1200"/>
              </a:spcBef>
              <a:spcAft>
                <a:spcPts val="1200"/>
              </a:spcAft>
              <a:defRPr sz="5400" kern="1200">
                <a:solidFill>
                  <a:schemeClr val="accent1">
                    <a:lumMod val="50000"/>
                  </a:schemeClr>
                </a:solidFill>
                <a:latin typeface="Comic Sans MS" panose="030F0702030302020204" pitchFamily="66" charset="0"/>
                <a:ea typeface="+mn-ea"/>
                <a:cs typeface="+mn-cs"/>
              </a:defRPr>
            </a:lvl1pPr>
            <a:lvl2pPr marL="457200" defTabSz="914400" eaLnBrk="1" latinLnBrk="0" hangingPunct="1">
              <a:defRPr kern="1200"/>
            </a:lvl2pPr>
            <a:lvl3pPr marL="914400" defTabSz="914400" eaLnBrk="1" latinLnBrk="0" hangingPunct="1">
              <a:defRPr kern="1200"/>
            </a:lvl3pPr>
            <a:lvl4pPr marL="1371600" defTabSz="914400" eaLnBrk="1" latinLnBrk="0" hangingPunct="1">
              <a:defRPr kern="1200"/>
            </a:lvl4pPr>
            <a:lvl5pPr marL="1828800" defTabSz="914400" eaLnBrk="1" latinLnBrk="0" hangingPunct="1">
              <a:defRPr kern="1200"/>
            </a:lvl5pPr>
            <a:lvl6pPr marL="2286000" defTabSz="914400" eaLnBrk="1" latinLnBrk="0" hangingPunct="1">
              <a:defRPr kern="1200"/>
            </a:lvl6pPr>
            <a:lvl7pPr marL="2743200" defTabSz="914400" eaLnBrk="1" latinLnBrk="0" hangingPunct="1">
              <a:defRPr kern="1200"/>
            </a:lvl7pPr>
            <a:lvl8pPr marL="3200400" defTabSz="914400" eaLnBrk="1" latinLnBrk="0" hangingPunct="1">
              <a:defRPr kern="1200"/>
            </a:lvl8pPr>
            <a:lvl9pPr marL="3657600" defTabSz="914400" eaLnBrk="1" latinLnBrk="0" hangingPunct="1">
              <a:defRPr kern="1200"/>
            </a:lvl9pPr>
          </a:lstStyle>
          <a:p>
            <a:r>
              <a:rPr lang="fr-FR" dirty="0"/>
              <a:t>Révision</a:t>
            </a:r>
          </a:p>
        </p:txBody>
      </p:sp>
      <p:pic>
        <p:nvPicPr>
          <p:cNvPr id="2" name="Graphic 1">
            <a:extLst>
              <a:ext uri="{FF2B5EF4-FFF2-40B4-BE49-F238E27FC236}">
                <a16:creationId xmlns:a16="http://schemas.microsoft.com/office/drawing/2014/main" id="{1C5C1042-AC2F-4A8B-8133-2420035D63AA}"/>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3237241" y="1282045"/>
            <a:ext cx="5717519" cy="3211693"/>
          </a:xfrm>
          <a:prstGeom prst="rect">
            <a:avLst/>
          </a:prstGeom>
        </p:spPr>
      </p:pic>
    </p:spTree>
    <p:custDataLst>
      <p:tags r:id="rId1"/>
    </p:custDataLst>
    <p:extLst>
      <p:ext uri="{BB962C8B-B14F-4D97-AF65-F5344CB8AC3E}">
        <p14:creationId xmlns:p14="http://schemas.microsoft.com/office/powerpoint/2010/main" val="95971897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Google Shape;222;p10">
            <a:extLst>
              <a:ext uri="{FF2B5EF4-FFF2-40B4-BE49-F238E27FC236}">
                <a16:creationId xmlns:a16="http://schemas.microsoft.com/office/drawing/2014/main" id="{EAFE406F-6A07-4199-B8EC-00309B311A8C}"/>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fr-FR" sz="3200" b="1" dirty="0">
                <a:solidFill>
                  <a:schemeClr val="bg1"/>
                </a:solidFill>
                <a:latin typeface="Comic Sans MS"/>
                <a:sym typeface="Comic Sans MS"/>
              </a:rPr>
              <a:t>Tracez les formes suivantes sur le quadrillage.</a:t>
            </a:r>
            <a:endParaRPr lang="en-US" sz="3200" b="1" dirty="0">
              <a:solidFill>
                <a:schemeClr val="bg1"/>
              </a:solidFill>
              <a:latin typeface="Comic Sans MS"/>
              <a:sym typeface="Comic Sans MS"/>
            </a:endParaRPr>
          </a:p>
        </p:txBody>
      </p:sp>
      <p:sp>
        <p:nvSpPr>
          <p:cNvPr id="5" name="TextBox 4">
            <a:extLst>
              <a:ext uri="{FF2B5EF4-FFF2-40B4-BE49-F238E27FC236}">
                <a16:creationId xmlns:a16="http://schemas.microsoft.com/office/drawing/2014/main" id="{39CA1B35-18E5-4414-A20B-6C79A307A48F}"/>
              </a:ext>
            </a:extLst>
          </p:cNvPr>
          <p:cNvSpPr txBox="1"/>
          <p:nvPr/>
        </p:nvSpPr>
        <p:spPr>
          <a:xfrm>
            <a:off x="9529482" y="100030"/>
            <a:ext cx="2662518" cy="307777"/>
          </a:xfrm>
          <a:prstGeom prst="rect">
            <a:avLst/>
          </a:prstGeom>
          <a:solidFill>
            <a:srgbClr val="DAF3F6"/>
          </a:solidFill>
          <a:effectLst>
            <a:softEdge rad="12700"/>
          </a:effectLst>
        </p:spPr>
        <p:txBody>
          <a:bodyPr wrap="square" lIns="91440" tIns="45720" rIns="91440" bIns="45720" anchor="t">
            <a:spAutoFit/>
          </a:bodyPr>
          <a:lstStyle/>
          <a:p>
            <a:pPr algn="ctr"/>
            <a:r>
              <a:rPr lang="fr-FR" dirty="0">
                <a:solidFill>
                  <a:schemeClr val="tx1">
                    <a:lumMod val="50000"/>
                    <a:lumOff val="50000"/>
                  </a:schemeClr>
                </a:solidFill>
                <a:latin typeface="+mj-lt"/>
              </a:rPr>
              <a:t>Vérifiez vos connaissances </a:t>
            </a:r>
          </a:p>
        </p:txBody>
      </p:sp>
      <p:sp>
        <p:nvSpPr>
          <p:cNvPr id="3" name="TextBox 2">
            <a:extLst>
              <a:ext uri="{FF2B5EF4-FFF2-40B4-BE49-F238E27FC236}">
                <a16:creationId xmlns:a16="http://schemas.microsoft.com/office/drawing/2014/main" id="{2EEC9821-ADD8-62C3-875D-F0E4CC301B47}"/>
              </a:ext>
            </a:extLst>
          </p:cNvPr>
          <p:cNvSpPr txBox="1"/>
          <p:nvPr/>
        </p:nvSpPr>
        <p:spPr>
          <a:xfrm>
            <a:off x="475745" y="1321530"/>
            <a:ext cx="5891803" cy="1545103"/>
          </a:xfrm>
          <a:prstGeom prst="rect">
            <a:avLst/>
          </a:prstGeom>
          <a:noFill/>
        </p:spPr>
        <p:txBody>
          <a:bodyPr wrap="square">
            <a:spAutoFit/>
          </a:bodyPr>
          <a:lstStyle/>
          <a:p>
            <a:pPr lvl="0" indent="-228600">
              <a:lnSpc>
                <a:spcPct val="115000"/>
              </a:lnSpc>
              <a:buSzPts val="1400"/>
              <a:defRPr/>
            </a:pPr>
            <a:r>
              <a:rPr lang="fr-FR" sz="2800" dirty="0">
                <a:solidFill>
                  <a:schemeClr val="tx1">
                    <a:lumMod val="65000"/>
                    <a:lumOff val="35000"/>
                  </a:schemeClr>
                </a:solidFill>
                <a:latin typeface="+mn-lt"/>
                <a:ea typeface="Calibri" panose="020F0502020204030204" pitchFamily="34" charset="0"/>
                <a:cs typeface="Arial" panose="020B0604020202020204" pitchFamily="34" charset="0"/>
                <a:sym typeface="Calibri"/>
              </a:rPr>
              <a:t>Tracez un carré sur le quadrillage de manière à ce que les côtés soient de longueur 4 unités.</a:t>
            </a:r>
            <a:endParaRPr kumimoji="0" lang="en-US" sz="2800" i="0" u="none" strike="noStrike" kern="0" cap="none" spc="0" normalizeH="0" baseline="0" noProof="0" dirty="0">
              <a:ln>
                <a:noFill/>
              </a:ln>
              <a:solidFill>
                <a:schemeClr val="tx1">
                  <a:lumMod val="65000"/>
                  <a:lumOff val="35000"/>
                </a:schemeClr>
              </a:solidFill>
              <a:effectLst/>
              <a:uLnTx/>
              <a:uFillTx/>
              <a:latin typeface="+mn-lt"/>
              <a:ea typeface="Calibri" panose="020F0502020204030204" pitchFamily="34" charset="0"/>
              <a:cs typeface="Arial" panose="020B0604020202020204" pitchFamily="34" charset="0"/>
              <a:sym typeface="Calibri"/>
            </a:endParaRPr>
          </a:p>
        </p:txBody>
      </p:sp>
      <p:graphicFrame>
        <p:nvGraphicFramePr>
          <p:cNvPr id="4" name="Table 5">
            <a:extLst>
              <a:ext uri="{FF2B5EF4-FFF2-40B4-BE49-F238E27FC236}">
                <a16:creationId xmlns:a16="http://schemas.microsoft.com/office/drawing/2014/main" id="{58120841-B75B-B991-A22D-0496DB9C0DB1}"/>
              </a:ext>
            </a:extLst>
          </p:cNvPr>
          <p:cNvGraphicFramePr>
            <a:graphicFrameLocks/>
          </p:cNvGraphicFramePr>
          <p:nvPr>
            <p:extLst>
              <p:ext uri="{D42A27DB-BD31-4B8C-83A1-F6EECF244321}">
                <p14:modId xmlns:p14="http://schemas.microsoft.com/office/powerpoint/2010/main" val="3113594822"/>
              </p:ext>
            </p:extLst>
          </p:nvPr>
        </p:nvGraphicFramePr>
        <p:xfrm>
          <a:off x="1355182" y="2952694"/>
          <a:ext cx="3291840" cy="3291840"/>
        </p:xfrm>
        <a:graphic>
          <a:graphicData uri="http://schemas.openxmlformats.org/drawingml/2006/table">
            <a:tbl>
              <a:tblPr firstRow="1" bandRow="1">
                <a:tableStyleId>{4CE2D9AB-6080-4C24-9549-F0847BFA2F4B}</a:tableStyleId>
              </a:tblPr>
              <a:tblGrid>
                <a:gridCol w="548640">
                  <a:extLst>
                    <a:ext uri="{9D8B030D-6E8A-4147-A177-3AD203B41FA5}">
                      <a16:colId xmlns:a16="http://schemas.microsoft.com/office/drawing/2014/main" val="3438670438"/>
                    </a:ext>
                  </a:extLst>
                </a:gridCol>
                <a:gridCol w="548640">
                  <a:extLst>
                    <a:ext uri="{9D8B030D-6E8A-4147-A177-3AD203B41FA5}">
                      <a16:colId xmlns:a16="http://schemas.microsoft.com/office/drawing/2014/main" val="961341308"/>
                    </a:ext>
                  </a:extLst>
                </a:gridCol>
                <a:gridCol w="548640">
                  <a:extLst>
                    <a:ext uri="{9D8B030D-6E8A-4147-A177-3AD203B41FA5}">
                      <a16:colId xmlns:a16="http://schemas.microsoft.com/office/drawing/2014/main" val="193280024"/>
                    </a:ext>
                  </a:extLst>
                </a:gridCol>
                <a:gridCol w="548640">
                  <a:extLst>
                    <a:ext uri="{9D8B030D-6E8A-4147-A177-3AD203B41FA5}">
                      <a16:colId xmlns:a16="http://schemas.microsoft.com/office/drawing/2014/main" val="3244664163"/>
                    </a:ext>
                  </a:extLst>
                </a:gridCol>
                <a:gridCol w="548640">
                  <a:extLst>
                    <a:ext uri="{9D8B030D-6E8A-4147-A177-3AD203B41FA5}">
                      <a16:colId xmlns:a16="http://schemas.microsoft.com/office/drawing/2014/main" val="3850138817"/>
                    </a:ext>
                  </a:extLst>
                </a:gridCol>
                <a:gridCol w="548640">
                  <a:extLst>
                    <a:ext uri="{9D8B030D-6E8A-4147-A177-3AD203B41FA5}">
                      <a16:colId xmlns:a16="http://schemas.microsoft.com/office/drawing/2014/main" val="2047809592"/>
                    </a:ext>
                  </a:extLst>
                </a:gridCol>
              </a:tblGrid>
              <a:tr h="548640">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76265789"/>
                  </a:ext>
                </a:extLst>
              </a:tr>
              <a:tr h="548640">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633845271"/>
                  </a:ext>
                </a:extLst>
              </a:tr>
              <a:tr h="548640">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742847328"/>
                  </a:ext>
                </a:extLst>
              </a:tr>
              <a:tr h="548640">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263597119"/>
                  </a:ext>
                </a:extLst>
              </a:tr>
              <a:tr h="548640">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759959616"/>
                  </a:ext>
                </a:extLst>
              </a:tr>
              <a:tr h="548640">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580784445"/>
                  </a:ext>
                </a:extLst>
              </a:tr>
            </a:tbl>
          </a:graphicData>
        </a:graphic>
      </p:graphicFrame>
      <p:sp>
        <p:nvSpPr>
          <p:cNvPr id="6" name="TextBox 5">
            <a:extLst>
              <a:ext uri="{FF2B5EF4-FFF2-40B4-BE49-F238E27FC236}">
                <a16:creationId xmlns:a16="http://schemas.microsoft.com/office/drawing/2014/main" id="{52D0F26A-0E99-27C8-82F7-1A2E9AAC0C1C}"/>
              </a:ext>
            </a:extLst>
          </p:cNvPr>
          <p:cNvSpPr txBox="1"/>
          <p:nvPr/>
        </p:nvSpPr>
        <p:spPr>
          <a:xfrm>
            <a:off x="6826625" y="1321530"/>
            <a:ext cx="4513113" cy="1049583"/>
          </a:xfrm>
          <a:prstGeom prst="rect">
            <a:avLst/>
          </a:prstGeom>
          <a:noFill/>
        </p:spPr>
        <p:txBody>
          <a:bodyPr wrap="square">
            <a:spAutoFit/>
          </a:bodyPr>
          <a:lstStyle/>
          <a:p>
            <a:pPr lvl="0" indent="-228600" algn="ctr">
              <a:lnSpc>
                <a:spcPct val="115000"/>
              </a:lnSpc>
              <a:buSzPts val="1400"/>
              <a:defRPr/>
            </a:pPr>
            <a:r>
              <a:rPr lang="fr-FR" sz="2800" dirty="0">
                <a:solidFill>
                  <a:schemeClr val="tx1">
                    <a:lumMod val="65000"/>
                    <a:lumOff val="35000"/>
                  </a:schemeClr>
                </a:solidFill>
                <a:latin typeface="+mn-lt"/>
                <a:ea typeface="Calibri" panose="020F0502020204030204" pitchFamily="34" charset="0"/>
                <a:cs typeface="Arial" panose="020B0604020202020204" pitchFamily="34" charset="0"/>
                <a:sym typeface="Calibri"/>
              </a:rPr>
              <a:t>Complétez le dessin du losange sur le quadrillage.</a:t>
            </a:r>
            <a:endParaRPr kumimoji="0" lang="en-US" sz="2800" i="0" u="none" strike="noStrike" kern="0" cap="none" spc="0" normalizeH="0" baseline="0" noProof="0" dirty="0">
              <a:ln>
                <a:noFill/>
              </a:ln>
              <a:solidFill>
                <a:schemeClr val="tx1">
                  <a:lumMod val="65000"/>
                  <a:lumOff val="35000"/>
                </a:schemeClr>
              </a:solidFill>
              <a:effectLst/>
              <a:uLnTx/>
              <a:uFillTx/>
              <a:latin typeface="+mn-lt"/>
              <a:ea typeface="Calibri" panose="020F0502020204030204" pitchFamily="34" charset="0"/>
              <a:cs typeface="Arial" panose="020B0604020202020204" pitchFamily="34" charset="0"/>
              <a:sym typeface="Calibri"/>
            </a:endParaRPr>
          </a:p>
        </p:txBody>
      </p:sp>
      <p:graphicFrame>
        <p:nvGraphicFramePr>
          <p:cNvPr id="7" name="Table 5">
            <a:extLst>
              <a:ext uri="{FF2B5EF4-FFF2-40B4-BE49-F238E27FC236}">
                <a16:creationId xmlns:a16="http://schemas.microsoft.com/office/drawing/2014/main" id="{BFC67246-828E-8FDF-F2FF-D2762BDBB6ED}"/>
              </a:ext>
            </a:extLst>
          </p:cNvPr>
          <p:cNvGraphicFramePr>
            <a:graphicFrameLocks noGrp="1"/>
          </p:cNvGraphicFramePr>
          <p:nvPr>
            <p:extLst>
              <p:ext uri="{D42A27DB-BD31-4B8C-83A1-F6EECF244321}">
                <p14:modId xmlns:p14="http://schemas.microsoft.com/office/powerpoint/2010/main" val="3952959514"/>
              </p:ext>
            </p:extLst>
          </p:nvPr>
        </p:nvGraphicFramePr>
        <p:xfrm>
          <a:off x="6950618" y="2967934"/>
          <a:ext cx="4389120" cy="3291840"/>
        </p:xfrm>
        <a:graphic>
          <a:graphicData uri="http://schemas.openxmlformats.org/drawingml/2006/table">
            <a:tbl>
              <a:tblPr firstRow="1" bandRow="1">
                <a:tableStyleId>{4CE2D9AB-6080-4C24-9549-F0847BFA2F4B}</a:tableStyleId>
              </a:tblPr>
              <a:tblGrid>
                <a:gridCol w="548640">
                  <a:extLst>
                    <a:ext uri="{9D8B030D-6E8A-4147-A177-3AD203B41FA5}">
                      <a16:colId xmlns:a16="http://schemas.microsoft.com/office/drawing/2014/main" val="3438670438"/>
                    </a:ext>
                  </a:extLst>
                </a:gridCol>
                <a:gridCol w="548640">
                  <a:extLst>
                    <a:ext uri="{9D8B030D-6E8A-4147-A177-3AD203B41FA5}">
                      <a16:colId xmlns:a16="http://schemas.microsoft.com/office/drawing/2014/main" val="961341308"/>
                    </a:ext>
                  </a:extLst>
                </a:gridCol>
                <a:gridCol w="548640">
                  <a:extLst>
                    <a:ext uri="{9D8B030D-6E8A-4147-A177-3AD203B41FA5}">
                      <a16:colId xmlns:a16="http://schemas.microsoft.com/office/drawing/2014/main" val="193280024"/>
                    </a:ext>
                  </a:extLst>
                </a:gridCol>
                <a:gridCol w="548640">
                  <a:extLst>
                    <a:ext uri="{9D8B030D-6E8A-4147-A177-3AD203B41FA5}">
                      <a16:colId xmlns:a16="http://schemas.microsoft.com/office/drawing/2014/main" val="3244664163"/>
                    </a:ext>
                  </a:extLst>
                </a:gridCol>
                <a:gridCol w="548640">
                  <a:extLst>
                    <a:ext uri="{9D8B030D-6E8A-4147-A177-3AD203B41FA5}">
                      <a16:colId xmlns:a16="http://schemas.microsoft.com/office/drawing/2014/main" val="3850138817"/>
                    </a:ext>
                  </a:extLst>
                </a:gridCol>
                <a:gridCol w="548640">
                  <a:extLst>
                    <a:ext uri="{9D8B030D-6E8A-4147-A177-3AD203B41FA5}">
                      <a16:colId xmlns:a16="http://schemas.microsoft.com/office/drawing/2014/main" val="2047809592"/>
                    </a:ext>
                  </a:extLst>
                </a:gridCol>
                <a:gridCol w="548640">
                  <a:extLst>
                    <a:ext uri="{9D8B030D-6E8A-4147-A177-3AD203B41FA5}">
                      <a16:colId xmlns:a16="http://schemas.microsoft.com/office/drawing/2014/main" val="487114992"/>
                    </a:ext>
                  </a:extLst>
                </a:gridCol>
                <a:gridCol w="548640">
                  <a:extLst>
                    <a:ext uri="{9D8B030D-6E8A-4147-A177-3AD203B41FA5}">
                      <a16:colId xmlns:a16="http://schemas.microsoft.com/office/drawing/2014/main" val="4289739436"/>
                    </a:ext>
                  </a:extLst>
                </a:gridCol>
              </a:tblGrid>
              <a:tr h="548640">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76265789"/>
                  </a:ext>
                </a:extLst>
              </a:tr>
              <a:tr h="548640">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633845271"/>
                  </a:ext>
                </a:extLst>
              </a:tr>
              <a:tr h="548640">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742847328"/>
                  </a:ext>
                </a:extLst>
              </a:tr>
              <a:tr h="548640">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263597119"/>
                  </a:ext>
                </a:extLst>
              </a:tr>
              <a:tr h="548640">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759959616"/>
                  </a:ext>
                </a:extLst>
              </a:tr>
              <a:tr h="548640">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580784445"/>
                  </a:ext>
                </a:extLst>
              </a:tr>
            </a:tbl>
          </a:graphicData>
        </a:graphic>
      </p:graphicFrame>
      <p:cxnSp>
        <p:nvCxnSpPr>
          <p:cNvPr id="21" name="Straight Connector 20">
            <a:extLst>
              <a:ext uri="{FF2B5EF4-FFF2-40B4-BE49-F238E27FC236}">
                <a16:creationId xmlns:a16="http://schemas.microsoft.com/office/drawing/2014/main" id="{25621788-4737-1616-000A-81FF365B74FB}"/>
              </a:ext>
            </a:extLst>
          </p:cNvPr>
          <p:cNvCxnSpPr>
            <a:cxnSpLocks/>
          </p:cNvCxnSpPr>
          <p:nvPr/>
        </p:nvCxnSpPr>
        <p:spPr>
          <a:xfrm flipH="1" flipV="1">
            <a:off x="7486650" y="4612407"/>
            <a:ext cx="1666692" cy="1091236"/>
          </a:xfrm>
          <a:prstGeom prst="line">
            <a:avLst/>
          </a:prstGeom>
          <a:solidFill>
            <a:srgbClr val="74C274"/>
          </a:solidFill>
          <a:ln w="38100">
            <a:solidFill>
              <a:srgbClr val="C00000"/>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7E1D36A2-C045-30D1-9210-C982523B5572}"/>
              </a:ext>
            </a:extLst>
          </p:cNvPr>
          <p:cNvCxnSpPr>
            <a:cxnSpLocks/>
          </p:cNvCxnSpPr>
          <p:nvPr/>
        </p:nvCxnSpPr>
        <p:spPr>
          <a:xfrm flipV="1">
            <a:off x="9153342" y="4612407"/>
            <a:ext cx="1645515" cy="1091236"/>
          </a:xfrm>
          <a:prstGeom prst="line">
            <a:avLst/>
          </a:prstGeom>
          <a:solidFill>
            <a:srgbClr val="74C274"/>
          </a:solidFill>
          <a:ln w="38100">
            <a:solidFill>
              <a:srgbClr val="C00000"/>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grpSp>
        <p:nvGrpSpPr>
          <p:cNvPr id="18" name="Group 17">
            <a:extLst>
              <a:ext uri="{FF2B5EF4-FFF2-40B4-BE49-F238E27FC236}">
                <a16:creationId xmlns:a16="http://schemas.microsoft.com/office/drawing/2014/main" id="{81C8AF6A-5B25-3371-05EA-07AB7AFB0D10}"/>
              </a:ext>
            </a:extLst>
          </p:cNvPr>
          <p:cNvGrpSpPr/>
          <p:nvPr/>
        </p:nvGrpSpPr>
        <p:grpSpPr>
          <a:xfrm>
            <a:off x="7440930" y="3485287"/>
            <a:ext cx="3402541" cy="1182676"/>
            <a:chOff x="7440930" y="3415938"/>
            <a:chExt cx="3402541" cy="1182676"/>
          </a:xfrm>
        </p:grpSpPr>
        <p:cxnSp>
          <p:nvCxnSpPr>
            <p:cNvPr id="9" name="Straight Connector 8">
              <a:extLst>
                <a:ext uri="{FF2B5EF4-FFF2-40B4-BE49-F238E27FC236}">
                  <a16:creationId xmlns:a16="http://schemas.microsoft.com/office/drawing/2014/main" id="{EF0A7695-6268-A307-FA65-D104F0CE6AFB}"/>
                </a:ext>
              </a:extLst>
            </p:cNvPr>
            <p:cNvCxnSpPr>
              <a:cxnSpLocks/>
            </p:cNvCxnSpPr>
            <p:nvPr/>
          </p:nvCxnSpPr>
          <p:spPr>
            <a:xfrm flipH="1">
              <a:off x="7486650" y="3461658"/>
              <a:ext cx="1666692" cy="1091236"/>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5E520DCA-3AB3-7B7E-CAA9-CAD84CB2850E}"/>
                </a:ext>
              </a:extLst>
            </p:cNvPr>
            <p:cNvCxnSpPr>
              <a:cxnSpLocks/>
              <a:endCxn id="17" idx="1"/>
            </p:cNvCxnSpPr>
            <p:nvPr/>
          </p:nvCxnSpPr>
          <p:spPr>
            <a:xfrm>
              <a:off x="9144072" y="3449753"/>
              <a:ext cx="1621350" cy="1058907"/>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15" name="Oval 14">
              <a:extLst>
                <a:ext uri="{FF2B5EF4-FFF2-40B4-BE49-F238E27FC236}">
                  <a16:creationId xmlns:a16="http://schemas.microsoft.com/office/drawing/2014/main" id="{CEAAE33E-2F27-CF95-E708-1EDD53E08C3B}"/>
                </a:ext>
              </a:extLst>
            </p:cNvPr>
            <p:cNvSpPr/>
            <p:nvPr/>
          </p:nvSpPr>
          <p:spPr>
            <a:xfrm>
              <a:off x="9099458" y="3415938"/>
              <a:ext cx="91440" cy="91440"/>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dirty="0"/>
            </a:p>
          </p:txBody>
        </p:sp>
        <p:sp>
          <p:nvSpPr>
            <p:cNvPr id="16" name="Oval 15">
              <a:extLst>
                <a:ext uri="{FF2B5EF4-FFF2-40B4-BE49-F238E27FC236}">
                  <a16:creationId xmlns:a16="http://schemas.microsoft.com/office/drawing/2014/main" id="{473B43EA-5E17-7BDC-C001-2AE23DC1D13B}"/>
                </a:ext>
              </a:extLst>
            </p:cNvPr>
            <p:cNvSpPr/>
            <p:nvPr/>
          </p:nvSpPr>
          <p:spPr>
            <a:xfrm>
              <a:off x="7440930" y="4507174"/>
              <a:ext cx="91440" cy="91440"/>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dirty="0"/>
            </a:p>
          </p:txBody>
        </p:sp>
        <p:sp>
          <p:nvSpPr>
            <p:cNvPr id="17" name="Oval 16">
              <a:extLst>
                <a:ext uri="{FF2B5EF4-FFF2-40B4-BE49-F238E27FC236}">
                  <a16:creationId xmlns:a16="http://schemas.microsoft.com/office/drawing/2014/main" id="{BBAA2813-593C-7A18-AAE8-5FA4AB577935}"/>
                </a:ext>
              </a:extLst>
            </p:cNvPr>
            <p:cNvSpPr/>
            <p:nvPr/>
          </p:nvSpPr>
          <p:spPr>
            <a:xfrm>
              <a:off x="10752031" y="4495269"/>
              <a:ext cx="91440" cy="91440"/>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dirty="0"/>
            </a:p>
          </p:txBody>
        </p:sp>
      </p:grpSp>
      <p:cxnSp>
        <p:nvCxnSpPr>
          <p:cNvPr id="10" name="Straight Connector 9">
            <a:extLst>
              <a:ext uri="{FF2B5EF4-FFF2-40B4-BE49-F238E27FC236}">
                <a16:creationId xmlns:a16="http://schemas.microsoft.com/office/drawing/2014/main" id="{4298093D-824A-1086-AC9C-D64BD6337D80}"/>
              </a:ext>
            </a:extLst>
          </p:cNvPr>
          <p:cNvCxnSpPr>
            <a:cxnSpLocks/>
          </p:cNvCxnSpPr>
          <p:nvPr/>
        </p:nvCxnSpPr>
        <p:spPr>
          <a:xfrm>
            <a:off x="1888809" y="3505134"/>
            <a:ext cx="2218548" cy="0"/>
          </a:xfrm>
          <a:prstGeom prst="line">
            <a:avLst/>
          </a:prstGeom>
          <a:ln w="38100">
            <a:solidFill>
              <a:srgbClr val="C00000"/>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AD3C6881-B2D5-CC5E-037F-462DA716B3CB}"/>
              </a:ext>
            </a:extLst>
          </p:cNvPr>
          <p:cNvCxnSpPr>
            <a:cxnSpLocks/>
          </p:cNvCxnSpPr>
          <p:nvPr/>
        </p:nvCxnSpPr>
        <p:spPr>
          <a:xfrm flipV="1">
            <a:off x="4107357" y="3496717"/>
            <a:ext cx="0" cy="2191686"/>
          </a:xfrm>
          <a:prstGeom prst="line">
            <a:avLst/>
          </a:prstGeom>
          <a:ln w="38100">
            <a:solidFill>
              <a:srgbClr val="C00000"/>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BF38D549-B647-AE20-C564-45C87CDD3CBE}"/>
              </a:ext>
            </a:extLst>
          </p:cNvPr>
          <p:cNvCxnSpPr>
            <a:cxnSpLocks/>
          </p:cNvCxnSpPr>
          <p:nvPr/>
        </p:nvCxnSpPr>
        <p:spPr>
          <a:xfrm>
            <a:off x="1888809" y="5688403"/>
            <a:ext cx="2218548" cy="0"/>
          </a:xfrm>
          <a:prstGeom prst="line">
            <a:avLst/>
          </a:prstGeom>
          <a:ln w="38100">
            <a:solidFill>
              <a:srgbClr val="C00000"/>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4AF253CF-BA63-A76B-7FEE-268B52EBF306}"/>
              </a:ext>
            </a:extLst>
          </p:cNvPr>
          <p:cNvCxnSpPr>
            <a:cxnSpLocks/>
          </p:cNvCxnSpPr>
          <p:nvPr/>
        </p:nvCxnSpPr>
        <p:spPr>
          <a:xfrm flipV="1">
            <a:off x="1888809" y="3496717"/>
            <a:ext cx="0" cy="2191686"/>
          </a:xfrm>
          <a:prstGeom prst="line">
            <a:avLst/>
          </a:prstGeom>
          <a:ln w="38100">
            <a:solidFill>
              <a:srgbClr val="C00000"/>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Tree>
    <p:custDataLst>
      <p:tags r:id="rId1"/>
    </p:custDataLst>
    <p:extLst>
      <p:ext uri="{BB962C8B-B14F-4D97-AF65-F5344CB8AC3E}">
        <p14:creationId xmlns:p14="http://schemas.microsoft.com/office/powerpoint/2010/main" val="34888341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left)">
                                      <p:cBhvr>
                                        <p:cTn id="7" dur="500"/>
                                        <p:tgtEl>
                                          <p:spTgt spid="10"/>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nodeType="click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wipe(up)">
                                      <p:cBhvr>
                                        <p:cTn id="12" dur="500"/>
                                        <p:tgtEl>
                                          <p:spTgt spid="11"/>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2" fill="hold" nodeType="clickEffect">
                                  <p:stCondLst>
                                    <p:cond delay="0"/>
                                  </p:stCondLst>
                                  <p:childTnLst>
                                    <p:set>
                                      <p:cBhvr>
                                        <p:cTn id="16" dur="1" fill="hold">
                                          <p:stCondLst>
                                            <p:cond delay="0"/>
                                          </p:stCondLst>
                                        </p:cTn>
                                        <p:tgtEl>
                                          <p:spTgt spid="24"/>
                                        </p:tgtEl>
                                        <p:attrNameLst>
                                          <p:attrName>style.visibility</p:attrName>
                                        </p:attrNameLst>
                                      </p:cBhvr>
                                      <p:to>
                                        <p:strVal val="visible"/>
                                      </p:to>
                                    </p:set>
                                    <p:animEffect transition="in" filter="wipe(right)">
                                      <p:cBhvr>
                                        <p:cTn id="17" dur="500"/>
                                        <p:tgtEl>
                                          <p:spTgt spid="24"/>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nodeType="clickEffect">
                                  <p:stCondLst>
                                    <p:cond delay="0"/>
                                  </p:stCondLst>
                                  <p:childTnLst>
                                    <p:set>
                                      <p:cBhvr>
                                        <p:cTn id="21" dur="1" fill="hold">
                                          <p:stCondLst>
                                            <p:cond delay="0"/>
                                          </p:stCondLst>
                                        </p:cTn>
                                        <p:tgtEl>
                                          <p:spTgt spid="25"/>
                                        </p:tgtEl>
                                        <p:attrNameLst>
                                          <p:attrName>style.visibility</p:attrName>
                                        </p:attrNameLst>
                                      </p:cBhvr>
                                      <p:to>
                                        <p:strVal val="visible"/>
                                      </p:to>
                                    </p:set>
                                    <p:animEffect transition="in" filter="wipe(down)">
                                      <p:cBhvr>
                                        <p:cTn id="22" dur="500"/>
                                        <p:tgtEl>
                                          <p:spTgt spid="25"/>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2" fill="hold" nodeType="clickEffect">
                                  <p:stCondLst>
                                    <p:cond delay="0"/>
                                  </p:stCondLst>
                                  <p:childTnLst>
                                    <p:set>
                                      <p:cBhvr>
                                        <p:cTn id="26" dur="1" fill="hold">
                                          <p:stCondLst>
                                            <p:cond delay="0"/>
                                          </p:stCondLst>
                                        </p:cTn>
                                        <p:tgtEl>
                                          <p:spTgt spid="22"/>
                                        </p:tgtEl>
                                        <p:attrNameLst>
                                          <p:attrName>style.visibility</p:attrName>
                                        </p:attrNameLst>
                                      </p:cBhvr>
                                      <p:to>
                                        <p:strVal val="visible"/>
                                      </p:to>
                                    </p:set>
                                    <p:animEffect transition="in" filter="wipe(right)">
                                      <p:cBhvr>
                                        <p:cTn id="27" dur="500"/>
                                        <p:tgtEl>
                                          <p:spTgt spid="22"/>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2" fill="hold" nodeType="clickEffect">
                                  <p:stCondLst>
                                    <p:cond delay="0"/>
                                  </p:stCondLst>
                                  <p:childTnLst>
                                    <p:set>
                                      <p:cBhvr>
                                        <p:cTn id="31" dur="1" fill="hold">
                                          <p:stCondLst>
                                            <p:cond delay="0"/>
                                          </p:stCondLst>
                                        </p:cTn>
                                        <p:tgtEl>
                                          <p:spTgt spid="21"/>
                                        </p:tgtEl>
                                        <p:attrNameLst>
                                          <p:attrName>style.visibility</p:attrName>
                                        </p:attrNameLst>
                                      </p:cBhvr>
                                      <p:to>
                                        <p:strVal val="visible"/>
                                      </p:to>
                                    </p:set>
                                    <p:animEffect transition="in" filter="wipe(right)">
                                      <p:cBhvr>
                                        <p:cTn id="32"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Google Shape;222;p10">
            <a:extLst>
              <a:ext uri="{FF2B5EF4-FFF2-40B4-BE49-F238E27FC236}">
                <a16:creationId xmlns:a16="http://schemas.microsoft.com/office/drawing/2014/main" id="{EAFE406F-6A07-4199-B8EC-00309B311A8C}"/>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fr-FR" sz="3200" b="1" dirty="0">
                <a:solidFill>
                  <a:schemeClr val="bg1"/>
                </a:solidFill>
                <a:latin typeface="Comic Sans MS"/>
                <a:sym typeface="Comic Sans MS"/>
              </a:rPr>
              <a:t>Tracez les formes suivantes sur le quadrillage.</a:t>
            </a:r>
            <a:endParaRPr lang="en-US" sz="3200" b="1" dirty="0">
              <a:solidFill>
                <a:schemeClr val="bg1"/>
              </a:solidFill>
              <a:latin typeface="Comic Sans MS"/>
              <a:sym typeface="Comic Sans MS"/>
            </a:endParaRPr>
          </a:p>
        </p:txBody>
      </p:sp>
      <p:sp>
        <p:nvSpPr>
          <p:cNvPr id="3" name="TextBox 2">
            <a:extLst>
              <a:ext uri="{FF2B5EF4-FFF2-40B4-BE49-F238E27FC236}">
                <a16:creationId xmlns:a16="http://schemas.microsoft.com/office/drawing/2014/main" id="{2EEC9821-ADD8-62C3-875D-F0E4CC301B47}"/>
              </a:ext>
            </a:extLst>
          </p:cNvPr>
          <p:cNvSpPr txBox="1"/>
          <p:nvPr/>
        </p:nvSpPr>
        <p:spPr>
          <a:xfrm>
            <a:off x="475746" y="1321530"/>
            <a:ext cx="4843014" cy="1083374"/>
          </a:xfrm>
          <a:prstGeom prst="rect">
            <a:avLst/>
          </a:prstGeom>
          <a:noFill/>
        </p:spPr>
        <p:txBody>
          <a:bodyPr wrap="square">
            <a:spAutoFit/>
          </a:bodyPr>
          <a:lstStyle/>
          <a:p>
            <a:pPr lvl="0" indent="-228600" algn="ctr">
              <a:lnSpc>
                <a:spcPct val="115000"/>
              </a:lnSpc>
              <a:buSzPts val="1400"/>
              <a:defRPr/>
            </a:pPr>
            <a:r>
              <a:rPr lang="fr-FR" sz="2800" dirty="0">
                <a:solidFill>
                  <a:schemeClr val="tx1">
                    <a:lumMod val="65000"/>
                    <a:lumOff val="35000"/>
                  </a:schemeClr>
                </a:solidFill>
                <a:latin typeface="+mn-lt"/>
                <a:ea typeface="Calibri" panose="020F0502020204030204" pitchFamily="34" charset="0"/>
                <a:cs typeface="Arial" panose="020B0604020202020204" pitchFamily="34" charset="0"/>
                <a:sym typeface="Calibri"/>
              </a:rPr>
              <a:t>Complétez le tracé du rectangle sur le quadrillage.</a:t>
            </a:r>
            <a:endParaRPr kumimoji="0" lang="en-US" sz="2800" i="0" u="none" strike="noStrike" kern="0" cap="none" spc="0" normalizeH="0" baseline="0" noProof="0" dirty="0">
              <a:ln>
                <a:noFill/>
              </a:ln>
              <a:solidFill>
                <a:schemeClr val="tx1">
                  <a:lumMod val="65000"/>
                  <a:lumOff val="35000"/>
                </a:schemeClr>
              </a:solidFill>
              <a:effectLst/>
              <a:uLnTx/>
              <a:uFillTx/>
              <a:latin typeface="+mn-lt"/>
              <a:ea typeface="Calibri" panose="020F0502020204030204" pitchFamily="34" charset="0"/>
              <a:cs typeface="Arial" panose="020B0604020202020204" pitchFamily="34" charset="0"/>
              <a:sym typeface="Calibri"/>
            </a:endParaRPr>
          </a:p>
        </p:txBody>
      </p:sp>
      <p:graphicFrame>
        <p:nvGraphicFramePr>
          <p:cNvPr id="4" name="Table 5">
            <a:extLst>
              <a:ext uri="{FF2B5EF4-FFF2-40B4-BE49-F238E27FC236}">
                <a16:creationId xmlns:a16="http://schemas.microsoft.com/office/drawing/2014/main" id="{58120841-B75B-B991-A22D-0496DB9C0DB1}"/>
              </a:ext>
            </a:extLst>
          </p:cNvPr>
          <p:cNvGraphicFramePr>
            <a:graphicFrameLocks noGrp="1"/>
          </p:cNvGraphicFramePr>
          <p:nvPr>
            <p:extLst>
              <p:ext uri="{D42A27DB-BD31-4B8C-83A1-F6EECF244321}">
                <p14:modId xmlns:p14="http://schemas.microsoft.com/office/powerpoint/2010/main" val="4026413992"/>
              </p:ext>
            </p:extLst>
          </p:nvPr>
        </p:nvGraphicFramePr>
        <p:xfrm>
          <a:off x="852262" y="2906974"/>
          <a:ext cx="3291840" cy="3291840"/>
        </p:xfrm>
        <a:graphic>
          <a:graphicData uri="http://schemas.openxmlformats.org/drawingml/2006/table">
            <a:tbl>
              <a:tblPr firstRow="1" bandRow="1">
                <a:tableStyleId>{4CE2D9AB-6080-4C24-9549-F0847BFA2F4B}</a:tableStyleId>
              </a:tblPr>
              <a:tblGrid>
                <a:gridCol w="548640">
                  <a:extLst>
                    <a:ext uri="{9D8B030D-6E8A-4147-A177-3AD203B41FA5}">
                      <a16:colId xmlns:a16="http://schemas.microsoft.com/office/drawing/2014/main" val="3438670438"/>
                    </a:ext>
                  </a:extLst>
                </a:gridCol>
                <a:gridCol w="548640">
                  <a:extLst>
                    <a:ext uri="{9D8B030D-6E8A-4147-A177-3AD203B41FA5}">
                      <a16:colId xmlns:a16="http://schemas.microsoft.com/office/drawing/2014/main" val="961341308"/>
                    </a:ext>
                  </a:extLst>
                </a:gridCol>
                <a:gridCol w="548640">
                  <a:extLst>
                    <a:ext uri="{9D8B030D-6E8A-4147-A177-3AD203B41FA5}">
                      <a16:colId xmlns:a16="http://schemas.microsoft.com/office/drawing/2014/main" val="193280024"/>
                    </a:ext>
                  </a:extLst>
                </a:gridCol>
                <a:gridCol w="548640">
                  <a:extLst>
                    <a:ext uri="{9D8B030D-6E8A-4147-A177-3AD203B41FA5}">
                      <a16:colId xmlns:a16="http://schemas.microsoft.com/office/drawing/2014/main" val="3244664163"/>
                    </a:ext>
                  </a:extLst>
                </a:gridCol>
                <a:gridCol w="548640">
                  <a:extLst>
                    <a:ext uri="{9D8B030D-6E8A-4147-A177-3AD203B41FA5}">
                      <a16:colId xmlns:a16="http://schemas.microsoft.com/office/drawing/2014/main" val="3850138817"/>
                    </a:ext>
                  </a:extLst>
                </a:gridCol>
                <a:gridCol w="548640">
                  <a:extLst>
                    <a:ext uri="{9D8B030D-6E8A-4147-A177-3AD203B41FA5}">
                      <a16:colId xmlns:a16="http://schemas.microsoft.com/office/drawing/2014/main" val="2047809592"/>
                    </a:ext>
                  </a:extLst>
                </a:gridCol>
              </a:tblGrid>
              <a:tr h="548640">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76265789"/>
                  </a:ext>
                </a:extLst>
              </a:tr>
              <a:tr h="548640">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633845271"/>
                  </a:ext>
                </a:extLst>
              </a:tr>
              <a:tr h="548640">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742847328"/>
                  </a:ext>
                </a:extLst>
              </a:tr>
              <a:tr h="548640">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263597119"/>
                  </a:ext>
                </a:extLst>
              </a:tr>
              <a:tr h="548640">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759959616"/>
                  </a:ext>
                </a:extLst>
              </a:tr>
              <a:tr h="548640">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580784445"/>
                  </a:ext>
                </a:extLst>
              </a:tr>
            </a:tbl>
          </a:graphicData>
        </a:graphic>
      </p:graphicFrame>
      <p:sp>
        <p:nvSpPr>
          <p:cNvPr id="6" name="TextBox 5">
            <a:extLst>
              <a:ext uri="{FF2B5EF4-FFF2-40B4-BE49-F238E27FC236}">
                <a16:creationId xmlns:a16="http://schemas.microsoft.com/office/drawing/2014/main" id="{52D0F26A-0E99-27C8-82F7-1A2E9AAC0C1C}"/>
              </a:ext>
            </a:extLst>
          </p:cNvPr>
          <p:cNvSpPr txBox="1"/>
          <p:nvPr/>
        </p:nvSpPr>
        <p:spPr>
          <a:xfrm>
            <a:off x="6826625" y="1321530"/>
            <a:ext cx="4513113" cy="1578894"/>
          </a:xfrm>
          <a:prstGeom prst="rect">
            <a:avLst/>
          </a:prstGeom>
          <a:noFill/>
        </p:spPr>
        <p:txBody>
          <a:bodyPr wrap="square">
            <a:spAutoFit/>
          </a:bodyPr>
          <a:lstStyle/>
          <a:p>
            <a:pPr lvl="0" indent="-228600" algn="ctr">
              <a:lnSpc>
                <a:spcPct val="115000"/>
              </a:lnSpc>
              <a:buSzPts val="1400"/>
              <a:defRPr/>
            </a:pPr>
            <a:r>
              <a:rPr lang="fr-FR" sz="2800" dirty="0">
                <a:solidFill>
                  <a:schemeClr val="tx1">
                    <a:lumMod val="65000"/>
                    <a:lumOff val="35000"/>
                  </a:schemeClr>
                </a:solidFill>
                <a:latin typeface="+mn-lt"/>
                <a:ea typeface="Calibri" panose="020F0502020204030204" pitchFamily="34" charset="0"/>
                <a:cs typeface="Arial" panose="020B0604020202020204" pitchFamily="34" charset="0"/>
                <a:sym typeface="Calibri"/>
              </a:rPr>
              <a:t>Complétez le tracé du parallélogramme sur le quadrillage.</a:t>
            </a:r>
            <a:endParaRPr kumimoji="0" lang="en-US" sz="2800" i="0" u="none" strike="noStrike" kern="0" cap="none" spc="0" normalizeH="0" baseline="0" noProof="0" dirty="0">
              <a:ln>
                <a:noFill/>
              </a:ln>
              <a:solidFill>
                <a:schemeClr val="tx1">
                  <a:lumMod val="65000"/>
                  <a:lumOff val="35000"/>
                </a:schemeClr>
              </a:solidFill>
              <a:effectLst/>
              <a:uLnTx/>
              <a:uFillTx/>
              <a:latin typeface="+mn-lt"/>
              <a:ea typeface="Calibri" panose="020F0502020204030204" pitchFamily="34" charset="0"/>
              <a:cs typeface="Arial" panose="020B0604020202020204" pitchFamily="34" charset="0"/>
              <a:sym typeface="Calibri"/>
            </a:endParaRPr>
          </a:p>
        </p:txBody>
      </p:sp>
      <p:graphicFrame>
        <p:nvGraphicFramePr>
          <p:cNvPr id="7" name="Table 5">
            <a:extLst>
              <a:ext uri="{FF2B5EF4-FFF2-40B4-BE49-F238E27FC236}">
                <a16:creationId xmlns:a16="http://schemas.microsoft.com/office/drawing/2014/main" id="{BFC67246-828E-8FDF-F2FF-D2762BDBB6ED}"/>
              </a:ext>
            </a:extLst>
          </p:cNvPr>
          <p:cNvGraphicFramePr>
            <a:graphicFrameLocks noGrp="1"/>
          </p:cNvGraphicFramePr>
          <p:nvPr>
            <p:extLst>
              <p:ext uri="{D42A27DB-BD31-4B8C-83A1-F6EECF244321}">
                <p14:modId xmlns:p14="http://schemas.microsoft.com/office/powerpoint/2010/main" val="3963975390"/>
              </p:ext>
            </p:extLst>
          </p:nvPr>
        </p:nvGraphicFramePr>
        <p:xfrm>
          <a:off x="6950618" y="2906974"/>
          <a:ext cx="4389120" cy="3291840"/>
        </p:xfrm>
        <a:graphic>
          <a:graphicData uri="http://schemas.openxmlformats.org/drawingml/2006/table">
            <a:tbl>
              <a:tblPr firstRow="1" bandRow="1">
                <a:tableStyleId>{4CE2D9AB-6080-4C24-9549-F0847BFA2F4B}</a:tableStyleId>
              </a:tblPr>
              <a:tblGrid>
                <a:gridCol w="548640">
                  <a:extLst>
                    <a:ext uri="{9D8B030D-6E8A-4147-A177-3AD203B41FA5}">
                      <a16:colId xmlns:a16="http://schemas.microsoft.com/office/drawing/2014/main" val="3438670438"/>
                    </a:ext>
                  </a:extLst>
                </a:gridCol>
                <a:gridCol w="548640">
                  <a:extLst>
                    <a:ext uri="{9D8B030D-6E8A-4147-A177-3AD203B41FA5}">
                      <a16:colId xmlns:a16="http://schemas.microsoft.com/office/drawing/2014/main" val="961341308"/>
                    </a:ext>
                  </a:extLst>
                </a:gridCol>
                <a:gridCol w="548640">
                  <a:extLst>
                    <a:ext uri="{9D8B030D-6E8A-4147-A177-3AD203B41FA5}">
                      <a16:colId xmlns:a16="http://schemas.microsoft.com/office/drawing/2014/main" val="193280024"/>
                    </a:ext>
                  </a:extLst>
                </a:gridCol>
                <a:gridCol w="548640">
                  <a:extLst>
                    <a:ext uri="{9D8B030D-6E8A-4147-A177-3AD203B41FA5}">
                      <a16:colId xmlns:a16="http://schemas.microsoft.com/office/drawing/2014/main" val="3244664163"/>
                    </a:ext>
                  </a:extLst>
                </a:gridCol>
                <a:gridCol w="548640">
                  <a:extLst>
                    <a:ext uri="{9D8B030D-6E8A-4147-A177-3AD203B41FA5}">
                      <a16:colId xmlns:a16="http://schemas.microsoft.com/office/drawing/2014/main" val="3850138817"/>
                    </a:ext>
                  </a:extLst>
                </a:gridCol>
                <a:gridCol w="548640">
                  <a:extLst>
                    <a:ext uri="{9D8B030D-6E8A-4147-A177-3AD203B41FA5}">
                      <a16:colId xmlns:a16="http://schemas.microsoft.com/office/drawing/2014/main" val="2047809592"/>
                    </a:ext>
                  </a:extLst>
                </a:gridCol>
                <a:gridCol w="548640">
                  <a:extLst>
                    <a:ext uri="{9D8B030D-6E8A-4147-A177-3AD203B41FA5}">
                      <a16:colId xmlns:a16="http://schemas.microsoft.com/office/drawing/2014/main" val="487114992"/>
                    </a:ext>
                  </a:extLst>
                </a:gridCol>
                <a:gridCol w="548640">
                  <a:extLst>
                    <a:ext uri="{9D8B030D-6E8A-4147-A177-3AD203B41FA5}">
                      <a16:colId xmlns:a16="http://schemas.microsoft.com/office/drawing/2014/main" val="4289739436"/>
                    </a:ext>
                  </a:extLst>
                </a:gridCol>
              </a:tblGrid>
              <a:tr h="548640">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76265789"/>
                  </a:ext>
                </a:extLst>
              </a:tr>
              <a:tr h="548640">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633845271"/>
                  </a:ext>
                </a:extLst>
              </a:tr>
              <a:tr h="548640">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742847328"/>
                  </a:ext>
                </a:extLst>
              </a:tr>
              <a:tr h="548640">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263597119"/>
                  </a:ext>
                </a:extLst>
              </a:tr>
              <a:tr h="548640">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759959616"/>
                  </a:ext>
                </a:extLst>
              </a:tr>
              <a:tr h="548640">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580784445"/>
                  </a:ext>
                </a:extLst>
              </a:tr>
            </a:tbl>
          </a:graphicData>
        </a:graphic>
      </p:graphicFrame>
      <p:cxnSp>
        <p:nvCxnSpPr>
          <p:cNvPr id="21" name="Straight Connector 20">
            <a:extLst>
              <a:ext uri="{FF2B5EF4-FFF2-40B4-BE49-F238E27FC236}">
                <a16:creationId xmlns:a16="http://schemas.microsoft.com/office/drawing/2014/main" id="{25621788-4737-1616-000A-81FF365B74FB}"/>
              </a:ext>
            </a:extLst>
          </p:cNvPr>
          <p:cNvCxnSpPr>
            <a:cxnSpLocks/>
          </p:cNvCxnSpPr>
          <p:nvPr/>
        </p:nvCxnSpPr>
        <p:spPr>
          <a:xfrm flipH="1" flipV="1">
            <a:off x="7486650" y="4559468"/>
            <a:ext cx="2248444" cy="1091236"/>
          </a:xfrm>
          <a:prstGeom prst="line">
            <a:avLst/>
          </a:prstGeom>
          <a:ln w="38100">
            <a:solidFill>
              <a:srgbClr val="C00000"/>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7E1D36A2-C045-30D1-9210-C982523B5572}"/>
              </a:ext>
            </a:extLst>
          </p:cNvPr>
          <p:cNvCxnSpPr>
            <a:cxnSpLocks/>
          </p:cNvCxnSpPr>
          <p:nvPr/>
        </p:nvCxnSpPr>
        <p:spPr>
          <a:xfrm flipV="1">
            <a:off x="9735094" y="4559468"/>
            <a:ext cx="1063763" cy="1091236"/>
          </a:xfrm>
          <a:prstGeom prst="line">
            <a:avLst/>
          </a:prstGeom>
          <a:ln w="38100">
            <a:solidFill>
              <a:srgbClr val="C00000"/>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grpSp>
        <p:nvGrpSpPr>
          <p:cNvPr id="18" name="Group 17">
            <a:extLst>
              <a:ext uri="{FF2B5EF4-FFF2-40B4-BE49-F238E27FC236}">
                <a16:creationId xmlns:a16="http://schemas.microsoft.com/office/drawing/2014/main" id="{81C8AF6A-5B25-3371-05EA-07AB7AFB0D10}"/>
              </a:ext>
            </a:extLst>
          </p:cNvPr>
          <p:cNvGrpSpPr/>
          <p:nvPr/>
        </p:nvGrpSpPr>
        <p:grpSpPr>
          <a:xfrm>
            <a:off x="7440930" y="3412135"/>
            <a:ext cx="3402539" cy="1194868"/>
            <a:chOff x="7440930" y="3403746"/>
            <a:chExt cx="3402539" cy="1194868"/>
          </a:xfrm>
        </p:grpSpPr>
        <p:cxnSp>
          <p:nvCxnSpPr>
            <p:cNvPr id="9" name="Straight Connector 8">
              <a:extLst>
                <a:ext uri="{FF2B5EF4-FFF2-40B4-BE49-F238E27FC236}">
                  <a16:creationId xmlns:a16="http://schemas.microsoft.com/office/drawing/2014/main" id="{EF0A7695-6268-A307-FA65-D104F0CE6AFB}"/>
                </a:ext>
              </a:extLst>
            </p:cNvPr>
            <p:cNvCxnSpPr>
              <a:cxnSpLocks/>
              <a:stCxn id="15" idx="3"/>
            </p:cNvCxnSpPr>
            <p:nvPr/>
          </p:nvCxnSpPr>
          <p:spPr>
            <a:xfrm flipH="1">
              <a:off x="7486650" y="3481795"/>
              <a:ext cx="1072305" cy="1071099"/>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5E520DCA-3AB3-7B7E-CAA9-CAD84CB2850E}"/>
                </a:ext>
              </a:extLst>
            </p:cNvPr>
            <p:cNvCxnSpPr>
              <a:cxnSpLocks/>
            </p:cNvCxnSpPr>
            <p:nvPr/>
          </p:nvCxnSpPr>
          <p:spPr>
            <a:xfrm>
              <a:off x="8604920" y="3441445"/>
              <a:ext cx="2161853" cy="1103428"/>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15" name="Oval 14">
              <a:extLst>
                <a:ext uri="{FF2B5EF4-FFF2-40B4-BE49-F238E27FC236}">
                  <a16:creationId xmlns:a16="http://schemas.microsoft.com/office/drawing/2014/main" id="{CEAAE33E-2F27-CF95-E708-1EDD53E08C3B}"/>
                </a:ext>
              </a:extLst>
            </p:cNvPr>
            <p:cNvSpPr/>
            <p:nvPr/>
          </p:nvSpPr>
          <p:spPr>
            <a:xfrm>
              <a:off x="8545564" y="3403746"/>
              <a:ext cx="91440" cy="91440"/>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dirty="0"/>
            </a:p>
          </p:txBody>
        </p:sp>
        <p:sp>
          <p:nvSpPr>
            <p:cNvPr id="16" name="Oval 15">
              <a:extLst>
                <a:ext uri="{FF2B5EF4-FFF2-40B4-BE49-F238E27FC236}">
                  <a16:creationId xmlns:a16="http://schemas.microsoft.com/office/drawing/2014/main" id="{473B43EA-5E17-7BDC-C001-2AE23DC1D13B}"/>
                </a:ext>
              </a:extLst>
            </p:cNvPr>
            <p:cNvSpPr/>
            <p:nvPr/>
          </p:nvSpPr>
          <p:spPr>
            <a:xfrm>
              <a:off x="7440930" y="4507174"/>
              <a:ext cx="91440" cy="91440"/>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dirty="0"/>
            </a:p>
          </p:txBody>
        </p:sp>
        <p:sp>
          <p:nvSpPr>
            <p:cNvPr id="17" name="Oval 16">
              <a:extLst>
                <a:ext uri="{FF2B5EF4-FFF2-40B4-BE49-F238E27FC236}">
                  <a16:creationId xmlns:a16="http://schemas.microsoft.com/office/drawing/2014/main" id="{BBAA2813-593C-7A18-AAE8-5FA4AB577935}"/>
                </a:ext>
              </a:extLst>
            </p:cNvPr>
            <p:cNvSpPr/>
            <p:nvPr/>
          </p:nvSpPr>
          <p:spPr>
            <a:xfrm>
              <a:off x="10752029" y="4504793"/>
              <a:ext cx="91440" cy="91440"/>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dirty="0"/>
            </a:p>
          </p:txBody>
        </p:sp>
      </p:grpSp>
      <p:cxnSp>
        <p:nvCxnSpPr>
          <p:cNvPr id="28" name="Straight Connector 27">
            <a:extLst>
              <a:ext uri="{FF2B5EF4-FFF2-40B4-BE49-F238E27FC236}">
                <a16:creationId xmlns:a16="http://schemas.microsoft.com/office/drawing/2014/main" id="{BAED0AE2-0FB6-D111-CFE2-52923392702E}"/>
              </a:ext>
            </a:extLst>
          </p:cNvPr>
          <p:cNvCxnSpPr>
            <a:cxnSpLocks/>
          </p:cNvCxnSpPr>
          <p:nvPr/>
        </p:nvCxnSpPr>
        <p:spPr>
          <a:xfrm flipH="1">
            <a:off x="1402080" y="5099984"/>
            <a:ext cx="2194560" cy="0"/>
          </a:xfrm>
          <a:prstGeom prst="line">
            <a:avLst/>
          </a:prstGeom>
          <a:ln w="38100">
            <a:solidFill>
              <a:srgbClr val="C00000"/>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29" name="Straight Connector 28">
            <a:extLst>
              <a:ext uri="{FF2B5EF4-FFF2-40B4-BE49-F238E27FC236}">
                <a16:creationId xmlns:a16="http://schemas.microsoft.com/office/drawing/2014/main" id="{BBEB353A-1D4A-6D58-D29F-7A7ED8D499DE}"/>
              </a:ext>
            </a:extLst>
          </p:cNvPr>
          <p:cNvCxnSpPr>
            <a:cxnSpLocks/>
          </p:cNvCxnSpPr>
          <p:nvPr/>
        </p:nvCxnSpPr>
        <p:spPr>
          <a:xfrm flipV="1">
            <a:off x="3596640" y="4000451"/>
            <a:ext cx="0" cy="1099533"/>
          </a:xfrm>
          <a:prstGeom prst="line">
            <a:avLst/>
          </a:prstGeom>
          <a:ln w="38100">
            <a:solidFill>
              <a:srgbClr val="C00000"/>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grpSp>
        <p:nvGrpSpPr>
          <p:cNvPr id="26" name="Group 25">
            <a:extLst>
              <a:ext uri="{FF2B5EF4-FFF2-40B4-BE49-F238E27FC236}">
                <a16:creationId xmlns:a16="http://schemas.microsoft.com/office/drawing/2014/main" id="{A94EEE80-EF8E-6DD1-EA93-078A5F313F3C}"/>
              </a:ext>
            </a:extLst>
          </p:cNvPr>
          <p:cNvGrpSpPr/>
          <p:nvPr/>
        </p:nvGrpSpPr>
        <p:grpSpPr>
          <a:xfrm>
            <a:off x="1356360" y="3953278"/>
            <a:ext cx="2285179" cy="1193551"/>
            <a:chOff x="1356360" y="3953278"/>
            <a:chExt cx="2285179" cy="1193551"/>
          </a:xfrm>
        </p:grpSpPr>
        <p:cxnSp>
          <p:nvCxnSpPr>
            <p:cNvPr id="10" name="Straight Connector 9">
              <a:extLst>
                <a:ext uri="{FF2B5EF4-FFF2-40B4-BE49-F238E27FC236}">
                  <a16:creationId xmlns:a16="http://schemas.microsoft.com/office/drawing/2014/main" id="{E708BABF-678E-958B-CCCB-E3DE71E3ED74}"/>
                </a:ext>
              </a:extLst>
            </p:cNvPr>
            <p:cNvCxnSpPr/>
            <p:nvPr/>
          </p:nvCxnSpPr>
          <p:spPr>
            <a:xfrm>
              <a:off x="1389888" y="4006495"/>
              <a:ext cx="2218944" cy="0"/>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D2F002FB-7756-DCCB-F98B-A21E78EA4C0F}"/>
                </a:ext>
              </a:extLst>
            </p:cNvPr>
            <p:cNvCxnSpPr>
              <a:cxnSpLocks/>
            </p:cNvCxnSpPr>
            <p:nvPr/>
          </p:nvCxnSpPr>
          <p:spPr>
            <a:xfrm>
              <a:off x="1402080" y="4000451"/>
              <a:ext cx="0" cy="1099636"/>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13" name="Oval 12">
              <a:extLst>
                <a:ext uri="{FF2B5EF4-FFF2-40B4-BE49-F238E27FC236}">
                  <a16:creationId xmlns:a16="http://schemas.microsoft.com/office/drawing/2014/main" id="{E2998211-17B5-10A7-6385-13EFEB57A104}"/>
                </a:ext>
              </a:extLst>
            </p:cNvPr>
            <p:cNvSpPr/>
            <p:nvPr/>
          </p:nvSpPr>
          <p:spPr>
            <a:xfrm>
              <a:off x="1356360" y="3969945"/>
              <a:ext cx="91440" cy="91440"/>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dirty="0"/>
            </a:p>
          </p:txBody>
        </p:sp>
        <p:sp>
          <p:nvSpPr>
            <p:cNvPr id="24" name="Oval 23">
              <a:extLst>
                <a:ext uri="{FF2B5EF4-FFF2-40B4-BE49-F238E27FC236}">
                  <a16:creationId xmlns:a16="http://schemas.microsoft.com/office/drawing/2014/main" id="{943075A8-EE48-CF2C-1011-9C83C67085C5}"/>
                </a:ext>
              </a:extLst>
            </p:cNvPr>
            <p:cNvSpPr/>
            <p:nvPr/>
          </p:nvSpPr>
          <p:spPr>
            <a:xfrm>
              <a:off x="3550099" y="3953278"/>
              <a:ext cx="91440" cy="91440"/>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dirty="0"/>
            </a:p>
          </p:txBody>
        </p:sp>
        <p:sp>
          <p:nvSpPr>
            <p:cNvPr id="25" name="Oval 24">
              <a:extLst>
                <a:ext uri="{FF2B5EF4-FFF2-40B4-BE49-F238E27FC236}">
                  <a16:creationId xmlns:a16="http://schemas.microsoft.com/office/drawing/2014/main" id="{DB6DBFFD-FE45-C3FA-22B6-D5BC9AB367C5}"/>
                </a:ext>
              </a:extLst>
            </p:cNvPr>
            <p:cNvSpPr/>
            <p:nvPr/>
          </p:nvSpPr>
          <p:spPr>
            <a:xfrm>
              <a:off x="1356360" y="5055389"/>
              <a:ext cx="91440" cy="91440"/>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dirty="0"/>
            </a:p>
          </p:txBody>
        </p:sp>
      </p:grpSp>
    </p:spTree>
    <p:custDataLst>
      <p:tags r:id="rId1"/>
    </p:custDataLst>
    <p:extLst>
      <p:ext uri="{BB962C8B-B14F-4D97-AF65-F5344CB8AC3E}">
        <p14:creationId xmlns:p14="http://schemas.microsoft.com/office/powerpoint/2010/main" val="5206500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wipe(up)">
                                      <p:cBhvr>
                                        <p:cTn id="7" dur="500"/>
                                        <p:tgtEl>
                                          <p:spTgt spid="29"/>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2" fill="hold" nodeType="clickEffect">
                                  <p:stCondLst>
                                    <p:cond delay="0"/>
                                  </p:stCondLst>
                                  <p:childTnLst>
                                    <p:set>
                                      <p:cBhvr>
                                        <p:cTn id="11" dur="1" fill="hold">
                                          <p:stCondLst>
                                            <p:cond delay="0"/>
                                          </p:stCondLst>
                                        </p:cTn>
                                        <p:tgtEl>
                                          <p:spTgt spid="28"/>
                                        </p:tgtEl>
                                        <p:attrNameLst>
                                          <p:attrName>style.visibility</p:attrName>
                                        </p:attrNameLst>
                                      </p:cBhvr>
                                      <p:to>
                                        <p:strVal val="visible"/>
                                      </p:to>
                                    </p:set>
                                    <p:animEffect transition="in" filter="wipe(right)">
                                      <p:cBhvr>
                                        <p:cTn id="12" dur="500"/>
                                        <p:tgtEl>
                                          <p:spTgt spid="28"/>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1" fill="hold" nodeType="clickEffect">
                                  <p:stCondLst>
                                    <p:cond delay="0"/>
                                  </p:stCondLst>
                                  <p:childTnLst>
                                    <p:set>
                                      <p:cBhvr>
                                        <p:cTn id="16" dur="1" fill="hold">
                                          <p:stCondLst>
                                            <p:cond delay="0"/>
                                          </p:stCondLst>
                                        </p:cTn>
                                        <p:tgtEl>
                                          <p:spTgt spid="22"/>
                                        </p:tgtEl>
                                        <p:attrNameLst>
                                          <p:attrName>style.visibility</p:attrName>
                                        </p:attrNameLst>
                                      </p:cBhvr>
                                      <p:to>
                                        <p:strVal val="visible"/>
                                      </p:to>
                                    </p:set>
                                    <p:animEffect transition="in" filter="wipe(up)">
                                      <p:cBhvr>
                                        <p:cTn id="17" dur="500"/>
                                        <p:tgtEl>
                                          <p:spTgt spid="22"/>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2" fill="hold" nodeType="clickEffect">
                                  <p:stCondLst>
                                    <p:cond delay="0"/>
                                  </p:stCondLst>
                                  <p:childTnLst>
                                    <p:set>
                                      <p:cBhvr>
                                        <p:cTn id="21" dur="1" fill="hold">
                                          <p:stCondLst>
                                            <p:cond delay="0"/>
                                          </p:stCondLst>
                                        </p:cTn>
                                        <p:tgtEl>
                                          <p:spTgt spid="21"/>
                                        </p:tgtEl>
                                        <p:attrNameLst>
                                          <p:attrName>style.visibility</p:attrName>
                                        </p:attrNameLst>
                                      </p:cBhvr>
                                      <p:to>
                                        <p:strVal val="visible"/>
                                      </p:to>
                                    </p:set>
                                    <p:animEffect transition="in" filter="wipe(right)">
                                      <p:cBhvr>
                                        <p:cTn id="22"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Google Shape;222;p10">
            <a:extLst>
              <a:ext uri="{FF2B5EF4-FFF2-40B4-BE49-F238E27FC236}">
                <a16:creationId xmlns:a16="http://schemas.microsoft.com/office/drawing/2014/main" id="{EAFE406F-6A07-4199-B8EC-00309B311A8C}"/>
              </a:ext>
            </a:extLst>
          </p:cNvPr>
          <p:cNvSpPr txBox="1"/>
          <p:nvPr/>
        </p:nvSpPr>
        <p:spPr>
          <a:xfrm>
            <a:off x="0" y="572301"/>
            <a:ext cx="12192000" cy="1077178"/>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fr-FR" sz="3200" b="1" dirty="0">
                <a:solidFill>
                  <a:schemeClr val="bg1"/>
                </a:solidFill>
                <a:latin typeface="Comic Sans MS"/>
                <a:sym typeface="Comic Sans MS"/>
              </a:rPr>
              <a:t>Coloriez le(s) côté(s) qui est/sont de même longueur que le côté rouge.</a:t>
            </a:r>
            <a:endParaRPr lang="en-US" sz="3200" b="1" dirty="0">
              <a:solidFill>
                <a:schemeClr val="bg1"/>
              </a:solidFill>
              <a:latin typeface="Comic Sans MS"/>
              <a:sym typeface="Comic Sans MS"/>
            </a:endParaRPr>
          </a:p>
        </p:txBody>
      </p:sp>
      <p:graphicFrame>
        <p:nvGraphicFramePr>
          <p:cNvPr id="4" name="Table 5">
            <a:extLst>
              <a:ext uri="{FF2B5EF4-FFF2-40B4-BE49-F238E27FC236}">
                <a16:creationId xmlns:a16="http://schemas.microsoft.com/office/drawing/2014/main" id="{58120841-B75B-B991-A22D-0496DB9C0DB1}"/>
              </a:ext>
            </a:extLst>
          </p:cNvPr>
          <p:cNvGraphicFramePr>
            <a:graphicFrameLocks noGrp="1"/>
          </p:cNvGraphicFramePr>
          <p:nvPr>
            <p:extLst>
              <p:ext uri="{D42A27DB-BD31-4B8C-83A1-F6EECF244321}">
                <p14:modId xmlns:p14="http://schemas.microsoft.com/office/powerpoint/2010/main" val="3497009208"/>
              </p:ext>
            </p:extLst>
          </p:nvPr>
        </p:nvGraphicFramePr>
        <p:xfrm>
          <a:off x="852262" y="2272990"/>
          <a:ext cx="3291840" cy="3291840"/>
        </p:xfrm>
        <a:graphic>
          <a:graphicData uri="http://schemas.openxmlformats.org/drawingml/2006/table">
            <a:tbl>
              <a:tblPr firstRow="1" bandRow="1">
                <a:tableStyleId>{4CE2D9AB-6080-4C24-9549-F0847BFA2F4B}</a:tableStyleId>
              </a:tblPr>
              <a:tblGrid>
                <a:gridCol w="548640">
                  <a:extLst>
                    <a:ext uri="{9D8B030D-6E8A-4147-A177-3AD203B41FA5}">
                      <a16:colId xmlns:a16="http://schemas.microsoft.com/office/drawing/2014/main" val="3438670438"/>
                    </a:ext>
                  </a:extLst>
                </a:gridCol>
                <a:gridCol w="548640">
                  <a:extLst>
                    <a:ext uri="{9D8B030D-6E8A-4147-A177-3AD203B41FA5}">
                      <a16:colId xmlns:a16="http://schemas.microsoft.com/office/drawing/2014/main" val="961341308"/>
                    </a:ext>
                  </a:extLst>
                </a:gridCol>
                <a:gridCol w="548640">
                  <a:extLst>
                    <a:ext uri="{9D8B030D-6E8A-4147-A177-3AD203B41FA5}">
                      <a16:colId xmlns:a16="http://schemas.microsoft.com/office/drawing/2014/main" val="193280024"/>
                    </a:ext>
                  </a:extLst>
                </a:gridCol>
                <a:gridCol w="548640">
                  <a:extLst>
                    <a:ext uri="{9D8B030D-6E8A-4147-A177-3AD203B41FA5}">
                      <a16:colId xmlns:a16="http://schemas.microsoft.com/office/drawing/2014/main" val="3244664163"/>
                    </a:ext>
                  </a:extLst>
                </a:gridCol>
                <a:gridCol w="548640">
                  <a:extLst>
                    <a:ext uri="{9D8B030D-6E8A-4147-A177-3AD203B41FA5}">
                      <a16:colId xmlns:a16="http://schemas.microsoft.com/office/drawing/2014/main" val="3850138817"/>
                    </a:ext>
                  </a:extLst>
                </a:gridCol>
                <a:gridCol w="548640">
                  <a:extLst>
                    <a:ext uri="{9D8B030D-6E8A-4147-A177-3AD203B41FA5}">
                      <a16:colId xmlns:a16="http://schemas.microsoft.com/office/drawing/2014/main" val="2047809592"/>
                    </a:ext>
                  </a:extLst>
                </a:gridCol>
              </a:tblGrid>
              <a:tr h="548640">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76265789"/>
                  </a:ext>
                </a:extLst>
              </a:tr>
              <a:tr h="548640">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633845271"/>
                  </a:ext>
                </a:extLst>
              </a:tr>
              <a:tr h="548640">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742847328"/>
                  </a:ext>
                </a:extLst>
              </a:tr>
              <a:tr h="548640">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263597119"/>
                  </a:ext>
                </a:extLst>
              </a:tr>
              <a:tr h="548640">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759959616"/>
                  </a:ext>
                </a:extLst>
              </a:tr>
              <a:tr h="548640">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580784445"/>
                  </a:ext>
                </a:extLst>
              </a:tr>
            </a:tbl>
          </a:graphicData>
        </a:graphic>
      </p:graphicFrame>
      <p:graphicFrame>
        <p:nvGraphicFramePr>
          <p:cNvPr id="7" name="Table 5">
            <a:extLst>
              <a:ext uri="{FF2B5EF4-FFF2-40B4-BE49-F238E27FC236}">
                <a16:creationId xmlns:a16="http://schemas.microsoft.com/office/drawing/2014/main" id="{BFC67246-828E-8FDF-F2FF-D2762BDBB6ED}"/>
              </a:ext>
            </a:extLst>
          </p:cNvPr>
          <p:cNvGraphicFramePr>
            <a:graphicFrameLocks noGrp="1"/>
          </p:cNvGraphicFramePr>
          <p:nvPr>
            <p:extLst>
              <p:ext uri="{D42A27DB-BD31-4B8C-83A1-F6EECF244321}">
                <p14:modId xmlns:p14="http://schemas.microsoft.com/office/powerpoint/2010/main" val="1479937286"/>
              </p:ext>
            </p:extLst>
          </p:nvPr>
        </p:nvGraphicFramePr>
        <p:xfrm>
          <a:off x="6950618" y="2272990"/>
          <a:ext cx="4389120" cy="3291840"/>
        </p:xfrm>
        <a:graphic>
          <a:graphicData uri="http://schemas.openxmlformats.org/drawingml/2006/table">
            <a:tbl>
              <a:tblPr firstRow="1" bandRow="1">
                <a:tableStyleId>{4CE2D9AB-6080-4C24-9549-F0847BFA2F4B}</a:tableStyleId>
              </a:tblPr>
              <a:tblGrid>
                <a:gridCol w="548640">
                  <a:extLst>
                    <a:ext uri="{9D8B030D-6E8A-4147-A177-3AD203B41FA5}">
                      <a16:colId xmlns:a16="http://schemas.microsoft.com/office/drawing/2014/main" val="3438670438"/>
                    </a:ext>
                  </a:extLst>
                </a:gridCol>
                <a:gridCol w="548640">
                  <a:extLst>
                    <a:ext uri="{9D8B030D-6E8A-4147-A177-3AD203B41FA5}">
                      <a16:colId xmlns:a16="http://schemas.microsoft.com/office/drawing/2014/main" val="961341308"/>
                    </a:ext>
                  </a:extLst>
                </a:gridCol>
                <a:gridCol w="548640">
                  <a:extLst>
                    <a:ext uri="{9D8B030D-6E8A-4147-A177-3AD203B41FA5}">
                      <a16:colId xmlns:a16="http://schemas.microsoft.com/office/drawing/2014/main" val="193280024"/>
                    </a:ext>
                  </a:extLst>
                </a:gridCol>
                <a:gridCol w="548640">
                  <a:extLst>
                    <a:ext uri="{9D8B030D-6E8A-4147-A177-3AD203B41FA5}">
                      <a16:colId xmlns:a16="http://schemas.microsoft.com/office/drawing/2014/main" val="3244664163"/>
                    </a:ext>
                  </a:extLst>
                </a:gridCol>
                <a:gridCol w="548640">
                  <a:extLst>
                    <a:ext uri="{9D8B030D-6E8A-4147-A177-3AD203B41FA5}">
                      <a16:colId xmlns:a16="http://schemas.microsoft.com/office/drawing/2014/main" val="3850138817"/>
                    </a:ext>
                  </a:extLst>
                </a:gridCol>
                <a:gridCol w="548640">
                  <a:extLst>
                    <a:ext uri="{9D8B030D-6E8A-4147-A177-3AD203B41FA5}">
                      <a16:colId xmlns:a16="http://schemas.microsoft.com/office/drawing/2014/main" val="2047809592"/>
                    </a:ext>
                  </a:extLst>
                </a:gridCol>
                <a:gridCol w="548640">
                  <a:extLst>
                    <a:ext uri="{9D8B030D-6E8A-4147-A177-3AD203B41FA5}">
                      <a16:colId xmlns:a16="http://schemas.microsoft.com/office/drawing/2014/main" val="487114992"/>
                    </a:ext>
                  </a:extLst>
                </a:gridCol>
                <a:gridCol w="548640">
                  <a:extLst>
                    <a:ext uri="{9D8B030D-6E8A-4147-A177-3AD203B41FA5}">
                      <a16:colId xmlns:a16="http://schemas.microsoft.com/office/drawing/2014/main" val="4289739436"/>
                    </a:ext>
                  </a:extLst>
                </a:gridCol>
              </a:tblGrid>
              <a:tr h="548640">
                <a:tc>
                  <a:txBody>
                    <a:bodyPr/>
                    <a:lstStyle/>
                    <a:p>
                      <a:pPr marR="0" algn="l" rtl="0">
                        <a:lnSpc>
                          <a:spcPct val="100000"/>
                        </a:lnSpc>
                        <a:spcBef>
                          <a:spcPts val="0"/>
                        </a:spcBef>
                        <a:spcAft>
                          <a:spcPts val="0"/>
                        </a:spcAft>
                        <a:buClr>
                          <a:srgbClr val="000000"/>
                        </a:buClr>
                        <a:buFont typeface="Arial"/>
                      </a:pPr>
                      <a:endParaRPr lang="en-US" sz="1400" b="0" i="0" u="none" strike="noStrike" cap="none" dirty="0">
                        <a:solidFill>
                          <a:srgbClr val="000000"/>
                        </a:solidFill>
                        <a:latin typeface="Arial"/>
                        <a:cs typeface="Arial"/>
                        <a:sym typeface="Arial"/>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marR="0" algn="l" rtl="0">
                        <a:lnSpc>
                          <a:spcPct val="100000"/>
                        </a:lnSpc>
                        <a:spcBef>
                          <a:spcPts val="0"/>
                        </a:spcBef>
                        <a:spcAft>
                          <a:spcPts val="0"/>
                        </a:spcAft>
                        <a:buClr>
                          <a:srgbClr val="000000"/>
                        </a:buClr>
                        <a:buFont typeface="Arial"/>
                      </a:pPr>
                      <a:endParaRPr lang="en-US" sz="1400" b="0" i="0" u="none" strike="noStrike" cap="none" dirty="0">
                        <a:solidFill>
                          <a:srgbClr val="000000"/>
                        </a:solidFill>
                        <a:latin typeface="Arial"/>
                        <a:cs typeface="Arial"/>
                        <a:sym typeface="Arial"/>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marR="0" algn="l" rtl="0">
                        <a:lnSpc>
                          <a:spcPct val="100000"/>
                        </a:lnSpc>
                        <a:spcBef>
                          <a:spcPts val="0"/>
                        </a:spcBef>
                        <a:spcAft>
                          <a:spcPts val="0"/>
                        </a:spcAft>
                        <a:buClr>
                          <a:srgbClr val="000000"/>
                        </a:buClr>
                        <a:buFont typeface="Arial"/>
                      </a:pPr>
                      <a:endParaRPr lang="en-US" sz="1400" b="0" i="0" u="none" strike="noStrike" cap="none" dirty="0">
                        <a:solidFill>
                          <a:srgbClr val="000000"/>
                        </a:solidFill>
                        <a:latin typeface="Arial"/>
                        <a:cs typeface="Arial"/>
                        <a:sym typeface="Arial"/>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marR="0" algn="l" rtl="0">
                        <a:lnSpc>
                          <a:spcPct val="100000"/>
                        </a:lnSpc>
                        <a:spcBef>
                          <a:spcPts val="0"/>
                        </a:spcBef>
                        <a:spcAft>
                          <a:spcPts val="0"/>
                        </a:spcAft>
                        <a:buClr>
                          <a:srgbClr val="000000"/>
                        </a:buClr>
                        <a:buFont typeface="Arial"/>
                      </a:pPr>
                      <a:endParaRPr lang="en-US" sz="1400" b="0" i="0" u="none" strike="noStrike" cap="none" dirty="0">
                        <a:solidFill>
                          <a:srgbClr val="000000"/>
                        </a:solidFill>
                        <a:latin typeface="Arial"/>
                        <a:cs typeface="Arial"/>
                        <a:sym typeface="Arial"/>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marR="0" algn="l" rtl="0">
                        <a:lnSpc>
                          <a:spcPct val="100000"/>
                        </a:lnSpc>
                        <a:spcBef>
                          <a:spcPts val="0"/>
                        </a:spcBef>
                        <a:spcAft>
                          <a:spcPts val="0"/>
                        </a:spcAft>
                        <a:buClr>
                          <a:srgbClr val="000000"/>
                        </a:buClr>
                        <a:buFont typeface="Arial"/>
                      </a:pPr>
                      <a:endParaRPr lang="en-US" sz="1400" b="0" i="0" u="none" strike="noStrike" cap="none" dirty="0">
                        <a:solidFill>
                          <a:srgbClr val="000000"/>
                        </a:solidFill>
                        <a:latin typeface="Arial"/>
                        <a:cs typeface="Arial"/>
                        <a:sym typeface="Arial"/>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marR="0" algn="l" rtl="0">
                        <a:lnSpc>
                          <a:spcPct val="100000"/>
                        </a:lnSpc>
                        <a:spcBef>
                          <a:spcPts val="0"/>
                        </a:spcBef>
                        <a:spcAft>
                          <a:spcPts val="0"/>
                        </a:spcAft>
                        <a:buClr>
                          <a:srgbClr val="000000"/>
                        </a:buClr>
                        <a:buFont typeface="Arial"/>
                      </a:pPr>
                      <a:endParaRPr lang="en-US" sz="1400" b="0" i="0" u="none" strike="noStrike" cap="none" dirty="0">
                        <a:solidFill>
                          <a:srgbClr val="000000"/>
                        </a:solidFill>
                        <a:latin typeface="Arial"/>
                        <a:cs typeface="Arial"/>
                        <a:sym typeface="Arial"/>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marR="0" algn="l" rtl="0">
                        <a:lnSpc>
                          <a:spcPct val="100000"/>
                        </a:lnSpc>
                        <a:spcBef>
                          <a:spcPts val="0"/>
                        </a:spcBef>
                        <a:spcAft>
                          <a:spcPts val="0"/>
                        </a:spcAft>
                        <a:buClr>
                          <a:srgbClr val="000000"/>
                        </a:buClr>
                        <a:buFont typeface="Arial"/>
                      </a:pPr>
                      <a:endParaRPr lang="en-US" sz="1400" b="0" i="0" u="none" strike="noStrike" cap="none" dirty="0">
                        <a:solidFill>
                          <a:srgbClr val="000000"/>
                        </a:solidFill>
                        <a:latin typeface="Arial"/>
                        <a:cs typeface="Arial"/>
                        <a:sym typeface="Arial"/>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marR="0" algn="l" rtl="0">
                        <a:lnSpc>
                          <a:spcPct val="100000"/>
                        </a:lnSpc>
                        <a:spcBef>
                          <a:spcPts val="0"/>
                        </a:spcBef>
                        <a:spcAft>
                          <a:spcPts val="0"/>
                        </a:spcAft>
                        <a:buClr>
                          <a:srgbClr val="000000"/>
                        </a:buClr>
                        <a:buFont typeface="Arial"/>
                      </a:pPr>
                      <a:endParaRPr lang="en-US" sz="1400" b="0" i="0" u="none" strike="noStrike" cap="none" dirty="0">
                        <a:solidFill>
                          <a:srgbClr val="000000"/>
                        </a:solidFill>
                        <a:latin typeface="Arial"/>
                        <a:cs typeface="Arial"/>
                        <a:sym typeface="Arial"/>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76265789"/>
                  </a:ext>
                </a:extLst>
              </a:tr>
              <a:tr h="548640">
                <a:tc>
                  <a:txBody>
                    <a:bodyPr/>
                    <a:lstStyle/>
                    <a:p>
                      <a:pPr marR="0" algn="l" rtl="0">
                        <a:lnSpc>
                          <a:spcPct val="100000"/>
                        </a:lnSpc>
                        <a:spcBef>
                          <a:spcPts val="0"/>
                        </a:spcBef>
                        <a:spcAft>
                          <a:spcPts val="0"/>
                        </a:spcAft>
                        <a:buClr>
                          <a:srgbClr val="000000"/>
                        </a:buClr>
                        <a:buFont typeface="Arial"/>
                      </a:pPr>
                      <a:endParaRPr lang="en-US" sz="1400" b="0" i="0" u="none" strike="noStrike" cap="none" dirty="0">
                        <a:solidFill>
                          <a:srgbClr val="000000"/>
                        </a:solidFill>
                        <a:latin typeface="Arial"/>
                        <a:cs typeface="Arial"/>
                        <a:sym typeface="Arial"/>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marR="0" algn="l" rtl="0">
                        <a:lnSpc>
                          <a:spcPct val="100000"/>
                        </a:lnSpc>
                        <a:spcBef>
                          <a:spcPts val="0"/>
                        </a:spcBef>
                        <a:spcAft>
                          <a:spcPts val="0"/>
                        </a:spcAft>
                        <a:buClr>
                          <a:srgbClr val="000000"/>
                        </a:buClr>
                        <a:buFont typeface="Arial"/>
                      </a:pPr>
                      <a:endParaRPr lang="en-US" sz="1400" b="0" i="0" u="none" strike="noStrike" cap="none" dirty="0">
                        <a:solidFill>
                          <a:srgbClr val="000000"/>
                        </a:solidFill>
                        <a:latin typeface="Arial"/>
                        <a:cs typeface="Arial"/>
                        <a:sym typeface="Arial"/>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marR="0" algn="l" rtl="0">
                        <a:lnSpc>
                          <a:spcPct val="100000"/>
                        </a:lnSpc>
                        <a:spcBef>
                          <a:spcPts val="0"/>
                        </a:spcBef>
                        <a:spcAft>
                          <a:spcPts val="0"/>
                        </a:spcAft>
                        <a:buClr>
                          <a:srgbClr val="000000"/>
                        </a:buClr>
                        <a:buFont typeface="Arial"/>
                      </a:pPr>
                      <a:endParaRPr lang="en-US" sz="1400" b="0" i="0" u="none" strike="noStrike" cap="none" dirty="0">
                        <a:solidFill>
                          <a:srgbClr val="000000"/>
                        </a:solidFill>
                        <a:latin typeface="Arial"/>
                        <a:cs typeface="Arial"/>
                        <a:sym typeface="Arial"/>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marR="0" algn="l" rtl="0">
                        <a:lnSpc>
                          <a:spcPct val="100000"/>
                        </a:lnSpc>
                        <a:spcBef>
                          <a:spcPts val="0"/>
                        </a:spcBef>
                        <a:spcAft>
                          <a:spcPts val="0"/>
                        </a:spcAft>
                        <a:buClr>
                          <a:srgbClr val="000000"/>
                        </a:buClr>
                        <a:buFont typeface="Arial"/>
                      </a:pPr>
                      <a:endParaRPr lang="en-US" sz="1400" b="0" i="0" u="none" strike="noStrike" cap="none" dirty="0">
                        <a:solidFill>
                          <a:srgbClr val="000000"/>
                        </a:solidFill>
                        <a:latin typeface="Arial"/>
                        <a:cs typeface="Arial"/>
                        <a:sym typeface="Arial"/>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marR="0" algn="l" rtl="0">
                        <a:lnSpc>
                          <a:spcPct val="100000"/>
                        </a:lnSpc>
                        <a:spcBef>
                          <a:spcPts val="0"/>
                        </a:spcBef>
                        <a:spcAft>
                          <a:spcPts val="0"/>
                        </a:spcAft>
                        <a:buClr>
                          <a:srgbClr val="000000"/>
                        </a:buClr>
                        <a:buFont typeface="Arial"/>
                      </a:pPr>
                      <a:endParaRPr lang="en-US" sz="1400" b="0" i="0" u="none" strike="noStrike" cap="none" dirty="0">
                        <a:solidFill>
                          <a:srgbClr val="000000"/>
                        </a:solidFill>
                        <a:latin typeface="Arial"/>
                        <a:cs typeface="Arial"/>
                        <a:sym typeface="Arial"/>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marR="0" algn="l" rtl="0">
                        <a:lnSpc>
                          <a:spcPct val="100000"/>
                        </a:lnSpc>
                        <a:spcBef>
                          <a:spcPts val="0"/>
                        </a:spcBef>
                        <a:spcAft>
                          <a:spcPts val="0"/>
                        </a:spcAft>
                        <a:buClr>
                          <a:srgbClr val="000000"/>
                        </a:buClr>
                        <a:buFont typeface="Arial"/>
                      </a:pPr>
                      <a:endParaRPr lang="en-US" sz="1400" b="0" i="0" u="none" strike="noStrike" cap="none" dirty="0">
                        <a:solidFill>
                          <a:srgbClr val="000000"/>
                        </a:solidFill>
                        <a:latin typeface="Arial"/>
                        <a:cs typeface="Arial"/>
                        <a:sym typeface="Arial"/>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marR="0" algn="l" rtl="0">
                        <a:lnSpc>
                          <a:spcPct val="100000"/>
                        </a:lnSpc>
                        <a:spcBef>
                          <a:spcPts val="0"/>
                        </a:spcBef>
                        <a:spcAft>
                          <a:spcPts val="0"/>
                        </a:spcAft>
                        <a:buClr>
                          <a:srgbClr val="000000"/>
                        </a:buClr>
                        <a:buFont typeface="Arial"/>
                      </a:pPr>
                      <a:endParaRPr lang="en-US" sz="1400" b="0" i="0" u="none" strike="noStrike" cap="none" dirty="0">
                        <a:solidFill>
                          <a:srgbClr val="000000"/>
                        </a:solidFill>
                        <a:latin typeface="Arial"/>
                        <a:cs typeface="Arial"/>
                        <a:sym typeface="Arial"/>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marR="0" algn="l" rtl="0">
                        <a:lnSpc>
                          <a:spcPct val="100000"/>
                        </a:lnSpc>
                        <a:spcBef>
                          <a:spcPts val="0"/>
                        </a:spcBef>
                        <a:spcAft>
                          <a:spcPts val="0"/>
                        </a:spcAft>
                        <a:buClr>
                          <a:srgbClr val="000000"/>
                        </a:buClr>
                        <a:buFont typeface="Arial"/>
                      </a:pPr>
                      <a:endParaRPr lang="en-US" sz="1400" b="0" i="0" u="none" strike="noStrike" cap="none" dirty="0">
                        <a:solidFill>
                          <a:srgbClr val="000000"/>
                        </a:solidFill>
                        <a:latin typeface="Arial"/>
                        <a:cs typeface="Arial"/>
                        <a:sym typeface="Arial"/>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633845271"/>
                  </a:ext>
                </a:extLst>
              </a:tr>
              <a:tr h="548640">
                <a:tc>
                  <a:txBody>
                    <a:bodyPr/>
                    <a:lstStyle/>
                    <a:p>
                      <a:pPr marR="0" algn="l" rtl="0">
                        <a:lnSpc>
                          <a:spcPct val="100000"/>
                        </a:lnSpc>
                        <a:spcBef>
                          <a:spcPts val="0"/>
                        </a:spcBef>
                        <a:spcAft>
                          <a:spcPts val="0"/>
                        </a:spcAft>
                        <a:buClr>
                          <a:srgbClr val="000000"/>
                        </a:buClr>
                        <a:buFont typeface="Arial"/>
                      </a:pPr>
                      <a:endParaRPr lang="en-US" sz="1400" b="0" i="0" u="none" strike="noStrike" cap="none" dirty="0">
                        <a:solidFill>
                          <a:srgbClr val="000000"/>
                        </a:solidFill>
                        <a:latin typeface="Arial"/>
                        <a:cs typeface="Arial"/>
                        <a:sym typeface="Arial"/>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marR="0" algn="l" rtl="0">
                        <a:lnSpc>
                          <a:spcPct val="100000"/>
                        </a:lnSpc>
                        <a:spcBef>
                          <a:spcPts val="0"/>
                        </a:spcBef>
                        <a:spcAft>
                          <a:spcPts val="0"/>
                        </a:spcAft>
                        <a:buClr>
                          <a:srgbClr val="000000"/>
                        </a:buClr>
                        <a:buFont typeface="Arial"/>
                      </a:pPr>
                      <a:endParaRPr lang="en-US" sz="1400" b="0" i="0" u="none" strike="noStrike" cap="none" dirty="0">
                        <a:solidFill>
                          <a:srgbClr val="000000"/>
                        </a:solidFill>
                        <a:latin typeface="Arial"/>
                        <a:cs typeface="Arial"/>
                        <a:sym typeface="Arial"/>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marR="0" algn="l" rtl="0">
                        <a:lnSpc>
                          <a:spcPct val="100000"/>
                        </a:lnSpc>
                        <a:spcBef>
                          <a:spcPts val="0"/>
                        </a:spcBef>
                        <a:spcAft>
                          <a:spcPts val="0"/>
                        </a:spcAft>
                        <a:buClr>
                          <a:srgbClr val="000000"/>
                        </a:buClr>
                        <a:buFont typeface="Arial"/>
                      </a:pPr>
                      <a:endParaRPr lang="en-US" sz="1400" b="0" i="0" u="none" strike="noStrike" cap="none" dirty="0">
                        <a:solidFill>
                          <a:srgbClr val="000000"/>
                        </a:solidFill>
                        <a:latin typeface="Arial"/>
                        <a:cs typeface="Arial"/>
                        <a:sym typeface="Arial"/>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marR="0" algn="l" rtl="0">
                        <a:lnSpc>
                          <a:spcPct val="100000"/>
                        </a:lnSpc>
                        <a:spcBef>
                          <a:spcPts val="0"/>
                        </a:spcBef>
                        <a:spcAft>
                          <a:spcPts val="0"/>
                        </a:spcAft>
                        <a:buClr>
                          <a:srgbClr val="000000"/>
                        </a:buClr>
                        <a:buFont typeface="Arial"/>
                      </a:pPr>
                      <a:endParaRPr lang="en-US" sz="1400" b="0" i="0" u="none" strike="noStrike" cap="none" dirty="0">
                        <a:solidFill>
                          <a:srgbClr val="000000"/>
                        </a:solidFill>
                        <a:latin typeface="Arial"/>
                        <a:cs typeface="Arial"/>
                        <a:sym typeface="Arial"/>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marR="0" algn="l" rtl="0">
                        <a:lnSpc>
                          <a:spcPct val="100000"/>
                        </a:lnSpc>
                        <a:spcBef>
                          <a:spcPts val="0"/>
                        </a:spcBef>
                        <a:spcAft>
                          <a:spcPts val="0"/>
                        </a:spcAft>
                        <a:buClr>
                          <a:srgbClr val="000000"/>
                        </a:buClr>
                        <a:buFont typeface="Arial"/>
                      </a:pPr>
                      <a:endParaRPr lang="en-US" sz="1400" b="0" i="0" u="none" strike="noStrike" cap="none" dirty="0">
                        <a:solidFill>
                          <a:srgbClr val="000000"/>
                        </a:solidFill>
                        <a:latin typeface="Arial"/>
                        <a:cs typeface="Arial"/>
                        <a:sym typeface="Arial"/>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marR="0" algn="l" rtl="0">
                        <a:lnSpc>
                          <a:spcPct val="100000"/>
                        </a:lnSpc>
                        <a:spcBef>
                          <a:spcPts val="0"/>
                        </a:spcBef>
                        <a:spcAft>
                          <a:spcPts val="0"/>
                        </a:spcAft>
                        <a:buClr>
                          <a:srgbClr val="000000"/>
                        </a:buClr>
                        <a:buFont typeface="Arial"/>
                      </a:pPr>
                      <a:endParaRPr lang="en-US" sz="1400" b="0" i="0" u="none" strike="noStrike" cap="none" dirty="0">
                        <a:solidFill>
                          <a:srgbClr val="000000"/>
                        </a:solidFill>
                        <a:latin typeface="Arial"/>
                        <a:cs typeface="Arial"/>
                        <a:sym typeface="Arial"/>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marR="0" algn="l" rtl="0">
                        <a:lnSpc>
                          <a:spcPct val="100000"/>
                        </a:lnSpc>
                        <a:spcBef>
                          <a:spcPts val="0"/>
                        </a:spcBef>
                        <a:spcAft>
                          <a:spcPts val="0"/>
                        </a:spcAft>
                        <a:buClr>
                          <a:srgbClr val="000000"/>
                        </a:buClr>
                        <a:buFont typeface="Arial"/>
                      </a:pPr>
                      <a:endParaRPr lang="en-US" sz="1400" b="0" i="0" u="none" strike="noStrike" cap="none" dirty="0">
                        <a:solidFill>
                          <a:srgbClr val="000000"/>
                        </a:solidFill>
                        <a:latin typeface="Arial"/>
                        <a:cs typeface="Arial"/>
                        <a:sym typeface="Arial"/>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marR="0" algn="l" rtl="0">
                        <a:lnSpc>
                          <a:spcPct val="100000"/>
                        </a:lnSpc>
                        <a:spcBef>
                          <a:spcPts val="0"/>
                        </a:spcBef>
                        <a:spcAft>
                          <a:spcPts val="0"/>
                        </a:spcAft>
                        <a:buClr>
                          <a:srgbClr val="000000"/>
                        </a:buClr>
                        <a:buFont typeface="Arial"/>
                      </a:pPr>
                      <a:endParaRPr lang="en-US" sz="1400" b="0" i="0" u="none" strike="noStrike" cap="none" dirty="0">
                        <a:solidFill>
                          <a:srgbClr val="000000"/>
                        </a:solidFill>
                        <a:latin typeface="Arial"/>
                        <a:cs typeface="Arial"/>
                        <a:sym typeface="Arial"/>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742847328"/>
                  </a:ext>
                </a:extLst>
              </a:tr>
              <a:tr h="548640">
                <a:tc>
                  <a:txBody>
                    <a:bodyPr/>
                    <a:lstStyle/>
                    <a:p>
                      <a:pPr marR="0" algn="l" rtl="0">
                        <a:lnSpc>
                          <a:spcPct val="100000"/>
                        </a:lnSpc>
                        <a:spcBef>
                          <a:spcPts val="0"/>
                        </a:spcBef>
                        <a:spcAft>
                          <a:spcPts val="0"/>
                        </a:spcAft>
                        <a:buClr>
                          <a:srgbClr val="000000"/>
                        </a:buClr>
                        <a:buFont typeface="Arial"/>
                      </a:pPr>
                      <a:endParaRPr lang="en-US" sz="1400" b="0" i="0" u="none" strike="noStrike" cap="none" dirty="0">
                        <a:solidFill>
                          <a:srgbClr val="000000"/>
                        </a:solidFill>
                        <a:latin typeface="Arial"/>
                        <a:cs typeface="Arial"/>
                        <a:sym typeface="Arial"/>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marR="0" algn="l" rtl="0">
                        <a:lnSpc>
                          <a:spcPct val="100000"/>
                        </a:lnSpc>
                        <a:spcBef>
                          <a:spcPts val="0"/>
                        </a:spcBef>
                        <a:spcAft>
                          <a:spcPts val="0"/>
                        </a:spcAft>
                        <a:buClr>
                          <a:srgbClr val="000000"/>
                        </a:buClr>
                        <a:buFont typeface="Arial"/>
                      </a:pPr>
                      <a:endParaRPr lang="en-US" sz="1400" b="0" i="0" u="none" strike="noStrike" cap="none" dirty="0">
                        <a:solidFill>
                          <a:srgbClr val="000000"/>
                        </a:solidFill>
                        <a:latin typeface="Arial"/>
                        <a:cs typeface="Arial"/>
                        <a:sym typeface="Arial"/>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marR="0" algn="l" rtl="0">
                        <a:lnSpc>
                          <a:spcPct val="100000"/>
                        </a:lnSpc>
                        <a:spcBef>
                          <a:spcPts val="0"/>
                        </a:spcBef>
                        <a:spcAft>
                          <a:spcPts val="0"/>
                        </a:spcAft>
                        <a:buClr>
                          <a:srgbClr val="000000"/>
                        </a:buClr>
                        <a:buFont typeface="Arial"/>
                      </a:pPr>
                      <a:endParaRPr lang="en-US" sz="1400" b="0" i="0" u="none" strike="noStrike" cap="none" dirty="0">
                        <a:solidFill>
                          <a:srgbClr val="000000"/>
                        </a:solidFill>
                        <a:latin typeface="Arial"/>
                        <a:cs typeface="Arial"/>
                        <a:sym typeface="Arial"/>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marR="0" algn="l" rtl="0">
                        <a:lnSpc>
                          <a:spcPct val="100000"/>
                        </a:lnSpc>
                        <a:spcBef>
                          <a:spcPts val="0"/>
                        </a:spcBef>
                        <a:spcAft>
                          <a:spcPts val="0"/>
                        </a:spcAft>
                        <a:buClr>
                          <a:srgbClr val="000000"/>
                        </a:buClr>
                        <a:buFont typeface="Arial"/>
                      </a:pPr>
                      <a:endParaRPr lang="en-US" sz="1400" b="0" i="0" u="none" strike="noStrike" cap="none" dirty="0">
                        <a:solidFill>
                          <a:srgbClr val="000000"/>
                        </a:solidFill>
                        <a:latin typeface="Arial"/>
                        <a:cs typeface="Arial"/>
                        <a:sym typeface="Arial"/>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marR="0" algn="l" rtl="0">
                        <a:lnSpc>
                          <a:spcPct val="100000"/>
                        </a:lnSpc>
                        <a:spcBef>
                          <a:spcPts val="0"/>
                        </a:spcBef>
                        <a:spcAft>
                          <a:spcPts val="0"/>
                        </a:spcAft>
                        <a:buClr>
                          <a:srgbClr val="000000"/>
                        </a:buClr>
                        <a:buFont typeface="Arial"/>
                      </a:pPr>
                      <a:endParaRPr lang="en-US" sz="1400" b="0" i="0" u="none" strike="noStrike" cap="none" dirty="0">
                        <a:solidFill>
                          <a:srgbClr val="000000"/>
                        </a:solidFill>
                        <a:latin typeface="Arial"/>
                        <a:cs typeface="Arial"/>
                        <a:sym typeface="Arial"/>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marR="0" algn="l" rtl="0">
                        <a:lnSpc>
                          <a:spcPct val="100000"/>
                        </a:lnSpc>
                        <a:spcBef>
                          <a:spcPts val="0"/>
                        </a:spcBef>
                        <a:spcAft>
                          <a:spcPts val="0"/>
                        </a:spcAft>
                        <a:buClr>
                          <a:srgbClr val="000000"/>
                        </a:buClr>
                        <a:buFont typeface="Arial"/>
                      </a:pPr>
                      <a:endParaRPr lang="en-US" sz="1400" b="0" i="0" u="none" strike="noStrike" cap="none" dirty="0">
                        <a:solidFill>
                          <a:srgbClr val="000000"/>
                        </a:solidFill>
                        <a:latin typeface="Arial"/>
                        <a:cs typeface="Arial"/>
                        <a:sym typeface="Arial"/>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marR="0" algn="l" rtl="0">
                        <a:lnSpc>
                          <a:spcPct val="100000"/>
                        </a:lnSpc>
                        <a:spcBef>
                          <a:spcPts val="0"/>
                        </a:spcBef>
                        <a:spcAft>
                          <a:spcPts val="0"/>
                        </a:spcAft>
                        <a:buClr>
                          <a:srgbClr val="000000"/>
                        </a:buClr>
                        <a:buFont typeface="Arial"/>
                      </a:pPr>
                      <a:endParaRPr lang="en-US" sz="1400" b="0" i="0" u="none" strike="noStrike" cap="none" dirty="0">
                        <a:solidFill>
                          <a:srgbClr val="000000"/>
                        </a:solidFill>
                        <a:latin typeface="Arial"/>
                        <a:cs typeface="Arial"/>
                        <a:sym typeface="Arial"/>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marR="0" algn="l" rtl="0">
                        <a:lnSpc>
                          <a:spcPct val="100000"/>
                        </a:lnSpc>
                        <a:spcBef>
                          <a:spcPts val="0"/>
                        </a:spcBef>
                        <a:spcAft>
                          <a:spcPts val="0"/>
                        </a:spcAft>
                        <a:buClr>
                          <a:srgbClr val="000000"/>
                        </a:buClr>
                        <a:buFont typeface="Arial"/>
                      </a:pPr>
                      <a:endParaRPr lang="en-US" sz="1400" b="0" i="0" u="none" strike="noStrike" cap="none" dirty="0">
                        <a:solidFill>
                          <a:srgbClr val="000000"/>
                        </a:solidFill>
                        <a:latin typeface="Arial"/>
                        <a:cs typeface="Arial"/>
                        <a:sym typeface="Arial"/>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263597119"/>
                  </a:ext>
                </a:extLst>
              </a:tr>
              <a:tr h="548640">
                <a:tc>
                  <a:txBody>
                    <a:bodyPr/>
                    <a:lstStyle/>
                    <a:p>
                      <a:pPr marR="0" algn="l" rtl="0">
                        <a:lnSpc>
                          <a:spcPct val="100000"/>
                        </a:lnSpc>
                        <a:spcBef>
                          <a:spcPts val="0"/>
                        </a:spcBef>
                        <a:spcAft>
                          <a:spcPts val="0"/>
                        </a:spcAft>
                        <a:buClr>
                          <a:srgbClr val="000000"/>
                        </a:buClr>
                        <a:buFont typeface="Arial"/>
                      </a:pPr>
                      <a:endParaRPr lang="en-US" sz="1400" b="0" i="0" u="none" strike="noStrike" cap="none" dirty="0">
                        <a:solidFill>
                          <a:srgbClr val="000000"/>
                        </a:solidFill>
                        <a:latin typeface="Arial"/>
                        <a:cs typeface="Arial"/>
                        <a:sym typeface="Arial"/>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marR="0" algn="l" rtl="0">
                        <a:lnSpc>
                          <a:spcPct val="100000"/>
                        </a:lnSpc>
                        <a:spcBef>
                          <a:spcPts val="0"/>
                        </a:spcBef>
                        <a:spcAft>
                          <a:spcPts val="0"/>
                        </a:spcAft>
                        <a:buClr>
                          <a:srgbClr val="000000"/>
                        </a:buClr>
                        <a:buFont typeface="Arial"/>
                      </a:pPr>
                      <a:endParaRPr lang="en-US" sz="1400" b="0" i="0" u="none" strike="noStrike" cap="none" dirty="0">
                        <a:solidFill>
                          <a:srgbClr val="000000"/>
                        </a:solidFill>
                        <a:latin typeface="Arial"/>
                        <a:cs typeface="Arial"/>
                        <a:sym typeface="Arial"/>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marR="0" algn="l" rtl="0">
                        <a:lnSpc>
                          <a:spcPct val="100000"/>
                        </a:lnSpc>
                        <a:spcBef>
                          <a:spcPts val="0"/>
                        </a:spcBef>
                        <a:spcAft>
                          <a:spcPts val="0"/>
                        </a:spcAft>
                        <a:buClr>
                          <a:srgbClr val="000000"/>
                        </a:buClr>
                        <a:buFont typeface="Arial"/>
                      </a:pPr>
                      <a:endParaRPr lang="en-US" sz="1400" b="0" i="0" u="none" strike="noStrike" cap="none" dirty="0">
                        <a:solidFill>
                          <a:srgbClr val="000000"/>
                        </a:solidFill>
                        <a:latin typeface="Arial"/>
                        <a:cs typeface="Arial"/>
                        <a:sym typeface="Arial"/>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marR="0" algn="l" rtl="0">
                        <a:lnSpc>
                          <a:spcPct val="100000"/>
                        </a:lnSpc>
                        <a:spcBef>
                          <a:spcPts val="0"/>
                        </a:spcBef>
                        <a:spcAft>
                          <a:spcPts val="0"/>
                        </a:spcAft>
                        <a:buClr>
                          <a:srgbClr val="000000"/>
                        </a:buClr>
                        <a:buFont typeface="Arial"/>
                      </a:pPr>
                      <a:endParaRPr lang="en-US" sz="1400" b="0" i="0" u="none" strike="noStrike" cap="none" dirty="0">
                        <a:solidFill>
                          <a:srgbClr val="000000"/>
                        </a:solidFill>
                        <a:latin typeface="Arial"/>
                        <a:cs typeface="Arial"/>
                        <a:sym typeface="Arial"/>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marR="0" algn="l" rtl="0">
                        <a:lnSpc>
                          <a:spcPct val="100000"/>
                        </a:lnSpc>
                        <a:spcBef>
                          <a:spcPts val="0"/>
                        </a:spcBef>
                        <a:spcAft>
                          <a:spcPts val="0"/>
                        </a:spcAft>
                        <a:buClr>
                          <a:srgbClr val="000000"/>
                        </a:buClr>
                        <a:buFont typeface="Arial"/>
                      </a:pPr>
                      <a:endParaRPr lang="en-US" sz="1400" b="0" i="0" u="none" strike="noStrike" cap="none" dirty="0">
                        <a:solidFill>
                          <a:srgbClr val="000000"/>
                        </a:solidFill>
                        <a:latin typeface="Arial"/>
                        <a:cs typeface="Arial"/>
                        <a:sym typeface="Arial"/>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marR="0" algn="l" rtl="0">
                        <a:lnSpc>
                          <a:spcPct val="100000"/>
                        </a:lnSpc>
                        <a:spcBef>
                          <a:spcPts val="0"/>
                        </a:spcBef>
                        <a:spcAft>
                          <a:spcPts val="0"/>
                        </a:spcAft>
                        <a:buClr>
                          <a:srgbClr val="000000"/>
                        </a:buClr>
                        <a:buFont typeface="Arial"/>
                      </a:pPr>
                      <a:endParaRPr lang="en-US" sz="1400" b="0" i="0" u="none" strike="noStrike" cap="none" dirty="0">
                        <a:solidFill>
                          <a:srgbClr val="000000"/>
                        </a:solidFill>
                        <a:latin typeface="Arial"/>
                        <a:cs typeface="Arial"/>
                        <a:sym typeface="Arial"/>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marR="0" algn="l" rtl="0">
                        <a:lnSpc>
                          <a:spcPct val="100000"/>
                        </a:lnSpc>
                        <a:spcBef>
                          <a:spcPts val="0"/>
                        </a:spcBef>
                        <a:spcAft>
                          <a:spcPts val="0"/>
                        </a:spcAft>
                        <a:buClr>
                          <a:srgbClr val="000000"/>
                        </a:buClr>
                        <a:buFont typeface="Arial"/>
                      </a:pPr>
                      <a:endParaRPr lang="en-US" sz="1400" b="0" i="0" u="none" strike="noStrike" cap="none" dirty="0">
                        <a:solidFill>
                          <a:srgbClr val="000000"/>
                        </a:solidFill>
                        <a:latin typeface="Arial"/>
                        <a:cs typeface="Arial"/>
                        <a:sym typeface="Arial"/>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marR="0" algn="l" rtl="0">
                        <a:lnSpc>
                          <a:spcPct val="100000"/>
                        </a:lnSpc>
                        <a:spcBef>
                          <a:spcPts val="0"/>
                        </a:spcBef>
                        <a:spcAft>
                          <a:spcPts val="0"/>
                        </a:spcAft>
                        <a:buClr>
                          <a:srgbClr val="000000"/>
                        </a:buClr>
                        <a:buFont typeface="Arial"/>
                      </a:pPr>
                      <a:endParaRPr lang="en-US" sz="1400" b="0" i="0" u="none" strike="noStrike" cap="none" dirty="0">
                        <a:solidFill>
                          <a:srgbClr val="000000"/>
                        </a:solidFill>
                        <a:latin typeface="Arial"/>
                        <a:cs typeface="Arial"/>
                        <a:sym typeface="Arial"/>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759959616"/>
                  </a:ext>
                </a:extLst>
              </a:tr>
              <a:tr h="548640">
                <a:tc>
                  <a:txBody>
                    <a:bodyPr/>
                    <a:lstStyle/>
                    <a:p>
                      <a:pPr marR="0" algn="l" rtl="0">
                        <a:lnSpc>
                          <a:spcPct val="100000"/>
                        </a:lnSpc>
                        <a:spcBef>
                          <a:spcPts val="0"/>
                        </a:spcBef>
                        <a:spcAft>
                          <a:spcPts val="0"/>
                        </a:spcAft>
                        <a:buClr>
                          <a:srgbClr val="000000"/>
                        </a:buClr>
                        <a:buFont typeface="Arial"/>
                      </a:pPr>
                      <a:endParaRPr lang="en-US" sz="1400" b="0" i="0" u="none" strike="noStrike" cap="none" dirty="0">
                        <a:solidFill>
                          <a:srgbClr val="000000"/>
                        </a:solidFill>
                        <a:latin typeface="Arial"/>
                        <a:cs typeface="Arial"/>
                        <a:sym typeface="Arial"/>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marR="0" algn="l" rtl="0">
                        <a:lnSpc>
                          <a:spcPct val="100000"/>
                        </a:lnSpc>
                        <a:spcBef>
                          <a:spcPts val="0"/>
                        </a:spcBef>
                        <a:spcAft>
                          <a:spcPts val="0"/>
                        </a:spcAft>
                        <a:buClr>
                          <a:srgbClr val="000000"/>
                        </a:buClr>
                        <a:buFont typeface="Arial"/>
                      </a:pPr>
                      <a:endParaRPr lang="en-US" sz="1400" b="0" i="0" u="none" strike="noStrike" cap="none" dirty="0">
                        <a:solidFill>
                          <a:srgbClr val="000000"/>
                        </a:solidFill>
                        <a:latin typeface="Arial"/>
                        <a:cs typeface="Arial"/>
                        <a:sym typeface="Arial"/>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marR="0" algn="l" rtl="0">
                        <a:lnSpc>
                          <a:spcPct val="100000"/>
                        </a:lnSpc>
                        <a:spcBef>
                          <a:spcPts val="0"/>
                        </a:spcBef>
                        <a:spcAft>
                          <a:spcPts val="0"/>
                        </a:spcAft>
                        <a:buClr>
                          <a:srgbClr val="000000"/>
                        </a:buClr>
                        <a:buFont typeface="Arial"/>
                      </a:pPr>
                      <a:endParaRPr lang="en-US" sz="1400" b="0" i="0" u="none" strike="noStrike" cap="none" dirty="0">
                        <a:solidFill>
                          <a:srgbClr val="000000"/>
                        </a:solidFill>
                        <a:latin typeface="Arial"/>
                        <a:cs typeface="Arial"/>
                        <a:sym typeface="Arial"/>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marR="0" algn="l" rtl="0">
                        <a:lnSpc>
                          <a:spcPct val="100000"/>
                        </a:lnSpc>
                        <a:spcBef>
                          <a:spcPts val="0"/>
                        </a:spcBef>
                        <a:spcAft>
                          <a:spcPts val="0"/>
                        </a:spcAft>
                        <a:buClr>
                          <a:srgbClr val="000000"/>
                        </a:buClr>
                        <a:buFont typeface="Arial"/>
                      </a:pPr>
                      <a:endParaRPr lang="en-US" sz="1400" b="0" i="0" u="none" strike="noStrike" cap="none" dirty="0">
                        <a:solidFill>
                          <a:srgbClr val="000000"/>
                        </a:solidFill>
                        <a:latin typeface="Arial"/>
                        <a:cs typeface="Arial"/>
                        <a:sym typeface="Arial"/>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marR="0" algn="l" rtl="0">
                        <a:lnSpc>
                          <a:spcPct val="100000"/>
                        </a:lnSpc>
                        <a:spcBef>
                          <a:spcPts val="0"/>
                        </a:spcBef>
                        <a:spcAft>
                          <a:spcPts val="0"/>
                        </a:spcAft>
                        <a:buClr>
                          <a:srgbClr val="000000"/>
                        </a:buClr>
                        <a:buFont typeface="Arial"/>
                      </a:pPr>
                      <a:endParaRPr lang="en-US" sz="1400" b="0" i="0" u="none" strike="noStrike" cap="none" dirty="0">
                        <a:solidFill>
                          <a:srgbClr val="000000"/>
                        </a:solidFill>
                        <a:latin typeface="Arial"/>
                        <a:cs typeface="Arial"/>
                        <a:sym typeface="Arial"/>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marR="0" algn="l" rtl="0">
                        <a:lnSpc>
                          <a:spcPct val="100000"/>
                        </a:lnSpc>
                        <a:spcBef>
                          <a:spcPts val="0"/>
                        </a:spcBef>
                        <a:spcAft>
                          <a:spcPts val="0"/>
                        </a:spcAft>
                        <a:buClr>
                          <a:srgbClr val="000000"/>
                        </a:buClr>
                        <a:buFont typeface="Arial"/>
                      </a:pPr>
                      <a:endParaRPr lang="en-US" sz="1400" b="0" i="0" u="none" strike="noStrike" cap="none" dirty="0">
                        <a:solidFill>
                          <a:srgbClr val="000000"/>
                        </a:solidFill>
                        <a:latin typeface="Arial"/>
                        <a:cs typeface="Arial"/>
                        <a:sym typeface="Arial"/>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marR="0" algn="l" rtl="0">
                        <a:lnSpc>
                          <a:spcPct val="100000"/>
                        </a:lnSpc>
                        <a:spcBef>
                          <a:spcPts val="0"/>
                        </a:spcBef>
                        <a:spcAft>
                          <a:spcPts val="0"/>
                        </a:spcAft>
                        <a:buClr>
                          <a:srgbClr val="000000"/>
                        </a:buClr>
                        <a:buFont typeface="Arial"/>
                      </a:pPr>
                      <a:endParaRPr lang="en-US" sz="1400" b="0" i="0" u="none" strike="noStrike" cap="none" dirty="0">
                        <a:solidFill>
                          <a:srgbClr val="000000"/>
                        </a:solidFill>
                        <a:latin typeface="Arial"/>
                        <a:cs typeface="Arial"/>
                        <a:sym typeface="Arial"/>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marR="0" algn="l" rtl="0">
                        <a:lnSpc>
                          <a:spcPct val="100000"/>
                        </a:lnSpc>
                        <a:spcBef>
                          <a:spcPts val="0"/>
                        </a:spcBef>
                        <a:spcAft>
                          <a:spcPts val="0"/>
                        </a:spcAft>
                        <a:buClr>
                          <a:srgbClr val="000000"/>
                        </a:buClr>
                        <a:buFont typeface="Arial"/>
                      </a:pPr>
                      <a:endParaRPr lang="en-US" sz="1400" b="0" i="0" u="none" strike="noStrike" cap="none" dirty="0">
                        <a:solidFill>
                          <a:srgbClr val="000000"/>
                        </a:solidFill>
                        <a:latin typeface="Arial"/>
                        <a:cs typeface="Arial"/>
                        <a:sym typeface="Arial"/>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580784445"/>
                  </a:ext>
                </a:extLst>
              </a:tr>
            </a:tbl>
          </a:graphicData>
        </a:graphic>
      </p:graphicFrame>
      <p:sp>
        <p:nvSpPr>
          <p:cNvPr id="19" name="Rectangle 18">
            <a:extLst>
              <a:ext uri="{FF2B5EF4-FFF2-40B4-BE49-F238E27FC236}">
                <a16:creationId xmlns:a16="http://schemas.microsoft.com/office/drawing/2014/main" id="{B3EFFEDC-48E4-FBD9-975D-58455E331E92}"/>
              </a:ext>
            </a:extLst>
          </p:cNvPr>
          <p:cNvSpPr/>
          <p:nvPr/>
        </p:nvSpPr>
        <p:spPr>
          <a:xfrm>
            <a:off x="1397000" y="2820183"/>
            <a:ext cx="2197100" cy="2194560"/>
          </a:xfrm>
          <a:prstGeom prst="rect">
            <a:avLst/>
          </a:prstGeom>
          <a:noFill/>
          <a:ln w="381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20" name="Group 19">
            <a:extLst>
              <a:ext uri="{FF2B5EF4-FFF2-40B4-BE49-F238E27FC236}">
                <a16:creationId xmlns:a16="http://schemas.microsoft.com/office/drawing/2014/main" id="{F0F91E49-86D7-34B1-D06E-58D117CA7CF4}"/>
              </a:ext>
            </a:extLst>
          </p:cNvPr>
          <p:cNvGrpSpPr/>
          <p:nvPr/>
        </p:nvGrpSpPr>
        <p:grpSpPr>
          <a:xfrm flipV="1">
            <a:off x="7486650" y="3917463"/>
            <a:ext cx="3312207" cy="1136956"/>
            <a:chOff x="7486650" y="3415938"/>
            <a:chExt cx="3312207" cy="1136956"/>
          </a:xfrm>
          <a:solidFill>
            <a:srgbClr val="74C274"/>
          </a:solidFill>
        </p:grpSpPr>
        <p:cxnSp>
          <p:nvCxnSpPr>
            <p:cNvPr id="21" name="Straight Connector 20">
              <a:extLst>
                <a:ext uri="{FF2B5EF4-FFF2-40B4-BE49-F238E27FC236}">
                  <a16:creationId xmlns:a16="http://schemas.microsoft.com/office/drawing/2014/main" id="{25621788-4737-1616-000A-81FF365B74FB}"/>
                </a:ext>
              </a:extLst>
            </p:cNvPr>
            <p:cNvCxnSpPr>
              <a:cxnSpLocks/>
            </p:cNvCxnSpPr>
            <p:nvPr/>
          </p:nvCxnSpPr>
          <p:spPr>
            <a:xfrm flipH="1">
              <a:off x="7486650" y="3461658"/>
              <a:ext cx="1666692" cy="1091236"/>
            </a:xfrm>
            <a:prstGeom prst="line">
              <a:avLst/>
            </a:prstGeom>
            <a:grpFill/>
            <a:ln w="38100">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7E1D36A2-C045-30D1-9210-C982523B5572}"/>
                </a:ext>
              </a:extLst>
            </p:cNvPr>
            <p:cNvCxnSpPr>
              <a:cxnSpLocks/>
            </p:cNvCxnSpPr>
            <p:nvPr/>
          </p:nvCxnSpPr>
          <p:spPr>
            <a:xfrm>
              <a:off x="9132165" y="3461658"/>
              <a:ext cx="1666692" cy="1091236"/>
            </a:xfrm>
            <a:prstGeom prst="line">
              <a:avLst/>
            </a:prstGeom>
            <a:grpFill/>
            <a:ln w="38100">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23" name="Oval 22">
              <a:extLst>
                <a:ext uri="{FF2B5EF4-FFF2-40B4-BE49-F238E27FC236}">
                  <a16:creationId xmlns:a16="http://schemas.microsoft.com/office/drawing/2014/main" id="{A0184BC1-9F5A-8BE6-1C10-FF589D9E794E}"/>
                </a:ext>
              </a:extLst>
            </p:cNvPr>
            <p:cNvSpPr/>
            <p:nvPr/>
          </p:nvSpPr>
          <p:spPr>
            <a:xfrm>
              <a:off x="9099458" y="3415938"/>
              <a:ext cx="91440" cy="91440"/>
            </a:xfrm>
            <a:prstGeom prst="ellipse">
              <a:avLst/>
            </a:prstGeom>
            <a:solidFill>
              <a:schemeClr val="tx1"/>
            </a:solidFill>
            <a:ln w="38100">
              <a:solidFill>
                <a:schemeClr val="tx1"/>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dirty="0"/>
            </a:p>
          </p:txBody>
        </p:sp>
      </p:grpSp>
      <p:grpSp>
        <p:nvGrpSpPr>
          <p:cNvPr id="18" name="Group 17">
            <a:extLst>
              <a:ext uri="{FF2B5EF4-FFF2-40B4-BE49-F238E27FC236}">
                <a16:creationId xmlns:a16="http://schemas.microsoft.com/office/drawing/2014/main" id="{81C8AF6A-5B25-3371-05EA-07AB7AFB0D10}"/>
              </a:ext>
            </a:extLst>
          </p:cNvPr>
          <p:cNvGrpSpPr/>
          <p:nvPr/>
        </p:nvGrpSpPr>
        <p:grpSpPr>
          <a:xfrm>
            <a:off x="7440930" y="2790343"/>
            <a:ext cx="3390634" cy="1182676"/>
            <a:chOff x="7440930" y="3415938"/>
            <a:chExt cx="3390634" cy="1182676"/>
          </a:xfrm>
        </p:grpSpPr>
        <p:cxnSp>
          <p:nvCxnSpPr>
            <p:cNvPr id="9" name="Straight Connector 8">
              <a:extLst>
                <a:ext uri="{FF2B5EF4-FFF2-40B4-BE49-F238E27FC236}">
                  <a16:creationId xmlns:a16="http://schemas.microsoft.com/office/drawing/2014/main" id="{EF0A7695-6268-A307-FA65-D104F0CE6AFB}"/>
                </a:ext>
              </a:extLst>
            </p:cNvPr>
            <p:cNvCxnSpPr>
              <a:cxnSpLocks/>
            </p:cNvCxnSpPr>
            <p:nvPr/>
          </p:nvCxnSpPr>
          <p:spPr>
            <a:xfrm flipH="1">
              <a:off x="7486650" y="3461658"/>
              <a:ext cx="1666692" cy="1091236"/>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5E520DCA-3AB3-7B7E-CAA9-CAD84CB2850E}"/>
                </a:ext>
              </a:extLst>
            </p:cNvPr>
            <p:cNvCxnSpPr>
              <a:cxnSpLocks/>
            </p:cNvCxnSpPr>
            <p:nvPr/>
          </p:nvCxnSpPr>
          <p:spPr>
            <a:xfrm>
              <a:off x="9132165" y="3461658"/>
              <a:ext cx="1666692" cy="1091236"/>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15" name="Oval 14">
              <a:extLst>
                <a:ext uri="{FF2B5EF4-FFF2-40B4-BE49-F238E27FC236}">
                  <a16:creationId xmlns:a16="http://schemas.microsoft.com/office/drawing/2014/main" id="{CEAAE33E-2F27-CF95-E708-1EDD53E08C3B}"/>
                </a:ext>
              </a:extLst>
            </p:cNvPr>
            <p:cNvSpPr/>
            <p:nvPr/>
          </p:nvSpPr>
          <p:spPr>
            <a:xfrm>
              <a:off x="9099458" y="3415938"/>
              <a:ext cx="91440" cy="91440"/>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dirty="0"/>
            </a:p>
          </p:txBody>
        </p:sp>
        <p:sp>
          <p:nvSpPr>
            <p:cNvPr id="16" name="Oval 15">
              <a:extLst>
                <a:ext uri="{FF2B5EF4-FFF2-40B4-BE49-F238E27FC236}">
                  <a16:creationId xmlns:a16="http://schemas.microsoft.com/office/drawing/2014/main" id="{473B43EA-5E17-7BDC-C001-2AE23DC1D13B}"/>
                </a:ext>
              </a:extLst>
            </p:cNvPr>
            <p:cNvSpPr/>
            <p:nvPr/>
          </p:nvSpPr>
          <p:spPr>
            <a:xfrm>
              <a:off x="7440930" y="4507174"/>
              <a:ext cx="91440" cy="91440"/>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dirty="0"/>
            </a:p>
          </p:txBody>
        </p:sp>
        <p:sp>
          <p:nvSpPr>
            <p:cNvPr id="17" name="Oval 16">
              <a:extLst>
                <a:ext uri="{FF2B5EF4-FFF2-40B4-BE49-F238E27FC236}">
                  <a16:creationId xmlns:a16="http://schemas.microsoft.com/office/drawing/2014/main" id="{BBAA2813-593C-7A18-AAE8-5FA4AB577935}"/>
                </a:ext>
              </a:extLst>
            </p:cNvPr>
            <p:cNvSpPr/>
            <p:nvPr/>
          </p:nvSpPr>
          <p:spPr>
            <a:xfrm>
              <a:off x="10740124" y="4507174"/>
              <a:ext cx="91440" cy="91440"/>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dirty="0"/>
            </a:p>
          </p:txBody>
        </p:sp>
      </p:grpSp>
      <p:cxnSp>
        <p:nvCxnSpPr>
          <p:cNvPr id="10" name="Straight Connector 9">
            <a:extLst>
              <a:ext uri="{FF2B5EF4-FFF2-40B4-BE49-F238E27FC236}">
                <a16:creationId xmlns:a16="http://schemas.microsoft.com/office/drawing/2014/main" id="{2A971654-6D70-D84B-91AB-F24B76EFAAE1}"/>
              </a:ext>
            </a:extLst>
          </p:cNvPr>
          <p:cNvCxnSpPr/>
          <p:nvPr/>
        </p:nvCxnSpPr>
        <p:spPr>
          <a:xfrm>
            <a:off x="1397000" y="2820183"/>
            <a:ext cx="0" cy="2188516"/>
          </a:xfrm>
          <a:prstGeom prst="line">
            <a:avLst/>
          </a:prstGeom>
          <a:ln w="381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56494469-E9BC-EA7D-FE08-3C8A9819ACCC}"/>
              </a:ext>
            </a:extLst>
          </p:cNvPr>
          <p:cNvCxnSpPr>
            <a:cxnSpLocks/>
          </p:cNvCxnSpPr>
          <p:nvPr/>
        </p:nvCxnSpPr>
        <p:spPr>
          <a:xfrm flipH="1">
            <a:off x="7501346" y="2827957"/>
            <a:ext cx="1643832" cy="1071564"/>
          </a:xfrm>
          <a:prstGeom prst="line">
            <a:avLst/>
          </a:prstGeom>
          <a:ln w="381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DA2F2012-542F-45E6-3D14-3483A18D83A6}"/>
              </a:ext>
            </a:extLst>
          </p:cNvPr>
          <p:cNvCxnSpPr>
            <a:cxnSpLocks/>
          </p:cNvCxnSpPr>
          <p:nvPr/>
        </p:nvCxnSpPr>
        <p:spPr>
          <a:xfrm rot="5400000">
            <a:off x="2501257" y="1717741"/>
            <a:ext cx="0" cy="2188516"/>
          </a:xfrm>
          <a:prstGeom prst="line">
            <a:avLst/>
          </a:prstGeom>
          <a:ln w="57150">
            <a:solidFill>
              <a:srgbClr val="00B0F0"/>
            </a:solidFill>
            <a:prstDash val="solid"/>
          </a:ln>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5BEABA89-C04E-FE42-A514-45B05B9C84F5}"/>
              </a:ext>
            </a:extLst>
          </p:cNvPr>
          <p:cNvCxnSpPr>
            <a:cxnSpLocks/>
          </p:cNvCxnSpPr>
          <p:nvPr/>
        </p:nvCxnSpPr>
        <p:spPr>
          <a:xfrm rot="10800000">
            <a:off x="3595515" y="2827879"/>
            <a:ext cx="0" cy="2188516"/>
          </a:xfrm>
          <a:prstGeom prst="line">
            <a:avLst/>
          </a:prstGeom>
          <a:ln w="57150">
            <a:solidFill>
              <a:srgbClr val="00B0F0"/>
            </a:solidFill>
            <a:prstDash val="solid"/>
          </a:ln>
        </p:spPr>
        <p:style>
          <a:lnRef idx="1">
            <a:schemeClr val="accent1"/>
          </a:lnRef>
          <a:fillRef idx="0">
            <a:schemeClr val="accent1"/>
          </a:fillRef>
          <a:effectRef idx="0">
            <a:schemeClr val="accent1"/>
          </a:effectRef>
          <a:fontRef idx="minor">
            <a:schemeClr val="tx1"/>
          </a:fontRef>
        </p:style>
      </p:cxnSp>
      <p:cxnSp>
        <p:nvCxnSpPr>
          <p:cNvPr id="28" name="Straight Connector 27">
            <a:extLst>
              <a:ext uri="{FF2B5EF4-FFF2-40B4-BE49-F238E27FC236}">
                <a16:creationId xmlns:a16="http://schemas.microsoft.com/office/drawing/2014/main" id="{D3CBEF3B-298A-C5BD-F158-7209B06F457B}"/>
              </a:ext>
            </a:extLst>
          </p:cNvPr>
          <p:cNvCxnSpPr>
            <a:cxnSpLocks/>
          </p:cNvCxnSpPr>
          <p:nvPr/>
        </p:nvCxnSpPr>
        <p:spPr>
          <a:xfrm rot="5400000">
            <a:off x="2501257" y="3917604"/>
            <a:ext cx="0" cy="2188516"/>
          </a:xfrm>
          <a:prstGeom prst="line">
            <a:avLst/>
          </a:prstGeom>
          <a:ln w="57150">
            <a:solidFill>
              <a:srgbClr val="00B0F0"/>
            </a:solidFill>
            <a:prstDash val="solid"/>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A626A4CE-1C43-E799-A34F-D3B558BDEC10}"/>
              </a:ext>
            </a:extLst>
          </p:cNvPr>
          <p:cNvCxnSpPr>
            <a:cxnSpLocks/>
          </p:cNvCxnSpPr>
          <p:nvPr/>
        </p:nvCxnSpPr>
        <p:spPr>
          <a:xfrm flipH="1" flipV="1">
            <a:off x="9134781" y="2837873"/>
            <a:ext cx="1654251" cy="1076266"/>
          </a:xfrm>
          <a:prstGeom prst="line">
            <a:avLst/>
          </a:prstGeom>
          <a:ln w="57150">
            <a:solidFill>
              <a:srgbClr val="00B0F0"/>
            </a:solidFill>
            <a:prstDash val="solid"/>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7D533D91-97D3-E1F3-4774-38C3E8EAE907}"/>
              </a:ext>
            </a:extLst>
          </p:cNvPr>
          <p:cNvCxnSpPr>
            <a:cxnSpLocks/>
          </p:cNvCxnSpPr>
          <p:nvPr/>
        </p:nvCxnSpPr>
        <p:spPr>
          <a:xfrm flipH="1" flipV="1">
            <a:off x="7489811" y="3926215"/>
            <a:ext cx="1654251" cy="1076266"/>
          </a:xfrm>
          <a:prstGeom prst="line">
            <a:avLst/>
          </a:prstGeom>
          <a:ln w="57150">
            <a:solidFill>
              <a:srgbClr val="00B0F0"/>
            </a:solidFill>
            <a:prstDash val="solid"/>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24BC6DA6-2D0E-A9A9-BB7E-D8E6F34B583D}"/>
              </a:ext>
            </a:extLst>
          </p:cNvPr>
          <p:cNvCxnSpPr>
            <a:cxnSpLocks/>
          </p:cNvCxnSpPr>
          <p:nvPr/>
        </p:nvCxnSpPr>
        <p:spPr>
          <a:xfrm flipH="1">
            <a:off x="9137537" y="3926215"/>
            <a:ext cx="1654251" cy="1076266"/>
          </a:xfrm>
          <a:prstGeom prst="line">
            <a:avLst/>
          </a:prstGeom>
          <a:ln w="57150">
            <a:solidFill>
              <a:srgbClr val="00B0F0"/>
            </a:solidFill>
            <a:prstDash val="solid"/>
          </a:ln>
        </p:spPr>
        <p:style>
          <a:lnRef idx="1">
            <a:schemeClr val="accent1"/>
          </a:lnRef>
          <a:fillRef idx="0">
            <a:schemeClr val="accent1"/>
          </a:fillRef>
          <a:effectRef idx="0">
            <a:schemeClr val="accent1"/>
          </a:effectRef>
          <a:fontRef idx="minor">
            <a:schemeClr val="tx1"/>
          </a:fontRef>
        </p:style>
      </p:cxnSp>
    </p:spTree>
    <p:custDataLst>
      <p:tags r:id="rId1"/>
    </p:custDataLst>
    <p:extLst>
      <p:ext uri="{BB962C8B-B14F-4D97-AF65-F5344CB8AC3E}">
        <p14:creationId xmlns:p14="http://schemas.microsoft.com/office/powerpoint/2010/main" val="29306405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wipe(left)">
                                      <p:cBhvr>
                                        <p:cTn id="7" dur="500"/>
                                        <p:tgtEl>
                                          <p:spTgt spid="26"/>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nodeType="clickEffect">
                                  <p:stCondLst>
                                    <p:cond delay="0"/>
                                  </p:stCondLst>
                                  <p:childTnLst>
                                    <p:set>
                                      <p:cBhvr>
                                        <p:cTn id="11" dur="1" fill="hold">
                                          <p:stCondLst>
                                            <p:cond delay="0"/>
                                          </p:stCondLst>
                                        </p:cTn>
                                        <p:tgtEl>
                                          <p:spTgt spid="27"/>
                                        </p:tgtEl>
                                        <p:attrNameLst>
                                          <p:attrName>style.visibility</p:attrName>
                                        </p:attrNameLst>
                                      </p:cBhvr>
                                      <p:to>
                                        <p:strVal val="visible"/>
                                      </p:to>
                                    </p:set>
                                    <p:animEffect transition="in" filter="wipe(up)">
                                      <p:cBhvr>
                                        <p:cTn id="12" dur="500"/>
                                        <p:tgtEl>
                                          <p:spTgt spid="27"/>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2" fill="hold" nodeType="clickEffect">
                                  <p:stCondLst>
                                    <p:cond delay="0"/>
                                  </p:stCondLst>
                                  <p:childTnLst>
                                    <p:set>
                                      <p:cBhvr>
                                        <p:cTn id="16" dur="1" fill="hold">
                                          <p:stCondLst>
                                            <p:cond delay="0"/>
                                          </p:stCondLst>
                                        </p:cTn>
                                        <p:tgtEl>
                                          <p:spTgt spid="28"/>
                                        </p:tgtEl>
                                        <p:attrNameLst>
                                          <p:attrName>style.visibility</p:attrName>
                                        </p:attrNameLst>
                                      </p:cBhvr>
                                      <p:to>
                                        <p:strVal val="visible"/>
                                      </p:to>
                                    </p:set>
                                    <p:animEffect transition="in" filter="wipe(right)">
                                      <p:cBhvr>
                                        <p:cTn id="17" dur="500"/>
                                        <p:tgtEl>
                                          <p:spTgt spid="28"/>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nodeType="clickEffect">
                                  <p:stCondLst>
                                    <p:cond delay="0"/>
                                  </p:stCondLst>
                                  <p:childTnLst>
                                    <p:set>
                                      <p:cBhvr>
                                        <p:cTn id="21" dur="1" fill="hold">
                                          <p:stCondLst>
                                            <p:cond delay="0"/>
                                          </p:stCondLst>
                                        </p:cTn>
                                        <p:tgtEl>
                                          <p:spTgt spid="30"/>
                                        </p:tgtEl>
                                        <p:attrNameLst>
                                          <p:attrName>style.visibility</p:attrName>
                                        </p:attrNameLst>
                                      </p:cBhvr>
                                      <p:to>
                                        <p:strVal val="visible"/>
                                      </p:to>
                                    </p:set>
                                    <p:animEffect transition="in" filter="wipe(left)">
                                      <p:cBhvr>
                                        <p:cTn id="22" dur="500"/>
                                        <p:tgtEl>
                                          <p:spTgt spid="30"/>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2" fill="hold" nodeType="clickEffect">
                                  <p:stCondLst>
                                    <p:cond delay="0"/>
                                  </p:stCondLst>
                                  <p:childTnLst>
                                    <p:set>
                                      <p:cBhvr>
                                        <p:cTn id="26" dur="1" fill="hold">
                                          <p:stCondLst>
                                            <p:cond delay="0"/>
                                          </p:stCondLst>
                                        </p:cTn>
                                        <p:tgtEl>
                                          <p:spTgt spid="34"/>
                                        </p:tgtEl>
                                        <p:attrNameLst>
                                          <p:attrName>style.visibility</p:attrName>
                                        </p:attrNameLst>
                                      </p:cBhvr>
                                      <p:to>
                                        <p:strVal val="visible"/>
                                      </p:to>
                                    </p:set>
                                    <p:animEffect transition="in" filter="wipe(right)">
                                      <p:cBhvr>
                                        <p:cTn id="27" dur="500"/>
                                        <p:tgtEl>
                                          <p:spTgt spid="34"/>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2" fill="hold" nodeType="clickEffect">
                                  <p:stCondLst>
                                    <p:cond delay="0"/>
                                  </p:stCondLst>
                                  <p:childTnLst>
                                    <p:set>
                                      <p:cBhvr>
                                        <p:cTn id="31" dur="1" fill="hold">
                                          <p:stCondLst>
                                            <p:cond delay="0"/>
                                          </p:stCondLst>
                                        </p:cTn>
                                        <p:tgtEl>
                                          <p:spTgt spid="33"/>
                                        </p:tgtEl>
                                        <p:attrNameLst>
                                          <p:attrName>style.visibility</p:attrName>
                                        </p:attrNameLst>
                                      </p:cBhvr>
                                      <p:to>
                                        <p:strVal val="visible"/>
                                      </p:to>
                                    </p:set>
                                    <p:animEffect transition="in" filter="wipe(right)">
                                      <p:cBhvr>
                                        <p:cTn id="32"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ags/tag1.xml><?xml version="1.0" encoding="utf-8"?>
<p:tagLst xmlns:a="http://schemas.openxmlformats.org/drawingml/2006/main" xmlns:r="http://schemas.openxmlformats.org/officeDocument/2006/relationships" xmlns:p="http://schemas.openxmlformats.org/presentationml/2006/main">
  <p:tag name="ARTICULATE_DESIGN_ID_OFFICE THEME" val="YZFND0yU"/>
  <p:tag name="ARTICULATE_DESIGN_ID_INTEGRAL" val="2glpRE75"/>
  <p:tag name="ARTICULATE_SLIDE_COUNT" val="32"/>
  <p:tag name="ARTICULATE_PROJECT_OPEN" val="0"/>
</p:tagLst>
</file>

<file path=ppt/tags/tag1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Integral">
  <a:themeElements>
    <a:clrScheme name="Blue">
      <a:dk1>
        <a:sysClr val="windowText" lastClr="000000"/>
      </a:dk1>
      <a:lt1>
        <a:sysClr val="window" lastClr="FFFFFF"/>
      </a:lt1>
      <a:dk2>
        <a:srgbClr val="17406D"/>
      </a:dk2>
      <a:lt2>
        <a:srgbClr val="DBEF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Comic Sans MS">
      <a:majorFont>
        <a:latin typeface="Comic Sans MS"/>
        <a:ea typeface=""/>
        <a:cs typeface=""/>
      </a:majorFont>
      <a:minorFont>
        <a:latin typeface="Comic Sans MS"/>
        <a:ea typeface=""/>
        <a:cs typeface="Comi"/>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F5E2E8F8499C854F9A11F18483A7E19F" ma:contentTypeVersion="5" ma:contentTypeDescription="Create a new document." ma:contentTypeScope="" ma:versionID="e890c0f1d7babceb9e9280754058cb88">
  <xsd:schema xmlns:xsd="http://www.w3.org/2001/XMLSchema" xmlns:xs="http://www.w3.org/2001/XMLSchema" xmlns:p="http://schemas.microsoft.com/office/2006/metadata/properties" xmlns:ns2="44acde19-412e-4d58-ab54-075aabd90b17" xmlns:ns3="50fccd82-5d9a-42c4-9d81-eb87a769252e" targetNamespace="http://schemas.microsoft.com/office/2006/metadata/properties" ma:root="true" ma:fieldsID="865860430d6b107a9b163cdaeb084241" ns2:_="" ns3:_="">
    <xsd:import namespace="44acde19-412e-4d58-ab54-075aabd90b17"/>
    <xsd:import namespace="50fccd82-5d9a-42c4-9d81-eb87a769252e"/>
    <xsd:element name="properties">
      <xsd:complexType>
        <xsd:sequence>
          <xsd:element name="documentManagement">
            <xsd:complexType>
              <xsd:all>
                <xsd:element ref="ns2:MediaServiceMetadata" minOccurs="0"/>
                <xsd:element ref="ns2:MediaServiceFastMetadata" minOccurs="0"/>
                <xsd:element ref="ns2:MediaServiceObjectDetectorVersions" minOccurs="0"/>
                <xsd:element ref="ns3:SharedWithUsers" minOccurs="0"/>
                <xsd:element ref="ns3: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44acde19-412e-4d58-ab54-075aabd90b1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bjectDetectorVersions" ma:index="10" nillable="true" ma:displayName="MediaServiceObjectDetectorVersions"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50fccd82-5d9a-42c4-9d81-eb87a769252e" elementFormDefault="qualified">
    <xsd:import namespace="http://schemas.microsoft.com/office/2006/documentManagement/types"/>
    <xsd:import namespace="http://schemas.microsoft.com/office/infopath/2007/PartnerControls"/>
    <xsd:element name="SharedWithUsers" ma:index="11"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2"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EF8EDB57-09A0-4C29-BC94-3E9320684E5B}">
  <ds:schemaRefs>
    <ds:schemaRef ds:uri="http://schemas.microsoft.com/sharepoint/v3/contenttype/forms"/>
  </ds:schemaRefs>
</ds:datastoreItem>
</file>

<file path=customXml/itemProps2.xml><?xml version="1.0" encoding="utf-8"?>
<ds:datastoreItem xmlns:ds="http://schemas.openxmlformats.org/officeDocument/2006/customXml" ds:itemID="{506B6285-3B62-433C-9F67-9D614BF3FBD7}"/>
</file>

<file path=customXml/itemProps3.xml><?xml version="1.0" encoding="utf-8"?>
<ds:datastoreItem xmlns:ds="http://schemas.openxmlformats.org/officeDocument/2006/customXml" ds:itemID="{B52C9AE0-2863-482C-91B6-D8A991EB5B04}">
  <ds:schemaRefs>
    <ds:schemaRef ds:uri="http://purl.org/dc/dcmitype/"/>
    <ds:schemaRef ds:uri="http://schemas.microsoft.com/office/2006/documentManagement/types"/>
    <ds:schemaRef ds:uri="http://schemas.microsoft.com/office/2006/metadata/properties"/>
    <ds:schemaRef ds:uri="http://purl.org/dc/elements/1.1/"/>
    <ds:schemaRef ds:uri="28d7a5b2-e9af-4604-92b1-4666a8526ab6"/>
    <ds:schemaRef ds:uri="http://www.w3.org/XML/1998/namespace"/>
    <ds:schemaRef ds:uri="http://purl.org/dc/terms/"/>
    <ds:schemaRef ds:uri="http://schemas.microsoft.com/office/infopath/2007/PartnerControls"/>
    <ds:schemaRef ds:uri="http://schemas.openxmlformats.org/package/2006/metadata/core-properties"/>
  </ds:schemaRefs>
</ds:datastoreItem>
</file>

<file path=docProps/app.xml><?xml version="1.0" encoding="utf-8"?>
<Properties xmlns="http://schemas.openxmlformats.org/officeDocument/2006/extended-properties" xmlns:vt="http://schemas.openxmlformats.org/officeDocument/2006/docPropsVTypes">
  <TotalTime>13926</TotalTime>
  <Words>5037</Words>
  <Application>Microsoft Office PowerPoint</Application>
  <PresentationFormat>Widescreen</PresentationFormat>
  <Paragraphs>498</Paragraphs>
  <Slides>32</Slides>
  <Notes>31</Notes>
  <HiddenSlides>0</HiddenSlides>
  <MMClips>1</MMClips>
  <ScaleCrop>false</ScaleCrop>
  <HeadingPairs>
    <vt:vector size="6" baseType="variant">
      <vt:variant>
        <vt:lpstr>Fonts Used</vt:lpstr>
      </vt:variant>
      <vt:variant>
        <vt:i4>11</vt:i4>
      </vt:variant>
      <vt:variant>
        <vt:lpstr>Theme</vt:lpstr>
      </vt:variant>
      <vt:variant>
        <vt:i4>1</vt:i4>
      </vt:variant>
      <vt:variant>
        <vt:lpstr>Slide Titles</vt:lpstr>
      </vt:variant>
      <vt:variant>
        <vt:i4>32</vt:i4>
      </vt:variant>
    </vt:vector>
  </HeadingPairs>
  <TitlesOfParts>
    <vt:vector size="44" baseType="lpstr">
      <vt:lpstr>Arial</vt:lpstr>
      <vt:lpstr>Calibri</vt:lpstr>
      <vt:lpstr>Cambria Math</vt:lpstr>
      <vt:lpstr>Comic Sans MS</vt:lpstr>
      <vt:lpstr>Neo Sans</vt:lpstr>
      <vt:lpstr>Noto Sans Symbols</vt:lpstr>
      <vt:lpstr>Segoe UI</vt:lpstr>
      <vt:lpstr>Symbol</vt:lpstr>
      <vt:lpstr>Times New Roman</vt:lpstr>
      <vt:lpstr>Twentieth Century</vt:lpstr>
      <vt:lpstr>Wingdings</vt:lpstr>
      <vt:lpstr>Integral</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Dyana Majdalani</dc:creator>
  <cp:lastModifiedBy>Theresia Tabchi</cp:lastModifiedBy>
  <cp:revision>995</cp:revision>
  <dcterms:created xsi:type="dcterms:W3CDTF">2020-11-03T06:34:51Z</dcterms:created>
  <dcterms:modified xsi:type="dcterms:W3CDTF">2023-10-17T14:17:50Z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rticulateGUID">
    <vt:lpwstr>2E4F087A-4617-40CF-AC35-23543E2ED431</vt:lpwstr>
  </property>
  <property fmtid="{D5CDD505-2E9C-101B-9397-08002B2CF9AE}" pid="3" name="ArticulatePath">
    <vt:lpwstr>U1 - EB2 - Semaine 1- Dec 14, 2020</vt:lpwstr>
  </property>
  <property fmtid="{D5CDD505-2E9C-101B-9397-08002B2CF9AE}" pid="4" name="ContentTypeId">
    <vt:lpwstr>0x010100F5E2E8F8499C854F9A11F18483A7E19F</vt:lpwstr>
  </property>
  <property fmtid="{D5CDD505-2E9C-101B-9397-08002B2CF9AE}" pid="5" name="Order">
    <vt:r8>67000</vt:r8>
  </property>
  <property fmtid="{D5CDD505-2E9C-101B-9397-08002B2CF9AE}" pid="6" name="xd_Signature">
    <vt:bool>false</vt:bool>
  </property>
  <property fmtid="{D5CDD505-2E9C-101B-9397-08002B2CF9AE}" pid="7" name="xd_ProgID">
    <vt:lpwstr/>
  </property>
  <property fmtid="{D5CDD505-2E9C-101B-9397-08002B2CF9AE}" pid="8" name="_ExtendedDescription">
    <vt:lpwstr/>
  </property>
  <property fmtid="{D5CDD505-2E9C-101B-9397-08002B2CF9AE}" pid="9" name="TriggerFlowInfo">
    <vt:lpwstr/>
  </property>
  <property fmtid="{D5CDD505-2E9C-101B-9397-08002B2CF9AE}" pid="10" name="_SourceUrl">
    <vt:lpwstr/>
  </property>
  <property fmtid="{D5CDD505-2E9C-101B-9397-08002B2CF9AE}" pid="11" name="_SharedFileIndex">
    <vt:lpwstr/>
  </property>
  <property fmtid="{D5CDD505-2E9C-101B-9397-08002B2CF9AE}" pid="12" name="ComplianceAssetId">
    <vt:lpwstr/>
  </property>
  <property fmtid="{D5CDD505-2E9C-101B-9397-08002B2CF9AE}" pid="13" name="TemplateUrl">
    <vt:lpwstr/>
  </property>
</Properties>
</file>