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2.xml" ContentType="application/vnd.openxmlformats-officedocument.presentationml.tags+xml"/>
  <Override PartName="/ppt/notesSlides/notesSlide1.xml" ContentType="application/vnd.openxmlformats-officedocument.presentationml.notesSlide+xml"/>
  <Override PartName="/ppt/tags/tag13.xml" ContentType="application/vnd.openxmlformats-officedocument.presentationml.tags+xml"/>
  <Override PartName="/ppt/notesSlides/notesSlide2.xml" ContentType="application/vnd.openxmlformats-officedocument.presentationml.notesSlide+xml"/>
  <Override PartName="/ppt/tags/tag14.xml" ContentType="application/vnd.openxmlformats-officedocument.presentationml.tags+xml"/>
  <Override PartName="/ppt/notesSlides/notesSlide3.xml" ContentType="application/vnd.openxmlformats-officedocument.presentationml.notesSlide+xml"/>
  <Override PartName="/ppt/tags/tag15.xml" ContentType="application/vnd.openxmlformats-officedocument.presentationml.tags+xml"/>
  <Override PartName="/ppt/notesSlides/notesSlide4.xml" ContentType="application/vnd.openxmlformats-officedocument.presentationml.notesSlide+xml"/>
  <Override PartName="/ppt/tags/tag16.xml" ContentType="application/vnd.openxmlformats-officedocument.presentationml.tags+xml"/>
  <Override PartName="/ppt/notesSlides/notesSlide5.xml" ContentType="application/vnd.openxmlformats-officedocument.presentationml.notesSlide+xml"/>
  <Override PartName="/ppt/tags/tag17.xml" ContentType="application/vnd.openxmlformats-officedocument.presentationml.tags+xml"/>
  <Override PartName="/ppt/notesSlides/notesSlide6.xml" ContentType="application/vnd.openxmlformats-officedocument.presentationml.notesSlide+xml"/>
  <Override PartName="/ppt/tags/tag18.xml" ContentType="application/vnd.openxmlformats-officedocument.presentationml.tags+xml"/>
  <Override PartName="/ppt/notesSlides/notesSlide7.xml" ContentType="application/vnd.openxmlformats-officedocument.presentationml.notesSlide+xml"/>
  <Override PartName="/ppt/tags/tag19.xml" ContentType="application/vnd.openxmlformats-officedocument.presentationml.tags+xml"/>
  <Override PartName="/ppt/notesSlides/notesSlide8.xml" ContentType="application/vnd.openxmlformats-officedocument.presentationml.notesSlide+xml"/>
  <Override PartName="/ppt/tags/tag20.xml" ContentType="application/vnd.openxmlformats-officedocument.presentationml.tags+xml"/>
  <Override PartName="/ppt/notesSlides/notesSlide9.xml" ContentType="application/vnd.openxmlformats-officedocument.presentationml.notesSlide+xml"/>
  <Override PartName="/ppt/tags/tag21.xml" ContentType="application/vnd.openxmlformats-officedocument.presentationml.tags+xml"/>
  <Override PartName="/ppt/notesSlides/notesSlide10.xml" ContentType="application/vnd.openxmlformats-officedocument.presentationml.notesSlide+xml"/>
  <Override PartName="/ppt/tags/tag22.xml" ContentType="application/vnd.openxmlformats-officedocument.presentationml.tags+xml"/>
  <Override PartName="/ppt/notesSlides/notesSlide11.xml" ContentType="application/vnd.openxmlformats-officedocument.presentationml.notesSlide+xml"/>
  <Override PartName="/ppt/tags/tag23.xml" ContentType="application/vnd.openxmlformats-officedocument.presentationml.tags+xml"/>
  <Override PartName="/ppt/notesSlides/notesSlide12.xml" ContentType="application/vnd.openxmlformats-officedocument.presentationml.notesSlide+xml"/>
  <Override PartName="/ppt/tags/tag24.xml" ContentType="application/vnd.openxmlformats-officedocument.presentationml.tags+xml"/>
  <Override PartName="/ppt/notesSlides/notesSlide13.xml" ContentType="application/vnd.openxmlformats-officedocument.presentationml.notesSlide+xml"/>
  <Override PartName="/ppt/tags/tag25.xml" ContentType="application/vnd.openxmlformats-officedocument.presentationml.tags+xml"/>
  <Override PartName="/ppt/notesSlides/notesSlide14.xml" ContentType="application/vnd.openxmlformats-officedocument.presentationml.notesSlide+xml"/>
  <Override PartName="/ppt/tags/tag26.xml" ContentType="application/vnd.openxmlformats-officedocument.presentationml.tags+xml"/>
  <Override PartName="/ppt/notesSlides/notesSlide15.xml" ContentType="application/vnd.openxmlformats-officedocument.presentationml.notesSlide+xml"/>
  <Override PartName="/ppt/tags/tag27.xml" ContentType="application/vnd.openxmlformats-officedocument.presentationml.tags+xml"/>
  <Override PartName="/ppt/notesSlides/notesSlide16.xml" ContentType="application/vnd.openxmlformats-officedocument.presentationml.notesSlide+xml"/>
  <Override PartName="/ppt/tags/tag28.xml" ContentType="application/vnd.openxmlformats-officedocument.presentationml.tags+xml"/>
  <Override PartName="/ppt/notesSlides/notesSlide17.xml" ContentType="application/vnd.openxmlformats-officedocument.presentationml.notesSlide+xml"/>
  <Override PartName="/ppt/tags/tag29.xml" ContentType="application/vnd.openxmlformats-officedocument.presentationml.tags+xml"/>
  <Override PartName="/ppt/notesSlides/notesSlide18.xml" ContentType="application/vnd.openxmlformats-officedocument.presentationml.notesSlide+xml"/>
  <Override PartName="/ppt/tags/tag30.xml" ContentType="application/vnd.openxmlformats-officedocument.presentationml.tags+xml"/>
  <Override PartName="/ppt/notesSlides/notesSlide19.xml" ContentType="application/vnd.openxmlformats-officedocument.presentationml.notesSlide+xml"/>
  <Override PartName="/ppt/tags/tag31.xml" ContentType="application/vnd.openxmlformats-officedocument.presentationml.tags+xml"/>
  <Override PartName="/ppt/notesSlides/notesSlide20.xml" ContentType="application/vnd.openxmlformats-officedocument.presentationml.notesSlide+xml"/>
  <Override PartName="/ppt/tags/tag32.xml" ContentType="application/vnd.openxmlformats-officedocument.presentationml.tags+xml"/>
  <Override PartName="/ppt/notesSlides/notesSlide21.xml" ContentType="application/vnd.openxmlformats-officedocument.presentationml.notesSlide+xml"/>
  <Override PartName="/ppt/tags/tag33.xml" ContentType="application/vnd.openxmlformats-officedocument.presentationml.tags+xml"/>
  <Override PartName="/ppt/notesSlides/notesSlide22.xml" ContentType="application/vnd.openxmlformats-officedocument.presentationml.notesSlide+xml"/>
  <Override PartName="/ppt/tags/tag34.xml" ContentType="application/vnd.openxmlformats-officedocument.presentationml.tags+xml"/>
  <Override PartName="/ppt/notesSlides/notesSlide23.xml" ContentType="application/vnd.openxmlformats-officedocument.presentationml.notesSlide+xml"/>
  <Override PartName="/ppt/tags/tag35.xml" ContentType="application/vnd.openxmlformats-officedocument.presentationml.tags+xml"/>
  <Override PartName="/ppt/notesSlides/notesSlide24.xml" ContentType="application/vnd.openxmlformats-officedocument.presentationml.notesSlide+xml"/>
  <Override PartName="/ppt/tags/tag36.xml" ContentType="application/vnd.openxmlformats-officedocument.presentationml.tags+xml"/>
  <Override PartName="/ppt/notesSlides/notesSlide25.xml" ContentType="application/vnd.openxmlformats-officedocument.presentationml.notesSlide+xml"/>
  <Override PartName="/ppt/tags/tag37.xml" ContentType="application/vnd.openxmlformats-officedocument.presentationml.tags+xml"/>
  <Override PartName="/ppt/notesSlides/notesSlide26.xml" ContentType="application/vnd.openxmlformats-officedocument.presentationml.notesSlide+xml"/>
  <Override PartName="/ppt/tags/tag38.xml" ContentType="application/vnd.openxmlformats-officedocument.presentationml.tags+xml"/>
  <Override PartName="/ppt/notesSlides/notesSlide27.xml" ContentType="application/vnd.openxmlformats-officedocument.presentationml.notesSlide+xml"/>
  <Override PartName="/ppt/tags/tag39.xml" ContentType="application/vnd.openxmlformats-officedocument.presentationml.tags+xml"/>
  <Override PartName="/ppt/notesSlides/notesSlide28.xml" ContentType="application/vnd.openxmlformats-officedocument.presentationml.notesSlide+xml"/>
  <Override PartName="/ppt/tags/tag40.xml" ContentType="application/vnd.openxmlformats-officedocument.presentationml.tags+xml"/>
  <Override PartName="/ppt/notesSlides/notesSlide2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 id="2147483659" r:id="rId5"/>
  </p:sldMasterIdLst>
  <p:notesMasterIdLst>
    <p:notesMasterId r:id="rId36"/>
  </p:notesMasterIdLst>
  <p:sldIdLst>
    <p:sldId id="256" r:id="rId6"/>
    <p:sldId id="542" r:id="rId7"/>
    <p:sldId id="2026" r:id="rId8"/>
    <p:sldId id="633" r:id="rId9"/>
    <p:sldId id="1993" r:id="rId10"/>
    <p:sldId id="1995" r:id="rId11"/>
    <p:sldId id="1994" r:id="rId12"/>
    <p:sldId id="1996" r:id="rId13"/>
    <p:sldId id="1997" r:id="rId14"/>
    <p:sldId id="678" r:id="rId15"/>
    <p:sldId id="2027" r:id="rId16"/>
    <p:sldId id="1947" r:id="rId17"/>
    <p:sldId id="1998" r:id="rId18"/>
    <p:sldId id="1999" r:id="rId19"/>
    <p:sldId id="2000" r:id="rId20"/>
    <p:sldId id="2028" r:id="rId21"/>
    <p:sldId id="501" r:id="rId22"/>
    <p:sldId id="1949" r:id="rId23"/>
    <p:sldId id="2006" r:id="rId24"/>
    <p:sldId id="2007" r:id="rId25"/>
    <p:sldId id="1951" r:id="rId26"/>
    <p:sldId id="2013" r:id="rId27"/>
    <p:sldId id="2014" r:id="rId28"/>
    <p:sldId id="2015" r:id="rId29"/>
    <p:sldId id="2016" r:id="rId30"/>
    <p:sldId id="1952" r:id="rId31"/>
    <p:sldId id="2023" r:id="rId32"/>
    <p:sldId id="1896" r:id="rId33"/>
    <p:sldId id="2025" r:id="rId34"/>
    <p:sldId id="2029" r:id="rId35"/>
  </p:sldIdLst>
  <p:sldSz cx="12192000" cy="6858000"/>
  <p:notesSz cx="6858000" cy="9144000"/>
  <p:custDataLst>
    <p:tags r:id="rId37"/>
  </p:custData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320" userDrawn="1">
          <p15:clr>
            <a:srgbClr val="A4A3A4"/>
          </p15:clr>
        </p15:guide>
        <p15:guide id="2" pos="3840" userDrawn="1">
          <p15:clr>
            <a:srgbClr val="A4A3A4"/>
          </p15:clr>
        </p15:guide>
        <p15:guide id="3" orient="horz" pos="2160" userDrawn="1">
          <p15:clr>
            <a:srgbClr val="A4A3A4"/>
          </p15:clr>
        </p15:guide>
      </p15:sldGuideLst>
    </p:ext>
    <p: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r:id="rId201" roundtripDataSignature="AMtx7mgERomWn9GsLzSVCuWwXtPL8GvWZw=="/>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ssica Saadeh" initials="" lastIdx="18" clrIdx="0"/>
  <p:cmAuthor id="1" name="Aline Halabi" initials="" lastIdx="36" clrIdx="1"/>
  <p:cmAuthor id="2" name="Claudine Trad" initials="" lastIdx="54" clrIdx="2"/>
  <p:cmAuthor id="3" name="Diane Ouellette" initials="" lastIdx="3" clrIdx="3"/>
  <p:cmAuthor id="4" name="Claudine Trad" initials="CT" lastIdx="1" clrIdx="4"/>
  <p:cmAuthor id="5" name="Claudine Trad" initials="CT [2]" lastIdx="1" clrIdx="5"/>
  <p:cmAuthor id="6" name="Dyana Majdalani" initials="DM" lastIdx="15" clrIdx="6">
    <p:extLst>
      <p:ext uri="{19B8F6BF-5375-455C-9EA6-DF929625EA0E}">
        <p15:presenceInfo xmlns:p15="http://schemas.microsoft.com/office/powerpoint/2012/main" userId="S::Dyana.Majdalani@qitabi.org::74c26060-097c-4909-8f38-5cb57c46cff7" providerId="AD"/>
      </p:ext>
    </p:extLst>
  </p:cmAuthor>
  <p:cmAuthor id="7" name="Elia Mansour" initials="EM" lastIdx="3" clrIdx="7">
    <p:extLst>
      <p:ext uri="{19B8F6BF-5375-455C-9EA6-DF929625EA0E}">
        <p15:presenceInfo xmlns:p15="http://schemas.microsoft.com/office/powerpoint/2012/main" userId="S::Elia.Mansour@qitabi.org::0ca26d34-a40f-4642-85d2-c962d07ad608" providerId="AD"/>
      </p:ext>
    </p:extLst>
  </p:cmAuthor>
  <p:cmAuthor id="8" name="Lamia Sabbah" initials="LS" lastIdx="21" clrIdx="8">
    <p:extLst>
      <p:ext uri="{19B8F6BF-5375-455C-9EA6-DF929625EA0E}">
        <p15:presenceInfo xmlns:p15="http://schemas.microsoft.com/office/powerpoint/2012/main" userId="S::lamia.sabbah@qitabi.org::24354568-2da4-46ce-ae24-392c2cd707cb" providerId="AD"/>
      </p:ext>
    </p:extLst>
  </p:cmAuthor>
  <p:cmAuthor id="9" name="Dany Aouad" initials="DA" lastIdx="1" clrIdx="9">
    <p:extLst>
      <p:ext uri="{19B8F6BF-5375-455C-9EA6-DF929625EA0E}">
        <p15:presenceInfo xmlns:p15="http://schemas.microsoft.com/office/powerpoint/2012/main" userId="S::Dany.Aouad@qitabi.org::d49ee0a1-a67e-483a-91b6-e3d7c013a9df" providerId="AD"/>
      </p:ext>
    </p:extLst>
  </p:cmAuthor>
  <p:cmAuthor id="10" name="Hanaa Ismail" initials="HI" lastIdx="7" clrIdx="10">
    <p:extLst>
      <p:ext uri="{19B8F6BF-5375-455C-9EA6-DF929625EA0E}">
        <p15:presenceInfo xmlns:p15="http://schemas.microsoft.com/office/powerpoint/2012/main" userId="S::hanaa.ismail@qitabi.org::5625a8a9-e03c-4c7c-8342-38d29e1aa95c" providerId="AD"/>
      </p:ext>
    </p:extLst>
  </p:cmAuthor>
  <p:cmAuthor id="11" name="Windows User" initials="WU" lastIdx="55" clrIdx="11">
    <p:extLst>
      <p:ext uri="{19B8F6BF-5375-455C-9EA6-DF929625EA0E}">
        <p15:presenceInfo xmlns:p15="http://schemas.microsoft.com/office/powerpoint/2012/main" userId="Windows User" providerId="None"/>
      </p:ext>
    </p:extLst>
  </p:cmAuthor>
  <p:cmAuthor id="12" name="Rola Bayram" initials="RB" lastIdx="1" clrIdx="12">
    <p:extLst>
      <p:ext uri="{19B8F6BF-5375-455C-9EA6-DF929625EA0E}">
        <p15:presenceInfo xmlns:p15="http://schemas.microsoft.com/office/powerpoint/2012/main" userId="S::Rola.Bayram@qitabi.org::40321eae-b015-4f1d-a6f9-ac9ce66463c2" providerId="AD"/>
      </p:ext>
    </p:extLst>
  </p:cmAuthor>
  <p:cmAuthor id="13" name="Zeina Hijazi" initials="ZH" lastIdx="249" clrIdx="13">
    <p:extLst>
      <p:ext uri="{19B8F6BF-5375-455C-9EA6-DF929625EA0E}">
        <p15:presenceInfo xmlns:p15="http://schemas.microsoft.com/office/powerpoint/2012/main" userId="f0300d29df19878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41CAB"/>
    <a:srgbClr val="FFFF00"/>
    <a:srgbClr val="0BD0D9"/>
    <a:srgbClr val="74C274"/>
    <a:srgbClr val="2191C9"/>
    <a:srgbClr val="0076A3"/>
    <a:srgbClr val="59B4E1"/>
    <a:srgbClr val="578CC3"/>
    <a:srgbClr val="C7E6F5"/>
    <a:srgbClr val="DAF3F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5E3F9F6-9432-4778-A024-53D5D0F0BA79}" v="2" dt="2023-09-29T07:06:48.404"/>
  </p1510:revLst>
</p1510:revInfo>
</file>

<file path=ppt/tableStyles.xml><?xml version="1.0" encoding="utf-8"?>
<a:tblStyleLst xmlns:a="http://schemas.openxmlformats.org/drawingml/2006/main" def="{4CE2D9AB-6080-4C24-9549-F0847BFA2F4B}">
  <a:tblStyle styleId="{4CE2D9AB-6080-4C24-9549-F0847BFA2F4B}"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B5453733-6D8B-4BE3-BBA8-3C818A7719B8}"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DD4448CA-4BAD-4322-A279-3849DE6F6109}" styleName="Table_2">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AF1"/>
          </a:solidFill>
        </a:fill>
      </a:tcStyle>
    </a:wholeTbl>
    <a:band1H>
      <a:tcTxStyle b="off" i="off"/>
      <a:tcStyle>
        <a:tcBdr/>
        <a:fill>
          <a:solidFill>
            <a:srgbClr val="CED2E2"/>
          </a:solidFill>
        </a:fill>
      </a:tcStyle>
    </a:band1H>
    <a:band2H>
      <a:tcTxStyle b="off" i="off"/>
      <a:tcStyle>
        <a:tcBdr/>
      </a:tcStyle>
    </a:band2H>
    <a:band1V>
      <a:tcTxStyle b="off" i="off"/>
      <a:tcStyle>
        <a:tcBdr/>
        <a:fill>
          <a:solidFill>
            <a:srgbClr val="CED2E2"/>
          </a:solidFill>
        </a:fill>
      </a:tcStyle>
    </a:band1V>
    <a:band2V>
      <a:tcTxStyle b="off" i="off"/>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 styleId="{9A9EFCD9-3DC8-481B-9CFA-007158C08660}" styleName="Table_3">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667" autoAdjust="0"/>
    <p:restoredTop sz="64070" autoAdjust="0"/>
  </p:normalViewPr>
  <p:slideViewPr>
    <p:cSldViewPr snapToGrid="0">
      <p:cViewPr varScale="1">
        <p:scale>
          <a:sx n="55" d="100"/>
          <a:sy n="55" d="100"/>
        </p:scale>
        <p:origin x="1666" y="38"/>
      </p:cViewPr>
      <p:guideLst>
        <p:guide orient="horz" pos="1320"/>
        <p:guide pos="3840"/>
        <p:guide orient="horz"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slide" Target="slides/slide29.xml"/><Relationship Id="rId7" Type="http://schemas.openxmlformats.org/officeDocument/2006/relationships/slide" Target="slides/slide2.xml"/><Relationship Id="rId20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tags" Target="tags/tag1.xml"/><Relationship Id="rId20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notesMaster" Target="notesMasters/notesMaster1.xml"/><Relationship Id="rId203" Type="http://schemas.openxmlformats.org/officeDocument/2006/relationships/presProps" Target="presProps.xml"/><Relationship Id="rId208"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202" Type="http://schemas.openxmlformats.org/officeDocument/2006/relationships/commentAuthors" Target="commentAuthors.xml"/><Relationship Id="rId207" Type="http://schemas.microsoft.com/office/2016/11/relationships/changesInfo" Target="changesInfos/changesInfo1.xml"/><Relationship Id="rId8" Type="http://schemas.openxmlformats.org/officeDocument/2006/relationships/slide" Target="slides/slide3.xml"/><Relationship Id="rId206" Type="http://schemas.openxmlformats.org/officeDocument/2006/relationships/tableStyles" Target="tableStyles.xml"/><Relationship Id="rId3" Type="http://schemas.openxmlformats.org/officeDocument/2006/relationships/customXml" Target="../customXml/item3.xml"/><Relationship Id="rId201" Type="http://customschemas.google.com/relationships/presentationmetadata" Target="metadata"/><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20" Type="http://schemas.openxmlformats.org/officeDocument/2006/relationships/slide" Target="slides/slide1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ristine Gemayel" userId="cee5c35b-5dc1-4c7b-bb32-4717cb117b92" providerId="ADAL" clId="{85E3F9F6-9432-4778-A024-53D5D0F0BA79}"/>
    <pc:docChg chg="modSld">
      <pc:chgData name="Christine Gemayel" userId="cee5c35b-5dc1-4c7b-bb32-4717cb117b92" providerId="ADAL" clId="{85E3F9F6-9432-4778-A024-53D5D0F0BA79}" dt="2023-09-29T07:24:27.209" v="44" actId="20577"/>
      <pc:docMkLst>
        <pc:docMk/>
      </pc:docMkLst>
      <pc:sldChg chg="modSp mod modNotesTx">
        <pc:chgData name="Christine Gemayel" userId="cee5c35b-5dc1-4c7b-bb32-4717cb117b92" providerId="ADAL" clId="{85E3F9F6-9432-4778-A024-53D5D0F0BA79}" dt="2023-09-29T07:22:28.579" v="17" actId="20577"/>
        <pc:sldMkLst>
          <pc:docMk/>
          <pc:sldMk cId="2243243971" sldId="501"/>
        </pc:sldMkLst>
        <pc:spChg chg="mod">
          <ac:chgData name="Christine Gemayel" userId="cee5c35b-5dc1-4c7b-bb32-4717cb117b92" providerId="ADAL" clId="{85E3F9F6-9432-4778-A024-53D5D0F0BA79}" dt="2023-09-29T07:22:28.579" v="17" actId="20577"/>
          <ac:spMkLst>
            <pc:docMk/>
            <pc:sldMk cId="2243243971" sldId="501"/>
            <ac:spMk id="5" creationId="{8A036A78-0108-4728-A23D-00AEBC3C2F2B}"/>
          </ac:spMkLst>
        </pc:spChg>
      </pc:sldChg>
      <pc:sldChg chg="modNotesTx">
        <pc:chgData name="Christine Gemayel" userId="cee5c35b-5dc1-4c7b-bb32-4717cb117b92" providerId="ADAL" clId="{85E3F9F6-9432-4778-A024-53D5D0F0BA79}" dt="2023-09-29T07:20:46.225" v="0" actId="948"/>
        <pc:sldMkLst>
          <pc:docMk/>
          <pc:sldMk cId="1625508939" sldId="633"/>
        </pc:sldMkLst>
      </pc:sldChg>
      <pc:sldChg chg="modNotesTx">
        <pc:chgData name="Christine Gemayel" userId="cee5c35b-5dc1-4c7b-bb32-4717cb117b92" providerId="ADAL" clId="{85E3F9F6-9432-4778-A024-53D5D0F0BA79}" dt="2023-09-29T07:21:40.071" v="7" actId="948"/>
        <pc:sldMkLst>
          <pc:docMk/>
          <pc:sldMk cId="2615786124" sldId="678"/>
        </pc:sldMkLst>
      </pc:sldChg>
      <pc:sldChg chg="modSp mod modNotesTx">
        <pc:chgData name="Christine Gemayel" userId="cee5c35b-5dc1-4c7b-bb32-4717cb117b92" providerId="ADAL" clId="{85E3F9F6-9432-4778-A024-53D5D0F0BA79}" dt="2023-09-29T07:24:12.343" v="42" actId="20577"/>
        <pc:sldMkLst>
          <pc:docMk/>
          <pc:sldMk cId="966100825" sldId="1896"/>
        </pc:sldMkLst>
        <pc:spChg chg="mod">
          <ac:chgData name="Christine Gemayel" userId="cee5c35b-5dc1-4c7b-bb32-4717cb117b92" providerId="ADAL" clId="{85E3F9F6-9432-4778-A024-53D5D0F0BA79}" dt="2023-09-29T07:24:12.343" v="42" actId="20577"/>
          <ac:spMkLst>
            <pc:docMk/>
            <pc:sldMk cId="966100825" sldId="1896"/>
            <ac:spMk id="5" creationId="{8A036A78-0108-4728-A23D-00AEBC3C2F2B}"/>
          </ac:spMkLst>
        </pc:spChg>
      </pc:sldChg>
      <pc:sldChg chg="modSp mod modNotesTx">
        <pc:chgData name="Christine Gemayel" userId="cee5c35b-5dc1-4c7b-bb32-4717cb117b92" providerId="ADAL" clId="{85E3F9F6-9432-4778-A024-53D5D0F0BA79}" dt="2023-09-29T07:21:55.719" v="9" actId="20577"/>
        <pc:sldMkLst>
          <pc:docMk/>
          <pc:sldMk cId="358533249" sldId="1947"/>
        </pc:sldMkLst>
        <pc:spChg chg="mod">
          <ac:chgData name="Christine Gemayel" userId="cee5c35b-5dc1-4c7b-bb32-4717cb117b92" providerId="ADAL" clId="{85E3F9F6-9432-4778-A024-53D5D0F0BA79}" dt="2023-09-29T07:21:55.719" v="9" actId="20577"/>
          <ac:spMkLst>
            <pc:docMk/>
            <pc:sldMk cId="358533249" sldId="1947"/>
            <ac:spMk id="5" creationId="{8A036A78-0108-4728-A23D-00AEBC3C2F2B}"/>
          </ac:spMkLst>
        </pc:spChg>
      </pc:sldChg>
      <pc:sldChg chg="modSp mod modNotesTx">
        <pc:chgData name="Christine Gemayel" userId="cee5c35b-5dc1-4c7b-bb32-4717cb117b92" providerId="ADAL" clId="{85E3F9F6-9432-4778-A024-53D5D0F0BA79}" dt="2023-09-29T07:22:36.752" v="19" actId="20577"/>
        <pc:sldMkLst>
          <pc:docMk/>
          <pc:sldMk cId="3606479912" sldId="1949"/>
        </pc:sldMkLst>
        <pc:spChg chg="mod">
          <ac:chgData name="Christine Gemayel" userId="cee5c35b-5dc1-4c7b-bb32-4717cb117b92" providerId="ADAL" clId="{85E3F9F6-9432-4778-A024-53D5D0F0BA79}" dt="2023-09-29T07:22:36.752" v="19" actId="20577"/>
          <ac:spMkLst>
            <pc:docMk/>
            <pc:sldMk cId="3606479912" sldId="1949"/>
            <ac:spMk id="5" creationId="{8A036A78-0108-4728-A23D-00AEBC3C2F2B}"/>
          </ac:spMkLst>
        </pc:spChg>
      </pc:sldChg>
      <pc:sldChg chg="modSp mod modNotesTx">
        <pc:chgData name="Christine Gemayel" userId="cee5c35b-5dc1-4c7b-bb32-4717cb117b92" providerId="ADAL" clId="{85E3F9F6-9432-4778-A024-53D5D0F0BA79}" dt="2023-09-29T07:23:13.520" v="28" actId="20577"/>
        <pc:sldMkLst>
          <pc:docMk/>
          <pc:sldMk cId="4165212621" sldId="1951"/>
        </pc:sldMkLst>
        <pc:spChg chg="mod">
          <ac:chgData name="Christine Gemayel" userId="cee5c35b-5dc1-4c7b-bb32-4717cb117b92" providerId="ADAL" clId="{85E3F9F6-9432-4778-A024-53D5D0F0BA79}" dt="2023-09-29T07:23:13.520" v="28" actId="20577"/>
          <ac:spMkLst>
            <pc:docMk/>
            <pc:sldMk cId="4165212621" sldId="1951"/>
            <ac:spMk id="5" creationId="{8A036A78-0108-4728-A23D-00AEBC3C2F2B}"/>
          </ac:spMkLst>
        </pc:spChg>
      </pc:sldChg>
      <pc:sldChg chg="modSp mod modNotesTx">
        <pc:chgData name="Christine Gemayel" userId="cee5c35b-5dc1-4c7b-bb32-4717cb117b92" providerId="ADAL" clId="{85E3F9F6-9432-4778-A024-53D5D0F0BA79}" dt="2023-09-29T07:23:52.121" v="38" actId="20577"/>
        <pc:sldMkLst>
          <pc:docMk/>
          <pc:sldMk cId="3077005532" sldId="1952"/>
        </pc:sldMkLst>
        <pc:spChg chg="mod">
          <ac:chgData name="Christine Gemayel" userId="cee5c35b-5dc1-4c7b-bb32-4717cb117b92" providerId="ADAL" clId="{85E3F9F6-9432-4778-A024-53D5D0F0BA79}" dt="2023-09-29T07:23:52.121" v="38" actId="20577"/>
          <ac:spMkLst>
            <pc:docMk/>
            <pc:sldMk cId="3077005532" sldId="1952"/>
            <ac:spMk id="5" creationId="{8A036A78-0108-4728-A23D-00AEBC3C2F2B}"/>
          </ac:spMkLst>
        </pc:spChg>
      </pc:sldChg>
      <pc:sldChg chg="modSp mod modNotesTx">
        <pc:chgData name="Christine Gemayel" userId="cee5c35b-5dc1-4c7b-bb32-4717cb117b92" providerId="ADAL" clId="{85E3F9F6-9432-4778-A024-53D5D0F0BA79}" dt="2023-09-29T07:20:58.659" v="2" actId="20577"/>
        <pc:sldMkLst>
          <pc:docMk/>
          <pc:sldMk cId="3766611005" sldId="1993"/>
        </pc:sldMkLst>
        <pc:spChg chg="mod">
          <ac:chgData name="Christine Gemayel" userId="cee5c35b-5dc1-4c7b-bb32-4717cb117b92" providerId="ADAL" clId="{85E3F9F6-9432-4778-A024-53D5D0F0BA79}" dt="2023-09-29T07:20:58.659" v="2" actId="20577"/>
          <ac:spMkLst>
            <pc:docMk/>
            <pc:sldMk cId="3766611005" sldId="1993"/>
            <ac:spMk id="10" creationId="{7A7E9A32-150E-4173-902D-7EC00324FD53}"/>
          </ac:spMkLst>
        </pc:spChg>
      </pc:sldChg>
      <pc:sldChg chg="modNotesTx">
        <pc:chgData name="Christine Gemayel" userId="cee5c35b-5dc1-4c7b-bb32-4717cb117b92" providerId="ADAL" clId="{85E3F9F6-9432-4778-A024-53D5D0F0BA79}" dt="2023-09-29T07:21:14.461" v="4" actId="948"/>
        <pc:sldMkLst>
          <pc:docMk/>
          <pc:sldMk cId="3208221971" sldId="1994"/>
        </pc:sldMkLst>
      </pc:sldChg>
      <pc:sldChg chg="modNotesTx">
        <pc:chgData name="Christine Gemayel" userId="cee5c35b-5dc1-4c7b-bb32-4717cb117b92" providerId="ADAL" clId="{85E3F9F6-9432-4778-A024-53D5D0F0BA79}" dt="2023-09-29T07:21:08.164" v="3" actId="948"/>
        <pc:sldMkLst>
          <pc:docMk/>
          <pc:sldMk cId="1981954160" sldId="1995"/>
        </pc:sldMkLst>
      </pc:sldChg>
      <pc:sldChg chg="modNotesTx">
        <pc:chgData name="Christine Gemayel" userId="cee5c35b-5dc1-4c7b-bb32-4717cb117b92" providerId="ADAL" clId="{85E3F9F6-9432-4778-A024-53D5D0F0BA79}" dt="2023-09-29T07:21:27.788" v="5" actId="948"/>
        <pc:sldMkLst>
          <pc:docMk/>
          <pc:sldMk cId="3187899137" sldId="1996"/>
        </pc:sldMkLst>
      </pc:sldChg>
      <pc:sldChg chg="modNotesTx">
        <pc:chgData name="Christine Gemayel" userId="cee5c35b-5dc1-4c7b-bb32-4717cb117b92" providerId="ADAL" clId="{85E3F9F6-9432-4778-A024-53D5D0F0BA79}" dt="2023-09-29T07:21:34.088" v="6" actId="948"/>
        <pc:sldMkLst>
          <pc:docMk/>
          <pc:sldMk cId="3588048565" sldId="1997"/>
        </pc:sldMkLst>
      </pc:sldChg>
      <pc:sldChg chg="modSp mod modNotesTx">
        <pc:chgData name="Christine Gemayel" userId="cee5c35b-5dc1-4c7b-bb32-4717cb117b92" providerId="ADAL" clId="{85E3F9F6-9432-4778-A024-53D5D0F0BA79}" dt="2023-09-29T07:22:04.397" v="11" actId="20577"/>
        <pc:sldMkLst>
          <pc:docMk/>
          <pc:sldMk cId="2372025068" sldId="1998"/>
        </pc:sldMkLst>
        <pc:spChg chg="mod">
          <ac:chgData name="Christine Gemayel" userId="cee5c35b-5dc1-4c7b-bb32-4717cb117b92" providerId="ADAL" clId="{85E3F9F6-9432-4778-A024-53D5D0F0BA79}" dt="2023-09-29T07:22:04.397" v="11" actId="20577"/>
          <ac:spMkLst>
            <pc:docMk/>
            <pc:sldMk cId="2372025068" sldId="1998"/>
            <ac:spMk id="2" creationId="{257761E0-BDF7-D44C-9E40-5489E1376E43}"/>
          </ac:spMkLst>
        </pc:spChg>
      </pc:sldChg>
      <pc:sldChg chg="modSp mod modNotesTx">
        <pc:chgData name="Christine Gemayel" userId="cee5c35b-5dc1-4c7b-bb32-4717cb117b92" providerId="ADAL" clId="{85E3F9F6-9432-4778-A024-53D5D0F0BA79}" dt="2023-09-29T07:22:13.158" v="13" actId="20577"/>
        <pc:sldMkLst>
          <pc:docMk/>
          <pc:sldMk cId="1771425773" sldId="1999"/>
        </pc:sldMkLst>
        <pc:spChg chg="mod">
          <ac:chgData name="Christine Gemayel" userId="cee5c35b-5dc1-4c7b-bb32-4717cb117b92" providerId="ADAL" clId="{85E3F9F6-9432-4778-A024-53D5D0F0BA79}" dt="2023-09-29T07:22:13.158" v="13" actId="20577"/>
          <ac:spMkLst>
            <pc:docMk/>
            <pc:sldMk cId="1771425773" sldId="1999"/>
            <ac:spMk id="2" creationId="{D27DFBCE-2EF9-D5F0-7C57-97ED44D01D85}"/>
          </ac:spMkLst>
        </pc:spChg>
      </pc:sldChg>
      <pc:sldChg chg="modSp mod modNotesTx">
        <pc:chgData name="Christine Gemayel" userId="cee5c35b-5dc1-4c7b-bb32-4717cb117b92" providerId="ADAL" clId="{85E3F9F6-9432-4778-A024-53D5D0F0BA79}" dt="2023-09-29T07:22:20.356" v="15" actId="20577"/>
        <pc:sldMkLst>
          <pc:docMk/>
          <pc:sldMk cId="4246332894" sldId="2000"/>
        </pc:sldMkLst>
        <pc:spChg chg="mod">
          <ac:chgData name="Christine Gemayel" userId="cee5c35b-5dc1-4c7b-bb32-4717cb117b92" providerId="ADAL" clId="{85E3F9F6-9432-4778-A024-53D5D0F0BA79}" dt="2023-09-29T07:22:20.356" v="15" actId="20577"/>
          <ac:spMkLst>
            <pc:docMk/>
            <pc:sldMk cId="4246332894" sldId="2000"/>
            <ac:spMk id="2" creationId="{18AF4E5C-758A-0050-9C79-105FE6259070}"/>
          </ac:spMkLst>
        </pc:spChg>
      </pc:sldChg>
      <pc:sldChg chg="modSp mod modNotesTx">
        <pc:chgData name="Christine Gemayel" userId="cee5c35b-5dc1-4c7b-bb32-4717cb117b92" providerId="ADAL" clId="{85E3F9F6-9432-4778-A024-53D5D0F0BA79}" dt="2023-09-29T07:22:46.861" v="22" actId="20577"/>
        <pc:sldMkLst>
          <pc:docMk/>
          <pc:sldMk cId="4099387833" sldId="2006"/>
        </pc:sldMkLst>
        <pc:spChg chg="mod">
          <ac:chgData name="Christine Gemayel" userId="cee5c35b-5dc1-4c7b-bb32-4717cb117b92" providerId="ADAL" clId="{85E3F9F6-9432-4778-A024-53D5D0F0BA79}" dt="2023-09-29T07:22:46.861" v="22" actId="20577"/>
          <ac:spMkLst>
            <pc:docMk/>
            <pc:sldMk cId="4099387833" sldId="2006"/>
            <ac:spMk id="5" creationId="{8A036A78-0108-4728-A23D-00AEBC3C2F2B}"/>
          </ac:spMkLst>
        </pc:spChg>
      </pc:sldChg>
      <pc:sldChg chg="modSp mod modNotesTx">
        <pc:chgData name="Christine Gemayel" userId="cee5c35b-5dc1-4c7b-bb32-4717cb117b92" providerId="ADAL" clId="{85E3F9F6-9432-4778-A024-53D5D0F0BA79}" dt="2023-09-29T07:22:57.853" v="26" actId="20577"/>
        <pc:sldMkLst>
          <pc:docMk/>
          <pc:sldMk cId="3082623763" sldId="2007"/>
        </pc:sldMkLst>
        <pc:spChg chg="mod">
          <ac:chgData name="Christine Gemayel" userId="cee5c35b-5dc1-4c7b-bb32-4717cb117b92" providerId="ADAL" clId="{85E3F9F6-9432-4778-A024-53D5D0F0BA79}" dt="2023-09-29T07:22:57.853" v="26" actId="20577"/>
          <ac:spMkLst>
            <pc:docMk/>
            <pc:sldMk cId="3082623763" sldId="2007"/>
            <ac:spMk id="5" creationId="{8A036A78-0108-4728-A23D-00AEBC3C2F2B}"/>
          </ac:spMkLst>
        </pc:spChg>
      </pc:sldChg>
      <pc:sldChg chg="modSp mod modNotesTx">
        <pc:chgData name="Christine Gemayel" userId="cee5c35b-5dc1-4c7b-bb32-4717cb117b92" providerId="ADAL" clId="{85E3F9F6-9432-4778-A024-53D5D0F0BA79}" dt="2023-09-29T07:23:21.340" v="30" actId="20577"/>
        <pc:sldMkLst>
          <pc:docMk/>
          <pc:sldMk cId="799138037" sldId="2013"/>
        </pc:sldMkLst>
        <pc:spChg chg="mod">
          <ac:chgData name="Christine Gemayel" userId="cee5c35b-5dc1-4c7b-bb32-4717cb117b92" providerId="ADAL" clId="{85E3F9F6-9432-4778-A024-53D5D0F0BA79}" dt="2023-09-29T07:23:21.340" v="30" actId="20577"/>
          <ac:spMkLst>
            <pc:docMk/>
            <pc:sldMk cId="799138037" sldId="2013"/>
            <ac:spMk id="5" creationId="{8A036A78-0108-4728-A23D-00AEBC3C2F2B}"/>
          </ac:spMkLst>
        </pc:spChg>
      </pc:sldChg>
      <pc:sldChg chg="modSp mod modNotesTx">
        <pc:chgData name="Christine Gemayel" userId="cee5c35b-5dc1-4c7b-bb32-4717cb117b92" providerId="ADAL" clId="{85E3F9F6-9432-4778-A024-53D5D0F0BA79}" dt="2023-09-29T07:23:28.730" v="32" actId="20577"/>
        <pc:sldMkLst>
          <pc:docMk/>
          <pc:sldMk cId="1965549295" sldId="2014"/>
        </pc:sldMkLst>
        <pc:spChg chg="mod">
          <ac:chgData name="Christine Gemayel" userId="cee5c35b-5dc1-4c7b-bb32-4717cb117b92" providerId="ADAL" clId="{85E3F9F6-9432-4778-A024-53D5D0F0BA79}" dt="2023-09-29T07:23:28.730" v="32" actId="20577"/>
          <ac:spMkLst>
            <pc:docMk/>
            <pc:sldMk cId="1965549295" sldId="2014"/>
            <ac:spMk id="5" creationId="{8A036A78-0108-4728-A23D-00AEBC3C2F2B}"/>
          </ac:spMkLst>
        </pc:spChg>
      </pc:sldChg>
      <pc:sldChg chg="modSp mod modNotesTx">
        <pc:chgData name="Christine Gemayel" userId="cee5c35b-5dc1-4c7b-bb32-4717cb117b92" providerId="ADAL" clId="{85E3F9F6-9432-4778-A024-53D5D0F0BA79}" dt="2023-09-29T07:23:35.681" v="34" actId="20577"/>
        <pc:sldMkLst>
          <pc:docMk/>
          <pc:sldMk cId="3892574068" sldId="2015"/>
        </pc:sldMkLst>
        <pc:spChg chg="mod">
          <ac:chgData name="Christine Gemayel" userId="cee5c35b-5dc1-4c7b-bb32-4717cb117b92" providerId="ADAL" clId="{85E3F9F6-9432-4778-A024-53D5D0F0BA79}" dt="2023-09-29T07:23:35.681" v="34" actId="20577"/>
          <ac:spMkLst>
            <pc:docMk/>
            <pc:sldMk cId="3892574068" sldId="2015"/>
            <ac:spMk id="5" creationId="{8A036A78-0108-4728-A23D-00AEBC3C2F2B}"/>
          </ac:spMkLst>
        </pc:spChg>
      </pc:sldChg>
      <pc:sldChg chg="modSp mod modNotesTx">
        <pc:chgData name="Christine Gemayel" userId="cee5c35b-5dc1-4c7b-bb32-4717cb117b92" providerId="ADAL" clId="{85E3F9F6-9432-4778-A024-53D5D0F0BA79}" dt="2023-09-29T07:23:43.314" v="36" actId="20577"/>
        <pc:sldMkLst>
          <pc:docMk/>
          <pc:sldMk cId="1036814554" sldId="2016"/>
        </pc:sldMkLst>
        <pc:spChg chg="mod">
          <ac:chgData name="Christine Gemayel" userId="cee5c35b-5dc1-4c7b-bb32-4717cb117b92" providerId="ADAL" clId="{85E3F9F6-9432-4778-A024-53D5D0F0BA79}" dt="2023-09-29T07:23:43.314" v="36" actId="20577"/>
          <ac:spMkLst>
            <pc:docMk/>
            <pc:sldMk cId="1036814554" sldId="2016"/>
            <ac:spMk id="5" creationId="{8A036A78-0108-4728-A23D-00AEBC3C2F2B}"/>
          </ac:spMkLst>
        </pc:spChg>
      </pc:sldChg>
      <pc:sldChg chg="modSp mod modNotesTx">
        <pc:chgData name="Christine Gemayel" userId="cee5c35b-5dc1-4c7b-bb32-4717cb117b92" providerId="ADAL" clId="{85E3F9F6-9432-4778-A024-53D5D0F0BA79}" dt="2023-09-29T07:24:01.748" v="40" actId="20577"/>
        <pc:sldMkLst>
          <pc:docMk/>
          <pc:sldMk cId="3514079175" sldId="2023"/>
        </pc:sldMkLst>
        <pc:spChg chg="mod">
          <ac:chgData name="Christine Gemayel" userId="cee5c35b-5dc1-4c7b-bb32-4717cb117b92" providerId="ADAL" clId="{85E3F9F6-9432-4778-A024-53D5D0F0BA79}" dt="2023-09-29T07:24:01.748" v="40" actId="20577"/>
          <ac:spMkLst>
            <pc:docMk/>
            <pc:sldMk cId="3514079175" sldId="2023"/>
            <ac:spMk id="5" creationId="{8A036A78-0108-4728-A23D-00AEBC3C2F2B}"/>
          </ac:spMkLst>
        </pc:spChg>
      </pc:sldChg>
      <pc:sldChg chg="modSp mod modNotesTx">
        <pc:chgData name="Christine Gemayel" userId="cee5c35b-5dc1-4c7b-bb32-4717cb117b92" providerId="ADAL" clId="{85E3F9F6-9432-4778-A024-53D5D0F0BA79}" dt="2023-09-29T07:24:27.209" v="44" actId="20577"/>
        <pc:sldMkLst>
          <pc:docMk/>
          <pc:sldMk cId="3587781539" sldId="2025"/>
        </pc:sldMkLst>
        <pc:spChg chg="mod">
          <ac:chgData name="Christine Gemayel" userId="cee5c35b-5dc1-4c7b-bb32-4717cb117b92" providerId="ADAL" clId="{85E3F9F6-9432-4778-A024-53D5D0F0BA79}" dt="2023-09-29T07:24:27.209" v="44" actId="20577"/>
          <ac:spMkLst>
            <pc:docMk/>
            <pc:sldMk cId="3587781539" sldId="2025"/>
            <ac:spMk id="5" creationId="{8A036A78-0108-4728-A23D-00AEBC3C2F2B}"/>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lvl1pPr>
              <a:defRPr>
                <a:latin typeface="Comic Sans MS" panose="030F0702030302020204" pitchFamily="66" charset="0"/>
              </a:defRPr>
            </a:lvl1pPr>
          </a:lstStyle>
          <a:p>
            <a:pPr algn="r">
              <a:buSzPts val="1200"/>
            </a:pPr>
            <a:fld id="{00000000-1234-1234-1234-123412341234}" type="slidenum">
              <a:rPr lang="fr-FR" sz="1200" smtClean="0">
                <a:solidFill>
                  <a:schemeClr val="dk1"/>
                </a:solidFill>
                <a:ea typeface="Calibri"/>
                <a:cs typeface="Calibri"/>
                <a:sym typeface="Calibri"/>
              </a:rPr>
              <a:pPr algn="r">
                <a:buSzPts val="1200"/>
              </a:pPr>
              <a:t>‹#›</a:t>
            </a:fld>
            <a:endParaRPr lang="fr-FR" sz="1200" dirty="0">
              <a:solidFill>
                <a:schemeClr val="dk1"/>
              </a:solidFill>
              <a:ea typeface="Calibri"/>
              <a:cs typeface="Calibri"/>
              <a:sym typeface="Calibri"/>
            </a:endParaRPr>
          </a:p>
        </p:txBody>
      </p:sp>
    </p:spTree>
    <p:extLst>
      <p:ext uri="{BB962C8B-B14F-4D97-AF65-F5344CB8AC3E}">
        <p14:creationId xmlns:p14="http://schemas.microsoft.com/office/powerpoint/2010/main" val="3445348918"/>
      </p:ext>
    </p:extLst>
  </p:cSld>
  <p:clrMap bg1="lt1" tx1="dk1" bg2="dk2" tx2="lt2" accent1="accent1" accent2="accent2" accent3="accent3" accent4="accent4" accent5="accent5" accent6="accent6" hlink="hlink" folHlink="folHlink"/>
  <p:notesStyle>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Comic Sans MS" panose="030F0702030302020204" pitchFamily="66" charset="0"/>
        <a:ea typeface="Comic Sans MS" panose="030F0702030302020204" pitchFamily="66" charset="0"/>
        <a:cs typeface="Arial"/>
        <a:sym typeface="Arial"/>
      </a:defRPr>
    </a:lvl1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b12e75e382_2_24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50" name="Google Shape;150;gb12e75e382_2_2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0"/>
            <a:r>
              <a:rPr lang="fr-FR" sz="1200" b="1" i="0" u="none" noProof="0" dirty="0">
                <a:latin typeface="Comic Sans MS" pitchFamily="66" charset="0"/>
              </a:rPr>
              <a:t>Note pour l’enseignant(e)</a:t>
            </a:r>
          </a:p>
          <a:p>
            <a:pPr marL="228600" indent="0"/>
            <a:r>
              <a:rPr lang="fr-FR" sz="1200" b="0" i="0" noProof="0" dirty="0">
                <a:latin typeface="Comic Sans MS" pitchFamily="66" charset="0"/>
              </a:rPr>
              <a:t>L’enseignant</a:t>
            </a:r>
            <a:r>
              <a:rPr lang="fr-FR" sz="1200" b="0" i="0" baseline="0" noProof="0" dirty="0">
                <a:latin typeface="Comic Sans MS" pitchFamily="66" charset="0"/>
              </a:rPr>
              <a:t>(e) dit : </a:t>
            </a:r>
            <a:r>
              <a:rPr lang="fr-FR" sz="1200" b="1" i="0" baseline="0" noProof="0" dirty="0">
                <a:latin typeface="Comic Sans MS" pitchFamily="66" charset="0"/>
              </a:rPr>
              <a:t>«</a:t>
            </a:r>
            <a:r>
              <a:rPr lang="fr-FR" sz="1800" b="1" i="0" baseline="0" noProof="0" dirty="0">
                <a:effectLst/>
                <a:highlight>
                  <a:srgbClr val="00FFFF"/>
                </a:highlight>
                <a:latin typeface="Comic Sans MS" pitchFamily="66" charset="0"/>
                <a:cs typeface="Calibri" panose="020F0502020204030204" pitchFamily="34" charset="0"/>
              </a:rPr>
              <a:t> </a:t>
            </a:r>
            <a:r>
              <a:rPr lang="fr-FR" sz="1800" b="1" i="0" baseline="0" noProof="0" dirty="0">
                <a:effectLst/>
                <a:highlight>
                  <a:srgbClr val="00FFFF"/>
                </a:highlight>
                <a:latin typeface="Comic Sans MS" pitchFamily="66" charset="0"/>
                <a:cs typeface="Arial" panose="020B0604020202020204" pitchFamily="34" charset="0"/>
              </a:rPr>
              <a:t>D</a:t>
            </a:r>
            <a:r>
              <a:rPr lang="fr-FR" sz="1800" b="1" i="0" dirty="0">
                <a:effectLst/>
                <a:highlight>
                  <a:srgbClr val="00FFFF"/>
                </a:highlight>
                <a:latin typeface="Comic Sans MS" pitchFamily="66" charset="0"/>
                <a:ea typeface="Calibri" panose="020F0502020204030204" pitchFamily="34" charset="0"/>
                <a:cs typeface="Arial" panose="020B0604020202020204" pitchFamily="34" charset="0"/>
              </a:rPr>
              <a:t>ans cette activité, nous avons appris à multiplier des nombres mixtes.</a:t>
            </a:r>
            <a:endParaRPr lang="fr-FR" sz="1800" b="1" i="0" dirty="0">
              <a:effectLst/>
              <a:latin typeface="Comic Sans MS" pitchFamily="66" charset="0"/>
              <a:ea typeface="Calibri" panose="020F0502020204030204" pitchFamily="34" charset="0"/>
              <a:cs typeface="Arial" panose="020B0604020202020204" pitchFamily="34" charset="0"/>
            </a:endParaRPr>
          </a:p>
          <a:p>
            <a:pPr marL="228600" marR="0" indent="0">
              <a:lnSpc>
                <a:spcPct val="106000"/>
              </a:lnSpc>
              <a:spcBef>
                <a:spcPts val="0"/>
              </a:spcBef>
              <a:spcAft>
                <a:spcPts val="0"/>
              </a:spcAft>
            </a:pPr>
            <a:r>
              <a:rPr lang="fr-FR" sz="1800" b="1" i="0" dirty="0">
                <a:effectLst/>
                <a:highlight>
                  <a:srgbClr val="00FFFF"/>
                </a:highlight>
                <a:latin typeface="Comic Sans MS" pitchFamily="66" charset="0"/>
                <a:ea typeface="Calibri" panose="020F0502020204030204" pitchFamily="34" charset="0"/>
                <a:cs typeface="Arial" panose="020B0604020202020204" pitchFamily="34" charset="0"/>
              </a:rPr>
              <a:t>Pour</a:t>
            </a:r>
            <a:r>
              <a:rPr lang="fr-FR" sz="1800" b="1" i="0" baseline="0" dirty="0">
                <a:effectLst/>
                <a:highlight>
                  <a:srgbClr val="00FFFF"/>
                </a:highlight>
                <a:latin typeface="Comic Sans MS" pitchFamily="66" charset="0"/>
                <a:ea typeface="Calibri" panose="020F0502020204030204" pitchFamily="34" charset="0"/>
                <a:cs typeface="Arial" panose="020B0604020202020204" pitchFamily="34" charset="0"/>
              </a:rPr>
              <a:t> multiplier 2 nombres mixtes, nous les écrivons sous la forme de fractions impropres, puis nous multiplions les numérateurs des deux fractions l’un par l’autre et les dénominateurs des deux fractions l’un par l’autre.</a:t>
            </a:r>
            <a:r>
              <a:rPr lang="fr-FR" sz="1800" b="1" i="0" dirty="0">
                <a:effectLst/>
                <a:highlight>
                  <a:srgbClr val="00FFFF"/>
                </a:highlight>
                <a:latin typeface="Comic Sans MS" pitchFamily="66" charset="0"/>
                <a:ea typeface="Calibri" panose="020F0502020204030204" pitchFamily="34" charset="0"/>
                <a:cs typeface="Arial" panose="020B0604020202020204" pitchFamily="34" charset="0"/>
              </a:rPr>
              <a:t> </a:t>
            </a:r>
          </a:p>
          <a:p>
            <a:pPr marL="228600" marR="0" indent="0">
              <a:lnSpc>
                <a:spcPct val="106000"/>
              </a:lnSpc>
              <a:spcBef>
                <a:spcPts val="0"/>
              </a:spcBef>
              <a:spcAft>
                <a:spcPts val="0"/>
              </a:spcAft>
            </a:pPr>
            <a:r>
              <a:rPr lang="fr-FR" sz="1800" b="1" i="0" dirty="0">
                <a:effectLst/>
                <a:highlight>
                  <a:srgbClr val="00FFFF"/>
                </a:highlight>
                <a:latin typeface="Comic Sans MS" pitchFamily="66" charset="0"/>
                <a:ea typeface="Calibri" panose="020F0502020204030204" pitchFamily="34" charset="0"/>
                <a:cs typeface="Arial" panose="020B0604020202020204" pitchFamily="34" charset="0"/>
              </a:rPr>
              <a:t>Nous</a:t>
            </a:r>
            <a:r>
              <a:rPr lang="fr-FR" sz="1800" b="1" i="0" baseline="0" dirty="0">
                <a:effectLst/>
                <a:highlight>
                  <a:srgbClr val="00FFFF"/>
                </a:highlight>
                <a:latin typeface="Comic Sans MS" pitchFamily="66" charset="0"/>
                <a:ea typeface="Calibri" panose="020F0502020204030204" pitchFamily="34" charset="0"/>
                <a:cs typeface="Arial" panose="020B0604020202020204" pitchFamily="34" charset="0"/>
              </a:rPr>
              <a:t> simplifions le produit et le réécrivons sous la forme d’un nombre mixte si nécessaire. »</a:t>
            </a:r>
            <a:endParaRPr lang="fr-FR" i="0" dirty="0">
              <a:latin typeface="Comic Sans MS" panose="030F0702030302020204" pitchFamily="66"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10</a:t>
            </a:fld>
            <a:endParaRPr lang="en-US" dirty="0">
              <a:latin typeface="Comic Sans MS" panose="030F0702030302020204" pitchFamily="66" charset="0"/>
            </a:endParaRPr>
          </a:p>
        </p:txBody>
      </p:sp>
    </p:spTree>
    <p:extLst>
      <p:ext uri="{BB962C8B-B14F-4D97-AF65-F5344CB8AC3E}">
        <p14:creationId xmlns:p14="http://schemas.microsoft.com/office/powerpoint/2010/main" val="4861418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endParaRPr lang="en-US" dirty="0">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11</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31248700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b="1" i="0" noProof="0" dirty="0">
                <a:solidFill>
                  <a:srgbClr val="595959"/>
                </a:solidFill>
                <a:latin typeface="Comic Sans MS" pitchFamily="66" charset="0"/>
              </a:rPr>
              <a:t>Note pour l’enseignant(e)</a:t>
            </a: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i="0" noProof="0" dirty="0">
                <a:latin typeface="Comic Sans MS" pitchFamily="66" charset="0"/>
              </a:rPr>
              <a:t>L’enseignant</a:t>
            </a:r>
            <a:r>
              <a:rPr lang="fr-FR" i="0" baseline="0" noProof="0" dirty="0">
                <a:latin typeface="Comic Sans MS" pitchFamily="66" charset="0"/>
              </a:rPr>
              <a:t>(e) dit : </a:t>
            </a:r>
            <a:r>
              <a:rPr lang="fr-FR" b="1" i="0" baseline="0" noProof="0" dirty="0">
                <a:latin typeface="Comic Sans MS" pitchFamily="66" charset="0"/>
              </a:rPr>
              <a:t>« Trouvez le produit et écrivez votre réponse sous la forme d’une fraction irréductible. »</a:t>
            </a: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endParaRPr lang="fr-FR" b="1" i="0" baseline="0" noProof="0" dirty="0">
              <a:latin typeface="Comic Sans MS" pitchFamily="66" charset="0"/>
            </a:endParaRPr>
          </a:p>
          <a:p>
            <a:pPr marL="22860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i="0" u="none" strike="noStrike" cap="none" noProof="0" dirty="0">
                <a:solidFill>
                  <a:schemeClr val="dk1"/>
                </a:solidFill>
                <a:latin typeface="Comic Sans MS" pitchFamily="66" charset="0"/>
                <a:ea typeface="Calibri"/>
                <a:cs typeface="Calibri"/>
                <a:sym typeface="Calibri"/>
              </a:rPr>
              <a:t>Donnez </a:t>
            </a:r>
            <a:r>
              <a:rPr lang="fr-FR" sz="1200" b="0" i="0" u="none" strike="noStrike" cap="none" baseline="0" noProof="0" dirty="0">
                <a:solidFill>
                  <a:schemeClr val="dk1"/>
                </a:solidFill>
                <a:latin typeface="Comic Sans MS" pitchFamily="66" charset="0"/>
                <a:ea typeface="Calibri"/>
                <a:cs typeface="Calibri"/>
                <a:sym typeface="Calibri"/>
              </a:rPr>
              <a:t>aux élèves </a:t>
            </a:r>
            <a:r>
              <a:rPr lang="fr-FR" sz="1200" b="0" i="0" u="none" strike="noStrike" cap="none" noProof="0" dirty="0">
                <a:solidFill>
                  <a:schemeClr val="dk1"/>
                </a:solidFill>
                <a:latin typeface="Comic Sans MS" pitchFamily="66" charset="0"/>
                <a:ea typeface="Calibri"/>
                <a:cs typeface="Calibri"/>
                <a:sym typeface="Calibri"/>
              </a:rPr>
              <a:t>un peu de temps</a:t>
            </a:r>
            <a:r>
              <a:rPr lang="fr-FR" sz="1200" b="0" i="0" u="none" strike="noStrike" cap="none" baseline="0" noProof="0" dirty="0">
                <a:solidFill>
                  <a:schemeClr val="dk1"/>
                </a:solidFill>
                <a:latin typeface="Comic Sans MS" pitchFamily="66" charset="0"/>
                <a:ea typeface="Calibri"/>
                <a:cs typeface="Calibri"/>
                <a:sym typeface="Calibri"/>
              </a:rPr>
              <a:t> pour répondre.</a:t>
            </a:r>
            <a:r>
              <a:rPr lang="fr-FR" sz="1200" b="0" i="0" u="none" strike="noStrike" cap="none" noProof="0" dirty="0">
                <a:solidFill>
                  <a:schemeClr val="dk1"/>
                </a:solidFill>
                <a:latin typeface="Comic Sans MS" pitchFamily="66" charset="0"/>
                <a:ea typeface="Calibri"/>
                <a:cs typeface="Calibri"/>
                <a:sym typeface="Calibri"/>
              </a:rPr>
              <a:t> </a:t>
            </a:r>
            <a:endParaRPr lang="fr-FR" b="0" i="0" noProof="0" dirty="0">
              <a:solidFill>
                <a:srgbClr val="595959"/>
              </a:solidFill>
              <a:latin typeface="Comic Sans MS" pitchFamily="66" charset="0"/>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latin typeface="Comic Sans MS" pitchFamily="66" charset="0"/>
              </a:rPr>
              <a:t>L'enseignant(e) corrige l'activité d’une manière interactive.</a:t>
            </a:r>
            <a:endParaRPr lang="fr-FR" b="1" i="0" noProof="0" dirty="0">
              <a:solidFill>
                <a:srgbClr val="595959"/>
              </a:solidFill>
              <a:latin typeface="Comic Sans MS" pitchFamily="66" charset="0"/>
            </a:endParaRPr>
          </a:p>
          <a:p>
            <a:pPr marL="228600" indent="0"/>
            <a:endParaRPr lang="fr-FR" sz="1000" b="1" i="0" u="sng" dirty="0">
              <a:latin typeface="Comic Sans MS" pitchFamily="66"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800" i="0" noProof="0" dirty="0">
                <a:latin typeface="Comic Sans MS" pitchFamily="66" charset="0"/>
              </a:rPr>
              <a:t>L’enseignant</a:t>
            </a:r>
            <a:r>
              <a:rPr lang="fr-FR" sz="800" i="0" baseline="0" noProof="0" dirty="0">
                <a:latin typeface="Comic Sans MS" pitchFamily="66" charset="0"/>
              </a:rPr>
              <a:t>(e) dit : </a:t>
            </a:r>
            <a:r>
              <a:rPr lang="fr-FR" sz="800" b="1" i="0" baseline="0" noProof="0" dirty="0">
                <a:latin typeface="Comic Sans MS" pitchFamily="66" charset="0"/>
              </a:rPr>
              <a:t>« Nous écrivons le nombre mixte sous forme d’une fraction puis nous multiplions les 2 numérateurs l’un par l’autre puis les 2 dénominateurs l’un par l’autre.</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i="0" dirty="0">
                <a:latin typeface="Comic Sans MS" pitchFamily="66" charset="0"/>
              </a:rPr>
              <a:t>Nous simplifions en divisant le numérateur et le dénominateur par 8 </a:t>
            </a:r>
            <a:r>
              <a:rPr lang="fr-FR" sz="1800" b="1" i="0" dirty="0">
                <a:effectLst/>
                <a:highlight>
                  <a:srgbClr val="00FFFF"/>
                </a:highlight>
                <a:latin typeface="Comic Sans MS" pitchFamily="66" charset="0"/>
                <a:cs typeface="Arial" panose="020B0604020202020204" pitchFamily="34" charset="0"/>
              </a:rPr>
              <a:t>puis</a:t>
            </a:r>
            <a:r>
              <a:rPr lang="fr-FR" sz="1800" b="1" i="0" baseline="0" dirty="0">
                <a:effectLst/>
                <a:highlight>
                  <a:srgbClr val="00FFFF"/>
                </a:highlight>
                <a:latin typeface="Comic Sans MS" pitchFamily="66" charset="0"/>
                <a:cs typeface="Arial" panose="020B0604020202020204" pitchFamily="34" charset="0"/>
              </a:rPr>
              <a:t> nous écrivons la réponse sous la forme d’un nombre mixte. »</a:t>
            </a:r>
            <a:endParaRPr lang="fr-FR" sz="1800" b="1" i="0" u="sng" dirty="0">
              <a:latin typeface="Comic Sans MS" pitchFamily="66"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12</a:t>
            </a:fld>
            <a:endParaRPr lang="en-US" dirty="0">
              <a:latin typeface="Comic Sans MS" panose="030F0702030302020204" pitchFamily="66" charset="0"/>
            </a:endParaRPr>
          </a:p>
        </p:txBody>
      </p:sp>
    </p:spTree>
    <p:extLst>
      <p:ext uri="{BB962C8B-B14F-4D97-AF65-F5344CB8AC3E}">
        <p14:creationId xmlns:p14="http://schemas.microsoft.com/office/powerpoint/2010/main" val="39099706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b="1" i="0" noProof="0" dirty="0">
                <a:solidFill>
                  <a:srgbClr val="595959"/>
                </a:solidFill>
                <a:latin typeface="Comic Sans MS" pitchFamily="66" charset="0"/>
              </a:rPr>
              <a:t>Note pour l’enseignant(e)</a:t>
            </a: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i="0" noProof="0" dirty="0">
                <a:latin typeface="Comic Sans MS" pitchFamily="66" charset="0"/>
              </a:rPr>
              <a:t>L’enseignant</a:t>
            </a:r>
            <a:r>
              <a:rPr lang="fr-FR" i="0" baseline="0" noProof="0" dirty="0">
                <a:latin typeface="Comic Sans MS" pitchFamily="66" charset="0"/>
              </a:rPr>
              <a:t>(e) dit : </a:t>
            </a:r>
            <a:r>
              <a:rPr lang="fr-FR" b="1" i="0" baseline="0" noProof="0" dirty="0">
                <a:latin typeface="Comic Sans MS" pitchFamily="66" charset="0"/>
              </a:rPr>
              <a:t>« Trouvez le produit et écrivez votre réponse sous la forme d’une fraction irréductible. »</a:t>
            </a: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endParaRPr lang="fr-FR" b="1" i="0" baseline="0" noProof="0" dirty="0">
              <a:latin typeface="Comic Sans MS" pitchFamily="66" charset="0"/>
            </a:endParaRPr>
          </a:p>
          <a:p>
            <a:pPr marL="22860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i="0" u="none" strike="noStrike" cap="none" noProof="0" dirty="0">
                <a:solidFill>
                  <a:schemeClr val="dk1"/>
                </a:solidFill>
                <a:latin typeface="Comic Sans MS" pitchFamily="66" charset="0"/>
                <a:ea typeface="Calibri"/>
                <a:cs typeface="Calibri"/>
                <a:sym typeface="Calibri"/>
              </a:rPr>
              <a:t>Donnez </a:t>
            </a:r>
            <a:r>
              <a:rPr lang="fr-FR" sz="1200" b="0" i="0" u="none" strike="noStrike" cap="none" baseline="0" noProof="0" dirty="0">
                <a:solidFill>
                  <a:schemeClr val="dk1"/>
                </a:solidFill>
                <a:latin typeface="Comic Sans MS" pitchFamily="66" charset="0"/>
                <a:ea typeface="Calibri"/>
                <a:cs typeface="Calibri"/>
                <a:sym typeface="Calibri"/>
              </a:rPr>
              <a:t>aux élèves </a:t>
            </a:r>
            <a:r>
              <a:rPr lang="fr-FR" sz="1200" b="0" i="0" u="none" strike="noStrike" cap="none" noProof="0" dirty="0">
                <a:solidFill>
                  <a:schemeClr val="dk1"/>
                </a:solidFill>
                <a:latin typeface="Comic Sans MS" pitchFamily="66" charset="0"/>
                <a:ea typeface="Calibri"/>
                <a:cs typeface="Calibri"/>
                <a:sym typeface="Calibri"/>
              </a:rPr>
              <a:t>un peu de temps</a:t>
            </a:r>
            <a:r>
              <a:rPr lang="fr-FR" sz="1200" b="0" i="0" u="none" strike="noStrike" cap="none" baseline="0" noProof="0" dirty="0">
                <a:solidFill>
                  <a:schemeClr val="dk1"/>
                </a:solidFill>
                <a:latin typeface="Comic Sans MS" pitchFamily="66" charset="0"/>
                <a:ea typeface="Calibri"/>
                <a:cs typeface="Calibri"/>
                <a:sym typeface="Calibri"/>
              </a:rPr>
              <a:t> pour répondre.</a:t>
            </a:r>
            <a:r>
              <a:rPr lang="fr-FR" sz="1200" b="0" i="0" u="none" strike="noStrike" cap="none" noProof="0" dirty="0">
                <a:solidFill>
                  <a:schemeClr val="dk1"/>
                </a:solidFill>
                <a:latin typeface="Comic Sans MS" pitchFamily="66" charset="0"/>
                <a:ea typeface="Calibri"/>
                <a:cs typeface="Calibri"/>
                <a:sym typeface="Calibri"/>
              </a:rPr>
              <a:t> </a:t>
            </a:r>
            <a:endParaRPr lang="fr-FR" b="0" i="0" noProof="0" dirty="0">
              <a:solidFill>
                <a:srgbClr val="595959"/>
              </a:solidFill>
              <a:latin typeface="Comic Sans MS" pitchFamily="66" charset="0"/>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latin typeface="Comic Sans MS" pitchFamily="66" charset="0"/>
              </a:rPr>
              <a:t>L'enseignant(e) corrige l'activité d’une manière interactive.</a:t>
            </a:r>
            <a:endParaRPr lang="fr-FR" b="1" i="0" noProof="0" dirty="0">
              <a:solidFill>
                <a:srgbClr val="595959"/>
              </a:solidFill>
              <a:latin typeface="Comic Sans MS" pitchFamily="66" charset="0"/>
            </a:endParaRPr>
          </a:p>
          <a:p>
            <a:pPr marL="228600" indent="0"/>
            <a:endParaRPr lang="fr-FR" sz="1000" b="1" i="0" u="sng" dirty="0">
              <a:latin typeface="Comic Sans MS" pitchFamily="66"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800" i="0" noProof="0" dirty="0">
                <a:latin typeface="Comic Sans MS" pitchFamily="66" charset="0"/>
              </a:rPr>
              <a:t>L’enseignant</a:t>
            </a:r>
            <a:r>
              <a:rPr lang="fr-FR" sz="800" i="0" baseline="0" noProof="0" dirty="0">
                <a:latin typeface="Comic Sans MS" pitchFamily="66" charset="0"/>
              </a:rPr>
              <a:t>(e) dit : </a:t>
            </a:r>
            <a:r>
              <a:rPr lang="fr-FR" sz="800" b="1" i="0" baseline="0" noProof="0" dirty="0">
                <a:latin typeface="Comic Sans MS" pitchFamily="66" charset="0"/>
              </a:rPr>
              <a:t>« Nous écrivons le nombre mixte sous forme d’une fraction puis nous multiplions</a:t>
            </a:r>
            <a:r>
              <a:rPr lang="fr-FR" sz="1800" b="1" i="0" dirty="0">
                <a:solidFill>
                  <a:schemeClr val="bg1"/>
                </a:solidFill>
                <a:latin typeface="Comic Sans MS" pitchFamily="66" charset="0"/>
                <a:sym typeface="Comic Sans MS"/>
              </a:rPr>
              <a:t> </a:t>
            </a:r>
            <a:r>
              <a:rPr lang="fr-FR" sz="1800" b="1" i="0" dirty="0">
                <a:solidFill>
                  <a:schemeClr val="dk1"/>
                </a:solidFill>
                <a:effectLst/>
                <a:highlight>
                  <a:srgbClr val="00FFFF"/>
                </a:highlight>
                <a:latin typeface="Comic Sans MS" pitchFamily="66" charset="0"/>
                <a:cs typeface="Arial" panose="020B0604020202020204" pitchFamily="34" charset="0"/>
                <a:sym typeface="Calibri"/>
              </a:rPr>
              <a:t>les</a:t>
            </a:r>
            <a:r>
              <a:rPr lang="fr-FR" sz="1800" b="1" i="0" baseline="0" dirty="0">
                <a:solidFill>
                  <a:schemeClr val="dk1"/>
                </a:solidFill>
                <a:effectLst/>
                <a:highlight>
                  <a:srgbClr val="00FFFF"/>
                </a:highlight>
                <a:latin typeface="Comic Sans MS" pitchFamily="66" charset="0"/>
                <a:cs typeface="Arial" panose="020B0604020202020204" pitchFamily="34" charset="0"/>
                <a:sym typeface="Calibri"/>
              </a:rPr>
              <a:t> 2 numérateurs l’un par l’autre puis les 2 dénominateurs l’un par l’autre.</a:t>
            </a:r>
            <a:endParaRPr lang="fr-FR" sz="1800" b="1" i="0" dirty="0">
              <a:effectLst/>
              <a:highlight>
                <a:srgbClr val="00FFFF"/>
              </a:highlight>
              <a:latin typeface="Comic Sans MS" pitchFamily="66" charset="0"/>
              <a:ea typeface="Calibri" panose="020F0502020204030204" pitchFamily="34" charset="0"/>
              <a:cs typeface="Arial" panose="020B0604020202020204" pitchFamily="34" charset="0"/>
            </a:endParaRPr>
          </a:p>
          <a:p>
            <a:pPr marL="228600" lvl="1" indent="0">
              <a:buSzPts val="6000"/>
              <a:buFont typeface="Comic Sans MS"/>
            </a:pPr>
            <a:r>
              <a:rPr lang="fr-FR" sz="1800" b="1" i="0" dirty="0">
                <a:latin typeface="Comic Sans MS" pitchFamily="66" charset="0"/>
              </a:rPr>
              <a:t>Nous simplifions en divisant le numérateur et le dénominateur par 5 </a:t>
            </a:r>
            <a:r>
              <a:rPr lang="fr-FR" sz="1800" b="1" i="0" dirty="0">
                <a:effectLst/>
                <a:highlight>
                  <a:srgbClr val="00FFFF"/>
                </a:highlight>
                <a:latin typeface="Comic Sans MS" pitchFamily="66" charset="0"/>
                <a:cs typeface="Arial" panose="020B0604020202020204" pitchFamily="34" charset="0"/>
              </a:rPr>
              <a:t>puis</a:t>
            </a:r>
            <a:r>
              <a:rPr lang="fr-FR" sz="1800" b="1" i="0" baseline="0" dirty="0">
                <a:effectLst/>
                <a:highlight>
                  <a:srgbClr val="00FFFF"/>
                </a:highlight>
                <a:latin typeface="Comic Sans MS" pitchFamily="66" charset="0"/>
                <a:cs typeface="Arial" panose="020B0604020202020204" pitchFamily="34" charset="0"/>
              </a:rPr>
              <a:t> nous écrivons la réponse sous forme d’un nombre mixte. »</a:t>
            </a:r>
            <a:endParaRPr lang="fr-FR" sz="1800" b="1" i="0" u="sng" dirty="0">
              <a:latin typeface="Comic Sans MS" pitchFamily="66" charset="0"/>
            </a:endParaRPr>
          </a:p>
          <a:p>
            <a:pPr marL="228600" lvl="1" indent="0">
              <a:buSzPts val="6000"/>
              <a:buFont typeface="Comic Sans MS"/>
            </a:pPr>
            <a:endPar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endParaRPr>
          </a:p>
          <a:p>
            <a:pPr marL="228600" marR="0" indent="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13</a:t>
            </a:fld>
            <a:endParaRPr lang="en-US" dirty="0">
              <a:latin typeface="Comic Sans MS" panose="030F0702030302020204" pitchFamily="66" charset="0"/>
            </a:endParaRPr>
          </a:p>
        </p:txBody>
      </p:sp>
    </p:spTree>
    <p:extLst>
      <p:ext uri="{BB962C8B-B14F-4D97-AF65-F5344CB8AC3E}">
        <p14:creationId xmlns:p14="http://schemas.microsoft.com/office/powerpoint/2010/main" val="29620922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b="1" i="0" noProof="0" dirty="0">
                <a:solidFill>
                  <a:srgbClr val="595959"/>
                </a:solidFill>
                <a:latin typeface="Comic Sans MS" pitchFamily="66" charset="0"/>
              </a:rPr>
              <a:t>Note pour l’enseignant(e)</a:t>
            </a: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i="0" noProof="0" dirty="0">
                <a:latin typeface="Comic Sans MS" pitchFamily="66" charset="0"/>
              </a:rPr>
              <a:t>L’enseignant</a:t>
            </a:r>
            <a:r>
              <a:rPr lang="fr-FR" i="0" baseline="0" noProof="0" dirty="0">
                <a:latin typeface="Comic Sans MS" pitchFamily="66" charset="0"/>
              </a:rPr>
              <a:t>(e) dit : </a:t>
            </a:r>
            <a:r>
              <a:rPr lang="fr-FR" b="1" i="0" baseline="0" noProof="0" dirty="0">
                <a:latin typeface="Comic Sans MS" pitchFamily="66" charset="0"/>
              </a:rPr>
              <a:t>« Trouvez le produit et écrivez votre réponse sous la forme d’une fraction irréductible. »</a:t>
            </a: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endParaRPr lang="fr-FR" b="1" i="0" baseline="0" noProof="0" dirty="0">
              <a:latin typeface="Comic Sans MS" pitchFamily="66" charset="0"/>
            </a:endParaRPr>
          </a:p>
          <a:p>
            <a:pPr marL="22860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i="0" u="none" strike="noStrike" cap="none" noProof="0" dirty="0">
                <a:solidFill>
                  <a:schemeClr val="dk1"/>
                </a:solidFill>
                <a:latin typeface="Comic Sans MS" pitchFamily="66" charset="0"/>
                <a:ea typeface="Calibri"/>
                <a:cs typeface="Calibri"/>
                <a:sym typeface="Calibri"/>
              </a:rPr>
              <a:t>Donnez </a:t>
            </a:r>
            <a:r>
              <a:rPr lang="fr-FR" sz="1200" b="0" i="0" u="none" strike="noStrike" cap="none" baseline="0" noProof="0" dirty="0">
                <a:solidFill>
                  <a:schemeClr val="dk1"/>
                </a:solidFill>
                <a:latin typeface="Comic Sans MS" pitchFamily="66" charset="0"/>
                <a:ea typeface="Calibri"/>
                <a:cs typeface="Calibri"/>
                <a:sym typeface="Calibri"/>
              </a:rPr>
              <a:t>aux élèves </a:t>
            </a:r>
            <a:r>
              <a:rPr lang="fr-FR" sz="1200" b="0" i="0" u="none" strike="noStrike" cap="none" noProof="0" dirty="0">
                <a:solidFill>
                  <a:schemeClr val="dk1"/>
                </a:solidFill>
                <a:latin typeface="Comic Sans MS" pitchFamily="66" charset="0"/>
                <a:ea typeface="Calibri"/>
                <a:cs typeface="Calibri"/>
                <a:sym typeface="Calibri"/>
              </a:rPr>
              <a:t>un peu de temps</a:t>
            </a:r>
            <a:r>
              <a:rPr lang="fr-FR" sz="1200" b="0" i="0" u="none" strike="noStrike" cap="none" baseline="0" noProof="0" dirty="0">
                <a:solidFill>
                  <a:schemeClr val="dk1"/>
                </a:solidFill>
                <a:latin typeface="Comic Sans MS" pitchFamily="66" charset="0"/>
                <a:ea typeface="Calibri"/>
                <a:cs typeface="Calibri"/>
                <a:sym typeface="Calibri"/>
              </a:rPr>
              <a:t> pour répondre.</a:t>
            </a:r>
            <a:r>
              <a:rPr lang="fr-FR" sz="1200" b="0" i="0" u="none" strike="noStrike" cap="none" noProof="0" dirty="0">
                <a:solidFill>
                  <a:schemeClr val="dk1"/>
                </a:solidFill>
                <a:latin typeface="Comic Sans MS" pitchFamily="66" charset="0"/>
                <a:ea typeface="Calibri"/>
                <a:cs typeface="Calibri"/>
                <a:sym typeface="Calibri"/>
              </a:rPr>
              <a:t> </a:t>
            </a:r>
            <a:endParaRPr lang="fr-FR" b="0" i="0" noProof="0" dirty="0">
              <a:solidFill>
                <a:srgbClr val="595959"/>
              </a:solidFill>
              <a:latin typeface="Comic Sans MS" pitchFamily="66" charset="0"/>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latin typeface="Comic Sans MS" pitchFamily="66" charset="0"/>
              </a:rPr>
              <a:t>L'enseignant(e) corrige l'activité d’une manière interactive.</a:t>
            </a:r>
            <a:endParaRPr lang="fr-FR" b="1" i="0" noProof="0" dirty="0">
              <a:solidFill>
                <a:srgbClr val="595959"/>
              </a:solidFill>
              <a:latin typeface="Comic Sans MS" pitchFamily="66" charset="0"/>
            </a:endParaRPr>
          </a:p>
          <a:p>
            <a:pPr marL="228600" indent="0"/>
            <a:endParaRPr lang="fr-FR" sz="1000" b="1" i="0" u="sng" dirty="0">
              <a:latin typeface="Comic Sans MS" pitchFamily="66"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800" i="0" noProof="0" dirty="0">
                <a:latin typeface="Comic Sans MS" pitchFamily="66" charset="0"/>
              </a:rPr>
              <a:t>L’enseignant</a:t>
            </a:r>
            <a:r>
              <a:rPr lang="fr-FR" sz="800" i="0" baseline="0" noProof="0" dirty="0">
                <a:latin typeface="Comic Sans MS" pitchFamily="66" charset="0"/>
              </a:rPr>
              <a:t>(e) dit : </a:t>
            </a:r>
            <a:r>
              <a:rPr lang="fr-FR" sz="800" b="1" i="0" baseline="0" noProof="0" dirty="0">
                <a:latin typeface="Comic Sans MS" pitchFamily="66" charset="0"/>
              </a:rPr>
              <a:t>« Nous écrivons le nombre mixte sous forme d’une fraction puis nous multiplions les 2 numérateurs l’un par l’autre puis les 2 dénominateurs l’un par l’autre.</a:t>
            </a:r>
            <a:r>
              <a:rPr lang="fr-FR" sz="1800" b="1" i="0" baseline="0" dirty="0">
                <a:solidFill>
                  <a:schemeClr val="dk1"/>
                </a:solidFill>
                <a:effectLst/>
                <a:highlight>
                  <a:srgbClr val="00FFFF"/>
                </a:highlight>
                <a:latin typeface="Comic Sans MS" pitchFamily="66" charset="0"/>
                <a:cs typeface="Arial" panose="020B0604020202020204" pitchFamily="34" charset="0"/>
                <a:sym typeface="Calibri"/>
              </a:rPr>
              <a:t>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i="0" dirty="0">
                <a:latin typeface="Comic Sans MS" pitchFamily="66" charset="0"/>
              </a:rPr>
              <a:t>Nous simplifions en divisant le numérateur et le dénominateur par 3 </a:t>
            </a:r>
            <a:r>
              <a:rPr lang="fr-FR" sz="1800" b="1" i="0" dirty="0">
                <a:effectLst/>
                <a:highlight>
                  <a:srgbClr val="00FFFF"/>
                </a:highlight>
                <a:latin typeface="Comic Sans MS" pitchFamily="66" charset="0"/>
                <a:cs typeface="Arial" panose="020B0604020202020204" pitchFamily="34" charset="0"/>
              </a:rPr>
              <a:t>puis</a:t>
            </a:r>
            <a:r>
              <a:rPr lang="fr-FR" sz="1800" b="1" i="0" baseline="0" dirty="0">
                <a:effectLst/>
                <a:highlight>
                  <a:srgbClr val="00FFFF"/>
                </a:highlight>
                <a:latin typeface="Comic Sans MS" pitchFamily="66" charset="0"/>
                <a:cs typeface="Arial" panose="020B0604020202020204" pitchFamily="34" charset="0"/>
              </a:rPr>
              <a:t> nous écrivons la réponse sous forme d’un nombre mixte. »</a:t>
            </a:r>
            <a:endParaRPr lang="fr-FR" sz="1800" b="1" i="0" u="sng" dirty="0">
              <a:latin typeface="Comic Sans MS" pitchFamily="66"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14</a:t>
            </a:fld>
            <a:endParaRPr lang="en-US" dirty="0">
              <a:latin typeface="Comic Sans MS" panose="030F0702030302020204" pitchFamily="66" charset="0"/>
            </a:endParaRPr>
          </a:p>
        </p:txBody>
      </p:sp>
    </p:spTree>
    <p:extLst>
      <p:ext uri="{BB962C8B-B14F-4D97-AF65-F5344CB8AC3E}">
        <p14:creationId xmlns:p14="http://schemas.microsoft.com/office/powerpoint/2010/main" val="18276713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b="1" i="0" noProof="0" dirty="0">
                <a:solidFill>
                  <a:srgbClr val="595959"/>
                </a:solidFill>
                <a:latin typeface="Comic Sans MS" pitchFamily="66" charset="0"/>
              </a:rPr>
              <a:t>Note pour l’enseignant(e)</a:t>
            </a: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i="0" noProof="0" dirty="0">
                <a:latin typeface="Comic Sans MS" pitchFamily="66" charset="0"/>
              </a:rPr>
              <a:t>L’enseignant</a:t>
            </a:r>
            <a:r>
              <a:rPr lang="fr-FR" i="0" baseline="0" noProof="0" dirty="0">
                <a:latin typeface="Comic Sans MS" pitchFamily="66" charset="0"/>
              </a:rPr>
              <a:t>(e) dit : </a:t>
            </a:r>
            <a:r>
              <a:rPr lang="fr-FR" b="1" i="0" baseline="0" noProof="0" dirty="0">
                <a:latin typeface="Comic Sans MS" pitchFamily="66" charset="0"/>
              </a:rPr>
              <a:t>« Trouvez le produit et écrivez votre réponse sous la forme d’une fraction irréductible. »</a:t>
            </a: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endParaRPr lang="fr-FR" b="1" i="0" baseline="0" noProof="0" dirty="0">
              <a:latin typeface="Comic Sans MS" pitchFamily="66" charset="0"/>
            </a:endParaRPr>
          </a:p>
          <a:p>
            <a:pPr marL="22860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i="0" u="none" strike="noStrike" cap="none" noProof="0" dirty="0">
                <a:solidFill>
                  <a:schemeClr val="dk1"/>
                </a:solidFill>
                <a:latin typeface="Comic Sans MS" pitchFamily="66" charset="0"/>
                <a:ea typeface="Calibri"/>
                <a:cs typeface="Calibri"/>
                <a:sym typeface="Calibri"/>
              </a:rPr>
              <a:t>Donnez </a:t>
            </a:r>
            <a:r>
              <a:rPr lang="fr-FR" sz="1200" b="0" i="0" u="none" strike="noStrike" cap="none" baseline="0" noProof="0" dirty="0">
                <a:solidFill>
                  <a:schemeClr val="dk1"/>
                </a:solidFill>
                <a:latin typeface="Comic Sans MS" pitchFamily="66" charset="0"/>
                <a:ea typeface="Calibri"/>
                <a:cs typeface="Calibri"/>
                <a:sym typeface="Calibri"/>
              </a:rPr>
              <a:t>aux élèves </a:t>
            </a:r>
            <a:r>
              <a:rPr lang="fr-FR" sz="1200" b="0" i="0" u="none" strike="noStrike" cap="none" noProof="0" dirty="0">
                <a:solidFill>
                  <a:schemeClr val="dk1"/>
                </a:solidFill>
                <a:latin typeface="Comic Sans MS" pitchFamily="66" charset="0"/>
                <a:ea typeface="Calibri"/>
                <a:cs typeface="Calibri"/>
                <a:sym typeface="Calibri"/>
              </a:rPr>
              <a:t>un peu de temps</a:t>
            </a:r>
            <a:r>
              <a:rPr lang="fr-FR" sz="1200" b="0" i="0" u="none" strike="noStrike" cap="none" baseline="0" noProof="0" dirty="0">
                <a:solidFill>
                  <a:schemeClr val="dk1"/>
                </a:solidFill>
                <a:latin typeface="Comic Sans MS" pitchFamily="66" charset="0"/>
                <a:ea typeface="Calibri"/>
                <a:cs typeface="Calibri"/>
                <a:sym typeface="Calibri"/>
              </a:rPr>
              <a:t> pour répondre.</a:t>
            </a:r>
            <a:r>
              <a:rPr lang="fr-FR" sz="1200" b="0" i="0" u="none" strike="noStrike" cap="none" noProof="0" dirty="0">
                <a:solidFill>
                  <a:schemeClr val="dk1"/>
                </a:solidFill>
                <a:latin typeface="Comic Sans MS" pitchFamily="66" charset="0"/>
                <a:ea typeface="Calibri"/>
                <a:cs typeface="Calibri"/>
                <a:sym typeface="Calibri"/>
              </a:rPr>
              <a:t> </a:t>
            </a:r>
            <a:endParaRPr lang="fr-FR" b="0" i="0" noProof="0" dirty="0">
              <a:solidFill>
                <a:srgbClr val="595959"/>
              </a:solidFill>
              <a:latin typeface="Comic Sans MS" pitchFamily="66" charset="0"/>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latin typeface="Comic Sans MS" pitchFamily="66" charset="0"/>
              </a:rPr>
              <a:t>L'enseignant(e) corrige l'activité d’une manière interactive.</a:t>
            </a:r>
            <a:endParaRPr lang="fr-FR" b="1" i="0" noProof="0" dirty="0">
              <a:solidFill>
                <a:srgbClr val="595959"/>
              </a:solidFill>
              <a:latin typeface="Comic Sans MS" pitchFamily="66" charset="0"/>
            </a:endParaRPr>
          </a:p>
          <a:p>
            <a:pPr marL="228600" indent="0"/>
            <a:endParaRPr lang="fr-FR" sz="1000" b="1" i="0" u="sng" dirty="0">
              <a:latin typeface="Comic Sans MS" pitchFamily="66"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800" i="0" noProof="0" dirty="0">
                <a:latin typeface="Comic Sans MS" pitchFamily="66" charset="0"/>
              </a:rPr>
              <a:t>L’enseignant</a:t>
            </a:r>
            <a:r>
              <a:rPr lang="fr-FR" sz="800" i="0" baseline="0" noProof="0" dirty="0">
                <a:latin typeface="Comic Sans MS" pitchFamily="66" charset="0"/>
              </a:rPr>
              <a:t>(e) dit : </a:t>
            </a:r>
            <a:r>
              <a:rPr lang="fr-FR" sz="800" b="1" i="0" baseline="0" noProof="0" dirty="0">
                <a:latin typeface="Comic Sans MS" pitchFamily="66" charset="0"/>
              </a:rPr>
              <a:t>« Nous écrivons le nombre mixte et l’entier sous la forme de fractions</a:t>
            </a:r>
            <a:r>
              <a:rPr lang="fr-FR" sz="800" b="1" i="0" dirty="0">
                <a:latin typeface="Comic Sans MS" pitchFamily="66" charset="0"/>
              </a:rPr>
              <a:t> puis nous multiplions les numérateurs l’un par l’autre et les dénominateurs l’un par l’autre.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800" b="1" i="0" dirty="0">
                <a:latin typeface="Comic Sans MS" pitchFamily="66" charset="0"/>
              </a:rPr>
              <a:t>Nous simplifions en divisant le numérateur et le dénominateur par 3 puis nous écrivons la réponse sous forme d'un nombre mixte. »</a:t>
            </a: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15</a:t>
            </a:fld>
            <a:endParaRPr lang="en-US" dirty="0">
              <a:latin typeface="Comic Sans MS" panose="030F0702030302020204" pitchFamily="66" charset="0"/>
            </a:endParaRPr>
          </a:p>
        </p:txBody>
      </p:sp>
    </p:spTree>
    <p:extLst>
      <p:ext uri="{BB962C8B-B14F-4D97-AF65-F5344CB8AC3E}">
        <p14:creationId xmlns:p14="http://schemas.microsoft.com/office/powerpoint/2010/main" val="18098952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a:r>
              <a:rPr lang="fr-FR" sz="1200" b="1" u="none" noProof="0" dirty="0">
                <a:effectLst/>
                <a:highlight>
                  <a:srgbClr val="00FF00"/>
                </a:highlight>
                <a:latin typeface="Comic Sans MS" pitchFamily="66" charset="0"/>
                <a:ea typeface="Times New Roman" panose="02020603050405020304" pitchFamily="18" charset="0"/>
                <a:cs typeface="Segoe UI" panose="020B0502040204020203" pitchFamily="34" charset="0"/>
              </a:rPr>
              <a:t>Note pour l’enseignant(e)</a:t>
            </a:r>
            <a:r>
              <a:rPr lang="fr-FR" sz="1200" u="none" noProof="0" dirty="0">
                <a:effectLst/>
                <a:highlight>
                  <a:srgbClr val="00FF00"/>
                </a:highlight>
                <a:latin typeface="Comic Sans MS" pitchFamily="66" charset="0"/>
                <a:ea typeface="Times New Roman" panose="02020603050405020304" pitchFamily="18" charset="0"/>
                <a:cs typeface="Segoe UI" panose="020B0502040204020203" pitchFamily="34" charset="0"/>
              </a:rPr>
              <a:t> </a:t>
            </a:r>
          </a:p>
          <a:p>
            <a:pPr marL="457200" marR="0"/>
            <a:r>
              <a:rPr lang="fr-FR" sz="1200" u="none" noProof="0" dirty="0">
                <a:effectLst/>
                <a:highlight>
                  <a:srgbClr val="00FF00"/>
                </a:highlight>
                <a:latin typeface="Comic Sans MS" pitchFamily="66" charset="0"/>
                <a:ea typeface="Times New Roman" panose="02020603050405020304" pitchFamily="18" charset="0"/>
                <a:cs typeface="Segoe UI" panose="020B0502040204020203" pitchFamily="34" charset="0"/>
              </a:rPr>
              <a:t>Il</a:t>
            </a:r>
            <a:r>
              <a:rPr lang="fr-FR" sz="1200" u="none" baseline="0" noProof="0" dirty="0">
                <a:effectLst/>
                <a:highlight>
                  <a:srgbClr val="00FF00"/>
                </a:highlight>
                <a:latin typeface="Comic Sans MS" pitchFamily="66" charset="0"/>
                <a:ea typeface="Times New Roman" panose="02020603050405020304" pitchFamily="18" charset="0"/>
                <a:cs typeface="Segoe UI" panose="020B0502040204020203" pitchFamily="34" charset="0"/>
              </a:rPr>
              <a:t> s’agit d’une évaluation formative.</a:t>
            </a:r>
            <a:endParaRPr lang="fr-FR" sz="1200" noProof="0" dirty="0">
              <a:effectLst/>
              <a:highlight>
                <a:srgbClr val="00FF00"/>
              </a:highlight>
              <a:latin typeface="Comic Sans MS" pitchFamily="66" charset="0"/>
              <a:ea typeface="Times New Roman" panose="02020603050405020304" pitchFamily="18" charset="0"/>
              <a:cs typeface="Segoe UI" panose="020B0502040204020203" pitchFamily="34" charset="0"/>
            </a:endParaRPr>
          </a:p>
          <a:p>
            <a:pPr marL="457200" marR="0"/>
            <a:r>
              <a:rPr lang="fr-FR" sz="1200" noProof="0" dirty="0">
                <a:effectLst/>
                <a:highlight>
                  <a:srgbClr val="00FF00"/>
                </a:highlight>
                <a:latin typeface="Comic Sans MS" pitchFamily="66" charset="0"/>
                <a:ea typeface="Times New Roman" panose="02020603050405020304" pitchFamily="18" charset="0"/>
                <a:cs typeface="Segoe UI" panose="020B0502040204020203" pitchFamily="34" charset="0"/>
              </a:rPr>
              <a:t>L’élève ne voit et n’entend que : « Vérifiez votre compréhension ». </a:t>
            </a:r>
            <a:endParaRPr lang="fr-FR" noProof="0" dirty="0">
              <a:latin typeface="Comic Sans MS" panose="030F0702030302020204" pitchFamily="66"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1" dirty="0">
              <a:solidFill>
                <a:schemeClr val="bg1"/>
              </a:solidFill>
              <a:latin typeface="Comic Sans MS" panose="030F0702030302020204" pitchFamily="66" charset="0"/>
            </a:endParaRPr>
          </a:p>
          <a:p>
            <a:endParaRPr lang="en-US" dirty="0">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pPr marL="0" marR="0" lvl="0" indent="0" algn="r" rtl="0">
                <a:lnSpc>
                  <a:spcPct val="100000"/>
                </a:lnSpc>
                <a:spcBef>
                  <a:spcPts val="0"/>
                </a:spcBef>
                <a:spcAft>
                  <a:spcPts val="0"/>
                </a:spcAft>
                <a:buClr>
                  <a:srgbClr val="000000"/>
                </a:buClr>
                <a:buSzPts val="1200"/>
                <a:buFont typeface="Arial"/>
                <a:buNone/>
              </a:pPr>
              <a:t>16</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22514575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b="1" i="0" noProof="0" dirty="0">
                <a:solidFill>
                  <a:srgbClr val="595959"/>
                </a:solidFill>
                <a:latin typeface="Comic Sans MS" pitchFamily="66" charset="0"/>
              </a:rPr>
              <a:t>Note pour l’enseignant(e)</a:t>
            </a: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i="0" noProof="0" dirty="0">
                <a:latin typeface="Comic Sans MS" pitchFamily="66" charset="0"/>
              </a:rPr>
              <a:t>L’enseignant</a:t>
            </a:r>
            <a:r>
              <a:rPr lang="fr-FR" i="0" baseline="0" noProof="0" dirty="0">
                <a:latin typeface="Comic Sans MS" pitchFamily="66" charset="0"/>
              </a:rPr>
              <a:t>(e) dit : </a:t>
            </a:r>
            <a:r>
              <a:rPr lang="fr-FR" b="1" i="0" baseline="0" noProof="0" dirty="0">
                <a:latin typeface="Comic Sans MS" pitchFamily="66" charset="0"/>
              </a:rPr>
              <a:t>« </a:t>
            </a:r>
            <a:r>
              <a:rPr lang="fr-FR" sz="1200" b="1" i="0" dirty="0">
                <a:effectLst/>
                <a:highlight>
                  <a:srgbClr val="00FFFF"/>
                </a:highlight>
                <a:latin typeface="Comic Sans MS" pitchFamily="66" charset="0"/>
                <a:ea typeface="Calibri" panose="020F0502020204030204" pitchFamily="34" charset="0"/>
                <a:cs typeface="Calibri" panose="020F0502020204030204" pitchFamily="34" charset="0"/>
              </a:rPr>
              <a:t>Il</a:t>
            </a:r>
            <a:r>
              <a:rPr lang="fr-FR" sz="1200" b="1" i="0" baseline="0" dirty="0">
                <a:effectLst/>
                <a:highlight>
                  <a:srgbClr val="00FFFF"/>
                </a:highlight>
                <a:latin typeface="Comic Sans MS" pitchFamily="66" charset="0"/>
                <a:ea typeface="Calibri" panose="020F0502020204030204" pitchFamily="34" charset="0"/>
                <a:cs typeface="Calibri" panose="020F0502020204030204" pitchFamily="34" charset="0"/>
              </a:rPr>
              <a:t> est temps de vérifier votre compréhension.</a:t>
            </a: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sz="1200" b="1" i="0" baseline="0" dirty="0">
                <a:effectLst/>
                <a:highlight>
                  <a:srgbClr val="00FFFF"/>
                </a:highlight>
                <a:latin typeface="Comic Sans MS" pitchFamily="66" charset="0"/>
                <a:ea typeface="Calibri" panose="020F0502020204030204" pitchFamily="34" charset="0"/>
                <a:cs typeface="Calibri" panose="020F0502020204030204" pitchFamily="34" charset="0"/>
              </a:rPr>
              <a:t>Alors, respirez profondément puis commencez. I</a:t>
            </a:r>
            <a:r>
              <a:rPr lang="fr-FR" sz="1200" b="1" i="0" dirty="0">
                <a:effectLst/>
                <a:highlight>
                  <a:srgbClr val="00FFFF"/>
                </a:highlight>
                <a:latin typeface="Comic Sans MS" pitchFamily="66" charset="0"/>
                <a:ea typeface="Calibri" panose="020F0502020204030204" pitchFamily="34" charset="0"/>
                <a:cs typeface="Calibri" panose="020F0502020204030204" pitchFamily="34" charset="0"/>
              </a:rPr>
              <a:t>ndiquez</a:t>
            </a:r>
            <a:r>
              <a:rPr lang="fr-FR" sz="1200" b="1" i="0" baseline="0" dirty="0">
                <a:effectLst/>
                <a:highlight>
                  <a:srgbClr val="00FFFF"/>
                </a:highlight>
                <a:latin typeface="Comic Sans MS" pitchFamily="66" charset="0"/>
                <a:ea typeface="Calibri" panose="020F0502020204030204" pitchFamily="34" charset="0"/>
                <a:cs typeface="Calibri" panose="020F0502020204030204" pitchFamily="34" charset="0"/>
              </a:rPr>
              <a:t> si l’égalité est vraie ou fausse.</a:t>
            </a:r>
            <a:r>
              <a:rPr lang="fr-FR" b="1" i="0" baseline="0" noProof="0" dirty="0">
                <a:latin typeface="Comic Sans MS" pitchFamily="66" charset="0"/>
              </a:rPr>
              <a:t> »</a:t>
            </a: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endParaRPr lang="fr-FR" b="1" i="0" baseline="0" noProof="0" dirty="0">
              <a:latin typeface="Comic Sans MS" pitchFamily="66" charset="0"/>
            </a:endParaRPr>
          </a:p>
          <a:p>
            <a:pPr marL="22860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i="0" u="none" strike="noStrike" cap="none" noProof="0" dirty="0">
                <a:solidFill>
                  <a:schemeClr val="dk1"/>
                </a:solidFill>
                <a:latin typeface="Comic Sans MS" pitchFamily="66" charset="0"/>
                <a:ea typeface="Calibri"/>
                <a:cs typeface="Calibri"/>
                <a:sym typeface="Calibri"/>
              </a:rPr>
              <a:t>Donnez </a:t>
            </a:r>
            <a:r>
              <a:rPr lang="fr-FR" sz="1200" b="0" i="0" u="none" strike="noStrike" cap="none" baseline="0" noProof="0" dirty="0">
                <a:solidFill>
                  <a:schemeClr val="dk1"/>
                </a:solidFill>
                <a:latin typeface="Comic Sans MS" pitchFamily="66" charset="0"/>
                <a:ea typeface="Calibri"/>
                <a:cs typeface="Calibri"/>
                <a:sym typeface="Calibri"/>
              </a:rPr>
              <a:t>aux élèves </a:t>
            </a:r>
            <a:r>
              <a:rPr lang="fr-FR" sz="1200" b="0" i="0" u="none" strike="noStrike" cap="none" noProof="0" dirty="0">
                <a:solidFill>
                  <a:schemeClr val="dk1"/>
                </a:solidFill>
                <a:latin typeface="Comic Sans MS" pitchFamily="66" charset="0"/>
                <a:ea typeface="Calibri"/>
                <a:cs typeface="Calibri"/>
                <a:sym typeface="Calibri"/>
              </a:rPr>
              <a:t>un peu de temps</a:t>
            </a:r>
            <a:r>
              <a:rPr lang="fr-FR" sz="1200" b="0" i="0" u="none" strike="noStrike" cap="none" baseline="0" noProof="0" dirty="0">
                <a:solidFill>
                  <a:schemeClr val="dk1"/>
                </a:solidFill>
                <a:latin typeface="Comic Sans MS" pitchFamily="66" charset="0"/>
                <a:ea typeface="Calibri"/>
                <a:cs typeface="Calibri"/>
                <a:sym typeface="Calibri"/>
              </a:rPr>
              <a:t> pour répondre.</a:t>
            </a:r>
            <a:r>
              <a:rPr lang="fr-FR" sz="1200" b="0" i="0" u="none" strike="noStrike" cap="none" noProof="0" dirty="0">
                <a:solidFill>
                  <a:schemeClr val="dk1"/>
                </a:solidFill>
                <a:latin typeface="Comic Sans MS" pitchFamily="66" charset="0"/>
                <a:ea typeface="Calibri"/>
                <a:cs typeface="Calibri"/>
                <a:sym typeface="Calibri"/>
              </a:rPr>
              <a:t> </a:t>
            </a:r>
            <a:endParaRPr lang="fr-FR" b="0" i="0" noProof="0" dirty="0">
              <a:solidFill>
                <a:srgbClr val="595959"/>
              </a:solidFill>
              <a:latin typeface="Comic Sans MS" pitchFamily="66" charset="0"/>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latin typeface="Comic Sans MS" pitchFamily="66" charset="0"/>
              </a:rPr>
              <a:t>L'enseignant(e) corrige l'activité d’une manière interactive.</a:t>
            </a:r>
            <a:endParaRPr lang="fr-FR" b="1" i="0" noProof="0" dirty="0">
              <a:solidFill>
                <a:srgbClr val="595959"/>
              </a:solidFill>
              <a:latin typeface="Comic Sans MS" pitchFamily="66" charset="0"/>
            </a:endParaRPr>
          </a:p>
          <a:p>
            <a:pPr marL="228600" marR="0" indent="0">
              <a:lnSpc>
                <a:spcPct val="107000"/>
              </a:lnSpc>
              <a:spcBef>
                <a:spcPts val="0"/>
              </a:spcBef>
              <a:spcAft>
                <a:spcPts val="800"/>
              </a:spcAft>
            </a:pPr>
            <a:endParaRPr lang="en-US" sz="1200" b="1" noProof="0" dirty="0">
              <a:effectLst/>
              <a:latin typeface="Times New Roman" panose="02020603050405020304" pitchFamily="18"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17</a:t>
            </a:fld>
            <a:endParaRPr lang="en-US" dirty="0">
              <a:latin typeface="Comic Sans MS" panose="030F0702030302020204" pitchFamily="66" charset="0"/>
            </a:endParaRPr>
          </a:p>
        </p:txBody>
      </p:sp>
    </p:spTree>
    <p:extLst>
      <p:ext uri="{BB962C8B-B14F-4D97-AF65-F5344CB8AC3E}">
        <p14:creationId xmlns:p14="http://schemas.microsoft.com/office/powerpoint/2010/main" val="23499105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b="1" i="0" noProof="0" dirty="0">
                <a:solidFill>
                  <a:srgbClr val="595959"/>
                </a:solidFill>
                <a:latin typeface="Comic Sans MS" pitchFamily="66" charset="0"/>
              </a:rPr>
              <a:t>Note pour l’enseignant(e)</a:t>
            </a: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i="0" noProof="0" dirty="0">
                <a:latin typeface="Comic Sans MS" pitchFamily="66" charset="0"/>
              </a:rPr>
              <a:t>L’enseignant</a:t>
            </a:r>
            <a:r>
              <a:rPr lang="fr-FR" i="0" baseline="0" noProof="0" dirty="0">
                <a:latin typeface="Comic Sans MS" pitchFamily="66" charset="0"/>
              </a:rPr>
              <a:t>(e) dit : </a:t>
            </a:r>
            <a:r>
              <a:rPr lang="fr-FR" b="1" i="0" baseline="0" noProof="0" dirty="0">
                <a:latin typeface="Comic Sans MS" pitchFamily="66" charset="0"/>
              </a:rPr>
              <a:t>« </a:t>
            </a:r>
            <a:r>
              <a:rPr lang="fr-FR" sz="1200" b="1" i="0" dirty="0">
                <a:effectLst/>
                <a:highlight>
                  <a:srgbClr val="00FFFF"/>
                </a:highlight>
                <a:latin typeface="Comic Sans MS" pitchFamily="66" charset="0"/>
                <a:ea typeface="Calibri" panose="020F0502020204030204" pitchFamily="34" charset="0"/>
                <a:cs typeface="Calibri" panose="020F0502020204030204" pitchFamily="34" charset="0"/>
              </a:rPr>
              <a:t>Indiquez</a:t>
            </a:r>
            <a:r>
              <a:rPr lang="fr-FR" sz="1200" b="1" i="0" baseline="0" dirty="0">
                <a:effectLst/>
                <a:highlight>
                  <a:srgbClr val="00FFFF"/>
                </a:highlight>
                <a:latin typeface="Comic Sans MS" pitchFamily="66" charset="0"/>
                <a:ea typeface="Calibri" panose="020F0502020204030204" pitchFamily="34" charset="0"/>
                <a:cs typeface="Calibri" panose="020F0502020204030204" pitchFamily="34" charset="0"/>
              </a:rPr>
              <a:t> si l’égalité est vraie ou fausse.</a:t>
            </a:r>
            <a:r>
              <a:rPr lang="fr-FR" b="1" i="0" baseline="0" noProof="0" dirty="0">
                <a:latin typeface="Comic Sans MS" pitchFamily="66" charset="0"/>
              </a:rPr>
              <a:t> »</a:t>
            </a: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endParaRPr lang="fr-FR" b="1" i="0" baseline="0" noProof="0" dirty="0">
              <a:latin typeface="Comic Sans MS" pitchFamily="66" charset="0"/>
            </a:endParaRPr>
          </a:p>
          <a:p>
            <a:pPr marL="22860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i="0" u="none" strike="noStrike" cap="none" noProof="0" dirty="0">
                <a:solidFill>
                  <a:schemeClr val="dk1"/>
                </a:solidFill>
                <a:latin typeface="Comic Sans MS" pitchFamily="66" charset="0"/>
                <a:ea typeface="Calibri"/>
                <a:cs typeface="Calibri"/>
                <a:sym typeface="Calibri"/>
              </a:rPr>
              <a:t>Donnez </a:t>
            </a:r>
            <a:r>
              <a:rPr lang="fr-FR" sz="1200" b="0" i="0" u="none" strike="noStrike" cap="none" baseline="0" noProof="0" dirty="0">
                <a:solidFill>
                  <a:schemeClr val="dk1"/>
                </a:solidFill>
                <a:latin typeface="Comic Sans MS" pitchFamily="66" charset="0"/>
                <a:ea typeface="Calibri"/>
                <a:cs typeface="Calibri"/>
                <a:sym typeface="Calibri"/>
              </a:rPr>
              <a:t>aux élèves </a:t>
            </a:r>
            <a:r>
              <a:rPr lang="fr-FR" sz="1200" b="0" i="0" u="none" strike="noStrike" cap="none" noProof="0" dirty="0">
                <a:solidFill>
                  <a:schemeClr val="dk1"/>
                </a:solidFill>
                <a:latin typeface="Comic Sans MS" pitchFamily="66" charset="0"/>
                <a:ea typeface="Calibri"/>
                <a:cs typeface="Calibri"/>
                <a:sym typeface="Calibri"/>
              </a:rPr>
              <a:t>un peu de temps</a:t>
            </a:r>
            <a:r>
              <a:rPr lang="fr-FR" sz="1200" b="0" i="0" u="none" strike="noStrike" cap="none" baseline="0" noProof="0" dirty="0">
                <a:solidFill>
                  <a:schemeClr val="dk1"/>
                </a:solidFill>
                <a:latin typeface="Comic Sans MS" pitchFamily="66" charset="0"/>
                <a:ea typeface="Calibri"/>
                <a:cs typeface="Calibri"/>
                <a:sym typeface="Calibri"/>
              </a:rPr>
              <a:t> pour répondre.</a:t>
            </a:r>
            <a:r>
              <a:rPr lang="fr-FR" sz="1200" b="0" i="0" u="none" strike="noStrike" cap="none" noProof="0" dirty="0">
                <a:solidFill>
                  <a:schemeClr val="dk1"/>
                </a:solidFill>
                <a:latin typeface="Comic Sans MS" pitchFamily="66" charset="0"/>
                <a:ea typeface="Calibri"/>
                <a:cs typeface="Calibri"/>
                <a:sym typeface="Calibri"/>
              </a:rPr>
              <a:t> </a:t>
            </a:r>
            <a:endParaRPr lang="fr-FR" b="0" i="0" noProof="0" dirty="0">
              <a:solidFill>
                <a:srgbClr val="595959"/>
              </a:solidFill>
              <a:latin typeface="Comic Sans MS" pitchFamily="66" charset="0"/>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latin typeface="Comic Sans MS" pitchFamily="66" charset="0"/>
              </a:rPr>
              <a:t>L'enseignant(e) corrige l'activité d’une manière interactive.</a:t>
            </a:r>
            <a:endParaRPr lang="fr-FR" b="1" i="0" noProof="0" dirty="0">
              <a:solidFill>
                <a:srgbClr val="595959"/>
              </a:solidFill>
              <a:latin typeface="Comic Sans MS" pitchFamily="66" charset="0"/>
            </a:endParaRPr>
          </a:p>
          <a:p>
            <a:pPr marL="228600" marR="0" indent="0">
              <a:lnSpc>
                <a:spcPct val="107000"/>
              </a:lnSpc>
              <a:spcBef>
                <a:spcPts val="0"/>
              </a:spcBef>
              <a:spcAft>
                <a:spcPts val="800"/>
              </a:spcAft>
            </a:pPr>
            <a:endParaRPr lang="fr-FR" sz="1200" b="1" i="0" noProof="0" dirty="0">
              <a:effectLst/>
              <a:latin typeface="Comic Sans MS" pitchFamily="66"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endParaRPr lang="fr-FR" sz="1200" b="1" noProof="0" dirty="0">
              <a:effectLst/>
              <a:latin typeface="Comic Sans MS" pitchFamily="66" charset="0"/>
              <a:ea typeface="Calibri" panose="020F0502020204030204" pitchFamily="34" charset="0"/>
              <a:cs typeface="Arial" panose="020B0604020202020204" pitchFamily="34" charset="0"/>
            </a:endParaRPr>
          </a:p>
          <a:p>
            <a:pPr marL="228600" indent="0"/>
            <a:endParaRPr lang="fr-FR" sz="1800" b="1" u="sng" dirty="0">
              <a:latin typeface="Comic Sans MS" pitchFamily="66" charset="0"/>
            </a:endParaRPr>
          </a:p>
          <a:p>
            <a:pPr marL="228600" marR="0" indent="0">
              <a:lnSpc>
                <a:spcPct val="107000"/>
              </a:lnSpc>
              <a:spcBef>
                <a:spcPts val="0"/>
              </a:spcBef>
              <a:spcAft>
                <a:spcPts val="800"/>
              </a:spcAft>
            </a:pPr>
            <a:endParaRPr lang="fr-FR" sz="1800" dirty="0">
              <a:effectLst/>
              <a:latin typeface="Comic Sans MS" pitchFamily="66"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endParaRPr lang="fr-FR" sz="1800" dirty="0">
              <a:effectLst/>
              <a:latin typeface="Comic Sans MS" pitchFamily="66"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18</a:t>
            </a:fld>
            <a:endParaRPr lang="en-US" dirty="0">
              <a:latin typeface="Comic Sans MS" panose="030F0702030302020204" pitchFamily="66" charset="0"/>
            </a:endParaRPr>
          </a:p>
        </p:txBody>
      </p:sp>
    </p:spTree>
    <p:extLst>
      <p:ext uri="{BB962C8B-B14F-4D97-AF65-F5344CB8AC3E}">
        <p14:creationId xmlns:p14="http://schemas.microsoft.com/office/powerpoint/2010/main" val="2188880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b="1" i="0" noProof="0" dirty="0">
                <a:solidFill>
                  <a:srgbClr val="595959"/>
                </a:solidFill>
                <a:latin typeface="Comic Sans MS" pitchFamily="66" charset="0"/>
              </a:rPr>
              <a:t>Note pour l’enseignant(e)</a:t>
            </a: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i="0" noProof="0" dirty="0">
                <a:latin typeface="Comic Sans MS" pitchFamily="66" charset="0"/>
              </a:rPr>
              <a:t>L’enseignant</a:t>
            </a:r>
            <a:r>
              <a:rPr lang="fr-FR" i="0" baseline="0" noProof="0" dirty="0">
                <a:latin typeface="Comic Sans MS" pitchFamily="66" charset="0"/>
              </a:rPr>
              <a:t>(e) dit : </a:t>
            </a:r>
            <a:r>
              <a:rPr lang="fr-FR" b="1" i="0" baseline="0" noProof="0" dirty="0">
                <a:latin typeface="Comic Sans MS" pitchFamily="66" charset="0"/>
              </a:rPr>
              <a:t>« </a:t>
            </a:r>
            <a:r>
              <a:rPr lang="fr-FR" sz="1200" b="1" i="0" dirty="0">
                <a:effectLst/>
                <a:highlight>
                  <a:srgbClr val="00FFFF"/>
                </a:highlight>
                <a:latin typeface="Comic Sans MS" pitchFamily="66" charset="0"/>
                <a:ea typeface="Calibri" panose="020F0502020204030204" pitchFamily="34" charset="0"/>
                <a:cs typeface="Calibri" panose="020F0502020204030204" pitchFamily="34" charset="0"/>
              </a:rPr>
              <a:t>Indiquez</a:t>
            </a:r>
            <a:r>
              <a:rPr lang="fr-FR" sz="1200" b="1" i="0" baseline="0" dirty="0">
                <a:effectLst/>
                <a:highlight>
                  <a:srgbClr val="00FFFF"/>
                </a:highlight>
                <a:latin typeface="Comic Sans MS" pitchFamily="66" charset="0"/>
                <a:ea typeface="Calibri" panose="020F0502020204030204" pitchFamily="34" charset="0"/>
                <a:cs typeface="Calibri" panose="020F0502020204030204" pitchFamily="34" charset="0"/>
              </a:rPr>
              <a:t> si l’égalité est vraie ou fausse.</a:t>
            </a:r>
            <a:r>
              <a:rPr lang="fr-FR" b="1" i="0" baseline="0" noProof="0" dirty="0">
                <a:latin typeface="Comic Sans MS" pitchFamily="66" charset="0"/>
              </a:rPr>
              <a:t> »</a:t>
            </a: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endParaRPr lang="fr-FR" b="1" i="0" baseline="0" noProof="0" dirty="0">
              <a:latin typeface="Comic Sans MS" pitchFamily="66" charset="0"/>
            </a:endParaRPr>
          </a:p>
          <a:p>
            <a:pPr marL="22860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i="0" u="none" strike="noStrike" cap="none" noProof="0" dirty="0">
                <a:solidFill>
                  <a:schemeClr val="dk1"/>
                </a:solidFill>
                <a:latin typeface="Comic Sans MS" pitchFamily="66" charset="0"/>
                <a:ea typeface="Calibri"/>
                <a:cs typeface="Calibri"/>
                <a:sym typeface="Calibri"/>
              </a:rPr>
              <a:t>Donnez </a:t>
            </a:r>
            <a:r>
              <a:rPr lang="fr-FR" sz="1200" b="0" i="0" u="none" strike="noStrike" cap="none" baseline="0" noProof="0" dirty="0">
                <a:solidFill>
                  <a:schemeClr val="dk1"/>
                </a:solidFill>
                <a:latin typeface="Comic Sans MS" pitchFamily="66" charset="0"/>
                <a:ea typeface="Calibri"/>
                <a:cs typeface="Calibri"/>
                <a:sym typeface="Calibri"/>
              </a:rPr>
              <a:t>aux élèves </a:t>
            </a:r>
            <a:r>
              <a:rPr lang="fr-FR" sz="1200" b="0" i="0" u="none" strike="noStrike" cap="none" noProof="0" dirty="0">
                <a:solidFill>
                  <a:schemeClr val="dk1"/>
                </a:solidFill>
                <a:latin typeface="Comic Sans MS" pitchFamily="66" charset="0"/>
                <a:ea typeface="Calibri"/>
                <a:cs typeface="Calibri"/>
                <a:sym typeface="Calibri"/>
              </a:rPr>
              <a:t>un peu de temps</a:t>
            </a:r>
            <a:r>
              <a:rPr lang="fr-FR" sz="1200" b="0" i="0" u="none" strike="noStrike" cap="none" baseline="0" noProof="0" dirty="0">
                <a:solidFill>
                  <a:schemeClr val="dk1"/>
                </a:solidFill>
                <a:latin typeface="Comic Sans MS" pitchFamily="66" charset="0"/>
                <a:ea typeface="Calibri"/>
                <a:cs typeface="Calibri"/>
                <a:sym typeface="Calibri"/>
              </a:rPr>
              <a:t> pour répondre.</a:t>
            </a:r>
            <a:r>
              <a:rPr lang="fr-FR" sz="1200" b="0" i="0" u="none" strike="noStrike" cap="none" noProof="0" dirty="0">
                <a:solidFill>
                  <a:schemeClr val="dk1"/>
                </a:solidFill>
                <a:latin typeface="Comic Sans MS" pitchFamily="66" charset="0"/>
                <a:ea typeface="Calibri"/>
                <a:cs typeface="Calibri"/>
                <a:sym typeface="Calibri"/>
              </a:rPr>
              <a:t> </a:t>
            </a:r>
            <a:endParaRPr lang="fr-FR" b="0" i="0" noProof="0" dirty="0">
              <a:solidFill>
                <a:srgbClr val="595959"/>
              </a:solidFill>
              <a:latin typeface="Comic Sans MS" pitchFamily="66" charset="0"/>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latin typeface="Comic Sans MS" pitchFamily="66" charset="0"/>
              </a:rPr>
              <a:t>L'enseignant(e) corrige l'activité d’une manière interactive.</a:t>
            </a:r>
            <a:endParaRPr lang="fr-FR"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19</a:t>
            </a:fld>
            <a:endParaRPr lang="en-US" dirty="0">
              <a:latin typeface="Comic Sans MS" panose="030F0702030302020204" pitchFamily="66" charset="0"/>
            </a:endParaRPr>
          </a:p>
        </p:txBody>
      </p:sp>
    </p:spTree>
    <p:extLst>
      <p:ext uri="{BB962C8B-B14F-4D97-AF65-F5344CB8AC3E}">
        <p14:creationId xmlns:p14="http://schemas.microsoft.com/office/powerpoint/2010/main" val="42586697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fr-FR" b="1" u="none" noProof="0" dirty="0">
                    <a:latin typeface="Comic Sans MS" pitchFamily="66" charset="0"/>
                  </a:rPr>
                  <a:t>Note pour l’enseignant(e)</a:t>
                </a:r>
              </a:p>
              <a:p>
                <a:r>
                  <a:rPr lang="fr-FR" b="0" noProof="0" dirty="0">
                    <a:latin typeface="Comic Sans MS" pitchFamily="66" charset="0"/>
                  </a:rPr>
                  <a:t>L’enseignant</a:t>
                </a:r>
                <a:r>
                  <a:rPr lang="fr-FR" b="0" baseline="0" noProof="0" dirty="0">
                    <a:latin typeface="Comic Sans MS" pitchFamily="66" charset="0"/>
                  </a:rPr>
                  <a:t>(e) dit : </a:t>
                </a:r>
                <a:r>
                  <a:rPr lang="fr-FR" b="1" baseline="0" noProof="0" dirty="0">
                    <a:latin typeface="Comic Sans MS" pitchFamily="66" charset="0"/>
                  </a:rPr>
                  <a:t>« </a:t>
                </a:r>
                <a:r>
                  <a:rPr lang="fr-FR" b="1" baseline="0" dirty="0">
                    <a:latin typeface="Comic Sans MS" pitchFamily="66" charset="0"/>
                  </a:rPr>
                  <a:t>A la fin de cette séance, l’élève doit devenir capable de multiplier deux fractions ou deux nombres mixtes. »</a:t>
                </a:r>
                <a:endParaRPr lang="en-US" sz="1200" b="1" noProof="0" dirty="0">
                  <a:effectLst/>
                  <a:latin typeface="Comic Sans MS" pitchFamily="66"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pPr marL="457200" marR="0" lvl="4" indent="-22860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en-US" b="1" u="sng" dirty="0">
                    <a:solidFill>
                      <a:srgbClr val="595959"/>
                    </a:solidFill>
                    <a:latin typeface="Comic Sans MS"/>
                  </a:rPr>
                  <a:t>VO</a:t>
                </a:r>
              </a:p>
              <a:p>
                <a:pPr algn="just">
                  <a:lnSpc>
                    <a:spcPct val="150000"/>
                  </a:lnSpc>
                </a:pPr>
                <a:r>
                  <a:rPr lang="en-US" sz="1200" b="1" dirty="0">
                    <a:solidFill>
                      <a:schemeClr val="accent1">
                        <a:lumMod val="50000"/>
                      </a:schemeClr>
                    </a:solidFill>
                    <a:latin typeface="+mn-lt"/>
                  </a:rPr>
                  <a:t>At the end of this session, you will be able to write a decimal number according to the powers of 10 and </a:t>
                </a:r>
                <a:r>
                  <a:rPr lang="en-US" sz="1200" b="1" i="0">
                    <a:solidFill>
                      <a:schemeClr val="accent1">
                        <a:lumMod val="50000"/>
                      </a:schemeClr>
                    </a:solidFill>
                    <a:latin typeface="Cambria Math" panose="02040503050406030204" pitchFamily="18" charset="0"/>
                  </a:rPr>
                  <a:t>𝟏/𝟏𝟎</a:t>
                </a:r>
                <a:r>
                  <a:rPr lang="en-US" sz="1200" b="1" dirty="0">
                    <a:solidFill>
                      <a:schemeClr val="accent1">
                        <a:lumMod val="50000"/>
                      </a:schemeClr>
                    </a:solidFill>
                    <a:latin typeface="+mn-lt"/>
                  </a:rPr>
                  <a:t>.</a:t>
                </a:r>
              </a:p>
              <a:p>
                <a:endParaRPr lang="en-GB" dirty="0"/>
              </a:p>
            </p:txBody>
          </p:sp>
        </mc:Fallback>
      </mc:AlternateContent>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2</a:t>
            </a:fld>
            <a:endParaRPr lang="fr-FR" sz="1200" dirty="0">
              <a:solidFill>
                <a:schemeClr val="dk1"/>
              </a:solidFill>
              <a:ea typeface="Calibri"/>
              <a:cs typeface="Calibri"/>
              <a:sym typeface="Calibri"/>
            </a:endParaRPr>
          </a:p>
        </p:txBody>
      </p:sp>
    </p:spTree>
    <p:extLst>
      <p:ext uri="{BB962C8B-B14F-4D97-AF65-F5344CB8AC3E}">
        <p14:creationId xmlns:p14="http://schemas.microsoft.com/office/powerpoint/2010/main" val="12811630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b="1" i="0" noProof="0" dirty="0">
                <a:solidFill>
                  <a:srgbClr val="595959"/>
                </a:solidFill>
                <a:latin typeface="Comic Sans MS" pitchFamily="66" charset="0"/>
              </a:rPr>
              <a:t>Note pour l’enseignant(e)</a:t>
            </a: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i="0" noProof="0" dirty="0">
                <a:latin typeface="Comic Sans MS" pitchFamily="66" charset="0"/>
              </a:rPr>
              <a:t>L’enseignant</a:t>
            </a:r>
            <a:r>
              <a:rPr lang="fr-FR" i="0" baseline="0" noProof="0" dirty="0">
                <a:latin typeface="Comic Sans MS" pitchFamily="66" charset="0"/>
              </a:rPr>
              <a:t>(e) dit : </a:t>
            </a:r>
            <a:r>
              <a:rPr lang="fr-FR" b="1" i="0" baseline="0" noProof="0" dirty="0">
                <a:latin typeface="Comic Sans MS" pitchFamily="66" charset="0"/>
              </a:rPr>
              <a:t>« </a:t>
            </a:r>
            <a:r>
              <a:rPr lang="fr-FR" sz="1200" b="1" i="0" dirty="0">
                <a:effectLst/>
                <a:highlight>
                  <a:srgbClr val="00FFFF"/>
                </a:highlight>
                <a:latin typeface="Comic Sans MS" pitchFamily="66" charset="0"/>
                <a:ea typeface="Calibri" panose="020F0502020204030204" pitchFamily="34" charset="0"/>
                <a:cs typeface="Calibri" panose="020F0502020204030204" pitchFamily="34" charset="0"/>
              </a:rPr>
              <a:t>Indiquez</a:t>
            </a:r>
            <a:r>
              <a:rPr lang="fr-FR" sz="1200" b="1" i="0" baseline="0" dirty="0">
                <a:effectLst/>
                <a:highlight>
                  <a:srgbClr val="00FFFF"/>
                </a:highlight>
                <a:latin typeface="Comic Sans MS" pitchFamily="66" charset="0"/>
                <a:ea typeface="Calibri" panose="020F0502020204030204" pitchFamily="34" charset="0"/>
                <a:cs typeface="Calibri" panose="020F0502020204030204" pitchFamily="34" charset="0"/>
              </a:rPr>
              <a:t> si l’égalité est vraie ou fausse.</a:t>
            </a:r>
            <a:r>
              <a:rPr lang="fr-FR" b="1" i="0" baseline="0" noProof="0" dirty="0">
                <a:latin typeface="Comic Sans MS" pitchFamily="66" charset="0"/>
              </a:rPr>
              <a:t> »</a:t>
            </a: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endParaRPr lang="fr-FR" b="1" i="0" baseline="0" noProof="0" dirty="0">
              <a:latin typeface="Comic Sans MS" pitchFamily="66" charset="0"/>
            </a:endParaRPr>
          </a:p>
          <a:p>
            <a:pPr marL="22860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i="0" u="none" strike="noStrike" cap="none" noProof="0" dirty="0">
                <a:solidFill>
                  <a:schemeClr val="dk1"/>
                </a:solidFill>
                <a:latin typeface="Comic Sans MS" pitchFamily="66" charset="0"/>
                <a:ea typeface="Calibri"/>
                <a:cs typeface="Calibri"/>
                <a:sym typeface="Calibri"/>
              </a:rPr>
              <a:t>Donnez </a:t>
            </a:r>
            <a:r>
              <a:rPr lang="fr-FR" sz="1200" b="0" i="0" u="none" strike="noStrike" cap="none" baseline="0" noProof="0" dirty="0">
                <a:solidFill>
                  <a:schemeClr val="dk1"/>
                </a:solidFill>
                <a:latin typeface="Comic Sans MS" pitchFamily="66" charset="0"/>
                <a:ea typeface="Calibri"/>
                <a:cs typeface="Calibri"/>
                <a:sym typeface="Calibri"/>
              </a:rPr>
              <a:t>aux élèves </a:t>
            </a:r>
            <a:r>
              <a:rPr lang="fr-FR" sz="1200" b="0" i="0" u="none" strike="noStrike" cap="none" noProof="0" dirty="0">
                <a:solidFill>
                  <a:schemeClr val="dk1"/>
                </a:solidFill>
                <a:latin typeface="Comic Sans MS" pitchFamily="66" charset="0"/>
                <a:ea typeface="Calibri"/>
                <a:cs typeface="Calibri"/>
                <a:sym typeface="Calibri"/>
              </a:rPr>
              <a:t>un peu de temps</a:t>
            </a:r>
            <a:r>
              <a:rPr lang="fr-FR" sz="1200" b="0" i="0" u="none" strike="noStrike" cap="none" baseline="0" noProof="0" dirty="0">
                <a:solidFill>
                  <a:schemeClr val="dk1"/>
                </a:solidFill>
                <a:latin typeface="Comic Sans MS" pitchFamily="66" charset="0"/>
                <a:ea typeface="Calibri"/>
                <a:cs typeface="Calibri"/>
                <a:sym typeface="Calibri"/>
              </a:rPr>
              <a:t> pour répondre.</a:t>
            </a:r>
            <a:r>
              <a:rPr lang="fr-FR" sz="1200" b="0" i="0" u="none" strike="noStrike" cap="none" noProof="0" dirty="0">
                <a:solidFill>
                  <a:schemeClr val="dk1"/>
                </a:solidFill>
                <a:latin typeface="Comic Sans MS" pitchFamily="66" charset="0"/>
                <a:ea typeface="Calibri"/>
                <a:cs typeface="Calibri"/>
                <a:sym typeface="Calibri"/>
              </a:rPr>
              <a:t> </a:t>
            </a:r>
            <a:endParaRPr lang="fr-FR" b="0" i="0" noProof="0" dirty="0">
              <a:solidFill>
                <a:srgbClr val="595959"/>
              </a:solidFill>
              <a:latin typeface="Comic Sans MS" pitchFamily="66" charset="0"/>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latin typeface="Comic Sans MS" pitchFamily="66" charset="0"/>
              </a:rPr>
              <a:t>L'enseignant(e) corrige l'activité d’une manière interactive.</a:t>
            </a:r>
            <a:endParaRPr lang="fr-FR" b="1" i="0" noProof="0" dirty="0">
              <a:solidFill>
                <a:srgbClr val="595959"/>
              </a:solidFill>
              <a:latin typeface="Comic Sans MS" pitchFamily="66"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20</a:t>
            </a:fld>
            <a:endParaRPr lang="en-US" dirty="0">
              <a:latin typeface="Comic Sans MS" panose="030F0702030302020204" pitchFamily="66" charset="0"/>
            </a:endParaRPr>
          </a:p>
        </p:txBody>
      </p:sp>
    </p:spTree>
    <p:extLst>
      <p:ext uri="{BB962C8B-B14F-4D97-AF65-F5344CB8AC3E}">
        <p14:creationId xmlns:p14="http://schemas.microsoft.com/office/powerpoint/2010/main" val="19902061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b="1" i="0" noProof="0" dirty="0">
                    <a:solidFill>
                      <a:srgbClr val="595959"/>
                    </a:solidFill>
                    <a:latin typeface="Comic Sans MS" pitchFamily="66" charset="0"/>
                  </a:rPr>
                  <a:t>Note pour l’enseignant(e)</a:t>
                </a: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i="0" noProof="0" dirty="0">
                    <a:latin typeface="Comic Sans MS" pitchFamily="66" charset="0"/>
                  </a:rPr>
                  <a:t>L’enseignant</a:t>
                </a:r>
                <a:r>
                  <a:rPr lang="fr-FR" i="0" baseline="0" noProof="0" dirty="0">
                    <a:latin typeface="Comic Sans MS" pitchFamily="66" charset="0"/>
                  </a:rPr>
                  <a:t>(e) dit : </a:t>
                </a:r>
                <a:r>
                  <a:rPr lang="fr-FR" b="1" i="0" baseline="0" noProof="0" dirty="0">
                    <a:latin typeface="Comic Sans MS" pitchFamily="66" charset="0"/>
                  </a:rPr>
                  <a:t>« </a:t>
                </a:r>
                <a:r>
                  <a:rPr lang="fr-FR" sz="1200" b="1" i="0" dirty="0">
                    <a:effectLst/>
                    <a:highlight>
                      <a:srgbClr val="00FFFF"/>
                    </a:highlight>
                    <a:latin typeface="Comic Sans MS" pitchFamily="66" charset="0"/>
                    <a:ea typeface="Calibri" panose="020F0502020204030204" pitchFamily="34" charset="0"/>
                    <a:cs typeface="Calibri" panose="020F0502020204030204" pitchFamily="34" charset="0"/>
                  </a:rPr>
                  <a:t>Choisissez</a:t>
                </a:r>
                <a:r>
                  <a:rPr lang="fr-FR" sz="1200" b="1" i="0" baseline="0" dirty="0">
                    <a:effectLst/>
                    <a:highlight>
                      <a:srgbClr val="00FFFF"/>
                    </a:highlight>
                    <a:latin typeface="Comic Sans MS" pitchFamily="66" charset="0"/>
                    <a:ea typeface="Calibri" panose="020F0502020204030204" pitchFamily="34" charset="0"/>
                    <a:cs typeface="Calibri" panose="020F0502020204030204" pitchFamily="34" charset="0"/>
                  </a:rPr>
                  <a:t> la bonne réponse.</a:t>
                </a:r>
                <a:r>
                  <a:rPr lang="fr-FR" b="1" i="0" baseline="0" noProof="0" dirty="0">
                    <a:latin typeface="Comic Sans MS" pitchFamily="66" charset="0"/>
                  </a:rPr>
                  <a:t> »</a:t>
                </a: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endParaRPr lang="fr-FR" b="1" i="0" baseline="0" noProof="0" dirty="0">
                  <a:latin typeface="Comic Sans MS" pitchFamily="66" charset="0"/>
                </a:endParaRPr>
              </a:p>
              <a:p>
                <a:pPr marL="22860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i="0" u="none" strike="noStrike" cap="none" noProof="0" dirty="0">
                    <a:solidFill>
                      <a:schemeClr val="dk1"/>
                    </a:solidFill>
                    <a:latin typeface="Comic Sans MS" pitchFamily="66" charset="0"/>
                    <a:ea typeface="Calibri"/>
                    <a:cs typeface="Calibri"/>
                    <a:sym typeface="Calibri"/>
                  </a:rPr>
                  <a:t>Donnez </a:t>
                </a:r>
                <a:r>
                  <a:rPr lang="fr-FR" sz="1200" b="0" i="0" u="none" strike="noStrike" cap="none" baseline="0" noProof="0" dirty="0">
                    <a:solidFill>
                      <a:schemeClr val="dk1"/>
                    </a:solidFill>
                    <a:latin typeface="Comic Sans MS" pitchFamily="66" charset="0"/>
                    <a:ea typeface="Calibri"/>
                    <a:cs typeface="Calibri"/>
                    <a:sym typeface="Calibri"/>
                  </a:rPr>
                  <a:t>aux élèves </a:t>
                </a:r>
                <a:r>
                  <a:rPr lang="fr-FR" sz="1200" b="0" i="0" u="none" strike="noStrike" cap="none" noProof="0" dirty="0">
                    <a:solidFill>
                      <a:schemeClr val="dk1"/>
                    </a:solidFill>
                    <a:latin typeface="Comic Sans MS" pitchFamily="66" charset="0"/>
                    <a:ea typeface="Calibri"/>
                    <a:cs typeface="Calibri"/>
                    <a:sym typeface="Calibri"/>
                  </a:rPr>
                  <a:t>un peu de temps</a:t>
                </a:r>
                <a:r>
                  <a:rPr lang="fr-FR" sz="1200" b="0" i="0" u="none" strike="noStrike" cap="none" baseline="0" noProof="0" dirty="0">
                    <a:solidFill>
                      <a:schemeClr val="dk1"/>
                    </a:solidFill>
                    <a:latin typeface="Comic Sans MS" pitchFamily="66" charset="0"/>
                    <a:ea typeface="Calibri"/>
                    <a:cs typeface="Calibri"/>
                    <a:sym typeface="Calibri"/>
                  </a:rPr>
                  <a:t> pour répondre.</a:t>
                </a:r>
                <a:r>
                  <a:rPr lang="fr-FR" sz="1200" b="0" i="0" u="none" strike="noStrike" cap="none" noProof="0" dirty="0">
                    <a:solidFill>
                      <a:schemeClr val="dk1"/>
                    </a:solidFill>
                    <a:latin typeface="Comic Sans MS" pitchFamily="66" charset="0"/>
                    <a:ea typeface="Calibri"/>
                    <a:cs typeface="Calibri"/>
                    <a:sym typeface="Calibri"/>
                  </a:rPr>
                  <a:t> </a:t>
                </a:r>
                <a:endParaRPr lang="fr-FR" b="0" i="0" noProof="0" dirty="0">
                  <a:solidFill>
                    <a:srgbClr val="595959"/>
                  </a:solidFill>
                  <a:latin typeface="Comic Sans MS" pitchFamily="66" charset="0"/>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latin typeface="Comic Sans MS" pitchFamily="66" charset="0"/>
                  </a:rPr>
                  <a:t>L'enseignant(e) corrige l'activité d’une manière interactive.</a:t>
                </a:r>
                <a:endParaRPr lang="fr-FR" b="1" i="0" noProof="0" dirty="0">
                  <a:solidFill>
                    <a:srgbClr val="595959"/>
                  </a:solidFill>
                  <a:latin typeface="Comic Sans MS" pitchFamily="66" charset="0"/>
                </a:endParaRPr>
              </a:p>
              <a:p>
                <a:pPr marL="228600" marR="0" indent="0">
                  <a:lnSpc>
                    <a:spcPct val="107000"/>
                  </a:lnSpc>
                  <a:spcBef>
                    <a:spcPts val="0"/>
                  </a:spcBef>
                  <a:spcAft>
                    <a:spcPts val="800"/>
                  </a:spcAft>
                </a:pPr>
                <a:endParaRPr lang="fr-FR" sz="1200" b="1" i="0" noProof="0" dirty="0">
                  <a:effectLst/>
                  <a:latin typeface="Comic Sans MS" pitchFamily="66"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r>
                  <a:rPr lang="en-US" sz="1200" b="1" u="sng" dirty="0"/>
                  <a:t>Teaching suggestions:</a:t>
                </a:r>
                <a:endParaRPr lang="en-US" sz="1200" b="1" u="sng" dirty="0">
                  <a:latin typeface="Calibri"/>
                  <a:cs typeface="Calibri"/>
                </a:endParaRPr>
              </a:p>
              <a:p>
                <a:r>
                  <a:rPr lang="en-US" sz="1200" b="0" u="none" dirty="0">
                    <a:latin typeface="Calibri"/>
                    <a:ea typeface="Calibri" panose="020F0502020204030204" pitchFamily="34" charset="0"/>
                    <a:cs typeface="Calibri"/>
                  </a:rPr>
                  <a:t>Teacher says:</a:t>
                </a:r>
              </a:p>
              <a:p>
                <a:pPr marL="457200" lvl="1">
                  <a:buSzPts val="6000"/>
                  <a:buFont typeface="Comic Sans MS"/>
                </a:pPr>
                <a:r>
                  <a:rPr lang="en-GB" sz="1800" b="1" dirty="0">
                    <a:solidFill>
                      <a:schemeClr val="bg1"/>
                    </a:solidFill>
                    <a:latin typeface="Comic Sans MS"/>
                    <a:sym typeface="Comic Sans MS"/>
                  </a:rPr>
                  <a:t>Indicate whether the word problem is solved correctly or not</a:t>
                </a:r>
                <a:endParaRPr lang="en-GB" sz="1800" dirty="0">
                  <a:sym typeface="Comic Sans MS"/>
                </a:endParaRPr>
              </a:p>
              <a:p>
                <a:pPr marL="168275" marR="0">
                  <a:lnSpc>
                    <a:spcPct val="150000"/>
                  </a:lnSpc>
                  <a:spcBef>
                    <a:spcPts val="0"/>
                  </a:spcBef>
                  <a:spcAft>
                    <a:spcPts val="800"/>
                  </a:spcAft>
                </a:pPr>
                <a:r>
                  <a:rPr lang="en-US" sz="1800" b="1" dirty="0">
                    <a:solidFill>
                      <a:schemeClr val="accent1">
                        <a:lumMod val="50000"/>
                      </a:schemeClr>
                    </a:solidFill>
                    <a:effectLst/>
                    <a:latin typeface="+mj-lt"/>
                    <a:ea typeface="Calibri" panose="020F0502020204030204" pitchFamily="34" charset="0"/>
                    <a:cs typeface="Arial" panose="020B0604020202020204" pitchFamily="34" charset="0"/>
                  </a:rPr>
                  <a:t>Adam had 75 marbles. He lost  </a:t>
                </a:r>
                <a:r>
                  <a:rPr lang="en-US" sz="1800" b="1" i="0">
                    <a:solidFill>
                      <a:schemeClr val="accent1">
                        <a:lumMod val="50000"/>
                      </a:schemeClr>
                    </a:solidFill>
                    <a:latin typeface="+mn-lt"/>
                  </a:rPr>
                  <a:t>"12</a:t>
                </a:r>
                <a:r>
                  <a:rPr lang="en-US" sz="1800" b="1" i="0">
                    <a:solidFill>
                      <a:schemeClr val="accent1">
                        <a:lumMod val="50000"/>
                      </a:schemeClr>
                    </a:solidFill>
                    <a:latin typeface="Cambria Math" panose="02040503050406030204" pitchFamily="18" charset="0"/>
                  </a:rPr>
                  <a:t>" /</a:t>
                </a:r>
                <a:r>
                  <a:rPr lang="en-US" sz="1800" b="1" i="0">
                    <a:solidFill>
                      <a:schemeClr val="accent1">
                        <a:lumMod val="50000"/>
                      </a:schemeClr>
                    </a:solidFill>
                    <a:latin typeface="+mn-lt"/>
                  </a:rPr>
                  <a:t>"25</a:t>
                </a:r>
                <a:r>
                  <a:rPr lang="en-US" sz="1800" b="1" i="0">
                    <a:solidFill>
                      <a:schemeClr val="accent1">
                        <a:lumMod val="50000"/>
                      </a:schemeClr>
                    </a:solidFill>
                    <a:latin typeface="Cambria Math" panose="02040503050406030204" pitchFamily="18" charset="0"/>
                  </a:rPr>
                  <a:t>" </a:t>
                </a:r>
                <a:r>
                  <a:rPr lang="en-US" sz="1800" b="1" dirty="0">
                    <a:solidFill>
                      <a:schemeClr val="accent1">
                        <a:lumMod val="50000"/>
                      </a:schemeClr>
                    </a:solidFill>
                    <a:latin typeface="+mn-lt"/>
                  </a:rPr>
                  <a:t> of his marbles.</a:t>
                </a:r>
              </a:p>
              <a:p>
                <a:pPr marL="168275" marR="0">
                  <a:lnSpc>
                    <a:spcPct val="150000"/>
                  </a:lnSpc>
                  <a:spcBef>
                    <a:spcPts val="0"/>
                  </a:spcBef>
                  <a:spcAft>
                    <a:spcPts val="800"/>
                  </a:spcAft>
                </a:pPr>
                <a:r>
                  <a:rPr lang="en-US" sz="1800" b="1" dirty="0">
                    <a:solidFill>
                      <a:schemeClr val="accent1">
                        <a:lumMod val="50000"/>
                      </a:schemeClr>
                    </a:solidFill>
                    <a:effectLst/>
                    <a:latin typeface="+mn-lt"/>
                    <a:ea typeface="Calibri" panose="020F0502020204030204" pitchFamily="34" charset="0"/>
                    <a:cs typeface="Arial" panose="020B0604020202020204" pitchFamily="34" charset="0"/>
                  </a:rPr>
                  <a:t>He had 36 marbles left.</a:t>
                </a:r>
                <a:endParaRPr lang="en-US" sz="1800" b="1" dirty="0">
                  <a:solidFill>
                    <a:schemeClr val="accent1">
                      <a:lumMod val="50000"/>
                    </a:schemeClr>
                  </a:solidFill>
                  <a:effectLst/>
                  <a:latin typeface="+mj-lt"/>
                  <a:ea typeface="Calibri" panose="020F0502020204030204" pitchFamily="34" charset="0"/>
                  <a:cs typeface="Arial" panose="020B0604020202020204" pitchFamily="34" charset="0"/>
                </a:endParaRPr>
              </a:p>
              <a:p>
                <a:pPr marL="0" marR="0" indent="457200">
                  <a:lnSpc>
                    <a:spcPct val="107000"/>
                  </a:lnSpc>
                  <a:spcBef>
                    <a:spcPts val="0"/>
                  </a:spcBef>
                  <a:spcAft>
                    <a:spcPts val="800"/>
                  </a:spcAft>
                </a:pPr>
                <a:endPar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endParaRPr>
              </a:p>
              <a:p>
                <a:pPr marL="457200" lvl="1">
                  <a:buSzPts val="6000"/>
                </a:pPr>
                <a:r>
                  <a:rPr lang="en-US" sz="1800" b="0" i="0" dirty="0">
                    <a:latin typeface="Calibri" panose="020F0502020204030204" pitchFamily="34" charset="0"/>
                    <a:cs typeface="Calibri" panose="020F0502020204030204" pitchFamily="34" charset="0"/>
                  </a:rPr>
                  <a:t>Note for the teacher: </a:t>
                </a:r>
                <a:r>
                  <a:rPr lang="en-US" sz="1800" dirty="0">
                    <a:latin typeface="Calibri" panose="020F0502020204030204" pitchFamily="34" charset="0"/>
                    <a:cs typeface="Calibri" panose="020F0502020204030204" pitchFamily="34" charset="0"/>
                  </a:rPr>
                  <a:t>Give students </a:t>
                </a:r>
                <a:r>
                  <a:rPr lang="en-US" sz="1800" b="0" u="none" dirty="0">
                    <a:solidFill>
                      <a:schemeClr val="bg1"/>
                    </a:solidFill>
                    <a:effectLst/>
                    <a:latin typeface="Comic Sans MS"/>
                    <a:cs typeface="Calibri" panose="020F0502020204030204" pitchFamily="34" charset="0"/>
                    <a:sym typeface="Comic Sans MS"/>
                  </a:rPr>
                  <a:t>some time to complete </a:t>
                </a:r>
                <a:r>
                  <a:rPr lang="en-US" sz="1800" b="0" dirty="0">
                    <a:solidFill>
                      <a:schemeClr val="bg1"/>
                    </a:solidFill>
                    <a:effectLst/>
                    <a:latin typeface="Comic Sans MS"/>
                    <a:sym typeface="Comic Sans MS"/>
                  </a:rPr>
                  <a:t>the activity.</a:t>
                </a:r>
              </a:p>
              <a:p>
                <a:endParaRPr lang="en-US" sz="1800" b="1" u="sng" dirty="0"/>
              </a:p>
              <a:p>
                <a:pPr marL="0" marR="0" indent="45720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21</a:t>
            </a:fld>
            <a:endParaRPr lang="en-US" dirty="0">
              <a:latin typeface="Comic Sans MS" panose="030F0702030302020204" pitchFamily="66" charset="0"/>
            </a:endParaRPr>
          </a:p>
        </p:txBody>
      </p:sp>
    </p:spTree>
    <p:extLst>
      <p:ext uri="{BB962C8B-B14F-4D97-AF65-F5344CB8AC3E}">
        <p14:creationId xmlns:p14="http://schemas.microsoft.com/office/powerpoint/2010/main" val="34218547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b="1" i="0" noProof="0" dirty="0">
                <a:solidFill>
                  <a:srgbClr val="595959"/>
                </a:solidFill>
                <a:latin typeface="Comic Sans MS" pitchFamily="66" charset="0"/>
              </a:rPr>
              <a:t>Note pour l’enseignant(e)</a:t>
            </a: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i="0" noProof="0" dirty="0">
                <a:latin typeface="Comic Sans MS" pitchFamily="66" charset="0"/>
              </a:rPr>
              <a:t>L’enseignant</a:t>
            </a:r>
            <a:r>
              <a:rPr lang="fr-FR" i="0" baseline="0" noProof="0" dirty="0">
                <a:latin typeface="Comic Sans MS" pitchFamily="66" charset="0"/>
              </a:rPr>
              <a:t>(e) dit : </a:t>
            </a:r>
            <a:r>
              <a:rPr lang="fr-FR" b="1" i="0" baseline="0" noProof="0" dirty="0">
                <a:latin typeface="Comic Sans MS" pitchFamily="66" charset="0"/>
              </a:rPr>
              <a:t>« </a:t>
            </a:r>
            <a:r>
              <a:rPr lang="fr-FR" sz="1200" b="1" i="0" dirty="0">
                <a:effectLst/>
                <a:highlight>
                  <a:srgbClr val="00FFFF"/>
                </a:highlight>
                <a:latin typeface="Comic Sans MS" pitchFamily="66" charset="0"/>
                <a:ea typeface="Calibri" panose="020F0502020204030204" pitchFamily="34" charset="0"/>
                <a:cs typeface="Calibri" panose="020F0502020204030204" pitchFamily="34" charset="0"/>
              </a:rPr>
              <a:t>Choisissez</a:t>
            </a:r>
            <a:r>
              <a:rPr lang="fr-FR" sz="1200" b="1" i="0" baseline="0" dirty="0">
                <a:effectLst/>
                <a:highlight>
                  <a:srgbClr val="00FFFF"/>
                </a:highlight>
                <a:latin typeface="Comic Sans MS" pitchFamily="66" charset="0"/>
                <a:ea typeface="Calibri" panose="020F0502020204030204" pitchFamily="34" charset="0"/>
                <a:cs typeface="Calibri" panose="020F0502020204030204" pitchFamily="34" charset="0"/>
              </a:rPr>
              <a:t> la bonne réponse.</a:t>
            </a:r>
            <a:r>
              <a:rPr lang="fr-FR" b="1" i="0" baseline="0" noProof="0" dirty="0">
                <a:latin typeface="Comic Sans MS" pitchFamily="66" charset="0"/>
              </a:rPr>
              <a:t> »</a:t>
            </a: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endParaRPr lang="fr-FR" b="1" i="0" baseline="0" noProof="0" dirty="0">
              <a:latin typeface="Comic Sans MS" pitchFamily="66" charset="0"/>
            </a:endParaRPr>
          </a:p>
          <a:p>
            <a:pPr marL="22860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i="0" u="none" strike="noStrike" cap="none" noProof="0" dirty="0">
                <a:solidFill>
                  <a:schemeClr val="dk1"/>
                </a:solidFill>
                <a:latin typeface="Comic Sans MS" pitchFamily="66" charset="0"/>
                <a:ea typeface="Calibri"/>
                <a:cs typeface="Calibri"/>
                <a:sym typeface="Calibri"/>
              </a:rPr>
              <a:t>Donnez </a:t>
            </a:r>
            <a:r>
              <a:rPr lang="fr-FR" sz="1200" b="0" i="0" u="none" strike="noStrike" cap="none" baseline="0" noProof="0" dirty="0">
                <a:solidFill>
                  <a:schemeClr val="dk1"/>
                </a:solidFill>
                <a:latin typeface="Comic Sans MS" pitchFamily="66" charset="0"/>
                <a:ea typeface="Calibri"/>
                <a:cs typeface="Calibri"/>
                <a:sym typeface="Calibri"/>
              </a:rPr>
              <a:t>aux élèves </a:t>
            </a:r>
            <a:r>
              <a:rPr lang="fr-FR" sz="1200" b="0" i="0" u="none" strike="noStrike" cap="none" noProof="0" dirty="0">
                <a:solidFill>
                  <a:schemeClr val="dk1"/>
                </a:solidFill>
                <a:latin typeface="Comic Sans MS" pitchFamily="66" charset="0"/>
                <a:ea typeface="Calibri"/>
                <a:cs typeface="Calibri"/>
                <a:sym typeface="Calibri"/>
              </a:rPr>
              <a:t>un peu de temps</a:t>
            </a:r>
            <a:r>
              <a:rPr lang="fr-FR" sz="1200" b="0" i="0" u="none" strike="noStrike" cap="none" baseline="0" noProof="0" dirty="0">
                <a:solidFill>
                  <a:schemeClr val="dk1"/>
                </a:solidFill>
                <a:latin typeface="Comic Sans MS" pitchFamily="66" charset="0"/>
                <a:ea typeface="Calibri"/>
                <a:cs typeface="Calibri"/>
                <a:sym typeface="Calibri"/>
              </a:rPr>
              <a:t> pour répondre.</a:t>
            </a:r>
            <a:r>
              <a:rPr lang="fr-FR" sz="1200" b="0" i="0" u="none" strike="noStrike" cap="none" noProof="0" dirty="0">
                <a:solidFill>
                  <a:schemeClr val="dk1"/>
                </a:solidFill>
                <a:latin typeface="Comic Sans MS" pitchFamily="66" charset="0"/>
                <a:ea typeface="Calibri"/>
                <a:cs typeface="Calibri"/>
                <a:sym typeface="Calibri"/>
              </a:rPr>
              <a:t> </a:t>
            </a:r>
            <a:endParaRPr lang="fr-FR" b="0" i="0" noProof="0" dirty="0">
              <a:solidFill>
                <a:srgbClr val="595959"/>
              </a:solidFill>
              <a:latin typeface="Comic Sans MS" pitchFamily="66" charset="0"/>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latin typeface="Comic Sans MS" pitchFamily="66" charset="0"/>
              </a:rPr>
              <a:t>L'enseignant(e) corrige l'activité d’une manière interactive.</a:t>
            </a:r>
            <a:endParaRPr lang="fr-FR" b="1" i="0" noProof="0" dirty="0">
              <a:solidFill>
                <a:srgbClr val="595959"/>
              </a:solidFill>
              <a:latin typeface="Comic Sans MS" pitchFamily="66" charset="0"/>
            </a:endParaRPr>
          </a:p>
          <a:p>
            <a:pPr marL="228600" marR="0" indent="0">
              <a:lnSpc>
                <a:spcPct val="107000"/>
              </a:lnSpc>
              <a:spcBef>
                <a:spcPts val="0"/>
              </a:spcBef>
              <a:spcAft>
                <a:spcPts val="800"/>
              </a:spcAft>
            </a:pPr>
            <a:endParaRPr lang="fr-FR" sz="1200" b="1" i="0" noProof="0" dirty="0">
              <a:effectLst/>
              <a:latin typeface="Comic Sans MS" pitchFamily="66"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22</a:t>
            </a:fld>
            <a:endParaRPr lang="en-US" dirty="0">
              <a:latin typeface="Comic Sans MS" panose="030F0702030302020204" pitchFamily="66" charset="0"/>
            </a:endParaRPr>
          </a:p>
        </p:txBody>
      </p:sp>
    </p:spTree>
    <p:extLst>
      <p:ext uri="{BB962C8B-B14F-4D97-AF65-F5344CB8AC3E}">
        <p14:creationId xmlns:p14="http://schemas.microsoft.com/office/powerpoint/2010/main" val="22902525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b="1" i="0" noProof="0" dirty="0">
                <a:solidFill>
                  <a:srgbClr val="595959"/>
                </a:solidFill>
                <a:latin typeface="Comic Sans MS" pitchFamily="66" charset="0"/>
              </a:rPr>
              <a:t>Note pour l’enseignant(e)</a:t>
            </a: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i="0" noProof="0" dirty="0">
                <a:latin typeface="Comic Sans MS" pitchFamily="66" charset="0"/>
              </a:rPr>
              <a:t>L’enseignant</a:t>
            </a:r>
            <a:r>
              <a:rPr lang="fr-FR" i="0" baseline="0" noProof="0" dirty="0">
                <a:latin typeface="Comic Sans MS" pitchFamily="66" charset="0"/>
              </a:rPr>
              <a:t>(e) dit : </a:t>
            </a:r>
            <a:r>
              <a:rPr lang="fr-FR" b="1" i="0" baseline="0" noProof="0" dirty="0">
                <a:latin typeface="Comic Sans MS" pitchFamily="66" charset="0"/>
              </a:rPr>
              <a:t>« </a:t>
            </a:r>
            <a:r>
              <a:rPr lang="fr-FR" sz="1200" b="1" i="0" dirty="0">
                <a:effectLst/>
                <a:highlight>
                  <a:srgbClr val="00FFFF"/>
                </a:highlight>
                <a:latin typeface="Comic Sans MS" pitchFamily="66" charset="0"/>
                <a:ea typeface="Calibri" panose="020F0502020204030204" pitchFamily="34" charset="0"/>
                <a:cs typeface="Calibri" panose="020F0502020204030204" pitchFamily="34" charset="0"/>
              </a:rPr>
              <a:t>Choisissez</a:t>
            </a:r>
            <a:r>
              <a:rPr lang="fr-FR" sz="1200" b="1" i="0" baseline="0" dirty="0">
                <a:effectLst/>
                <a:highlight>
                  <a:srgbClr val="00FFFF"/>
                </a:highlight>
                <a:latin typeface="Comic Sans MS" pitchFamily="66" charset="0"/>
                <a:ea typeface="Calibri" panose="020F0502020204030204" pitchFamily="34" charset="0"/>
                <a:cs typeface="Calibri" panose="020F0502020204030204" pitchFamily="34" charset="0"/>
              </a:rPr>
              <a:t> la bonne réponse.</a:t>
            </a:r>
            <a:r>
              <a:rPr lang="fr-FR" b="1" i="0" baseline="0" noProof="0" dirty="0">
                <a:latin typeface="Comic Sans MS" pitchFamily="66" charset="0"/>
              </a:rPr>
              <a:t> »</a:t>
            </a: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endParaRPr lang="fr-FR" b="1" i="0" baseline="0" noProof="0" dirty="0">
              <a:latin typeface="Comic Sans MS" pitchFamily="66" charset="0"/>
            </a:endParaRPr>
          </a:p>
          <a:p>
            <a:pPr marL="22860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i="0" u="none" strike="noStrike" cap="none" noProof="0" dirty="0">
                <a:solidFill>
                  <a:schemeClr val="dk1"/>
                </a:solidFill>
                <a:latin typeface="Comic Sans MS" pitchFamily="66" charset="0"/>
                <a:ea typeface="Calibri"/>
                <a:cs typeface="Calibri"/>
                <a:sym typeface="Calibri"/>
              </a:rPr>
              <a:t>Donnez </a:t>
            </a:r>
            <a:r>
              <a:rPr lang="fr-FR" sz="1200" b="0" i="0" u="none" strike="noStrike" cap="none" baseline="0" noProof="0" dirty="0">
                <a:solidFill>
                  <a:schemeClr val="dk1"/>
                </a:solidFill>
                <a:latin typeface="Comic Sans MS" pitchFamily="66" charset="0"/>
                <a:ea typeface="Calibri"/>
                <a:cs typeface="Calibri"/>
                <a:sym typeface="Calibri"/>
              </a:rPr>
              <a:t>aux élèves </a:t>
            </a:r>
            <a:r>
              <a:rPr lang="fr-FR" sz="1200" b="0" i="0" u="none" strike="noStrike" cap="none" noProof="0" dirty="0">
                <a:solidFill>
                  <a:schemeClr val="dk1"/>
                </a:solidFill>
                <a:latin typeface="Comic Sans MS" pitchFamily="66" charset="0"/>
                <a:ea typeface="Calibri"/>
                <a:cs typeface="Calibri"/>
                <a:sym typeface="Calibri"/>
              </a:rPr>
              <a:t>un peu de temps</a:t>
            </a:r>
            <a:r>
              <a:rPr lang="fr-FR" sz="1200" b="0" i="0" u="none" strike="noStrike" cap="none" baseline="0" noProof="0" dirty="0">
                <a:solidFill>
                  <a:schemeClr val="dk1"/>
                </a:solidFill>
                <a:latin typeface="Comic Sans MS" pitchFamily="66" charset="0"/>
                <a:ea typeface="Calibri"/>
                <a:cs typeface="Calibri"/>
                <a:sym typeface="Calibri"/>
              </a:rPr>
              <a:t> pour répondre.</a:t>
            </a:r>
            <a:r>
              <a:rPr lang="fr-FR" sz="1200" b="0" i="0" u="none" strike="noStrike" cap="none" noProof="0" dirty="0">
                <a:solidFill>
                  <a:schemeClr val="dk1"/>
                </a:solidFill>
                <a:latin typeface="Comic Sans MS" pitchFamily="66" charset="0"/>
                <a:ea typeface="Calibri"/>
                <a:cs typeface="Calibri"/>
                <a:sym typeface="Calibri"/>
              </a:rPr>
              <a:t> </a:t>
            </a:r>
            <a:endParaRPr lang="fr-FR" b="0" i="0" noProof="0" dirty="0">
              <a:solidFill>
                <a:srgbClr val="595959"/>
              </a:solidFill>
              <a:latin typeface="Comic Sans MS" pitchFamily="66" charset="0"/>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latin typeface="Comic Sans MS" pitchFamily="66" charset="0"/>
              </a:rPr>
              <a:t>L'enseignant(e) corrige l'activité d’une manière interactive.</a:t>
            </a:r>
            <a:endParaRPr lang="fr-FR" b="1" i="0" noProof="0" dirty="0">
              <a:solidFill>
                <a:srgbClr val="595959"/>
              </a:solidFill>
              <a:latin typeface="Comic Sans MS" pitchFamily="66" charset="0"/>
            </a:endParaRPr>
          </a:p>
          <a:p>
            <a:pPr marL="228600" marR="0" indent="0">
              <a:lnSpc>
                <a:spcPct val="107000"/>
              </a:lnSpc>
              <a:spcBef>
                <a:spcPts val="0"/>
              </a:spcBef>
              <a:spcAft>
                <a:spcPts val="800"/>
              </a:spcAft>
            </a:pPr>
            <a:endParaRPr lang="fr-FR" sz="1200" b="1" i="0" noProof="0" dirty="0">
              <a:effectLst/>
              <a:latin typeface="Comic Sans MS" pitchFamily="66"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endParaRPr lang="en-US" sz="1200" b="1" noProof="0" dirty="0">
              <a:effectLst/>
              <a:latin typeface="Times New Roman" panose="02020603050405020304" pitchFamily="18"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23</a:t>
            </a:fld>
            <a:endParaRPr lang="en-US" dirty="0">
              <a:latin typeface="Comic Sans MS" panose="030F0702030302020204" pitchFamily="66" charset="0"/>
            </a:endParaRPr>
          </a:p>
        </p:txBody>
      </p:sp>
    </p:spTree>
    <p:extLst>
      <p:ext uri="{BB962C8B-B14F-4D97-AF65-F5344CB8AC3E}">
        <p14:creationId xmlns:p14="http://schemas.microsoft.com/office/powerpoint/2010/main" val="4260526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b="1" i="0" noProof="0" dirty="0">
                <a:solidFill>
                  <a:srgbClr val="595959"/>
                </a:solidFill>
                <a:latin typeface="Comic Sans MS" pitchFamily="66" charset="0"/>
              </a:rPr>
              <a:t>Note pour l’enseignant(e)</a:t>
            </a: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i="0" noProof="0" dirty="0">
                <a:latin typeface="Comic Sans MS" pitchFamily="66" charset="0"/>
              </a:rPr>
              <a:t>L’enseignant</a:t>
            </a:r>
            <a:r>
              <a:rPr lang="fr-FR" i="0" baseline="0" noProof="0" dirty="0">
                <a:latin typeface="Comic Sans MS" pitchFamily="66" charset="0"/>
              </a:rPr>
              <a:t>(e) dit : </a:t>
            </a:r>
            <a:r>
              <a:rPr lang="fr-FR" b="1" i="0" baseline="0" noProof="0" dirty="0">
                <a:latin typeface="Comic Sans MS" pitchFamily="66" charset="0"/>
              </a:rPr>
              <a:t>« </a:t>
            </a:r>
            <a:r>
              <a:rPr lang="fr-FR" sz="1200" b="1" i="0" dirty="0">
                <a:effectLst/>
                <a:highlight>
                  <a:srgbClr val="00FFFF"/>
                </a:highlight>
                <a:latin typeface="Comic Sans MS" pitchFamily="66" charset="0"/>
                <a:ea typeface="Calibri" panose="020F0502020204030204" pitchFamily="34" charset="0"/>
                <a:cs typeface="Calibri" panose="020F0502020204030204" pitchFamily="34" charset="0"/>
              </a:rPr>
              <a:t>Choisissez</a:t>
            </a:r>
            <a:r>
              <a:rPr lang="fr-FR" sz="1200" b="1" i="0" baseline="0" dirty="0">
                <a:effectLst/>
                <a:highlight>
                  <a:srgbClr val="00FFFF"/>
                </a:highlight>
                <a:latin typeface="Comic Sans MS" pitchFamily="66" charset="0"/>
                <a:ea typeface="Calibri" panose="020F0502020204030204" pitchFamily="34" charset="0"/>
                <a:cs typeface="Calibri" panose="020F0502020204030204" pitchFamily="34" charset="0"/>
              </a:rPr>
              <a:t> la bonne réponse.</a:t>
            </a:r>
            <a:r>
              <a:rPr lang="fr-FR" b="1" i="0" baseline="0" noProof="0" dirty="0">
                <a:latin typeface="Comic Sans MS" pitchFamily="66" charset="0"/>
              </a:rPr>
              <a:t> »</a:t>
            </a: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endParaRPr lang="fr-FR" b="1" i="0" baseline="0" noProof="0" dirty="0">
              <a:latin typeface="Comic Sans MS" pitchFamily="66" charset="0"/>
            </a:endParaRPr>
          </a:p>
          <a:p>
            <a:pPr marL="22860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i="0" u="none" strike="noStrike" cap="none" noProof="0" dirty="0">
                <a:solidFill>
                  <a:schemeClr val="dk1"/>
                </a:solidFill>
                <a:latin typeface="Comic Sans MS" pitchFamily="66" charset="0"/>
                <a:ea typeface="Calibri"/>
                <a:cs typeface="Calibri"/>
                <a:sym typeface="Calibri"/>
              </a:rPr>
              <a:t>Donnez </a:t>
            </a:r>
            <a:r>
              <a:rPr lang="fr-FR" sz="1200" b="0" i="0" u="none" strike="noStrike" cap="none" baseline="0" noProof="0" dirty="0">
                <a:solidFill>
                  <a:schemeClr val="dk1"/>
                </a:solidFill>
                <a:latin typeface="Comic Sans MS" pitchFamily="66" charset="0"/>
                <a:ea typeface="Calibri"/>
                <a:cs typeface="Calibri"/>
                <a:sym typeface="Calibri"/>
              </a:rPr>
              <a:t>aux élèves </a:t>
            </a:r>
            <a:r>
              <a:rPr lang="fr-FR" sz="1200" b="0" i="0" u="none" strike="noStrike" cap="none" noProof="0" dirty="0">
                <a:solidFill>
                  <a:schemeClr val="dk1"/>
                </a:solidFill>
                <a:latin typeface="Comic Sans MS" pitchFamily="66" charset="0"/>
                <a:ea typeface="Calibri"/>
                <a:cs typeface="Calibri"/>
                <a:sym typeface="Calibri"/>
              </a:rPr>
              <a:t>un peu de temps</a:t>
            </a:r>
            <a:r>
              <a:rPr lang="fr-FR" sz="1200" b="0" i="0" u="none" strike="noStrike" cap="none" baseline="0" noProof="0" dirty="0">
                <a:solidFill>
                  <a:schemeClr val="dk1"/>
                </a:solidFill>
                <a:latin typeface="Comic Sans MS" pitchFamily="66" charset="0"/>
                <a:ea typeface="Calibri"/>
                <a:cs typeface="Calibri"/>
                <a:sym typeface="Calibri"/>
              </a:rPr>
              <a:t> pour répondre.</a:t>
            </a:r>
            <a:r>
              <a:rPr lang="fr-FR" sz="1200" b="0" i="0" u="none" strike="noStrike" cap="none" noProof="0" dirty="0">
                <a:solidFill>
                  <a:schemeClr val="dk1"/>
                </a:solidFill>
                <a:latin typeface="Comic Sans MS" pitchFamily="66" charset="0"/>
                <a:ea typeface="Calibri"/>
                <a:cs typeface="Calibri"/>
                <a:sym typeface="Calibri"/>
              </a:rPr>
              <a:t> </a:t>
            </a:r>
            <a:endParaRPr lang="fr-FR" b="0" i="0" noProof="0" dirty="0">
              <a:solidFill>
                <a:srgbClr val="595959"/>
              </a:solidFill>
              <a:latin typeface="Comic Sans MS" pitchFamily="66" charset="0"/>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latin typeface="Comic Sans MS" pitchFamily="66" charset="0"/>
              </a:rPr>
              <a:t>L'enseignant(e) corrige l'activité d’une manière interactive.</a:t>
            </a:r>
            <a:endParaRPr lang="fr-FR" b="1" i="0" noProof="0" dirty="0">
              <a:solidFill>
                <a:srgbClr val="595959"/>
              </a:solidFill>
              <a:latin typeface="Comic Sans MS" pitchFamily="66" charset="0"/>
            </a:endParaRPr>
          </a:p>
          <a:p>
            <a:pPr marL="228600" marR="0" indent="0">
              <a:lnSpc>
                <a:spcPct val="107000"/>
              </a:lnSpc>
              <a:spcBef>
                <a:spcPts val="0"/>
              </a:spcBef>
              <a:spcAft>
                <a:spcPts val="800"/>
              </a:spcAft>
            </a:pPr>
            <a:endParaRPr lang="fr-FR" sz="1200" b="1" i="0" noProof="0" dirty="0">
              <a:effectLst/>
              <a:latin typeface="Comic Sans MS" pitchFamily="66" charset="0"/>
              <a:ea typeface="Calibri" panose="020F0502020204030204" pitchFamily="34" charset="0"/>
              <a:cs typeface="Arial" panose="020B0604020202020204" pitchFamily="34" charset="0"/>
            </a:endParaRPr>
          </a:p>
          <a:p>
            <a:pPr marL="228600" indent="0"/>
            <a:endParaRPr lang="fr-FR" sz="1800" b="1" u="sng" dirty="0"/>
          </a:p>
          <a:p>
            <a:pPr marL="228600" marR="0" indent="0">
              <a:lnSpc>
                <a:spcPct val="107000"/>
              </a:lnSpc>
              <a:spcBef>
                <a:spcPts val="0"/>
              </a:spcBef>
              <a:spcAft>
                <a:spcPts val="800"/>
              </a:spcAft>
            </a:pP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endParaRPr lang="fr-FR"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24</a:t>
            </a:fld>
            <a:endParaRPr lang="en-US" dirty="0">
              <a:latin typeface="Comic Sans MS" panose="030F0702030302020204" pitchFamily="66" charset="0"/>
            </a:endParaRPr>
          </a:p>
        </p:txBody>
      </p:sp>
    </p:spTree>
    <p:extLst>
      <p:ext uri="{BB962C8B-B14F-4D97-AF65-F5344CB8AC3E}">
        <p14:creationId xmlns:p14="http://schemas.microsoft.com/office/powerpoint/2010/main" val="422594960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b="1" i="0" noProof="0" dirty="0">
                <a:solidFill>
                  <a:srgbClr val="595959"/>
                </a:solidFill>
                <a:latin typeface="Comic Sans MS" pitchFamily="66" charset="0"/>
              </a:rPr>
              <a:t>Note pour l’enseignant(e)</a:t>
            </a: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i="0" noProof="0" dirty="0">
                <a:latin typeface="Comic Sans MS" pitchFamily="66" charset="0"/>
              </a:rPr>
              <a:t>L’enseignant</a:t>
            </a:r>
            <a:r>
              <a:rPr lang="fr-FR" i="0" baseline="0" noProof="0" dirty="0">
                <a:latin typeface="Comic Sans MS" pitchFamily="66" charset="0"/>
              </a:rPr>
              <a:t>(e) dit : </a:t>
            </a:r>
            <a:r>
              <a:rPr lang="fr-FR" b="1" i="0" baseline="0" noProof="0" dirty="0">
                <a:latin typeface="Comic Sans MS" pitchFamily="66" charset="0"/>
              </a:rPr>
              <a:t>« </a:t>
            </a:r>
            <a:r>
              <a:rPr lang="fr-FR" sz="1200" b="1" i="0" dirty="0">
                <a:effectLst/>
                <a:highlight>
                  <a:srgbClr val="00FFFF"/>
                </a:highlight>
                <a:latin typeface="Comic Sans MS" pitchFamily="66" charset="0"/>
                <a:ea typeface="Calibri" panose="020F0502020204030204" pitchFamily="34" charset="0"/>
                <a:cs typeface="Calibri" panose="020F0502020204030204" pitchFamily="34" charset="0"/>
              </a:rPr>
              <a:t>Choisissez</a:t>
            </a:r>
            <a:r>
              <a:rPr lang="fr-FR" sz="1200" b="1" i="0" baseline="0" dirty="0">
                <a:effectLst/>
                <a:highlight>
                  <a:srgbClr val="00FFFF"/>
                </a:highlight>
                <a:latin typeface="Comic Sans MS" pitchFamily="66" charset="0"/>
                <a:ea typeface="Calibri" panose="020F0502020204030204" pitchFamily="34" charset="0"/>
                <a:cs typeface="Calibri" panose="020F0502020204030204" pitchFamily="34" charset="0"/>
              </a:rPr>
              <a:t> la bonne réponse.</a:t>
            </a:r>
            <a:r>
              <a:rPr lang="fr-FR" b="1" i="0" baseline="0" noProof="0" dirty="0">
                <a:latin typeface="Comic Sans MS" pitchFamily="66" charset="0"/>
              </a:rPr>
              <a:t> »</a:t>
            </a: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endParaRPr lang="fr-FR" b="1" i="0" baseline="0" noProof="0" dirty="0">
              <a:latin typeface="Comic Sans MS" pitchFamily="66" charset="0"/>
            </a:endParaRPr>
          </a:p>
          <a:p>
            <a:pPr marL="22860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i="0" u="none" strike="noStrike" cap="none" noProof="0" dirty="0">
                <a:solidFill>
                  <a:schemeClr val="dk1"/>
                </a:solidFill>
                <a:latin typeface="Comic Sans MS" pitchFamily="66" charset="0"/>
                <a:ea typeface="Calibri"/>
                <a:cs typeface="Calibri"/>
                <a:sym typeface="Calibri"/>
              </a:rPr>
              <a:t>Donnez </a:t>
            </a:r>
            <a:r>
              <a:rPr lang="fr-FR" sz="1200" b="0" i="0" u="none" strike="noStrike" cap="none" baseline="0" noProof="0" dirty="0">
                <a:solidFill>
                  <a:schemeClr val="dk1"/>
                </a:solidFill>
                <a:latin typeface="Comic Sans MS" pitchFamily="66" charset="0"/>
                <a:ea typeface="Calibri"/>
                <a:cs typeface="Calibri"/>
                <a:sym typeface="Calibri"/>
              </a:rPr>
              <a:t>aux élèves </a:t>
            </a:r>
            <a:r>
              <a:rPr lang="fr-FR" sz="1200" b="0" i="0" u="none" strike="noStrike" cap="none" noProof="0" dirty="0">
                <a:solidFill>
                  <a:schemeClr val="dk1"/>
                </a:solidFill>
                <a:latin typeface="Comic Sans MS" pitchFamily="66" charset="0"/>
                <a:ea typeface="Calibri"/>
                <a:cs typeface="Calibri"/>
                <a:sym typeface="Calibri"/>
              </a:rPr>
              <a:t>un peu de temps</a:t>
            </a:r>
            <a:r>
              <a:rPr lang="fr-FR" sz="1200" b="0" i="0" u="none" strike="noStrike" cap="none" baseline="0" noProof="0" dirty="0">
                <a:solidFill>
                  <a:schemeClr val="dk1"/>
                </a:solidFill>
                <a:latin typeface="Comic Sans MS" pitchFamily="66" charset="0"/>
                <a:ea typeface="Calibri"/>
                <a:cs typeface="Calibri"/>
                <a:sym typeface="Calibri"/>
              </a:rPr>
              <a:t> pour répondre.</a:t>
            </a:r>
            <a:r>
              <a:rPr lang="fr-FR" sz="1200" b="0" i="0" u="none" strike="noStrike" cap="none" noProof="0" dirty="0">
                <a:solidFill>
                  <a:schemeClr val="dk1"/>
                </a:solidFill>
                <a:latin typeface="Comic Sans MS" pitchFamily="66" charset="0"/>
                <a:ea typeface="Calibri"/>
                <a:cs typeface="Calibri"/>
                <a:sym typeface="Calibri"/>
              </a:rPr>
              <a:t> </a:t>
            </a:r>
            <a:endParaRPr lang="fr-FR" b="0" i="0" noProof="0" dirty="0">
              <a:solidFill>
                <a:srgbClr val="595959"/>
              </a:solidFill>
              <a:latin typeface="Comic Sans MS" pitchFamily="66" charset="0"/>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latin typeface="Comic Sans MS" pitchFamily="66" charset="0"/>
              </a:rPr>
              <a:t>L'enseignant(e) corrige l'activité d’une manière interactive.</a:t>
            </a:r>
            <a:endParaRPr lang="fr-FR" b="1" i="0" noProof="0" dirty="0">
              <a:solidFill>
                <a:srgbClr val="595959"/>
              </a:solidFill>
              <a:latin typeface="Comic Sans MS" pitchFamily="66" charset="0"/>
            </a:endParaRPr>
          </a:p>
          <a:p>
            <a:pPr marL="228600" marR="0" indent="0">
              <a:lnSpc>
                <a:spcPct val="107000"/>
              </a:lnSpc>
              <a:spcBef>
                <a:spcPts val="0"/>
              </a:spcBef>
              <a:spcAft>
                <a:spcPts val="800"/>
              </a:spcAft>
            </a:pPr>
            <a:endParaRPr lang="fr-FR" sz="1200" b="1" i="0" noProof="0" dirty="0">
              <a:effectLst/>
              <a:latin typeface="Comic Sans MS" pitchFamily="66"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25</a:t>
            </a:fld>
            <a:endParaRPr lang="en-US" dirty="0">
              <a:latin typeface="Comic Sans MS" panose="030F0702030302020204" pitchFamily="66" charset="0"/>
            </a:endParaRPr>
          </a:p>
        </p:txBody>
      </p:sp>
    </p:spTree>
    <p:extLst>
      <p:ext uri="{BB962C8B-B14F-4D97-AF65-F5344CB8AC3E}">
        <p14:creationId xmlns:p14="http://schemas.microsoft.com/office/powerpoint/2010/main" val="152677601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b="1" i="0" noProof="0" dirty="0">
                    <a:solidFill>
                      <a:srgbClr val="595959"/>
                    </a:solidFill>
                    <a:latin typeface="Comic Sans MS" pitchFamily="66" charset="0"/>
                  </a:rPr>
                  <a:t>Note pour l’enseignant(e)</a:t>
                </a: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i="0" noProof="0" dirty="0">
                    <a:latin typeface="Comic Sans MS" pitchFamily="66" charset="0"/>
                  </a:rPr>
                  <a:t>L’enseignant</a:t>
                </a:r>
                <a:r>
                  <a:rPr lang="fr-FR" i="0" baseline="0" noProof="0" dirty="0">
                    <a:latin typeface="Comic Sans MS" pitchFamily="66" charset="0"/>
                  </a:rPr>
                  <a:t>(e) dit : </a:t>
                </a:r>
                <a:r>
                  <a:rPr lang="fr-FR" b="1" i="0" baseline="0" noProof="0" dirty="0">
                    <a:latin typeface="Comic Sans MS" pitchFamily="66" charset="0"/>
                  </a:rPr>
                  <a:t>« </a:t>
                </a:r>
                <a:r>
                  <a:rPr lang="fr-FR" b="1" i="0" dirty="0">
                    <a:latin typeface="Comic Sans MS" pitchFamily="66" charset="0"/>
                  </a:rPr>
                  <a:t>Trouvez l’aire du rectangle et écrivez votre réponse sous la forme d’une fraction irréductible.</a:t>
                </a:r>
                <a:r>
                  <a:rPr lang="fr-FR" b="1" i="0" baseline="0" noProof="0" dirty="0">
                    <a:latin typeface="Comic Sans MS" pitchFamily="66" charset="0"/>
                  </a:rPr>
                  <a:t> »</a:t>
                </a: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endParaRPr lang="fr-FR" b="1" i="0" baseline="0" noProof="0" dirty="0">
                  <a:latin typeface="Comic Sans MS" pitchFamily="66" charset="0"/>
                </a:endParaRPr>
              </a:p>
              <a:p>
                <a:pPr marL="22860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i="0" u="none" strike="noStrike" cap="none" noProof="0" dirty="0">
                    <a:solidFill>
                      <a:schemeClr val="dk1"/>
                    </a:solidFill>
                    <a:latin typeface="Comic Sans MS" pitchFamily="66" charset="0"/>
                    <a:ea typeface="Calibri"/>
                    <a:cs typeface="Calibri"/>
                    <a:sym typeface="Calibri"/>
                  </a:rPr>
                  <a:t>Donnez </a:t>
                </a:r>
                <a:r>
                  <a:rPr lang="fr-FR" sz="1200" b="0" i="0" u="none" strike="noStrike" cap="none" baseline="0" noProof="0" dirty="0">
                    <a:solidFill>
                      <a:schemeClr val="dk1"/>
                    </a:solidFill>
                    <a:latin typeface="Comic Sans MS" pitchFamily="66" charset="0"/>
                    <a:ea typeface="Calibri"/>
                    <a:cs typeface="Calibri"/>
                    <a:sym typeface="Calibri"/>
                  </a:rPr>
                  <a:t>aux élèves </a:t>
                </a:r>
                <a:r>
                  <a:rPr lang="fr-FR" sz="1200" b="0" i="0" u="none" strike="noStrike" cap="none" noProof="0" dirty="0">
                    <a:solidFill>
                      <a:schemeClr val="dk1"/>
                    </a:solidFill>
                    <a:latin typeface="Comic Sans MS" pitchFamily="66" charset="0"/>
                    <a:ea typeface="Calibri"/>
                    <a:cs typeface="Calibri"/>
                    <a:sym typeface="Calibri"/>
                  </a:rPr>
                  <a:t>un peu de temps</a:t>
                </a:r>
                <a:r>
                  <a:rPr lang="fr-FR" sz="1200" b="0" i="0" u="none" strike="noStrike" cap="none" baseline="0" noProof="0" dirty="0">
                    <a:solidFill>
                      <a:schemeClr val="dk1"/>
                    </a:solidFill>
                    <a:latin typeface="Comic Sans MS" pitchFamily="66" charset="0"/>
                    <a:ea typeface="Calibri"/>
                    <a:cs typeface="Calibri"/>
                    <a:sym typeface="Calibri"/>
                  </a:rPr>
                  <a:t> pour répondre.</a:t>
                </a:r>
                <a:r>
                  <a:rPr lang="fr-FR" sz="1200" b="0" i="0" u="none" strike="noStrike" cap="none" noProof="0" dirty="0">
                    <a:solidFill>
                      <a:schemeClr val="dk1"/>
                    </a:solidFill>
                    <a:latin typeface="Comic Sans MS" pitchFamily="66" charset="0"/>
                    <a:ea typeface="Calibri"/>
                    <a:cs typeface="Calibri"/>
                    <a:sym typeface="Calibri"/>
                  </a:rPr>
                  <a:t> </a:t>
                </a:r>
                <a:endParaRPr lang="fr-FR" b="0" i="0" noProof="0" dirty="0">
                  <a:solidFill>
                    <a:srgbClr val="595959"/>
                  </a:solidFill>
                  <a:latin typeface="Comic Sans MS" pitchFamily="66" charset="0"/>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latin typeface="Comic Sans MS" pitchFamily="66" charset="0"/>
                  </a:rPr>
                  <a:t>L'enseignant(e) corrige l'activité d’une manière interactive.</a:t>
                </a:r>
                <a:endParaRPr lang="fr-FR" b="1" i="0" noProof="0" dirty="0">
                  <a:solidFill>
                    <a:srgbClr val="595959"/>
                  </a:solidFill>
                  <a:latin typeface="Comic Sans MS" pitchFamily="66" charset="0"/>
                </a:endParaRPr>
              </a:p>
              <a:p>
                <a:pPr marL="228600" indent="0"/>
                <a:endParaRPr lang="fr-FR" sz="1800" b="1" i="0" u="sng" dirty="0">
                  <a:latin typeface="Comic Sans MS" pitchFamily="66" charset="0"/>
                </a:endParaRPr>
              </a:p>
              <a:p>
                <a:pPr marL="228600" indent="0"/>
                <a:r>
                  <a:rPr lang="fr-FR" i="0" noProof="0" dirty="0">
                    <a:latin typeface="Comic Sans MS" pitchFamily="66" charset="0"/>
                  </a:rPr>
                  <a:t>L’enseignant</a:t>
                </a:r>
                <a:r>
                  <a:rPr lang="fr-FR" i="0" baseline="0" noProof="0" dirty="0">
                    <a:latin typeface="Comic Sans MS" pitchFamily="66" charset="0"/>
                  </a:rPr>
                  <a:t>(e) dit : </a:t>
                </a:r>
                <a:r>
                  <a:rPr lang="fr-FR" b="1" i="0" baseline="0" noProof="0" dirty="0">
                    <a:latin typeface="Comic Sans MS" pitchFamily="66" charset="0"/>
                  </a:rPr>
                  <a:t>« </a:t>
                </a:r>
                <a:r>
                  <a:rPr lang="fr-FR" sz="1800" b="1" i="0" dirty="0">
                    <a:solidFill>
                      <a:srgbClr val="FF0000"/>
                    </a:solidFill>
                    <a:effectLst/>
                    <a:latin typeface="Comic Sans MS" pitchFamily="66" charset="0"/>
                    <a:ea typeface="Calibri" panose="020F0502020204030204" pitchFamily="34" charset="0"/>
                  </a:rPr>
                  <a:t>Aire du rectangle = Longueur</a:t>
                </a:r>
                <a:r>
                  <a:rPr lang="fr-FR" sz="1800" b="1" i="0" baseline="0" dirty="0">
                    <a:solidFill>
                      <a:srgbClr val="FF0000"/>
                    </a:solidFill>
                    <a:effectLst/>
                    <a:latin typeface="Comic Sans MS" pitchFamily="66" charset="0"/>
                    <a:ea typeface="Calibri" panose="020F0502020204030204" pitchFamily="34" charset="0"/>
                  </a:rPr>
                  <a:t> </a:t>
                </a:r>
                <a:r>
                  <a:rPr lang="fr-FR" sz="1800" b="1" i="0" dirty="0">
                    <a:solidFill>
                      <a:srgbClr val="FF0000"/>
                    </a:solidFill>
                    <a:effectLst/>
                    <a:latin typeface="Comic Sans MS" pitchFamily="66" charset="0"/>
                    <a:ea typeface="Calibri" panose="020F0502020204030204" pitchFamily="34" charset="0"/>
                  </a:rPr>
                  <a:t> </a:t>
                </a:r>
                <a14:m>
                  <m:oMath xmlns:m="http://schemas.openxmlformats.org/officeDocument/2006/math">
                    <m:r>
                      <a:rPr lang="fr-FR" sz="1800" b="1" i="0" dirty="0" smtClean="0">
                        <a:solidFill>
                          <a:srgbClr val="FF0000"/>
                        </a:solidFill>
                        <a:effectLst/>
                        <a:latin typeface="Cambria Math" panose="02040503050406030204" pitchFamily="18" charset="0"/>
                        <a:ea typeface="Cambria Math" panose="02040503050406030204" pitchFamily="18" charset="0"/>
                      </a:rPr>
                      <m:t>×</m:t>
                    </m:r>
                    <m:r>
                      <a:rPr lang="fr-FR" sz="1800" b="1" i="0" dirty="0" smtClean="0">
                        <a:solidFill>
                          <a:srgbClr val="FF0000"/>
                        </a:solidFill>
                        <a:effectLst/>
                        <a:latin typeface="Cambria Math"/>
                        <a:ea typeface="Cambria Math" panose="02040503050406030204" pitchFamily="18" charset="0"/>
                      </a:rPr>
                      <m:t> </m:t>
                    </m:r>
                  </m:oMath>
                </a14:m>
                <a:r>
                  <a:rPr lang="fr-FR" sz="1800" b="1" i="0" dirty="0">
                    <a:solidFill>
                      <a:srgbClr val="FF0000"/>
                    </a:solidFill>
                    <a:effectLst/>
                    <a:latin typeface="Comic Sans MS" pitchFamily="66" charset="0"/>
                    <a:ea typeface="Calibri" panose="020F0502020204030204" pitchFamily="34" charset="0"/>
                  </a:rPr>
                  <a:t> largeur. »</a:t>
                </a:r>
              </a:p>
              <a:p>
                <a:pPr marL="228600" lvl="1" indent="0">
                  <a:buSzPts val="6000"/>
                  <a:buFont typeface="Comic Sans MS"/>
                </a:pPr>
                <a:endParaRPr lang="fr-FR" sz="1800" i="0" dirty="0">
                  <a:effectLst/>
                  <a:highlight>
                    <a:srgbClr val="00FF00"/>
                  </a:highlight>
                  <a:latin typeface="Comic Sans MS" pitchFamily="66" charset="0"/>
                  <a:ea typeface="Calibri" panose="020F0502020204030204" pitchFamily="34" charset="0"/>
                  <a:cs typeface="Calibri" panose="020F0502020204030204" pitchFamily="34" charset="0"/>
                </a:endParaRPr>
              </a:p>
              <a:p>
                <a:pPr marL="228600" marR="0" indent="0">
                  <a:lnSpc>
                    <a:spcPct val="107000"/>
                  </a:lnSpc>
                  <a:spcBef>
                    <a:spcPts val="0"/>
                  </a:spcBef>
                  <a:spcAft>
                    <a:spcPts val="800"/>
                  </a:spcAft>
                </a:pPr>
                <a:endParaRPr lang="fr-FR" sz="2800" i="0" dirty="0">
                  <a:effectLst/>
                  <a:latin typeface="Comic Sans MS" pitchFamily="66"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endParaRPr lang="fr-FR" sz="1800" i="0" dirty="0">
                  <a:effectLst/>
                  <a:latin typeface="Comic Sans MS" pitchFamily="66"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r>
                  <a:rPr lang="en-US" sz="1200" b="1" u="sng" dirty="0"/>
                  <a:t>Teaching suggestions:</a:t>
                </a:r>
                <a:endParaRPr lang="en-US" sz="1200" b="1" u="sng" dirty="0">
                  <a:latin typeface="Calibri"/>
                  <a:cs typeface="Calibri"/>
                </a:endParaRPr>
              </a:p>
              <a:p>
                <a:r>
                  <a:rPr lang="en-US" sz="1200" b="0" u="none" dirty="0">
                    <a:latin typeface="Calibri"/>
                    <a:ea typeface="Calibri" panose="020F0502020204030204" pitchFamily="34" charset="0"/>
                    <a:cs typeface="Calibri"/>
                  </a:rPr>
                  <a:t>Teacher says:</a:t>
                </a:r>
              </a:p>
              <a:p>
                <a:pPr marL="457200" lvl="1">
                  <a:buSzPts val="6000"/>
                  <a:buFont typeface="Comic Sans MS"/>
                </a:pPr>
                <a:endParaRPr lang="en-GB" sz="1800" dirty="0">
                  <a:sym typeface="Comic Sans MS"/>
                </a:endParaRPr>
              </a:p>
              <a:p>
                <a:pPr marL="168275" marR="0">
                  <a:lnSpc>
                    <a:spcPct val="150000"/>
                  </a:lnSpc>
                  <a:spcBef>
                    <a:spcPts val="0"/>
                  </a:spcBef>
                  <a:spcAft>
                    <a:spcPts val="800"/>
                  </a:spcAft>
                </a:pPr>
                <a:r>
                  <a:rPr lang="en-US" sz="1800" b="1" dirty="0">
                    <a:solidFill>
                      <a:schemeClr val="accent1">
                        <a:lumMod val="50000"/>
                      </a:schemeClr>
                    </a:solidFill>
                    <a:effectLst/>
                    <a:latin typeface="+mj-lt"/>
                    <a:ea typeface="Calibri" panose="020F0502020204030204" pitchFamily="34" charset="0"/>
                    <a:cs typeface="Arial" panose="020B0604020202020204" pitchFamily="34" charset="0"/>
                  </a:rPr>
                  <a:t>Adam had 75 marbles. He lost  </a:t>
                </a:r>
                <a:r>
                  <a:rPr lang="en-US" sz="1800" b="1" i="0">
                    <a:solidFill>
                      <a:schemeClr val="accent1">
                        <a:lumMod val="50000"/>
                      </a:schemeClr>
                    </a:solidFill>
                    <a:latin typeface="+mn-lt"/>
                  </a:rPr>
                  <a:t>"12</a:t>
                </a:r>
                <a:r>
                  <a:rPr lang="en-US" sz="1800" b="1" i="0">
                    <a:solidFill>
                      <a:schemeClr val="accent1">
                        <a:lumMod val="50000"/>
                      </a:schemeClr>
                    </a:solidFill>
                    <a:latin typeface="Cambria Math" panose="02040503050406030204" pitchFamily="18" charset="0"/>
                  </a:rPr>
                  <a:t>" /</a:t>
                </a:r>
                <a:r>
                  <a:rPr lang="en-US" sz="1800" b="1" i="0">
                    <a:solidFill>
                      <a:schemeClr val="accent1">
                        <a:lumMod val="50000"/>
                      </a:schemeClr>
                    </a:solidFill>
                    <a:latin typeface="+mn-lt"/>
                  </a:rPr>
                  <a:t>"25</a:t>
                </a:r>
                <a:r>
                  <a:rPr lang="en-US" sz="1800" b="1" i="0">
                    <a:solidFill>
                      <a:schemeClr val="accent1">
                        <a:lumMod val="50000"/>
                      </a:schemeClr>
                    </a:solidFill>
                    <a:latin typeface="Cambria Math" panose="02040503050406030204" pitchFamily="18" charset="0"/>
                  </a:rPr>
                  <a:t>" </a:t>
                </a:r>
                <a:r>
                  <a:rPr lang="en-US" sz="1800" b="1" dirty="0">
                    <a:solidFill>
                      <a:schemeClr val="accent1">
                        <a:lumMod val="50000"/>
                      </a:schemeClr>
                    </a:solidFill>
                    <a:latin typeface="+mn-lt"/>
                  </a:rPr>
                  <a:t> of his marbles.</a:t>
                </a:r>
              </a:p>
              <a:p>
                <a:pPr marL="168275" marR="0" lvl="0" indent="-228600" algn="l" defTabSz="914400" rtl="0" eaLnBrk="1" fontAlgn="auto" latinLnBrk="0" hangingPunct="1">
                  <a:lnSpc>
                    <a:spcPct val="150000"/>
                  </a:lnSpc>
                  <a:spcBef>
                    <a:spcPts val="0"/>
                  </a:spcBef>
                  <a:spcAft>
                    <a:spcPts val="800"/>
                  </a:spcAft>
                  <a:buClr>
                    <a:srgbClr val="000000"/>
                  </a:buClr>
                  <a:buSzPts val="1400"/>
                  <a:buFont typeface="Arial"/>
                  <a:buNone/>
                  <a:tabLst/>
                  <a:defRPr/>
                </a:pPr>
                <a:r>
                  <a:rPr lang="en-US" sz="1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a:t>𝟏𝟐/𝟐𝟓  𝒐𝒇 𝟕𝟓=𝟕𝟓÷𝟐𝟓×𝟏𝟐=𝟑𝟔</a:t>
                </a:r>
                <a:r>
                  <a:rPr lang="en-US" sz="1800" dirty="0">
                    <a:effectLst/>
                    <a:latin typeface="Calibri" panose="020F0502020204030204" pitchFamily="34" charset="0"/>
                    <a:ea typeface="Calibri" panose="020F0502020204030204" pitchFamily="34" charset="0"/>
                    <a:cs typeface="Calibri" panose="020F0502020204030204" pitchFamily="34" charset="0"/>
                  </a:rPr>
                  <a:t>  He lost 36 marbles</a:t>
                </a:r>
              </a:p>
              <a:p>
                <a:pPr marL="168275" marR="0" lvl="0" indent="-228600" algn="l" defTabSz="914400" rtl="0" eaLnBrk="1" fontAlgn="auto" latinLnBrk="0" hangingPunct="1">
                  <a:lnSpc>
                    <a:spcPct val="150000"/>
                  </a:lnSpc>
                  <a:spcBef>
                    <a:spcPts val="0"/>
                  </a:spcBef>
                  <a:spcAft>
                    <a:spcPts val="800"/>
                  </a:spcAft>
                  <a:buClr>
                    <a:srgbClr val="000000"/>
                  </a:buClr>
                  <a:buSzPts val="1400"/>
                  <a:buFont typeface="Arial"/>
                  <a:buNone/>
                  <a:tabLst/>
                  <a:defRPr/>
                </a:pPr>
                <a:r>
                  <a:rPr lang="en-US" sz="1800" dirty="0">
                    <a:effectLst/>
                    <a:latin typeface="Calibri" panose="020F0502020204030204" pitchFamily="34" charset="0"/>
                    <a:ea typeface="Calibri" panose="020F0502020204030204" pitchFamily="34" charset="0"/>
                    <a:cs typeface="Calibri" panose="020F0502020204030204" pitchFamily="34" charset="0"/>
                  </a:rPr>
                  <a:t>75 – 36 = 39 He had 39 marbles left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168275" marR="0">
                  <a:lnSpc>
                    <a:spcPct val="150000"/>
                  </a:lnSpc>
                  <a:spcBef>
                    <a:spcPts val="0"/>
                  </a:spcBef>
                  <a:spcAft>
                    <a:spcPts val="800"/>
                  </a:spcAft>
                </a:pPr>
                <a:endParaRPr lang="en-US" sz="1800" b="1" dirty="0">
                  <a:solidFill>
                    <a:schemeClr val="accent1">
                      <a:lumMod val="50000"/>
                    </a:schemeClr>
                  </a:solidFill>
                  <a:latin typeface="+mn-lt"/>
                </a:endParaRPr>
              </a:p>
              <a:p>
                <a:pPr marL="0" marR="0" indent="457200">
                  <a:lnSpc>
                    <a:spcPct val="107000"/>
                  </a:lnSpc>
                  <a:spcBef>
                    <a:spcPts val="0"/>
                  </a:spcBef>
                  <a:spcAft>
                    <a:spcPts val="800"/>
                  </a:spcAft>
                </a:pPr>
                <a:r>
                  <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So, it is false</a:t>
                </a:r>
              </a:p>
              <a:p>
                <a:pPr marL="0" marR="0" indent="45720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US" sz="1800" b="1" u="sng" dirty="0"/>
                  <a:t>Teaching suggestions:</a:t>
                </a:r>
              </a:p>
              <a:p>
                <a:r>
                  <a:rPr lang="en-US" sz="1800" b="0" u="none" dirty="0">
                    <a:effectLst/>
                  </a:rPr>
                  <a:t>Teacher corrects the activity interactively</a:t>
                </a:r>
              </a:p>
              <a:p>
                <a:pPr marL="0" marR="0" indent="457200">
                  <a:lnSpc>
                    <a:spcPct val="107000"/>
                  </a:lnSpc>
                  <a:spcBef>
                    <a:spcPts val="0"/>
                  </a:spcBef>
                  <a:spcAft>
                    <a:spcPts val="800"/>
                  </a:spcAft>
                </a:pPr>
                <a:endParaRPr lang="en-US" sz="2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26</a:t>
            </a:fld>
            <a:endParaRPr lang="en-US" dirty="0">
              <a:latin typeface="Comic Sans MS" panose="030F0702030302020204" pitchFamily="66" charset="0"/>
            </a:endParaRPr>
          </a:p>
        </p:txBody>
      </p:sp>
    </p:spTree>
    <p:extLst>
      <p:ext uri="{BB962C8B-B14F-4D97-AF65-F5344CB8AC3E}">
        <p14:creationId xmlns:p14="http://schemas.microsoft.com/office/powerpoint/2010/main" val="201476065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b="1" i="0" noProof="0" dirty="0">
                    <a:solidFill>
                      <a:srgbClr val="595959"/>
                    </a:solidFill>
                    <a:latin typeface="Comic Sans MS" pitchFamily="66" charset="0"/>
                  </a:rPr>
                  <a:t>Note pour l’enseignant(e)</a:t>
                </a: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i="0" noProof="0" dirty="0">
                    <a:latin typeface="Comic Sans MS" pitchFamily="66" charset="0"/>
                  </a:rPr>
                  <a:t>L’enseignant</a:t>
                </a:r>
                <a:r>
                  <a:rPr lang="fr-FR" i="0" baseline="0" noProof="0" dirty="0">
                    <a:latin typeface="Comic Sans MS" pitchFamily="66" charset="0"/>
                  </a:rPr>
                  <a:t>(e) dit : </a:t>
                </a:r>
                <a:r>
                  <a:rPr lang="fr-FR" b="1" i="0" baseline="0" noProof="0" dirty="0">
                    <a:latin typeface="Comic Sans MS" pitchFamily="66" charset="0"/>
                  </a:rPr>
                  <a:t>« </a:t>
                </a:r>
                <a:r>
                  <a:rPr lang="fr-FR" b="1" i="0" dirty="0">
                    <a:latin typeface="Comic Sans MS" pitchFamily="66" charset="0"/>
                  </a:rPr>
                  <a:t>Trouvez l’aire du carré et écrivez votre réponse sous la forme d’une fraction irréductible.</a:t>
                </a:r>
                <a:r>
                  <a:rPr lang="fr-FR" b="1" i="0" baseline="0" noProof="0" dirty="0">
                    <a:latin typeface="Comic Sans MS" pitchFamily="66" charset="0"/>
                  </a:rPr>
                  <a:t> »</a:t>
                </a: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endParaRPr lang="fr-FR" b="1" i="0" baseline="0" noProof="0" dirty="0">
                  <a:latin typeface="Comic Sans MS" pitchFamily="66" charset="0"/>
                </a:endParaRPr>
              </a:p>
              <a:p>
                <a:pPr marL="22860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i="0" u="none" strike="noStrike" cap="none" noProof="0" dirty="0">
                    <a:solidFill>
                      <a:schemeClr val="dk1"/>
                    </a:solidFill>
                    <a:latin typeface="Comic Sans MS" pitchFamily="66" charset="0"/>
                    <a:ea typeface="Calibri"/>
                    <a:cs typeface="Calibri"/>
                    <a:sym typeface="Calibri"/>
                  </a:rPr>
                  <a:t>Donnez </a:t>
                </a:r>
                <a:r>
                  <a:rPr lang="fr-FR" sz="1200" b="0" i="0" u="none" strike="noStrike" cap="none" baseline="0" noProof="0" dirty="0">
                    <a:solidFill>
                      <a:schemeClr val="dk1"/>
                    </a:solidFill>
                    <a:latin typeface="Comic Sans MS" pitchFamily="66" charset="0"/>
                    <a:ea typeface="Calibri"/>
                    <a:cs typeface="Calibri"/>
                    <a:sym typeface="Calibri"/>
                  </a:rPr>
                  <a:t>aux élèves </a:t>
                </a:r>
                <a:r>
                  <a:rPr lang="fr-FR" sz="1200" b="0" i="0" u="none" strike="noStrike" cap="none" noProof="0" dirty="0">
                    <a:solidFill>
                      <a:schemeClr val="dk1"/>
                    </a:solidFill>
                    <a:latin typeface="Comic Sans MS" pitchFamily="66" charset="0"/>
                    <a:ea typeface="Calibri"/>
                    <a:cs typeface="Calibri"/>
                    <a:sym typeface="Calibri"/>
                  </a:rPr>
                  <a:t>un peu de temps</a:t>
                </a:r>
                <a:r>
                  <a:rPr lang="fr-FR" sz="1200" b="0" i="0" u="none" strike="noStrike" cap="none" baseline="0" noProof="0" dirty="0">
                    <a:solidFill>
                      <a:schemeClr val="dk1"/>
                    </a:solidFill>
                    <a:latin typeface="Comic Sans MS" pitchFamily="66" charset="0"/>
                    <a:ea typeface="Calibri"/>
                    <a:cs typeface="Calibri"/>
                    <a:sym typeface="Calibri"/>
                  </a:rPr>
                  <a:t> pour répondre.</a:t>
                </a:r>
                <a:r>
                  <a:rPr lang="fr-FR" sz="1200" b="0" i="0" u="none" strike="noStrike" cap="none" noProof="0" dirty="0">
                    <a:solidFill>
                      <a:schemeClr val="dk1"/>
                    </a:solidFill>
                    <a:latin typeface="Comic Sans MS" pitchFamily="66" charset="0"/>
                    <a:ea typeface="Calibri"/>
                    <a:cs typeface="Calibri"/>
                    <a:sym typeface="Calibri"/>
                  </a:rPr>
                  <a:t> </a:t>
                </a:r>
                <a:endParaRPr lang="fr-FR" b="0" i="0" noProof="0" dirty="0">
                  <a:solidFill>
                    <a:srgbClr val="595959"/>
                  </a:solidFill>
                  <a:latin typeface="Comic Sans MS" pitchFamily="66" charset="0"/>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latin typeface="Comic Sans MS" pitchFamily="66" charset="0"/>
                  </a:rPr>
                  <a:t>L'enseignant(e) corrige l'activité d’une manière interactive.</a:t>
                </a:r>
                <a:endParaRPr lang="fr-FR" b="1" i="0" noProof="0" dirty="0">
                  <a:solidFill>
                    <a:srgbClr val="595959"/>
                  </a:solidFill>
                  <a:latin typeface="Comic Sans MS" pitchFamily="66" charset="0"/>
                </a:endParaRPr>
              </a:p>
              <a:p>
                <a:pPr marL="228600" indent="0"/>
                <a:endParaRPr lang="fr-FR" sz="1800" b="1" i="0" u="sng" dirty="0">
                  <a:latin typeface="Comic Sans MS" pitchFamily="66" charset="0"/>
                </a:endParaRPr>
              </a:p>
              <a:p>
                <a:pPr marL="228600" indent="0"/>
                <a:r>
                  <a:rPr lang="fr-FR" i="0" noProof="0" dirty="0">
                    <a:latin typeface="Comic Sans MS" pitchFamily="66" charset="0"/>
                  </a:rPr>
                  <a:t>L’enseignant</a:t>
                </a:r>
                <a:r>
                  <a:rPr lang="fr-FR" i="0" baseline="0" noProof="0" dirty="0">
                    <a:latin typeface="Comic Sans MS" pitchFamily="66" charset="0"/>
                  </a:rPr>
                  <a:t>(e) dit : </a:t>
                </a:r>
                <a:r>
                  <a:rPr lang="fr-FR" b="1" i="0" baseline="0" noProof="0" dirty="0">
                    <a:latin typeface="Comic Sans MS" pitchFamily="66" charset="0"/>
                  </a:rPr>
                  <a:t>« </a:t>
                </a:r>
                <a:r>
                  <a:rPr lang="fr-FR" sz="1800" b="1" i="0" dirty="0">
                    <a:solidFill>
                      <a:srgbClr val="FF0000"/>
                    </a:solidFill>
                    <a:effectLst/>
                    <a:latin typeface="Comic Sans MS" pitchFamily="66" charset="0"/>
                    <a:ea typeface="Calibri" panose="020F0502020204030204" pitchFamily="34" charset="0"/>
                  </a:rPr>
                  <a:t>Aire du </a:t>
                </a:r>
                <a:r>
                  <a:rPr lang="fr-FR" sz="1800" b="1" i="0" dirty="0">
                    <a:latin typeface="Comic Sans MS" pitchFamily="66" charset="0"/>
                  </a:rPr>
                  <a:t>carré </a:t>
                </a:r>
                <a:r>
                  <a:rPr lang="fr-FR" sz="1800" b="1" i="0" dirty="0">
                    <a:solidFill>
                      <a:srgbClr val="FF0000"/>
                    </a:solidFill>
                    <a:effectLst/>
                    <a:latin typeface="Comic Sans MS" pitchFamily="66" charset="0"/>
                    <a:ea typeface="Calibri" panose="020F0502020204030204" pitchFamily="34" charset="0"/>
                  </a:rPr>
                  <a:t>= Côté</a:t>
                </a:r>
                <a:r>
                  <a:rPr lang="fr-FR" sz="1800" b="1" i="0" baseline="0" dirty="0">
                    <a:solidFill>
                      <a:srgbClr val="FF0000"/>
                    </a:solidFill>
                    <a:effectLst/>
                    <a:latin typeface="Comic Sans MS" pitchFamily="66" charset="0"/>
                    <a:ea typeface="Calibri" panose="020F0502020204030204" pitchFamily="34" charset="0"/>
                  </a:rPr>
                  <a:t> </a:t>
                </a:r>
                <a:r>
                  <a:rPr lang="fr-FR" sz="1800" b="1" i="0" dirty="0">
                    <a:solidFill>
                      <a:srgbClr val="FF0000"/>
                    </a:solidFill>
                    <a:effectLst/>
                    <a:latin typeface="Comic Sans MS" pitchFamily="66" charset="0"/>
                    <a:ea typeface="Calibri" panose="020F0502020204030204" pitchFamily="34" charset="0"/>
                  </a:rPr>
                  <a:t> </a:t>
                </a:r>
                <a14:m>
                  <m:oMath xmlns:m="http://schemas.openxmlformats.org/officeDocument/2006/math">
                    <m:r>
                      <a:rPr lang="fr-FR" sz="1800" b="1" i="0" dirty="0" smtClean="0">
                        <a:solidFill>
                          <a:srgbClr val="FF0000"/>
                        </a:solidFill>
                        <a:effectLst/>
                        <a:latin typeface="Cambria Math" panose="02040503050406030204" pitchFamily="18" charset="0"/>
                        <a:ea typeface="Cambria Math" panose="02040503050406030204" pitchFamily="18" charset="0"/>
                      </a:rPr>
                      <m:t>×</m:t>
                    </m:r>
                    <m:r>
                      <a:rPr lang="fr-FR" sz="1800" b="1" i="0" dirty="0" smtClean="0">
                        <a:solidFill>
                          <a:srgbClr val="FF0000"/>
                        </a:solidFill>
                        <a:effectLst/>
                        <a:latin typeface="Cambria Math"/>
                        <a:ea typeface="Cambria Math" panose="02040503050406030204" pitchFamily="18" charset="0"/>
                      </a:rPr>
                      <m:t> </m:t>
                    </m:r>
                  </m:oMath>
                </a14:m>
                <a:r>
                  <a:rPr lang="fr-FR" sz="1800" b="1" i="0" dirty="0">
                    <a:solidFill>
                      <a:srgbClr val="FF0000"/>
                    </a:solidFill>
                    <a:effectLst/>
                    <a:latin typeface="Comic Sans MS" pitchFamily="66" charset="0"/>
                    <a:ea typeface="Calibri" panose="020F0502020204030204" pitchFamily="34" charset="0"/>
                  </a:rPr>
                  <a:t> Côté. »</a:t>
                </a:r>
              </a:p>
              <a:p>
                <a:pPr marL="228600" lvl="1" indent="0">
                  <a:buSzPts val="6000"/>
                  <a:buFont typeface="Comic Sans MS"/>
                </a:pPr>
                <a:endParaRPr lang="fr-FR" sz="1800" i="0" dirty="0">
                  <a:effectLst/>
                  <a:highlight>
                    <a:srgbClr val="00FF00"/>
                  </a:highlight>
                  <a:latin typeface="Comic Sans MS" pitchFamily="66" charset="0"/>
                  <a:ea typeface="Calibri" panose="020F0502020204030204" pitchFamily="34" charset="0"/>
                  <a:cs typeface="Calibri" panose="020F0502020204030204" pitchFamily="34" charset="0"/>
                </a:endParaRPr>
              </a:p>
              <a:p>
                <a:pPr marL="228600" marR="0" indent="0">
                  <a:lnSpc>
                    <a:spcPct val="107000"/>
                  </a:lnSpc>
                  <a:spcBef>
                    <a:spcPts val="0"/>
                  </a:spcBef>
                  <a:spcAft>
                    <a:spcPts val="800"/>
                  </a:spcAft>
                </a:pPr>
                <a:endParaRPr lang="fr-FR" sz="2800" i="0" dirty="0">
                  <a:effectLst/>
                  <a:latin typeface="Comic Sans MS" pitchFamily="66"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endParaRPr lang="fr-FR" sz="1200" b="1" noProof="0" dirty="0">
                  <a:effectLst/>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r>
                  <a:rPr lang="en-US" sz="1200" b="1" u="sng" dirty="0"/>
                  <a:t>Teaching suggestions:</a:t>
                </a:r>
                <a:endParaRPr lang="en-US" sz="1200" b="1" u="sng" dirty="0">
                  <a:latin typeface="Calibri"/>
                  <a:cs typeface="Calibri"/>
                </a:endParaRPr>
              </a:p>
              <a:p>
                <a:r>
                  <a:rPr lang="en-US" sz="1200" b="0" u="none" dirty="0">
                    <a:latin typeface="Calibri"/>
                    <a:ea typeface="Calibri" panose="020F0502020204030204" pitchFamily="34" charset="0"/>
                    <a:cs typeface="Calibri"/>
                  </a:rPr>
                  <a:t>Teacher says:</a:t>
                </a:r>
              </a:p>
              <a:p>
                <a:pPr marL="457200" lvl="1">
                  <a:buSzPts val="6000"/>
                  <a:buFont typeface="Comic Sans MS"/>
                </a:pPr>
                <a:endParaRPr lang="en-GB" sz="1800" dirty="0">
                  <a:sym typeface="Comic Sans MS"/>
                </a:endParaRPr>
              </a:p>
              <a:p>
                <a:pPr marL="168275" marR="0">
                  <a:lnSpc>
                    <a:spcPct val="150000"/>
                  </a:lnSpc>
                  <a:spcBef>
                    <a:spcPts val="0"/>
                  </a:spcBef>
                  <a:spcAft>
                    <a:spcPts val="800"/>
                  </a:spcAft>
                </a:pPr>
                <a:r>
                  <a:rPr lang="en-US" sz="1800" b="1" dirty="0">
                    <a:solidFill>
                      <a:schemeClr val="accent1">
                        <a:lumMod val="50000"/>
                      </a:schemeClr>
                    </a:solidFill>
                    <a:effectLst/>
                    <a:latin typeface="+mj-lt"/>
                    <a:ea typeface="Calibri" panose="020F0502020204030204" pitchFamily="34" charset="0"/>
                    <a:cs typeface="Arial" panose="020B0604020202020204" pitchFamily="34" charset="0"/>
                  </a:rPr>
                  <a:t>Adam had 75 marbles. He lost  </a:t>
                </a:r>
                <a:r>
                  <a:rPr lang="en-US" sz="1800" b="1" i="0">
                    <a:solidFill>
                      <a:schemeClr val="accent1">
                        <a:lumMod val="50000"/>
                      </a:schemeClr>
                    </a:solidFill>
                    <a:latin typeface="+mn-lt"/>
                  </a:rPr>
                  <a:t>"12</a:t>
                </a:r>
                <a:r>
                  <a:rPr lang="en-US" sz="1800" b="1" i="0">
                    <a:solidFill>
                      <a:schemeClr val="accent1">
                        <a:lumMod val="50000"/>
                      </a:schemeClr>
                    </a:solidFill>
                    <a:latin typeface="Cambria Math" panose="02040503050406030204" pitchFamily="18" charset="0"/>
                  </a:rPr>
                  <a:t>" /</a:t>
                </a:r>
                <a:r>
                  <a:rPr lang="en-US" sz="1800" b="1" i="0">
                    <a:solidFill>
                      <a:schemeClr val="accent1">
                        <a:lumMod val="50000"/>
                      </a:schemeClr>
                    </a:solidFill>
                    <a:latin typeface="+mn-lt"/>
                  </a:rPr>
                  <a:t>"25</a:t>
                </a:r>
                <a:r>
                  <a:rPr lang="en-US" sz="1800" b="1" i="0">
                    <a:solidFill>
                      <a:schemeClr val="accent1">
                        <a:lumMod val="50000"/>
                      </a:schemeClr>
                    </a:solidFill>
                    <a:latin typeface="Cambria Math" panose="02040503050406030204" pitchFamily="18" charset="0"/>
                  </a:rPr>
                  <a:t>" </a:t>
                </a:r>
                <a:r>
                  <a:rPr lang="en-US" sz="1800" b="1" dirty="0">
                    <a:solidFill>
                      <a:schemeClr val="accent1">
                        <a:lumMod val="50000"/>
                      </a:schemeClr>
                    </a:solidFill>
                    <a:latin typeface="+mn-lt"/>
                  </a:rPr>
                  <a:t> of his marbles.</a:t>
                </a:r>
              </a:p>
              <a:p>
                <a:pPr marL="168275" marR="0" lvl="0" indent="-228600" algn="l" defTabSz="914400" rtl="0" eaLnBrk="1" fontAlgn="auto" latinLnBrk="0" hangingPunct="1">
                  <a:lnSpc>
                    <a:spcPct val="150000"/>
                  </a:lnSpc>
                  <a:spcBef>
                    <a:spcPts val="0"/>
                  </a:spcBef>
                  <a:spcAft>
                    <a:spcPts val="800"/>
                  </a:spcAft>
                  <a:buClr>
                    <a:srgbClr val="000000"/>
                  </a:buClr>
                  <a:buSzPts val="1400"/>
                  <a:buFont typeface="Arial"/>
                  <a:buNone/>
                  <a:tabLst/>
                  <a:defRPr/>
                </a:pPr>
                <a:r>
                  <a:rPr lang="en-US" sz="1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a:t>𝟏𝟐/𝟐𝟓  𝒐𝒇 𝟕𝟓=𝟕𝟓÷𝟐𝟓×𝟏𝟐=𝟑𝟔</a:t>
                </a:r>
                <a:r>
                  <a:rPr lang="en-US" sz="1800" dirty="0">
                    <a:effectLst/>
                    <a:latin typeface="Calibri" panose="020F0502020204030204" pitchFamily="34" charset="0"/>
                    <a:ea typeface="Calibri" panose="020F0502020204030204" pitchFamily="34" charset="0"/>
                    <a:cs typeface="Calibri" panose="020F0502020204030204" pitchFamily="34" charset="0"/>
                  </a:rPr>
                  <a:t>  He lost 36 marbles</a:t>
                </a:r>
              </a:p>
              <a:p>
                <a:pPr marL="168275" marR="0" lvl="0" indent="-228600" algn="l" defTabSz="914400" rtl="0" eaLnBrk="1" fontAlgn="auto" latinLnBrk="0" hangingPunct="1">
                  <a:lnSpc>
                    <a:spcPct val="150000"/>
                  </a:lnSpc>
                  <a:spcBef>
                    <a:spcPts val="0"/>
                  </a:spcBef>
                  <a:spcAft>
                    <a:spcPts val="800"/>
                  </a:spcAft>
                  <a:buClr>
                    <a:srgbClr val="000000"/>
                  </a:buClr>
                  <a:buSzPts val="1400"/>
                  <a:buFont typeface="Arial"/>
                  <a:buNone/>
                  <a:tabLst/>
                  <a:defRPr/>
                </a:pPr>
                <a:r>
                  <a:rPr lang="en-US" sz="1800" dirty="0">
                    <a:effectLst/>
                    <a:latin typeface="Calibri" panose="020F0502020204030204" pitchFamily="34" charset="0"/>
                    <a:ea typeface="Calibri" panose="020F0502020204030204" pitchFamily="34" charset="0"/>
                    <a:cs typeface="Calibri" panose="020F0502020204030204" pitchFamily="34" charset="0"/>
                  </a:rPr>
                  <a:t>75 – 36 = 39 He had 39 marbles left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168275" marR="0">
                  <a:lnSpc>
                    <a:spcPct val="150000"/>
                  </a:lnSpc>
                  <a:spcBef>
                    <a:spcPts val="0"/>
                  </a:spcBef>
                  <a:spcAft>
                    <a:spcPts val="800"/>
                  </a:spcAft>
                </a:pPr>
                <a:endParaRPr lang="en-US" sz="1800" b="1" dirty="0">
                  <a:solidFill>
                    <a:schemeClr val="accent1">
                      <a:lumMod val="50000"/>
                    </a:schemeClr>
                  </a:solidFill>
                  <a:latin typeface="+mn-lt"/>
                </a:endParaRPr>
              </a:p>
              <a:p>
                <a:pPr marL="0" marR="0" indent="457200">
                  <a:lnSpc>
                    <a:spcPct val="107000"/>
                  </a:lnSpc>
                  <a:spcBef>
                    <a:spcPts val="0"/>
                  </a:spcBef>
                  <a:spcAft>
                    <a:spcPts val="800"/>
                  </a:spcAft>
                </a:pPr>
                <a:r>
                  <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So, it is false</a:t>
                </a:r>
              </a:p>
              <a:p>
                <a:pPr marL="0" marR="0" indent="45720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US" sz="1800" b="1" u="sng" dirty="0"/>
                  <a:t>Teaching suggestions:</a:t>
                </a:r>
              </a:p>
              <a:p>
                <a:r>
                  <a:rPr lang="en-US" sz="1800" b="0" u="none" dirty="0">
                    <a:effectLst/>
                  </a:rPr>
                  <a:t>Teacher corrects the activity interactively</a:t>
                </a:r>
              </a:p>
              <a:p>
                <a:pPr marL="0" marR="0" indent="457200">
                  <a:lnSpc>
                    <a:spcPct val="107000"/>
                  </a:lnSpc>
                  <a:spcBef>
                    <a:spcPts val="0"/>
                  </a:spcBef>
                  <a:spcAft>
                    <a:spcPts val="800"/>
                  </a:spcAft>
                </a:pPr>
                <a:endParaRPr lang="en-US" sz="2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27</a:t>
            </a:fld>
            <a:endParaRPr lang="en-US" dirty="0">
              <a:latin typeface="Comic Sans MS" panose="030F0702030302020204" pitchFamily="66" charset="0"/>
            </a:endParaRPr>
          </a:p>
        </p:txBody>
      </p:sp>
    </p:spTree>
    <p:extLst>
      <p:ext uri="{BB962C8B-B14F-4D97-AF65-F5344CB8AC3E}">
        <p14:creationId xmlns:p14="http://schemas.microsoft.com/office/powerpoint/2010/main" val="303234789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b="1" i="0" noProof="0" dirty="0">
                    <a:solidFill>
                      <a:srgbClr val="595959"/>
                    </a:solidFill>
                    <a:latin typeface="Comic Sans MS" pitchFamily="66" charset="0"/>
                  </a:rPr>
                  <a:t>Note pour l’enseignant(e)</a:t>
                </a: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i="0" noProof="0" dirty="0">
                    <a:latin typeface="Comic Sans MS" pitchFamily="66" charset="0"/>
                  </a:rPr>
                  <a:t>L’enseignant</a:t>
                </a:r>
                <a:r>
                  <a:rPr lang="fr-FR" i="0" baseline="0" noProof="0" dirty="0">
                    <a:latin typeface="Comic Sans MS" pitchFamily="66" charset="0"/>
                  </a:rPr>
                  <a:t>(e) dit : </a:t>
                </a:r>
                <a:r>
                  <a:rPr lang="fr-FR" b="1" i="0" baseline="0" noProof="0" dirty="0">
                    <a:latin typeface="Comic Sans MS" pitchFamily="66" charset="0"/>
                  </a:rPr>
                  <a:t>« </a:t>
                </a:r>
                <a:r>
                  <a:rPr lang="fr-FR" b="1" i="0" dirty="0">
                    <a:latin typeface="Comic Sans MS" pitchFamily="66" charset="0"/>
                  </a:rPr>
                  <a:t>Résolvez le problème suivant.</a:t>
                </a:r>
                <a:endParaRPr lang="fr-FR" b="1" i="0" baseline="0" noProof="0" dirty="0">
                  <a:latin typeface="Comic Sans MS" pitchFamily="66" charset="0"/>
                </a:endParaRP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b="1" i="0" dirty="0">
                    <a:latin typeface="Comic Sans MS" pitchFamily="66" charset="0"/>
                  </a:rPr>
                  <a:t>Mona a </a:t>
                </a:r>
                <a:r>
                  <a:rPr lang="fr-FR" sz="1200" b="1" i="0" u="none" strike="noStrike" cap="none" dirty="0">
                    <a:solidFill>
                      <a:schemeClr val="accent1">
                        <a:lumMod val="50000"/>
                      </a:schemeClr>
                    </a:solidFill>
                    <a:effectLst/>
                    <a:latin typeface="Comic Sans MS" pitchFamily="66" charset="0"/>
                    <a:ea typeface="Calibri" panose="020F0502020204030204" pitchFamily="34" charset="0"/>
                    <a:cs typeface="Arial" panose="020B0604020202020204" pitchFamily="34" charset="0"/>
                    <a:sym typeface="Calibri"/>
                  </a:rPr>
                  <a:t>2</a:t>
                </a:r>
                <a14:m>
                  <m:oMath xmlns:m="http://schemas.openxmlformats.org/officeDocument/2006/math">
                    <m:f>
                      <m:fPr>
                        <m:ctrlPr>
                          <a:rPr lang="fr-FR" sz="1200" b="1" i="1" smtClean="0">
                            <a:solidFill>
                              <a:schemeClr val="accent1">
                                <a:lumMod val="50000"/>
                              </a:schemeClr>
                            </a:solidFill>
                            <a:latin typeface="Cambria Math" panose="02040503050406030204" pitchFamily="18" charset="0"/>
                          </a:rPr>
                        </m:ctrlPr>
                      </m:fPr>
                      <m:num>
                        <m:r>
                          <m:rPr>
                            <m:nor/>
                          </m:rPr>
                          <a:rPr lang="fr-FR" sz="1200" b="1" i="0" u="none" strike="noStrike" cap="none" smtClean="0">
                            <a:solidFill>
                              <a:schemeClr val="accent1">
                                <a:lumMod val="50000"/>
                              </a:schemeClr>
                            </a:solidFill>
                            <a:latin typeface="Comic Sans MS" pitchFamily="66" charset="0"/>
                            <a:ea typeface="Calibri"/>
                            <a:cs typeface="Calibri"/>
                            <a:sym typeface="Calibri"/>
                          </a:rPr>
                          <m:t>7</m:t>
                        </m:r>
                      </m:num>
                      <m:den>
                        <m:r>
                          <m:rPr>
                            <m:nor/>
                          </m:rPr>
                          <a:rPr lang="fr-FR" sz="1200" b="1" i="0" u="none" strike="noStrike" cap="none" smtClean="0">
                            <a:solidFill>
                              <a:schemeClr val="accent1">
                                <a:lumMod val="50000"/>
                              </a:schemeClr>
                            </a:solidFill>
                            <a:latin typeface="Comic Sans MS" pitchFamily="66" charset="0"/>
                            <a:ea typeface="Calibri"/>
                            <a:cs typeface="Calibri"/>
                            <a:sym typeface="Calibri"/>
                          </a:rPr>
                          <m:t>8</m:t>
                        </m:r>
                      </m:den>
                    </m:f>
                  </m:oMath>
                </a14:m>
                <a:r>
                  <a:rPr lang="fr-FR" sz="1200" b="1" i="0" u="none" strike="noStrike" cap="none" dirty="0">
                    <a:solidFill>
                      <a:schemeClr val="accent1">
                        <a:lumMod val="50000"/>
                      </a:schemeClr>
                    </a:solidFill>
                    <a:latin typeface="Comic Sans MS" pitchFamily="66" charset="0"/>
                    <a:ea typeface="Calibri"/>
                    <a:cs typeface="Calibri"/>
                    <a:sym typeface="Calibri"/>
                  </a:rPr>
                  <a:t> </a:t>
                </a:r>
                <a:r>
                  <a:rPr lang="fr-FR" b="1" i="0" dirty="0">
                    <a:latin typeface="Comic Sans MS" pitchFamily="66" charset="0"/>
                  </a:rPr>
                  <a:t> mètres de ruban. Elle coupe les </a:t>
                </a:r>
                <a14:m>
                  <m:oMath xmlns:m="http://schemas.openxmlformats.org/officeDocument/2006/math">
                    <m:f>
                      <m:fPr>
                        <m:ctrlPr>
                          <a:rPr lang="fr-FR" sz="1200" b="1" i="1" smtClean="0">
                            <a:solidFill>
                              <a:schemeClr val="accent1">
                                <a:lumMod val="50000"/>
                              </a:schemeClr>
                            </a:solidFill>
                            <a:latin typeface="Cambria Math" panose="02040503050406030204" pitchFamily="18" charset="0"/>
                          </a:rPr>
                        </m:ctrlPr>
                      </m:fPr>
                      <m:num>
                        <m:r>
                          <m:rPr>
                            <m:nor/>
                          </m:rPr>
                          <a:rPr lang="fr-FR" sz="1200" b="1" i="0" u="none" strike="noStrike" cap="none" smtClean="0">
                            <a:solidFill>
                              <a:schemeClr val="accent1">
                                <a:lumMod val="50000"/>
                              </a:schemeClr>
                            </a:solidFill>
                            <a:latin typeface="Comic Sans MS" pitchFamily="66" charset="0"/>
                            <a:ea typeface="Calibri"/>
                            <a:cs typeface="Calibri"/>
                            <a:sym typeface="Calibri"/>
                          </a:rPr>
                          <m:t>3</m:t>
                        </m:r>
                      </m:num>
                      <m:den>
                        <m:r>
                          <m:rPr>
                            <m:nor/>
                          </m:rPr>
                          <a:rPr lang="fr-FR" sz="1200" b="1" i="0" u="none" strike="noStrike" cap="none" smtClean="0">
                            <a:solidFill>
                              <a:schemeClr val="accent1">
                                <a:lumMod val="50000"/>
                              </a:schemeClr>
                            </a:solidFill>
                            <a:latin typeface="Comic Sans MS" pitchFamily="66" charset="0"/>
                            <a:ea typeface="Calibri"/>
                            <a:cs typeface="Calibri"/>
                            <a:sym typeface="Calibri"/>
                          </a:rPr>
                          <m:t>5</m:t>
                        </m:r>
                      </m:den>
                    </m:f>
                  </m:oMath>
                </a14:m>
                <a:r>
                  <a:rPr lang="fr-FR" b="1" i="0" dirty="0">
                    <a:latin typeface="Comic Sans MS" pitchFamily="66" charset="0"/>
                  </a:rPr>
                  <a:t> du ruban. </a:t>
                </a: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b="1" i="0" dirty="0">
                    <a:latin typeface="Comic Sans MS" pitchFamily="66" charset="0"/>
                  </a:rPr>
                  <a:t>Combien de mètres de ruban coupe-t-elle ?</a:t>
                </a:r>
                <a:r>
                  <a:rPr lang="fr-FR" b="1" i="0" baseline="0" noProof="0" dirty="0">
                    <a:latin typeface="Comic Sans MS" pitchFamily="66" charset="0"/>
                  </a:rPr>
                  <a:t> »</a:t>
                </a: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endParaRPr lang="fr-FR" b="1" i="0" baseline="0" noProof="0" dirty="0">
                  <a:latin typeface="Comic Sans MS" pitchFamily="66" charset="0"/>
                </a:endParaRPr>
              </a:p>
              <a:p>
                <a:pPr marL="22860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i="0" u="none" strike="noStrike" cap="none" noProof="0" dirty="0">
                    <a:solidFill>
                      <a:schemeClr val="dk1"/>
                    </a:solidFill>
                    <a:latin typeface="Comic Sans MS" pitchFamily="66" charset="0"/>
                    <a:ea typeface="Calibri"/>
                    <a:cs typeface="Calibri"/>
                    <a:sym typeface="Calibri"/>
                  </a:rPr>
                  <a:t>Donnez </a:t>
                </a:r>
                <a:r>
                  <a:rPr lang="fr-FR" sz="1200" b="0" i="0" u="none" strike="noStrike" cap="none" baseline="0" noProof="0" dirty="0">
                    <a:solidFill>
                      <a:schemeClr val="dk1"/>
                    </a:solidFill>
                    <a:latin typeface="Comic Sans MS" pitchFamily="66" charset="0"/>
                    <a:ea typeface="Calibri"/>
                    <a:cs typeface="Calibri"/>
                    <a:sym typeface="Calibri"/>
                  </a:rPr>
                  <a:t>aux élèves </a:t>
                </a:r>
                <a:r>
                  <a:rPr lang="fr-FR" sz="1200" b="0" i="0" u="none" strike="noStrike" cap="none" noProof="0" dirty="0">
                    <a:solidFill>
                      <a:schemeClr val="dk1"/>
                    </a:solidFill>
                    <a:latin typeface="Comic Sans MS" pitchFamily="66" charset="0"/>
                    <a:ea typeface="Calibri"/>
                    <a:cs typeface="Calibri"/>
                    <a:sym typeface="Calibri"/>
                  </a:rPr>
                  <a:t>un peu de temps</a:t>
                </a:r>
                <a:r>
                  <a:rPr lang="fr-FR" sz="1200" b="0" i="0" u="none" strike="noStrike" cap="none" baseline="0" noProof="0" dirty="0">
                    <a:solidFill>
                      <a:schemeClr val="dk1"/>
                    </a:solidFill>
                    <a:latin typeface="Comic Sans MS" pitchFamily="66" charset="0"/>
                    <a:ea typeface="Calibri"/>
                    <a:cs typeface="Calibri"/>
                    <a:sym typeface="Calibri"/>
                  </a:rPr>
                  <a:t> pour répondre.</a:t>
                </a:r>
                <a:r>
                  <a:rPr lang="fr-FR" sz="1200" b="0" i="0" u="none" strike="noStrike" cap="none" noProof="0" dirty="0">
                    <a:solidFill>
                      <a:schemeClr val="dk1"/>
                    </a:solidFill>
                    <a:latin typeface="Comic Sans MS" pitchFamily="66" charset="0"/>
                    <a:ea typeface="Calibri"/>
                    <a:cs typeface="Calibri"/>
                    <a:sym typeface="Calibri"/>
                  </a:rPr>
                  <a:t> </a:t>
                </a:r>
                <a:endParaRPr lang="fr-FR" b="0" i="0" noProof="0" dirty="0">
                  <a:solidFill>
                    <a:srgbClr val="595959"/>
                  </a:solidFill>
                  <a:latin typeface="Comic Sans MS" pitchFamily="66" charset="0"/>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latin typeface="Comic Sans MS" pitchFamily="66" charset="0"/>
                  </a:rPr>
                  <a:t>L'enseignant(e) corrige l'activité d’une manière interactive.</a:t>
                </a:r>
                <a:endParaRPr lang="fr-FR" b="1" i="0" noProof="0" dirty="0">
                  <a:solidFill>
                    <a:srgbClr val="595959"/>
                  </a:solidFill>
                  <a:latin typeface="Comic Sans MS" pitchFamily="66" charset="0"/>
                </a:endParaRPr>
              </a:p>
              <a:p>
                <a:pPr marL="228600" indent="0"/>
                <a:endParaRPr lang="fr-FR" sz="1800" b="1" i="0" u="sng" dirty="0">
                  <a:latin typeface="Comic Sans MS" pitchFamily="66" charset="0"/>
                </a:endParaRPr>
              </a:p>
              <a:p>
                <a:pPr marL="228600" indent="0"/>
                <a:r>
                  <a:rPr lang="fr-FR" i="0" noProof="0" dirty="0">
                    <a:latin typeface="Comic Sans MS" pitchFamily="66" charset="0"/>
                  </a:rPr>
                  <a:t>L’enseignant</a:t>
                </a:r>
                <a:r>
                  <a:rPr lang="fr-FR" i="0" baseline="0" noProof="0" dirty="0">
                    <a:latin typeface="Comic Sans MS" pitchFamily="66" charset="0"/>
                  </a:rPr>
                  <a:t>(e) </a:t>
                </a:r>
                <a:r>
                  <a:rPr lang="fr-FR" b="0" i="0" baseline="0" noProof="0" dirty="0">
                    <a:latin typeface="Comic Sans MS" pitchFamily="66" charset="0"/>
                  </a:rPr>
                  <a:t>dit : </a:t>
                </a:r>
                <a:r>
                  <a:rPr lang="fr-FR" b="1" i="0" baseline="0" noProof="0" dirty="0">
                    <a:latin typeface="Comic Sans MS" pitchFamily="66" charset="0"/>
                  </a:rPr>
                  <a:t>« </a:t>
                </a:r>
                <a:r>
                  <a:rPr lang="fr-FR" b="1" i="0" dirty="0">
                    <a:latin typeface="Comic Sans MS" pitchFamily="66" charset="0"/>
                  </a:rPr>
                  <a:t>Mona a </a:t>
                </a:r>
                <a:r>
                  <a:rPr lang="fr-FR" sz="1200" b="1" i="0" dirty="0">
                    <a:effectLst/>
                    <a:latin typeface="Comic Sans MS" pitchFamily="66" charset="0"/>
                    <a:ea typeface="Calibri" panose="020F0502020204030204" pitchFamily="34" charset="0"/>
                    <a:cs typeface="Calibri" panose="020F0502020204030204" pitchFamily="34" charset="0"/>
                  </a:rPr>
                  <a:t>2 </a:t>
                </a:r>
                <a14:m>
                  <m:oMath xmlns:m="http://schemas.openxmlformats.org/officeDocument/2006/math">
                    <m:f>
                      <m:fPr>
                        <m:ctrlPr>
                          <a:rPr lang="fr-FR" sz="1200" b="1" i="1">
                            <a:effectLst/>
                            <a:latin typeface="Cambria Math" panose="02040503050406030204" pitchFamily="18" charset="0"/>
                            <a:ea typeface="Calibri" panose="020F0502020204030204" pitchFamily="34" charset="0"/>
                            <a:cs typeface="Calibri" panose="020F0502020204030204" pitchFamily="34" charset="0"/>
                          </a:rPr>
                        </m:ctrlPr>
                      </m:fPr>
                      <m:num>
                        <m:r>
                          <a:rPr lang="fr-FR" sz="1200" b="1" i="0">
                            <a:effectLst/>
                            <a:latin typeface="Cambria Math" panose="02040503050406030204" pitchFamily="18" charset="0"/>
                            <a:ea typeface="Calibri" panose="020F0502020204030204" pitchFamily="34" charset="0"/>
                            <a:cs typeface="Calibri" panose="020F0502020204030204" pitchFamily="34" charset="0"/>
                          </a:rPr>
                          <m:t>𝟕</m:t>
                        </m:r>
                      </m:num>
                      <m:den>
                        <m:r>
                          <a:rPr lang="fr-FR" sz="1200" b="1" i="0">
                            <a:effectLst/>
                            <a:latin typeface="Cambria Math" panose="02040503050406030204" pitchFamily="18" charset="0"/>
                            <a:ea typeface="Calibri" panose="020F0502020204030204" pitchFamily="34" charset="0"/>
                            <a:cs typeface="Calibri" panose="020F0502020204030204" pitchFamily="34" charset="0"/>
                          </a:rPr>
                          <m:t>𝟖</m:t>
                        </m:r>
                      </m:den>
                    </m:f>
                    <m:r>
                      <a:rPr lang="fr-FR" sz="1200" b="1" i="0">
                        <a:effectLst/>
                        <a:latin typeface="Cambria Math" panose="02040503050406030204" pitchFamily="18" charset="0"/>
                        <a:ea typeface="Calibri" panose="020F0502020204030204" pitchFamily="34" charset="0"/>
                        <a:cs typeface="Calibri" panose="020F0502020204030204" pitchFamily="34" charset="0"/>
                      </a:rPr>
                      <m:t> </m:t>
                    </m:r>
                  </m:oMath>
                </a14:m>
                <a:r>
                  <a:rPr lang="fr-FR" b="1" i="0" dirty="0">
                    <a:latin typeface="Comic Sans MS" pitchFamily="66" charset="0"/>
                  </a:rPr>
                  <a:t>mètres de ruban. Elle coupe </a:t>
                </a:r>
                <a14:m>
                  <m:oMath xmlns:m="http://schemas.openxmlformats.org/officeDocument/2006/math">
                    <m:f>
                      <m:fPr>
                        <m:ctrlPr>
                          <a:rPr lang="fr-FR" sz="1200" b="1" i="1" smtClean="0">
                            <a:effectLst/>
                            <a:latin typeface="Cambria Math" panose="02040503050406030204" pitchFamily="18" charset="0"/>
                            <a:ea typeface="Calibri" panose="020F0502020204030204" pitchFamily="34" charset="0"/>
                            <a:cs typeface="Calibri" panose="020F0502020204030204" pitchFamily="34" charset="0"/>
                          </a:rPr>
                        </m:ctrlPr>
                      </m:fPr>
                      <m:num>
                        <m:r>
                          <a:rPr lang="fr-FR" sz="1200" b="1" i="0">
                            <a:effectLst/>
                            <a:latin typeface="Cambria Math" panose="02040503050406030204" pitchFamily="18" charset="0"/>
                            <a:ea typeface="Calibri" panose="020F0502020204030204" pitchFamily="34" charset="0"/>
                            <a:cs typeface="Calibri" panose="020F0502020204030204" pitchFamily="34" charset="0"/>
                          </a:rPr>
                          <m:t>𝟑</m:t>
                        </m:r>
                      </m:num>
                      <m:den>
                        <m:r>
                          <a:rPr lang="fr-FR" sz="1200" b="1" i="0">
                            <a:effectLst/>
                            <a:latin typeface="Cambria Math" panose="02040503050406030204" pitchFamily="18" charset="0"/>
                            <a:ea typeface="Calibri" panose="020F0502020204030204" pitchFamily="34" charset="0"/>
                            <a:cs typeface="Calibri" panose="020F0502020204030204" pitchFamily="34" charset="0"/>
                          </a:rPr>
                          <m:t>𝟓</m:t>
                        </m:r>
                      </m:den>
                    </m:f>
                    <m:r>
                      <a:rPr lang="fr-FR" sz="1200" b="1" i="0">
                        <a:effectLst/>
                        <a:latin typeface="Cambria Math" panose="02040503050406030204" pitchFamily="18" charset="0"/>
                        <a:ea typeface="Calibri" panose="020F0502020204030204" pitchFamily="34" charset="0"/>
                        <a:cs typeface="Calibri" panose="020F0502020204030204" pitchFamily="34" charset="0"/>
                      </a:rPr>
                      <m:t> </m:t>
                    </m:r>
                  </m:oMath>
                </a14:m>
                <a:r>
                  <a:rPr lang="fr-FR" b="1" i="0" dirty="0">
                    <a:latin typeface="Comic Sans MS" pitchFamily="66" charset="0"/>
                  </a:rPr>
                  <a:t>du ruban. </a:t>
                </a:r>
              </a:p>
              <a:p>
                <a:pPr marL="22860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dirty="0">
                    <a:latin typeface="Comic Sans MS" pitchFamily="66" charset="0"/>
                  </a:rPr>
                  <a:t>Donc, </a:t>
                </a:r>
                <a:r>
                  <a:rPr lang="fr-FR" sz="1200" b="1" i="0" dirty="0">
                    <a:solidFill>
                      <a:srgbClr val="FF0000"/>
                    </a:solidFill>
                    <a:effectLst/>
                    <a:latin typeface="Comic Sans MS" pitchFamily="66" charset="0"/>
                    <a:ea typeface="Calibri" panose="020F0502020204030204" pitchFamily="34" charset="0"/>
                    <a:cs typeface="Calibri" panose="020F0502020204030204" pitchFamily="34" charset="0"/>
                  </a:rPr>
                  <a:t> </a:t>
                </a:r>
                <a14:m>
                  <m:oMath xmlns:m="http://schemas.openxmlformats.org/officeDocument/2006/math">
                    <m:f>
                      <m:fPr>
                        <m:ctrlPr>
                          <a:rPr lang="fr-FR" sz="12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fPr>
                      <m:num>
                        <m:r>
                          <a:rPr lang="fr-FR" sz="12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𝟑</m:t>
                        </m:r>
                      </m:num>
                      <m:den>
                        <m:r>
                          <a:rPr lang="fr-FR" sz="12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𝟓</m:t>
                        </m:r>
                      </m:den>
                    </m:f>
                    <m:r>
                      <a:rPr lang="fr-FR" sz="12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m:t>
                    </m:r>
                    <m:r>
                      <a:rPr lang="fr-FR" sz="12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𝟐</m:t>
                    </m:r>
                    <m:f>
                      <m:fPr>
                        <m:ctrlPr>
                          <a:rPr lang="fr-FR" sz="12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fPr>
                      <m:num>
                        <m:r>
                          <a:rPr lang="fr-FR" sz="12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𝟕</m:t>
                        </m:r>
                      </m:num>
                      <m:den>
                        <m:r>
                          <a:rPr lang="fr-FR" sz="12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𝟖</m:t>
                        </m:r>
                      </m:den>
                    </m:f>
                    <m:r>
                      <a:rPr lang="fr-FR" sz="12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m:t>
                    </m:r>
                    <m:f>
                      <m:fPr>
                        <m:ctrlPr>
                          <a:rPr lang="fr-FR" sz="12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fPr>
                      <m:num>
                        <m:r>
                          <a:rPr lang="fr-FR" sz="12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𝟑</m:t>
                        </m:r>
                      </m:num>
                      <m:den>
                        <m:r>
                          <a:rPr lang="fr-FR" sz="12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𝟓</m:t>
                        </m:r>
                      </m:den>
                    </m:f>
                    <m:r>
                      <a:rPr lang="fr-FR" sz="12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m:t>
                    </m:r>
                    <m:f>
                      <m:fPr>
                        <m:ctrlPr>
                          <a:rPr lang="fr-FR" sz="12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fPr>
                      <m:num>
                        <m:r>
                          <a:rPr lang="fr-FR" sz="12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𝟐𝟑</m:t>
                        </m:r>
                      </m:num>
                      <m:den>
                        <m:r>
                          <a:rPr lang="fr-FR" sz="12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𝟖</m:t>
                        </m:r>
                      </m:den>
                    </m:f>
                    <m:r>
                      <a:rPr lang="fr-FR" sz="12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m:t>
                    </m:r>
                    <m:f>
                      <m:fPr>
                        <m:ctrlPr>
                          <a:rPr lang="fr-FR" sz="12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fPr>
                      <m:num>
                        <m:r>
                          <a:rPr lang="fr-FR" sz="12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𝟔𝟗</m:t>
                        </m:r>
                      </m:num>
                      <m:den>
                        <m:r>
                          <a:rPr lang="fr-FR" sz="12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𝟒𝟎</m:t>
                        </m:r>
                      </m:den>
                    </m:f>
                    <m:r>
                      <a:rPr lang="fr-FR" sz="12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m:t>
                    </m:r>
                    <m:r>
                      <a:rPr lang="fr-FR" sz="12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𝟏</m:t>
                    </m:r>
                    <m:f>
                      <m:fPr>
                        <m:ctrlPr>
                          <a:rPr lang="fr-FR" sz="12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fPr>
                      <m:num>
                        <m:r>
                          <a:rPr lang="fr-FR" sz="12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𝟐𝟗</m:t>
                        </m:r>
                      </m:num>
                      <m:den>
                        <m:r>
                          <a:rPr lang="fr-FR" sz="12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𝟒𝟎</m:t>
                        </m:r>
                      </m:den>
                    </m:f>
                    <m:r>
                      <a:rPr lang="fr-FR" sz="12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𝐦</m:t>
                    </m:r>
                  </m:oMath>
                </a14:m>
                <a:r>
                  <a:rPr lang="fr-FR" sz="1200" b="1" i="0" dirty="0">
                    <a:effectLst/>
                    <a:latin typeface="Comic Sans MS" pitchFamily="66" charset="0"/>
                    <a:ea typeface="Calibri" panose="020F0502020204030204" pitchFamily="34" charset="0"/>
                    <a:cs typeface="Arial" panose="020B0604020202020204" pitchFamily="34" charset="0"/>
                  </a:rPr>
                  <a:t>.</a:t>
                </a:r>
              </a:p>
              <a:p>
                <a:pPr marL="228600" indent="0"/>
                <a:r>
                  <a:rPr lang="fr-FR" b="1" i="0" dirty="0">
                    <a:latin typeface="Comic Sans MS" pitchFamily="66" charset="0"/>
                  </a:rPr>
                  <a:t>Elle coupe </a:t>
                </a:r>
                <a14:m>
                  <m:oMath xmlns:m="http://schemas.openxmlformats.org/officeDocument/2006/math">
                    <m:r>
                      <a:rPr lang="fr-FR" sz="1200" b="1" i="0" smtClean="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𝟏</m:t>
                    </m:r>
                    <m:f>
                      <m:fPr>
                        <m:ctrlPr>
                          <a:rPr lang="fr-FR" sz="12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fPr>
                      <m:num>
                        <m:r>
                          <a:rPr lang="fr-FR" sz="12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𝟐𝟗</m:t>
                        </m:r>
                      </m:num>
                      <m:den>
                        <m:r>
                          <a:rPr lang="fr-FR" sz="12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𝟒𝟎</m:t>
                        </m:r>
                      </m:den>
                    </m:f>
                    <m:r>
                      <a:rPr lang="fr-FR" sz="12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𝐦</m:t>
                    </m:r>
                  </m:oMath>
                </a14:m>
                <a:r>
                  <a:rPr lang="fr-FR" sz="1200" b="1" i="0" dirty="0">
                    <a:solidFill>
                      <a:srgbClr val="FF0000"/>
                    </a:solidFill>
                    <a:effectLst/>
                    <a:latin typeface="Comic Sans MS" pitchFamily="66" charset="0"/>
                    <a:ea typeface="Calibri" panose="020F0502020204030204" pitchFamily="34" charset="0"/>
                    <a:cs typeface="Calibri" panose="020F0502020204030204" pitchFamily="34" charset="0"/>
                  </a:rPr>
                  <a:t> du ruban. »</a:t>
                </a:r>
                <a:endParaRPr lang="fr-FR" sz="1800" b="1" i="0" dirty="0">
                  <a:effectLst/>
                  <a:latin typeface="Comic Sans MS" pitchFamily="66"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endParaRPr lang="fr-FR" sz="1800" i="0" dirty="0">
                  <a:effectLst/>
                  <a:latin typeface="Comic Sans MS" pitchFamily="66"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r>
                  <a:rPr lang="en-US" sz="1200" b="1" u="sng" dirty="0"/>
                  <a:t>Teaching suggestions:</a:t>
                </a:r>
                <a:endParaRPr lang="en-US" sz="1200" b="1" u="sng" dirty="0">
                  <a:latin typeface="Calibri"/>
                  <a:cs typeface="Calibri"/>
                </a:endParaRPr>
              </a:p>
              <a:p>
                <a:r>
                  <a:rPr lang="en-US" sz="1200" b="0" u="none" dirty="0">
                    <a:latin typeface="Calibri"/>
                    <a:ea typeface="Calibri" panose="020F0502020204030204" pitchFamily="34" charset="0"/>
                    <a:cs typeface="Calibri"/>
                  </a:rPr>
                  <a:t>Teacher says:</a:t>
                </a:r>
              </a:p>
              <a:p>
                <a:pPr marL="457200" lvl="1">
                  <a:buSzPts val="6000"/>
                  <a:buFont typeface="Comic Sans MS"/>
                </a:pPr>
                <a:r>
                  <a:rPr lang="en-GB" sz="1800" b="1" dirty="0">
                    <a:solidFill>
                      <a:schemeClr val="bg1"/>
                    </a:solidFill>
                    <a:latin typeface="Comic Sans MS"/>
                    <a:sym typeface="Comic Sans MS"/>
                  </a:rPr>
                  <a:t>Solve the following problem</a:t>
                </a:r>
                <a:endParaRPr lang="en-GB" sz="1800" dirty="0">
                  <a:sym typeface="Comic Sans MS"/>
                </a:endParaRPr>
              </a:p>
              <a:p>
                <a:pPr marR="0">
                  <a:lnSpc>
                    <a:spcPct val="107000"/>
                  </a:lnSpc>
                  <a:spcBef>
                    <a:spcPts val="0"/>
                  </a:spcBef>
                  <a:spcAft>
                    <a:spcPts val="800"/>
                  </a:spcAft>
                </a:pPr>
                <a:r>
                  <a:rPr lang="en-US" sz="1800" b="1" dirty="0">
                    <a:solidFill>
                      <a:schemeClr val="accent1">
                        <a:lumMod val="50000"/>
                      </a:schemeClr>
                    </a:solidFill>
                    <a:effectLst/>
                    <a:latin typeface="+mj-lt"/>
                    <a:ea typeface="Calibri" panose="020F0502020204030204" pitchFamily="34" charset="0"/>
                    <a:cs typeface="Arial" panose="020B0604020202020204" pitchFamily="34" charset="0"/>
                  </a:rPr>
                  <a:t>The length of a rectangular garden is 85 meters.</a:t>
                </a:r>
              </a:p>
              <a:p>
                <a:pPr marR="0">
                  <a:lnSpc>
                    <a:spcPct val="107000"/>
                  </a:lnSpc>
                  <a:spcBef>
                    <a:spcPts val="0"/>
                  </a:spcBef>
                  <a:spcAft>
                    <a:spcPts val="800"/>
                  </a:spcAft>
                </a:pPr>
                <a:r>
                  <a:rPr lang="en-US" sz="1800" b="1" dirty="0">
                    <a:solidFill>
                      <a:schemeClr val="accent1">
                        <a:lumMod val="50000"/>
                      </a:schemeClr>
                    </a:solidFill>
                    <a:latin typeface="+mj-lt"/>
                    <a:ea typeface="Calibri" panose="020F0502020204030204" pitchFamily="34" charset="0"/>
                    <a:cs typeface="Arial" panose="020B0604020202020204" pitchFamily="34" charset="0"/>
                  </a:rPr>
                  <a:t>Its width is </a:t>
                </a:r>
                <a:r>
                  <a:rPr lang="en-US" sz="1800" b="1" i="0">
                    <a:solidFill>
                      <a:schemeClr val="accent1">
                        <a:lumMod val="50000"/>
                      </a:schemeClr>
                    </a:solidFill>
                    <a:latin typeface="+mn-lt"/>
                  </a:rPr>
                  <a:t>"2</a:t>
                </a:r>
                <a:r>
                  <a:rPr lang="en-US" sz="1800" b="1" i="0">
                    <a:solidFill>
                      <a:schemeClr val="accent1">
                        <a:lumMod val="50000"/>
                      </a:schemeClr>
                    </a:solidFill>
                    <a:latin typeface="Cambria Math" panose="02040503050406030204" pitchFamily="18" charset="0"/>
                  </a:rPr>
                  <a:t>" /</a:t>
                </a:r>
                <a:r>
                  <a:rPr lang="en-US" sz="1800" b="1" i="0">
                    <a:solidFill>
                      <a:schemeClr val="accent1">
                        <a:lumMod val="50000"/>
                      </a:schemeClr>
                    </a:solidFill>
                    <a:latin typeface="+mn-lt"/>
                  </a:rPr>
                  <a:t>"5</a:t>
                </a:r>
                <a:r>
                  <a:rPr lang="en-US" sz="1800" b="1" i="0">
                    <a:solidFill>
                      <a:schemeClr val="accent1">
                        <a:lumMod val="50000"/>
                      </a:schemeClr>
                    </a:solidFill>
                    <a:latin typeface="Cambria Math" panose="02040503050406030204" pitchFamily="18" charset="0"/>
                  </a:rPr>
                  <a:t>" </a:t>
                </a:r>
                <a:r>
                  <a:rPr lang="en-US" sz="1800" b="1" dirty="0">
                    <a:solidFill>
                      <a:schemeClr val="accent1">
                        <a:lumMod val="50000"/>
                      </a:schemeClr>
                    </a:solidFill>
                    <a:latin typeface="+mn-lt"/>
                  </a:rPr>
                  <a:t> </a:t>
                </a:r>
                <a:r>
                  <a:rPr lang="en-US" sz="1800" b="1" dirty="0">
                    <a:solidFill>
                      <a:schemeClr val="accent1">
                        <a:lumMod val="50000"/>
                      </a:schemeClr>
                    </a:solidFill>
                    <a:latin typeface="+mj-lt"/>
                    <a:ea typeface="Calibri" panose="020F0502020204030204" pitchFamily="34" charset="0"/>
                    <a:cs typeface="Arial" panose="020B0604020202020204" pitchFamily="34" charset="0"/>
                  </a:rPr>
                  <a:t>of its length.</a:t>
                </a:r>
              </a:p>
              <a:p>
                <a:pPr marR="0">
                  <a:lnSpc>
                    <a:spcPct val="107000"/>
                  </a:lnSpc>
                  <a:spcBef>
                    <a:spcPts val="0"/>
                  </a:spcBef>
                  <a:spcAft>
                    <a:spcPts val="800"/>
                  </a:spcAft>
                </a:pPr>
                <a:r>
                  <a:rPr lang="en-US" sz="1800" b="1" dirty="0">
                    <a:solidFill>
                      <a:schemeClr val="accent1">
                        <a:lumMod val="50000"/>
                      </a:schemeClr>
                    </a:solidFill>
                    <a:effectLst/>
                    <a:latin typeface="+mj-lt"/>
                    <a:ea typeface="Calibri" panose="020F0502020204030204" pitchFamily="34" charset="0"/>
                    <a:cs typeface="Arial" panose="020B0604020202020204" pitchFamily="34" charset="0"/>
                  </a:rPr>
                  <a:t>How many meters is its width?</a:t>
                </a:r>
                <a:endParaRPr lang="en-US" sz="1800" b="1" dirty="0">
                  <a:solidFill>
                    <a:schemeClr val="accent1">
                      <a:lumMod val="50000"/>
                    </a:schemeClr>
                  </a:solidFill>
                  <a:effectLst/>
                  <a:latin typeface="Comic Sans MS" panose="030F0702030302020204" pitchFamily="66"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mn-lt"/>
                  <a:ea typeface="Calibri" panose="020F0502020204030204" pitchFamily="34" charset="0"/>
                  <a:cs typeface="Calibri" panose="020F0502020204030204" pitchFamily="34" charset="0"/>
                </a:endParaRPr>
              </a:p>
              <a:p>
                <a:pPr marL="0" marR="0" indent="457200">
                  <a:lnSpc>
                    <a:spcPct val="107000"/>
                  </a:lnSpc>
                  <a:spcBef>
                    <a:spcPts val="0"/>
                  </a:spcBef>
                  <a:spcAft>
                    <a:spcPts val="800"/>
                  </a:spcAft>
                </a:pPr>
                <a:endPar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endParaRPr>
              </a:p>
              <a:p>
                <a:pPr marL="457200" lvl="1">
                  <a:buSzPts val="6000"/>
                </a:pPr>
                <a:r>
                  <a:rPr lang="en-US" sz="1800" b="0" i="0" dirty="0">
                    <a:latin typeface="Calibri" panose="020F0502020204030204" pitchFamily="34" charset="0"/>
                    <a:cs typeface="Calibri" panose="020F0502020204030204" pitchFamily="34" charset="0"/>
                  </a:rPr>
                  <a:t>Note for the teacher: </a:t>
                </a:r>
                <a:r>
                  <a:rPr lang="en-US" sz="1800" dirty="0">
                    <a:latin typeface="Calibri" panose="020F0502020204030204" pitchFamily="34" charset="0"/>
                    <a:cs typeface="Calibri" panose="020F0502020204030204" pitchFamily="34" charset="0"/>
                  </a:rPr>
                  <a:t>Give students </a:t>
                </a:r>
                <a:r>
                  <a:rPr lang="en-US" sz="1800" b="0" u="none" dirty="0">
                    <a:solidFill>
                      <a:schemeClr val="bg1"/>
                    </a:solidFill>
                    <a:effectLst/>
                    <a:latin typeface="Comic Sans MS"/>
                    <a:cs typeface="Calibri" panose="020F0502020204030204" pitchFamily="34" charset="0"/>
                    <a:sym typeface="Comic Sans MS"/>
                  </a:rPr>
                  <a:t>some time to complete </a:t>
                </a:r>
                <a:r>
                  <a:rPr lang="en-US" sz="1800" b="0" dirty="0">
                    <a:solidFill>
                      <a:schemeClr val="bg1"/>
                    </a:solidFill>
                    <a:effectLst/>
                    <a:latin typeface="Comic Sans MS"/>
                    <a:sym typeface="Comic Sans MS"/>
                  </a:rPr>
                  <a:t>the activity.</a:t>
                </a:r>
              </a:p>
              <a:p>
                <a:endParaRPr lang="en-US" sz="1800" b="1" u="sng" dirty="0"/>
              </a:p>
              <a:p>
                <a:pPr marL="0" marR="0" indent="45720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28</a:t>
            </a:fld>
            <a:endParaRPr lang="en-US" dirty="0">
              <a:latin typeface="Comic Sans MS" panose="030F0702030302020204" pitchFamily="66" charset="0"/>
            </a:endParaRPr>
          </a:p>
        </p:txBody>
      </p:sp>
    </p:spTree>
    <p:extLst>
      <p:ext uri="{BB962C8B-B14F-4D97-AF65-F5344CB8AC3E}">
        <p14:creationId xmlns:p14="http://schemas.microsoft.com/office/powerpoint/2010/main" val="361680814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b="1" i="0" noProof="0" dirty="0">
                    <a:solidFill>
                      <a:srgbClr val="595959"/>
                    </a:solidFill>
                    <a:latin typeface="Comic Sans MS" pitchFamily="66" charset="0"/>
                  </a:rPr>
                  <a:t>Note pour l’enseignant(e)</a:t>
                </a: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i="0" noProof="0" dirty="0">
                    <a:latin typeface="Comic Sans MS" pitchFamily="66" charset="0"/>
                  </a:rPr>
                  <a:t>L’enseignant</a:t>
                </a:r>
                <a:r>
                  <a:rPr lang="fr-FR" i="0" baseline="0" noProof="0" dirty="0">
                    <a:latin typeface="Comic Sans MS" pitchFamily="66" charset="0"/>
                  </a:rPr>
                  <a:t>(e) dit : </a:t>
                </a:r>
                <a:r>
                  <a:rPr lang="fr-FR" b="1" i="0" baseline="0" noProof="0" dirty="0">
                    <a:latin typeface="Comic Sans MS" pitchFamily="66" charset="0"/>
                  </a:rPr>
                  <a:t>« </a:t>
                </a:r>
                <a:r>
                  <a:rPr lang="fr-FR" b="1" i="0" dirty="0">
                    <a:latin typeface="Comic Sans MS" pitchFamily="66" charset="0"/>
                  </a:rPr>
                  <a:t>Mona a besoin de 6 pièces de ruban chacune de longueur </a:t>
                </a:r>
                <a:r>
                  <a:rPr lang="fr-FR" sz="1200" b="1" i="0" u="none" strike="noStrike" cap="none" dirty="0">
                    <a:solidFill>
                      <a:schemeClr val="accent1">
                        <a:lumMod val="50000"/>
                      </a:schemeClr>
                    </a:solidFill>
                    <a:effectLst/>
                    <a:latin typeface="Comic Sans MS" pitchFamily="66" charset="0"/>
                    <a:ea typeface="Calibri" panose="020F0502020204030204" pitchFamily="34" charset="0"/>
                    <a:cs typeface="Arial" panose="020B0604020202020204" pitchFamily="34" charset="0"/>
                    <a:sym typeface="Calibri"/>
                  </a:rPr>
                  <a:t>1</a:t>
                </a:r>
                <a14:m>
                  <m:oMath xmlns:m="http://schemas.openxmlformats.org/officeDocument/2006/math">
                    <m:f>
                      <m:fPr>
                        <m:ctrlPr>
                          <a:rPr lang="fr-FR" sz="1200" b="1" i="1" smtClean="0">
                            <a:solidFill>
                              <a:schemeClr val="accent1">
                                <a:lumMod val="50000"/>
                              </a:schemeClr>
                            </a:solidFill>
                            <a:latin typeface="Cambria Math" panose="02040503050406030204" pitchFamily="18" charset="0"/>
                          </a:rPr>
                        </m:ctrlPr>
                      </m:fPr>
                      <m:num>
                        <m:r>
                          <m:rPr>
                            <m:nor/>
                          </m:rPr>
                          <a:rPr lang="fr-FR" sz="1200" b="1" i="0" u="none" strike="noStrike" cap="none" smtClean="0">
                            <a:solidFill>
                              <a:schemeClr val="accent1">
                                <a:lumMod val="50000"/>
                              </a:schemeClr>
                            </a:solidFill>
                            <a:latin typeface="Comic Sans MS" pitchFamily="66" charset="0"/>
                            <a:ea typeface="Calibri"/>
                            <a:cs typeface="Calibri"/>
                            <a:sym typeface="Calibri"/>
                          </a:rPr>
                          <m:t>2</m:t>
                        </m:r>
                      </m:num>
                      <m:den>
                        <m:r>
                          <m:rPr>
                            <m:nor/>
                          </m:rPr>
                          <a:rPr lang="fr-FR" sz="1200" b="1" i="0" u="none" strike="noStrike" cap="none" smtClean="0">
                            <a:solidFill>
                              <a:schemeClr val="accent1">
                                <a:lumMod val="50000"/>
                              </a:schemeClr>
                            </a:solidFill>
                            <a:latin typeface="Comic Sans MS" pitchFamily="66" charset="0"/>
                            <a:ea typeface="Calibri"/>
                            <a:cs typeface="Calibri"/>
                            <a:sym typeface="Calibri"/>
                          </a:rPr>
                          <m:t>3</m:t>
                        </m:r>
                      </m:den>
                    </m:f>
                  </m:oMath>
                </a14:m>
                <a:r>
                  <a:rPr lang="fr-FR" b="1" i="0" dirty="0">
                    <a:latin typeface="Comic Sans MS" pitchFamily="66" charset="0"/>
                  </a:rPr>
                  <a:t> mètres. </a:t>
                </a: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b="1" i="0" dirty="0">
                    <a:latin typeface="Comic Sans MS" pitchFamily="66" charset="0"/>
                  </a:rPr>
                  <a:t>De combien de mètres de ruban a-t-elle besoin ?</a:t>
                </a:r>
                <a:r>
                  <a:rPr lang="fr-FR" b="1" i="0" baseline="0" noProof="0" dirty="0">
                    <a:latin typeface="Comic Sans MS" pitchFamily="66" charset="0"/>
                  </a:rPr>
                  <a:t> »</a:t>
                </a: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endParaRPr lang="fr-FR" b="1" i="0" baseline="0" noProof="0" dirty="0">
                  <a:latin typeface="Comic Sans MS" pitchFamily="66" charset="0"/>
                </a:endParaRPr>
              </a:p>
              <a:p>
                <a:pPr marL="22860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i="0" u="none" strike="noStrike" cap="none" noProof="0" dirty="0">
                    <a:solidFill>
                      <a:schemeClr val="dk1"/>
                    </a:solidFill>
                    <a:latin typeface="Comic Sans MS" pitchFamily="66" charset="0"/>
                    <a:ea typeface="Calibri"/>
                    <a:cs typeface="Calibri"/>
                    <a:sym typeface="Calibri"/>
                  </a:rPr>
                  <a:t>Donnez </a:t>
                </a:r>
                <a:r>
                  <a:rPr lang="fr-FR" sz="1200" b="0" i="0" u="none" strike="noStrike" cap="none" baseline="0" noProof="0" dirty="0">
                    <a:solidFill>
                      <a:schemeClr val="dk1"/>
                    </a:solidFill>
                    <a:latin typeface="Comic Sans MS" pitchFamily="66" charset="0"/>
                    <a:ea typeface="Calibri"/>
                    <a:cs typeface="Calibri"/>
                    <a:sym typeface="Calibri"/>
                  </a:rPr>
                  <a:t>aux élèves </a:t>
                </a:r>
                <a:r>
                  <a:rPr lang="fr-FR" sz="1200" b="0" i="0" u="none" strike="noStrike" cap="none" noProof="0" dirty="0">
                    <a:solidFill>
                      <a:schemeClr val="dk1"/>
                    </a:solidFill>
                    <a:latin typeface="Comic Sans MS" pitchFamily="66" charset="0"/>
                    <a:ea typeface="Calibri"/>
                    <a:cs typeface="Calibri"/>
                    <a:sym typeface="Calibri"/>
                  </a:rPr>
                  <a:t>un peu de temps</a:t>
                </a:r>
                <a:r>
                  <a:rPr lang="fr-FR" sz="1200" b="0" i="0" u="none" strike="noStrike" cap="none" baseline="0" noProof="0" dirty="0">
                    <a:solidFill>
                      <a:schemeClr val="dk1"/>
                    </a:solidFill>
                    <a:latin typeface="Comic Sans MS" pitchFamily="66" charset="0"/>
                    <a:ea typeface="Calibri"/>
                    <a:cs typeface="Calibri"/>
                    <a:sym typeface="Calibri"/>
                  </a:rPr>
                  <a:t> pour répondre.</a:t>
                </a:r>
                <a:r>
                  <a:rPr lang="fr-FR" sz="1200" b="0" i="0" u="none" strike="noStrike" cap="none" noProof="0" dirty="0">
                    <a:solidFill>
                      <a:schemeClr val="dk1"/>
                    </a:solidFill>
                    <a:latin typeface="Comic Sans MS" pitchFamily="66" charset="0"/>
                    <a:ea typeface="Calibri"/>
                    <a:cs typeface="Calibri"/>
                    <a:sym typeface="Calibri"/>
                  </a:rPr>
                  <a:t> </a:t>
                </a:r>
                <a:endParaRPr lang="fr-FR" b="0" i="0" noProof="0" dirty="0">
                  <a:solidFill>
                    <a:srgbClr val="595959"/>
                  </a:solidFill>
                  <a:latin typeface="Comic Sans MS" pitchFamily="66" charset="0"/>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latin typeface="Comic Sans MS" pitchFamily="66" charset="0"/>
                  </a:rPr>
                  <a:t>L'enseignant(e) corrige l'activité d’une manière interactive.</a:t>
                </a:r>
                <a:endParaRPr lang="fr-FR" b="1" i="0" noProof="0" dirty="0">
                  <a:solidFill>
                    <a:srgbClr val="595959"/>
                  </a:solidFill>
                  <a:latin typeface="Comic Sans MS" pitchFamily="66" charset="0"/>
                </a:endParaRPr>
              </a:p>
              <a:p>
                <a:pPr marL="228600" indent="0"/>
                <a:endParaRPr lang="fr-FR" sz="1800" b="1" i="0" u="sng" dirty="0">
                  <a:latin typeface="Comic Sans MS" pitchFamily="66" charset="0"/>
                </a:endParaRP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i="0" noProof="0" dirty="0">
                    <a:latin typeface="Comic Sans MS" pitchFamily="66" charset="0"/>
                  </a:rPr>
                  <a:t>L’enseignant</a:t>
                </a:r>
                <a:r>
                  <a:rPr lang="fr-FR" i="0" baseline="0" noProof="0" dirty="0">
                    <a:latin typeface="Comic Sans MS" pitchFamily="66" charset="0"/>
                  </a:rPr>
                  <a:t>(e) dit </a:t>
                </a:r>
                <a:r>
                  <a:rPr lang="fr-FR" b="0" i="0" baseline="0" noProof="0" dirty="0">
                    <a:latin typeface="Comic Sans MS" pitchFamily="66" charset="0"/>
                  </a:rPr>
                  <a:t>: </a:t>
                </a:r>
                <a:r>
                  <a:rPr lang="fr-FR" b="1" i="0" baseline="0" noProof="0" dirty="0">
                    <a:latin typeface="Comic Sans MS" pitchFamily="66" charset="0"/>
                  </a:rPr>
                  <a:t>« Elle a</a:t>
                </a:r>
                <a:r>
                  <a:rPr lang="fr-FR" b="1" i="0" dirty="0">
                    <a:latin typeface="Comic Sans MS" pitchFamily="66" charset="0"/>
                  </a:rPr>
                  <a:t> besoin de 6 pièces de ruban chacune de longueur </a:t>
                </a:r>
                <a:r>
                  <a:rPr lang="fr-FR" sz="1200" b="1" i="0" u="none" strike="noStrike" cap="none" dirty="0">
                    <a:solidFill>
                      <a:schemeClr val="accent1">
                        <a:lumMod val="50000"/>
                      </a:schemeClr>
                    </a:solidFill>
                    <a:effectLst/>
                    <a:latin typeface="Comic Sans MS" pitchFamily="66" charset="0"/>
                    <a:ea typeface="Calibri" panose="020F0502020204030204" pitchFamily="34" charset="0"/>
                    <a:cs typeface="Arial" panose="020B0604020202020204" pitchFamily="34" charset="0"/>
                    <a:sym typeface="Calibri"/>
                  </a:rPr>
                  <a:t>1</a:t>
                </a:r>
                <a14:m>
                  <m:oMath xmlns:m="http://schemas.openxmlformats.org/officeDocument/2006/math">
                    <m:f>
                      <m:fPr>
                        <m:ctrlPr>
                          <a:rPr lang="fr-FR" sz="1200" b="1" i="1" smtClean="0">
                            <a:solidFill>
                              <a:schemeClr val="accent1">
                                <a:lumMod val="50000"/>
                              </a:schemeClr>
                            </a:solidFill>
                            <a:latin typeface="Cambria Math" panose="02040503050406030204" pitchFamily="18" charset="0"/>
                          </a:rPr>
                        </m:ctrlPr>
                      </m:fPr>
                      <m:num>
                        <m:r>
                          <m:rPr>
                            <m:nor/>
                          </m:rPr>
                          <a:rPr lang="fr-FR" sz="1200" b="1" i="0" u="none" strike="noStrike" cap="none" smtClean="0">
                            <a:solidFill>
                              <a:schemeClr val="accent1">
                                <a:lumMod val="50000"/>
                              </a:schemeClr>
                            </a:solidFill>
                            <a:latin typeface="Comic Sans MS" pitchFamily="66" charset="0"/>
                            <a:ea typeface="Calibri"/>
                            <a:cs typeface="Calibri"/>
                            <a:sym typeface="Calibri"/>
                          </a:rPr>
                          <m:t>2</m:t>
                        </m:r>
                      </m:num>
                      <m:den>
                        <m:r>
                          <m:rPr>
                            <m:nor/>
                          </m:rPr>
                          <a:rPr lang="fr-FR" sz="1200" b="1" i="0" u="none" strike="noStrike" cap="none" smtClean="0">
                            <a:solidFill>
                              <a:schemeClr val="accent1">
                                <a:lumMod val="50000"/>
                              </a:schemeClr>
                            </a:solidFill>
                            <a:latin typeface="Comic Sans MS" pitchFamily="66" charset="0"/>
                            <a:ea typeface="Calibri"/>
                            <a:cs typeface="Calibri"/>
                            <a:sym typeface="Calibri"/>
                          </a:rPr>
                          <m:t>3</m:t>
                        </m:r>
                      </m:den>
                    </m:f>
                  </m:oMath>
                </a14:m>
                <a:r>
                  <a:rPr lang="fr-FR" b="1" i="0" dirty="0">
                    <a:latin typeface="Comic Sans MS" pitchFamily="66" charset="0"/>
                  </a:rPr>
                  <a:t> mètres. </a:t>
                </a:r>
              </a:p>
              <a:p>
                <a:pPr marL="228600" indent="0"/>
                <a:r>
                  <a:rPr lang="fr-FR" sz="1800" b="1" i="0" u="none" strike="noStrike" cap="none" dirty="0">
                    <a:solidFill>
                      <a:schemeClr val="dk1"/>
                    </a:solidFill>
                    <a:effectLst/>
                    <a:latin typeface="Comic Sans MS" pitchFamily="66" charset="0"/>
                    <a:ea typeface="Calibri"/>
                    <a:cs typeface="Calibri"/>
                    <a:sym typeface="Calibri"/>
                  </a:rPr>
                  <a:t>Donc, </a:t>
                </a:r>
                <a14:m>
                  <m:oMath xmlns:m="http://schemas.openxmlformats.org/officeDocument/2006/math">
                    <m:r>
                      <a:rPr lang="en-US" sz="1800" b="1" i="0" u="none" strike="noStrike" cap="none" smtClean="0">
                        <a:solidFill>
                          <a:schemeClr val="dk1"/>
                        </a:solidFill>
                        <a:effectLst/>
                        <a:latin typeface="Cambria Math" panose="02040503050406030204" pitchFamily="18" charset="0"/>
                        <a:ea typeface="Calibri"/>
                        <a:cs typeface="Calibri"/>
                        <a:sym typeface="Calibri"/>
                      </a:rPr>
                      <m:t>  </m:t>
                    </m:r>
                    <m:r>
                      <a:rPr lang="fr-FR" sz="1800" b="1" i="0" u="none" strike="noStrike" cap="none">
                        <a:solidFill>
                          <a:schemeClr val="dk1"/>
                        </a:solidFill>
                        <a:effectLst/>
                        <a:latin typeface="Cambria Math" panose="02040503050406030204" pitchFamily="18" charset="0"/>
                        <a:ea typeface="Calibri"/>
                        <a:cs typeface="Calibri"/>
                        <a:sym typeface="Calibri"/>
                      </a:rPr>
                      <m:t>𝟔</m:t>
                    </m:r>
                    <m:r>
                      <a:rPr lang="fr-FR" sz="1800" b="1" i="0" u="none" strike="noStrike" cap="none">
                        <a:solidFill>
                          <a:schemeClr val="dk1"/>
                        </a:solidFill>
                        <a:effectLst/>
                        <a:latin typeface="Cambria Math" panose="02040503050406030204" pitchFamily="18" charset="0"/>
                        <a:ea typeface="Calibri"/>
                        <a:cs typeface="Calibri"/>
                        <a:sym typeface="Calibri"/>
                      </a:rPr>
                      <m:t>×</m:t>
                    </m:r>
                    <m:r>
                      <a:rPr lang="fr-FR" sz="1800" b="1" i="0" u="none" strike="noStrike" cap="none">
                        <a:solidFill>
                          <a:schemeClr val="dk1"/>
                        </a:solidFill>
                        <a:effectLst/>
                        <a:latin typeface="Cambria Math" panose="02040503050406030204" pitchFamily="18" charset="0"/>
                        <a:ea typeface="Calibri"/>
                        <a:cs typeface="Calibri"/>
                        <a:sym typeface="Calibri"/>
                      </a:rPr>
                      <m:t>𝟏</m:t>
                    </m:r>
                    <m:f>
                      <m:fPr>
                        <m:ctrlPr>
                          <a:rPr lang="fr-FR" sz="1800" b="1" i="1" u="none" strike="noStrike" cap="none">
                            <a:solidFill>
                              <a:schemeClr val="dk1"/>
                            </a:solidFill>
                            <a:effectLst/>
                            <a:latin typeface="Cambria Math" panose="02040503050406030204" pitchFamily="18" charset="0"/>
                            <a:ea typeface="Calibri"/>
                            <a:cs typeface="Calibri"/>
                            <a:sym typeface="Calibri"/>
                          </a:rPr>
                        </m:ctrlPr>
                      </m:fPr>
                      <m:num>
                        <m:r>
                          <a:rPr lang="fr-FR" sz="1800" b="1" i="0" u="none" strike="noStrike" cap="none">
                            <a:solidFill>
                              <a:schemeClr val="dk1"/>
                            </a:solidFill>
                            <a:effectLst/>
                            <a:latin typeface="Cambria Math" panose="02040503050406030204" pitchFamily="18" charset="0"/>
                            <a:ea typeface="Calibri"/>
                            <a:cs typeface="Calibri"/>
                            <a:sym typeface="Calibri"/>
                          </a:rPr>
                          <m:t>𝟐</m:t>
                        </m:r>
                      </m:num>
                      <m:den>
                        <m:r>
                          <a:rPr lang="fr-FR" sz="1800" b="1" i="0" u="none" strike="noStrike" cap="none">
                            <a:solidFill>
                              <a:schemeClr val="dk1"/>
                            </a:solidFill>
                            <a:effectLst/>
                            <a:latin typeface="Cambria Math" panose="02040503050406030204" pitchFamily="18" charset="0"/>
                            <a:ea typeface="Calibri"/>
                            <a:cs typeface="Calibri"/>
                            <a:sym typeface="Calibri"/>
                          </a:rPr>
                          <m:t>𝟑</m:t>
                        </m:r>
                      </m:den>
                    </m:f>
                    <m:r>
                      <a:rPr lang="fr-FR" sz="1800" b="1" i="0" u="none" strike="noStrike" cap="none">
                        <a:solidFill>
                          <a:schemeClr val="dk1"/>
                        </a:solidFill>
                        <a:effectLst/>
                        <a:latin typeface="Cambria Math" panose="02040503050406030204" pitchFamily="18" charset="0"/>
                        <a:ea typeface="Calibri"/>
                        <a:cs typeface="Calibri"/>
                        <a:sym typeface="Calibri"/>
                      </a:rPr>
                      <m:t>=</m:t>
                    </m:r>
                    <m:f>
                      <m:fPr>
                        <m:ctrlPr>
                          <a:rPr lang="fr-FR" sz="1800" b="1" i="1" u="none" strike="noStrike" cap="none">
                            <a:solidFill>
                              <a:schemeClr val="dk1"/>
                            </a:solidFill>
                            <a:effectLst/>
                            <a:latin typeface="Cambria Math" panose="02040503050406030204" pitchFamily="18" charset="0"/>
                            <a:ea typeface="Calibri"/>
                            <a:cs typeface="Calibri"/>
                            <a:sym typeface="Calibri"/>
                          </a:rPr>
                        </m:ctrlPr>
                      </m:fPr>
                      <m:num>
                        <m:r>
                          <a:rPr lang="fr-FR" sz="1800" b="1" i="0" u="none" strike="noStrike" cap="none">
                            <a:solidFill>
                              <a:schemeClr val="dk1"/>
                            </a:solidFill>
                            <a:effectLst/>
                            <a:latin typeface="Cambria Math" panose="02040503050406030204" pitchFamily="18" charset="0"/>
                            <a:ea typeface="Calibri"/>
                            <a:cs typeface="Calibri"/>
                            <a:sym typeface="Calibri"/>
                          </a:rPr>
                          <m:t>𝟔</m:t>
                        </m:r>
                      </m:num>
                      <m:den>
                        <m:r>
                          <a:rPr lang="fr-FR" sz="1800" b="1" i="0" u="none" strike="noStrike" cap="none">
                            <a:solidFill>
                              <a:schemeClr val="dk1"/>
                            </a:solidFill>
                            <a:effectLst/>
                            <a:latin typeface="Cambria Math" panose="02040503050406030204" pitchFamily="18" charset="0"/>
                            <a:ea typeface="Calibri"/>
                            <a:cs typeface="Calibri"/>
                            <a:sym typeface="Calibri"/>
                          </a:rPr>
                          <m:t>𝟏</m:t>
                        </m:r>
                      </m:den>
                    </m:f>
                    <m:r>
                      <a:rPr lang="fr-FR" sz="1800" b="1" i="0" u="none" strike="noStrike" cap="none">
                        <a:solidFill>
                          <a:schemeClr val="dk1"/>
                        </a:solidFill>
                        <a:effectLst/>
                        <a:latin typeface="Cambria Math" panose="02040503050406030204" pitchFamily="18" charset="0"/>
                        <a:ea typeface="Calibri"/>
                        <a:cs typeface="Calibri"/>
                        <a:sym typeface="Calibri"/>
                      </a:rPr>
                      <m:t>×</m:t>
                    </m:r>
                    <m:f>
                      <m:fPr>
                        <m:ctrlPr>
                          <a:rPr lang="fr-FR" sz="1800" b="1" i="1" u="none" strike="noStrike" cap="none">
                            <a:solidFill>
                              <a:schemeClr val="dk1"/>
                            </a:solidFill>
                            <a:effectLst/>
                            <a:latin typeface="Cambria Math" panose="02040503050406030204" pitchFamily="18" charset="0"/>
                            <a:ea typeface="Calibri"/>
                            <a:cs typeface="Calibri"/>
                            <a:sym typeface="Calibri"/>
                          </a:rPr>
                        </m:ctrlPr>
                      </m:fPr>
                      <m:num>
                        <m:r>
                          <a:rPr lang="fr-FR" sz="1800" b="1" i="0" u="none" strike="noStrike" cap="none">
                            <a:solidFill>
                              <a:schemeClr val="dk1"/>
                            </a:solidFill>
                            <a:effectLst/>
                            <a:latin typeface="Cambria Math" panose="02040503050406030204" pitchFamily="18" charset="0"/>
                            <a:ea typeface="Calibri"/>
                            <a:cs typeface="Calibri"/>
                            <a:sym typeface="Calibri"/>
                          </a:rPr>
                          <m:t>𝟓</m:t>
                        </m:r>
                      </m:num>
                      <m:den>
                        <m:r>
                          <a:rPr lang="fr-FR" sz="1800" b="1" i="0" u="none" strike="noStrike" cap="none">
                            <a:solidFill>
                              <a:schemeClr val="dk1"/>
                            </a:solidFill>
                            <a:effectLst/>
                            <a:latin typeface="Cambria Math" panose="02040503050406030204" pitchFamily="18" charset="0"/>
                            <a:ea typeface="Calibri"/>
                            <a:cs typeface="Calibri"/>
                            <a:sym typeface="Calibri"/>
                          </a:rPr>
                          <m:t>𝟑</m:t>
                        </m:r>
                      </m:den>
                    </m:f>
                    <m:r>
                      <a:rPr lang="fr-FR" sz="1800" b="1" i="0" u="none" strike="noStrike" cap="none">
                        <a:solidFill>
                          <a:schemeClr val="dk1"/>
                        </a:solidFill>
                        <a:effectLst/>
                        <a:latin typeface="Cambria Math" panose="02040503050406030204" pitchFamily="18" charset="0"/>
                        <a:ea typeface="Calibri"/>
                        <a:cs typeface="Calibri"/>
                        <a:sym typeface="Calibri"/>
                      </a:rPr>
                      <m:t>=</m:t>
                    </m:r>
                    <m:f>
                      <m:fPr>
                        <m:ctrlPr>
                          <a:rPr lang="fr-FR" sz="1800" b="1" i="1" u="none" strike="noStrike" cap="none">
                            <a:solidFill>
                              <a:schemeClr val="dk1"/>
                            </a:solidFill>
                            <a:effectLst/>
                            <a:latin typeface="Cambria Math" panose="02040503050406030204" pitchFamily="18" charset="0"/>
                            <a:ea typeface="Calibri"/>
                            <a:cs typeface="Calibri"/>
                            <a:sym typeface="Calibri"/>
                          </a:rPr>
                        </m:ctrlPr>
                      </m:fPr>
                      <m:num>
                        <m:r>
                          <a:rPr lang="fr-FR" sz="1800" b="1" i="0" u="none" strike="noStrike" cap="none">
                            <a:solidFill>
                              <a:schemeClr val="dk1"/>
                            </a:solidFill>
                            <a:effectLst/>
                            <a:latin typeface="Cambria Math" panose="02040503050406030204" pitchFamily="18" charset="0"/>
                            <a:ea typeface="Calibri"/>
                            <a:cs typeface="Calibri"/>
                            <a:sym typeface="Calibri"/>
                          </a:rPr>
                          <m:t>𝟑𝟎</m:t>
                        </m:r>
                      </m:num>
                      <m:den>
                        <m:r>
                          <a:rPr lang="fr-FR" sz="1800" b="1" i="0" u="none" strike="noStrike" cap="none">
                            <a:solidFill>
                              <a:schemeClr val="dk1"/>
                            </a:solidFill>
                            <a:effectLst/>
                            <a:latin typeface="Cambria Math" panose="02040503050406030204" pitchFamily="18" charset="0"/>
                            <a:ea typeface="Calibri"/>
                            <a:cs typeface="Calibri"/>
                            <a:sym typeface="Calibri"/>
                          </a:rPr>
                          <m:t>𝟑</m:t>
                        </m:r>
                      </m:den>
                    </m:f>
                    <m:r>
                      <a:rPr lang="fr-FR" sz="1800" b="1" i="0" u="none" strike="noStrike" cap="none">
                        <a:solidFill>
                          <a:schemeClr val="dk1"/>
                        </a:solidFill>
                        <a:effectLst/>
                        <a:latin typeface="Cambria Math" panose="02040503050406030204" pitchFamily="18" charset="0"/>
                        <a:ea typeface="Calibri"/>
                        <a:cs typeface="Calibri"/>
                        <a:sym typeface="Calibri"/>
                      </a:rPr>
                      <m:t>=</m:t>
                    </m:r>
                    <m:r>
                      <a:rPr lang="fr-FR" sz="1800" b="1" i="0" u="none" strike="noStrike" cap="none">
                        <a:solidFill>
                          <a:schemeClr val="dk1"/>
                        </a:solidFill>
                        <a:effectLst/>
                        <a:latin typeface="Cambria Math" panose="02040503050406030204" pitchFamily="18" charset="0"/>
                        <a:ea typeface="Calibri"/>
                        <a:cs typeface="Calibri"/>
                        <a:sym typeface="Calibri"/>
                      </a:rPr>
                      <m:t>𝟏𝟎</m:t>
                    </m:r>
                    <m:r>
                      <a:rPr lang="fr-FR" sz="1800" b="1" i="0" u="none" strike="noStrike" cap="none">
                        <a:solidFill>
                          <a:schemeClr val="dk1"/>
                        </a:solidFill>
                        <a:effectLst/>
                        <a:latin typeface="Cambria Math" panose="02040503050406030204" pitchFamily="18" charset="0"/>
                        <a:ea typeface="Calibri"/>
                        <a:cs typeface="Calibri"/>
                        <a:sym typeface="Calibri"/>
                      </a:rPr>
                      <m:t> </m:t>
                    </m:r>
                    <m:r>
                      <a:rPr lang="fr-FR" sz="1800" b="1" i="0" u="none" strike="noStrike" cap="none">
                        <a:solidFill>
                          <a:schemeClr val="dk1"/>
                        </a:solidFill>
                        <a:effectLst/>
                        <a:latin typeface="Cambria Math" panose="02040503050406030204" pitchFamily="18" charset="0"/>
                        <a:ea typeface="Calibri"/>
                        <a:cs typeface="Calibri"/>
                        <a:sym typeface="Calibri"/>
                      </a:rPr>
                      <m:t>𝐦</m:t>
                    </m:r>
                  </m:oMath>
                </a14:m>
                <a:r>
                  <a:rPr lang="fr-FR" sz="1800" b="1" i="0" u="none" strike="noStrike" cap="none" dirty="0">
                    <a:solidFill>
                      <a:schemeClr val="dk1"/>
                    </a:solidFill>
                    <a:effectLst/>
                    <a:latin typeface="Comic Sans MS" pitchFamily="66" charset="0"/>
                    <a:ea typeface="Calibri"/>
                    <a:cs typeface="Calibri"/>
                    <a:sym typeface="Calibri"/>
                  </a:rPr>
                  <a:t>.</a:t>
                </a:r>
              </a:p>
              <a:p>
                <a:pPr marL="228600" indent="0"/>
                <a:r>
                  <a:rPr lang="fr-FR" sz="1800" b="1" i="0" u="none" strike="noStrike" cap="none" dirty="0">
                    <a:solidFill>
                      <a:schemeClr val="dk1"/>
                    </a:solidFill>
                    <a:effectLst/>
                    <a:latin typeface="Comic Sans MS" pitchFamily="66" charset="0"/>
                    <a:ea typeface="Calibri"/>
                    <a:cs typeface="Calibri"/>
                    <a:sym typeface="Calibri"/>
                  </a:rPr>
                  <a:t>Elle a besoin de 10 m de ruban. »</a:t>
                </a:r>
              </a:p>
              <a:p>
                <a:pPr marL="228600" indent="0"/>
                <a:endParaRPr lang="fr-FR" sz="1800" b="1" i="0" u="sng" dirty="0">
                  <a:latin typeface="Comic Sans MS" pitchFamily="66" charset="0"/>
                </a:endParaRPr>
              </a:p>
              <a:p>
                <a:pPr marL="228600" marR="0" indent="0">
                  <a:lnSpc>
                    <a:spcPct val="107000"/>
                  </a:lnSpc>
                  <a:spcBef>
                    <a:spcPts val="0"/>
                  </a:spcBef>
                  <a:spcAft>
                    <a:spcPts val="800"/>
                  </a:spcAft>
                </a:pPr>
                <a:endParaRPr lang="fr-FR" sz="1800" i="0" dirty="0">
                  <a:effectLst/>
                  <a:latin typeface="Comic Sans MS" pitchFamily="66"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endParaRPr lang="fr-FR" sz="1800" i="0" dirty="0">
                  <a:effectLst/>
                  <a:latin typeface="Comic Sans MS" pitchFamily="66"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r>
                  <a:rPr lang="en-US" sz="1200" b="1" u="sng" dirty="0"/>
                  <a:t>Teaching suggestions:</a:t>
                </a:r>
                <a:endParaRPr lang="en-US" sz="1200" b="1" u="sng" dirty="0">
                  <a:latin typeface="Calibri"/>
                  <a:cs typeface="Calibri"/>
                </a:endParaRPr>
              </a:p>
              <a:p>
                <a:r>
                  <a:rPr lang="en-US" sz="1200" b="0" u="none" dirty="0">
                    <a:latin typeface="Calibri"/>
                    <a:ea typeface="Calibri" panose="020F0502020204030204" pitchFamily="34" charset="0"/>
                    <a:cs typeface="Calibri"/>
                  </a:rPr>
                  <a:t>Teacher says:</a:t>
                </a:r>
              </a:p>
              <a:p>
                <a:pPr marL="457200" lvl="1">
                  <a:buSzPts val="6000"/>
                  <a:buFont typeface="Comic Sans MS"/>
                </a:pPr>
                <a:r>
                  <a:rPr lang="en-GB" sz="1800" b="1" dirty="0">
                    <a:solidFill>
                      <a:schemeClr val="bg1"/>
                    </a:solidFill>
                    <a:latin typeface="Comic Sans MS"/>
                    <a:sym typeface="Comic Sans MS"/>
                  </a:rPr>
                  <a:t>Solve the following problem</a:t>
                </a:r>
                <a:endParaRPr lang="en-GB" sz="1800" dirty="0">
                  <a:sym typeface="Comic Sans MS"/>
                </a:endParaRPr>
              </a:p>
              <a:p>
                <a:pPr marR="0">
                  <a:lnSpc>
                    <a:spcPct val="107000"/>
                  </a:lnSpc>
                  <a:spcBef>
                    <a:spcPts val="0"/>
                  </a:spcBef>
                  <a:spcAft>
                    <a:spcPts val="800"/>
                  </a:spcAft>
                </a:pPr>
                <a:r>
                  <a:rPr lang="en-US" sz="1800" b="1" i="0" u="none" strike="noStrike" cap="none" dirty="0">
                    <a:solidFill>
                      <a:schemeClr val="accent1">
                        <a:lumMod val="50000"/>
                      </a:schemeClr>
                    </a:solidFill>
                    <a:effectLst/>
                    <a:latin typeface="Calibri"/>
                    <a:ea typeface="Calibri" panose="020F0502020204030204" pitchFamily="34" charset="0"/>
                    <a:cs typeface="Arial" panose="020B0604020202020204" pitchFamily="34" charset="0"/>
                    <a:sym typeface="Calibri"/>
                  </a:rPr>
                  <a:t>Mona needs 6 pieces of ribbon each of length 1</a:t>
                </a:r>
                <a:r>
                  <a:rPr lang="en-US" sz="1800" b="1" i="0" u="none" strike="noStrike" cap="none">
                    <a:solidFill>
                      <a:schemeClr val="accent1">
                        <a:lumMod val="50000"/>
                      </a:schemeClr>
                    </a:solidFill>
                    <a:latin typeface="Calibri"/>
                    <a:cs typeface="Calibri"/>
                    <a:sym typeface="Calibri"/>
                  </a:rPr>
                  <a:t>"</a:t>
                </a:r>
                <a:r>
                  <a:rPr lang="en-US" sz="1800" b="1" i="0" u="none" strike="noStrike" cap="none">
                    <a:solidFill>
                      <a:schemeClr val="accent1">
                        <a:lumMod val="50000"/>
                      </a:schemeClr>
                    </a:solidFill>
                    <a:latin typeface="Calibri"/>
                    <a:ea typeface="Calibri"/>
                    <a:cs typeface="Calibri"/>
                    <a:sym typeface="Calibri"/>
                  </a:rPr>
                  <a:t>2</a:t>
                </a:r>
                <a:r>
                  <a:rPr lang="en-US" sz="1800" b="1" i="0" u="none" strike="noStrike" cap="none">
                    <a:solidFill>
                      <a:schemeClr val="accent1">
                        <a:lumMod val="50000"/>
                      </a:schemeClr>
                    </a:solidFill>
                    <a:latin typeface="Cambria Math" panose="02040503050406030204" pitchFamily="18" charset="0"/>
                    <a:ea typeface="Calibri"/>
                    <a:cs typeface="Calibri"/>
                    <a:sym typeface="Calibri"/>
                  </a:rPr>
                  <a:t>" /"</a:t>
                </a:r>
                <a:r>
                  <a:rPr lang="en-US" sz="1800" b="1" i="0" u="none" strike="noStrike" cap="none">
                    <a:solidFill>
                      <a:schemeClr val="accent1">
                        <a:lumMod val="50000"/>
                      </a:schemeClr>
                    </a:solidFill>
                    <a:latin typeface="Calibri"/>
                    <a:ea typeface="Calibri"/>
                    <a:cs typeface="Calibri"/>
                    <a:sym typeface="Calibri"/>
                  </a:rPr>
                  <a:t>3</a:t>
                </a:r>
                <a:r>
                  <a:rPr lang="en-US" sz="1800" b="1" i="0" u="none" strike="noStrike" cap="none">
                    <a:solidFill>
                      <a:schemeClr val="accent1">
                        <a:lumMod val="50000"/>
                      </a:schemeClr>
                    </a:solidFill>
                    <a:latin typeface="Cambria Math" panose="02040503050406030204" pitchFamily="18" charset="0"/>
                    <a:ea typeface="Calibri"/>
                    <a:cs typeface="Calibri"/>
                    <a:sym typeface="Calibri"/>
                  </a:rPr>
                  <a:t>" </a:t>
                </a:r>
                <a:r>
                  <a:rPr lang="en-US" sz="1800" b="1" i="0" u="none" strike="noStrike" cap="none" dirty="0">
                    <a:solidFill>
                      <a:schemeClr val="accent1">
                        <a:lumMod val="50000"/>
                      </a:schemeClr>
                    </a:solidFill>
                    <a:latin typeface="Calibri"/>
                    <a:ea typeface="Calibri"/>
                    <a:cs typeface="Calibri"/>
                    <a:sym typeface="Calibri"/>
                  </a:rPr>
                  <a:t> </a:t>
                </a:r>
                <a:r>
                  <a:rPr lang="en-US" sz="1800" b="1" i="0" u="none" strike="noStrike" cap="none" dirty="0">
                    <a:solidFill>
                      <a:schemeClr val="accent1">
                        <a:lumMod val="50000"/>
                      </a:schemeClr>
                    </a:solidFill>
                    <a:effectLst/>
                    <a:latin typeface="Calibri"/>
                    <a:ea typeface="Calibri" panose="020F0502020204030204" pitchFamily="34" charset="0"/>
                    <a:cs typeface="Arial" panose="020B0604020202020204" pitchFamily="34" charset="0"/>
                    <a:sym typeface="Calibri"/>
                  </a:rPr>
                  <a:t>meters. </a:t>
                </a:r>
              </a:p>
              <a:p>
                <a:pPr marR="0">
                  <a:lnSpc>
                    <a:spcPct val="107000"/>
                  </a:lnSpc>
                  <a:spcBef>
                    <a:spcPts val="0"/>
                  </a:spcBef>
                  <a:spcAft>
                    <a:spcPts val="800"/>
                  </a:spcAft>
                </a:pPr>
                <a:r>
                  <a:rPr lang="en-US" sz="1800" b="1" i="0" u="none" strike="noStrike" cap="none" dirty="0">
                    <a:solidFill>
                      <a:schemeClr val="accent1">
                        <a:lumMod val="50000"/>
                      </a:schemeClr>
                    </a:solidFill>
                    <a:effectLst/>
                    <a:latin typeface="Calibri"/>
                    <a:ea typeface="Calibri" panose="020F0502020204030204" pitchFamily="34" charset="0"/>
                    <a:cs typeface="Arial" panose="020B0604020202020204" pitchFamily="34" charset="0"/>
                    <a:sym typeface="Calibri"/>
                  </a:rPr>
                  <a:t>How many meters of the ribbon does she need?</a:t>
                </a:r>
                <a:endParaRPr lang="en-US" sz="1800" b="1" dirty="0">
                  <a:solidFill>
                    <a:schemeClr val="accent1">
                      <a:lumMod val="50000"/>
                    </a:schemeClr>
                  </a:solidFill>
                  <a:effectLst/>
                  <a:latin typeface="Comic Sans MS" panose="030F0702030302020204" pitchFamily="66"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mn-lt"/>
                  <a:ea typeface="Calibri" panose="020F0502020204030204" pitchFamily="34" charset="0"/>
                  <a:cs typeface="Calibri" panose="020F0502020204030204" pitchFamily="34" charset="0"/>
                </a:endParaRPr>
              </a:p>
              <a:p>
                <a:pPr marL="0" marR="0" indent="457200">
                  <a:lnSpc>
                    <a:spcPct val="107000"/>
                  </a:lnSpc>
                  <a:spcBef>
                    <a:spcPts val="0"/>
                  </a:spcBef>
                  <a:spcAft>
                    <a:spcPts val="800"/>
                  </a:spcAft>
                </a:pPr>
                <a:endPar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endParaRPr>
              </a:p>
              <a:p>
                <a:pPr marL="457200" lvl="1">
                  <a:buSzPts val="6000"/>
                </a:pPr>
                <a:r>
                  <a:rPr lang="en-US" sz="1800" b="0" i="0" dirty="0">
                    <a:latin typeface="Calibri" panose="020F0502020204030204" pitchFamily="34" charset="0"/>
                    <a:cs typeface="Calibri" panose="020F0502020204030204" pitchFamily="34" charset="0"/>
                  </a:rPr>
                  <a:t>Note for the teacher: </a:t>
                </a:r>
                <a:r>
                  <a:rPr lang="en-US" sz="1800" dirty="0">
                    <a:latin typeface="Calibri" panose="020F0502020204030204" pitchFamily="34" charset="0"/>
                    <a:cs typeface="Calibri" panose="020F0502020204030204" pitchFamily="34" charset="0"/>
                  </a:rPr>
                  <a:t>Give students </a:t>
                </a:r>
                <a:r>
                  <a:rPr lang="en-US" sz="1800" b="0" u="none" dirty="0">
                    <a:solidFill>
                      <a:schemeClr val="bg1"/>
                    </a:solidFill>
                    <a:effectLst/>
                    <a:latin typeface="Comic Sans MS"/>
                    <a:cs typeface="Calibri" panose="020F0502020204030204" pitchFamily="34" charset="0"/>
                    <a:sym typeface="Comic Sans MS"/>
                  </a:rPr>
                  <a:t>some time to complete </a:t>
                </a:r>
                <a:r>
                  <a:rPr lang="en-US" sz="1800" b="0" dirty="0">
                    <a:solidFill>
                      <a:schemeClr val="bg1"/>
                    </a:solidFill>
                    <a:effectLst/>
                    <a:latin typeface="Comic Sans MS"/>
                    <a:sym typeface="Comic Sans MS"/>
                  </a:rPr>
                  <a:t>the activity.</a:t>
                </a:r>
              </a:p>
              <a:p>
                <a:endParaRPr lang="en-US" sz="1800" b="1" u="sng" dirty="0"/>
              </a:p>
              <a:p>
                <a:pPr marL="0" marR="0" indent="45720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29</a:t>
            </a:fld>
            <a:endParaRPr lang="en-US" dirty="0">
              <a:latin typeface="Comic Sans MS" panose="030F0702030302020204" pitchFamily="66" charset="0"/>
            </a:endParaRPr>
          </a:p>
        </p:txBody>
      </p:sp>
    </p:spTree>
    <p:extLst>
      <p:ext uri="{BB962C8B-B14F-4D97-AF65-F5344CB8AC3E}">
        <p14:creationId xmlns:p14="http://schemas.microsoft.com/office/powerpoint/2010/main" val="27592126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1" dirty="0">
              <a:solidFill>
                <a:schemeClr val="bg1"/>
              </a:solidFill>
              <a:latin typeface="Comic Sans MS" panose="030F0702030302020204" pitchFamily="66" charset="0"/>
            </a:endParaRPr>
          </a:p>
          <a:p>
            <a:endParaRPr lang="en-US" dirty="0">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3</a:t>
            </a:fld>
            <a:endParaRPr lang="fr-FR" sz="1200" b="0" i="0" u="none" strike="noStrike" cap="none" dirty="0">
              <a:solidFill>
                <a:schemeClr val="dk1"/>
              </a:solidFill>
              <a:ea typeface="Calibri"/>
              <a:cs typeface="Calibri"/>
              <a:sym typeface="Calibri"/>
            </a:endParaRPr>
          </a:p>
        </p:txBody>
      </p:sp>
    </p:spTree>
    <p:extLst>
      <p:ext uri="{BB962C8B-B14F-4D97-AF65-F5344CB8AC3E}">
        <p14:creationId xmlns:p14="http://schemas.microsoft.com/office/powerpoint/2010/main" val="2758164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indent="0"/>
                <a:r>
                  <a:rPr lang="fr-FR" sz="1000" b="1" i="0" u="none" noProof="0" dirty="0">
                    <a:latin typeface="Comic Sans MS" pitchFamily="66" charset="0"/>
                  </a:rPr>
                  <a:t>Note pour l’enseignant(e)</a:t>
                </a:r>
              </a:p>
              <a:p>
                <a:pPr marL="228600" indent="0"/>
                <a:r>
                  <a:rPr lang="fr-FR" sz="1000" b="0" i="0" noProof="0" dirty="0">
                    <a:latin typeface="Comic Sans MS" pitchFamily="66" charset="0"/>
                  </a:rPr>
                  <a:t>L’enseignant</a:t>
                </a:r>
                <a:r>
                  <a:rPr lang="fr-FR" sz="1000" b="0" i="0" baseline="0" noProof="0" dirty="0">
                    <a:latin typeface="Comic Sans MS" pitchFamily="66" charset="0"/>
                  </a:rPr>
                  <a:t>(e) dit : </a:t>
                </a:r>
                <a:r>
                  <a:rPr lang="fr-FR" sz="1000" b="1" i="0" baseline="0" noProof="0" dirty="0">
                    <a:latin typeface="Comic Sans MS" pitchFamily="66" charset="0"/>
                  </a:rPr>
                  <a:t>« </a:t>
                </a:r>
                <a:r>
                  <a:rPr lang="fr-FR" sz="1200" b="1" i="0" baseline="0" noProof="0" dirty="0">
                    <a:solidFill>
                      <a:schemeClr val="accent1">
                        <a:lumMod val="50000"/>
                      </a:schemeClr>
                    </a:solidFill>
                    <a:effectLst/>
                    <a:latin typeface="Comic Sans MS" pitchFamily="66" charset="0"/>
                    <a:cs typeface="Arial" panose="020B0604020202020204" pitchFamily="34" charset="0"/>
                  </a:rPr>
                  <a:t>La recette pour faire des biscuits nécessite les</a:t>
                </a:r>
                <a:r>
                  <a:rPr lang="fr-FR" sz="1200" b="1" i="0" dirty="0">
                    <a:solidFill>
                      <a:schemeClr val="accent1">
                        <a:lumMod val="50000"/>
                      </a:schemeClr>
                    </a:solidFill>
                    <a:effectLst/>
                    <a:latin typeface="Comic Sans MS" pitchFamily="66" charset="0"/>
                    <a:ea typeface="Calibri" panose="020F0502020204030204" pitchFamily="34" charset="0"/>
                    <a:cs typeface="Arial" panose="020B0604020202020204" pitchFamily="34" charset="0"/>
                  </a:rPr>
                  <a:t> </a:t>
                </a:r>
                <a14:m>
                  <m:oMath xmlns:m="http://schemas.openxmlformats.org/officeDocument/2006/math">
                    <m:f>
                      <m:fPr>
                        <m:ctrlPr>
                          <a:rPr lang="fr-FR" sz="1200" b="1" i="1" smtClean="0">
                            <a:solidFill>
                              <a:schemeClr val="accent1">
                                <a:lumMod val="50000"/>
                              </a:schemeClr>
                            </a:solidFill>
                            <a:latin typeface="Cambria Math" panose="02040503050406030204" pitchFamily="18" charset="0"/>
                          </a:rPr>
                        </m:ctrlPr>
                      </m:fPr>
                      <m:num>
                        <m:r>
                          <m:rPr>
                            <m:nor/>
                          </m:rPr>
                          <a:rPr lang="fr-FR" sz="1200" b="1" i="0" smtClean="0">
                            <a:solidFill>
                              <a:schemeClr val="accent1">
                                <a:lumMod val="50000"/>
                              </a:schemeClr>
                            </a:solidFill>
                            <a:latin typeface="Comic Sans MS" pitchFamily="66" charset="0"/>
                          </a:rPr>
                          <m:t>5</m:t>
                        </m:r>
                      </m:num>
                      <m:den>
                        <m:r>
                          <m:rPr>
                            <m:nor/>
                          </m:rPr>
                          <a:rPr lang="fr-FR" sz="1200" b="1" i="0" smtClean="0">
                            <a:solidFill>
                              <a:schemeClr val="accent1">
                                <a:lumMod val="50000"/>
                              </a:schemeClr>
                            </a:solidFill>
                            <a:latin typeface="Comic Sans MS" pitchFamily="66" charset="0"/>
                          </a:rPr>
                          <m:t>7</m:t>
                        </m:r>
                      </m:den>
                    </m:f>
                  </m:oMath>
                </a14:m>
                <a:r>
                  <a:rPr lang="fr-FR" sz="1200" b="1" i="0" dirty="0">
                    <a:solidFill>
                      <a:schemeClr val="accent1">
                        <a:lumMod val="50000"/>
                      </a:schemeClr>
                    </a:solidFill>
                    <a:latin typeface="Comic Sans MS" pitchFamily="66" charset="0"/>
                  </a:rPr>
                  <a:t> d’une tasse de lait.</a:t>
                </a:r>
                <a:endParaRPr lang="fr-FR" sz="1200" b="1" i="0" dirty="0">
                  <a:solidFill>
                    <a:schemeClr val="accent1">
                      <a:lumMod val="50000"/>
                    </a:schemeClr>
                  </a:solidFill>
                  <a:effectLst/>
                  <a:latin typeface="Comic Sans MS" pitchFamily="66" charset="0"/>
                  <a:ea typeface="Calibri" panose="020F0502020204030204" pitchFamily="34" charset="0"/>
                  <a:cs typeface="Arial" panose="020B0604020202020204" pitchFamily="34" charset="0"/>
                </a:endParaRPr>
              </a:p>
              <a:p>
                <a:pPr marL="228600" marR="0" indent="0">
                  <a:lnSpc>
                    <a:spcPct val="107000"/>
                  </a:lnSpc>
                  <a:spcBef>
                    <a:spcPts val="0"/>
                  </a:spcBef>
                  <a:spcAft>
                    <a:spcPts val="0"/>
                  </a:spcAft>
                </a:pPr>
                <a:r>
                  <a:rPr lang="fr-FR" sz="1800" b="1" i="0" dirty="0">
                    <a:solidFill>
                      <a:schemeClr val="bg1"/>
                    </a:solidFill>
                    <a:latin typeface="Comic Sans MS" pitchFamily="66" charset="0"/>
                    <a:sym typeface="Comic Sans MS"/>
                  </a:rPr>
                  <a:t>Combien de tasses de lait</a:t>
                </a:r>
                <a:r>
                  <a:rPr lang="fr-FR" sz="1800" b="1" i="0" baseline="0" dirty="0">
                    <a:solidFill>
                      <a:schemeClr val="bg1"/>
                    </a:solidFill>
                    <a:latin typeface="Comic Sans MS" pitchFamily="66" charset="0"/>
                    <a:sym typeface="Comic Sans MS"/>
                  </a:rPr>
                  <a:t> faut-il pour faire 2 lots de la recette </a:t>
                </a:r>
                <a:r>
                  <a:rPr lang="fr-FR" sz="1800" b="1" i="0" dirty="0">
                    <a:solidFill>
                      <a:schemeClr val="bg1"/>
                    </a:solidFill>
                    <a:latin typeface="Comic Sans MS" pitchFamily="66" charset="0"/>
                    <a:sym typeface="Comic Sans MS"/>
                  </a:rPr>
                  <a:t>?</a:t>
                </a:r>
              </a:p>
              <a:p>
                <a:pPr marL="228600" marR="0" indent="0">
                  <a:lnSpc>
                    <a:spcPct val="107000"/>
                  </a:lnSpc>
                  <a:spcBef>
                    <a:spcPts val="0"/>
                  </a:spcBef>
                  <a:spcAft>
                    <a:spcPts val="0"/>
                  </a:spcAft>
                </a:pPr>
                <a:endParaRPr lang="fr-FR" sz="1800" b="1" i="0" dirty="0">
                  <a:solidFill>
                    <a:srgbClr val="000000"/>
                  </a:solidFill>
                  <a:effectLst/>
                  <a:highlight>
                    <a:srgbClr val="00FFFF"/>
                  </a:highlight>
                  <a:latin typeface="Comic Sans MS" pitchFamily="66" charset="0"/>
                  <a:ea typeface="Times New Roman" panose="02020603050405020304" pitchFamily="18" charset="0"/>
                  <a:cs typeface="Calibri" panose="020F0502020204030204" pitchFamily="34" charset="0"/>
                </a:endParaRPr>
              </a:p>
              <a:p>
                <a:pPr marL="228600" marR="0" indent="0">
                  <a:lnSpc>
                    <a:spcPct val="107000"/>
                  </a:lnSpc>
                  <a:spcBef>
                    <a:spcPts val="0"/>
                  </a:spcBef>
                  <a:spcAft>
                    <a:spcPts val="0"/>
                  </a:spcAft>
                </a:pPr>
                <a:r>
                  <a:rPr lang="fr-FR" sz="1800" b="1" i="0" dirty="0">
                    <a:solidFill>
                      <a:srgbClr val="000000"/>
                    </a:solidFill>
                    <a:effectLst/>
                    <a:highlight>
                      <a:srgbClr val="00FFFF"/>
                    </a:highlight>
                    <a:latin typeface="Comic Sans MS" pitchFamily="66" charset="0"/>
                    <a:ea typeface="Times New Roman" panose="02020603050405020304" pitchFamily="18" charset="0"/>
                    <a:cs typeface="Calibri" panose="020F0502020204030204" pitchFamily="34" charset="0"/>
                  </a:rPr>
                  <a:t>Pour faire 2 lots de la recette, nous multiplions la quantité</a:t>
                </a:r>
                <a:r>
                  <a:rPr lang="fr-FR" sz="1800" b="1" i="0" baseline="0" dirty="0">
                    <a:solidFill>
                      <a:srgbClr val="000000"/>
                    </a:solidFill>
                    <a:effectLst/>
                    <a:highlight>
                      <a:srgbClr val="00FFFF"/>
                    </a:highlight>
                    <a:latin typeface="Comic Sans MS" pitchFamily="66" charset="0"/>
                    <a:ea typeface="Times New Roman" panose="02020603050405020304" pitchFamily="18" charset="0"/>
                    <a:cs typeface="Calibri" panose="020F0502020204030204" pitchFamily="34" charset="0"/>
                  </a:rPr>
                  <a:t> de lait par 2.</a:t>
                </a:r>
                <a:endParaRPr lang="fr-FR" sz="1800" b="1" i="0" dirty="0">
                  <a:effectLst/>
                  <a:latin typeface="Comic Sans MS" pitchFamily="66" charset="0"/>
                  <a:ea typeface="Calibri" panose="020F0502020204030204" pitchFamily="34" charset="0"/>
                  <a:cs typeface="Arial" panose="020B0604020202020204" pitchFamily="34" charset="0"/>
                </a:endParaRPr>
              </a:p>
              <a:p>
                <a:pPr marL="228600" marR="0" indent="0">
                  <a:lnSpc>
                    <a:spcPct val="107000"/>
                  </a:lnSpc>
                  <a:spcBef>
                    <a:spcPts val="0"/>
                  </a:spcBef>
                  <a:spcAft>
                    <a:spcPts val="0"/>
                  </a:spcAft>
                </a:pPr>
                <a:r>
                  <a:rPr lang="fr-FR" sz="1800" b="1" i="0" dirty="0">
                    <a:solidFill>
                      <a:srgbClr val="000000"/>
                    </a:solidFill>
                    <a:effectLst/>
                    <a:highlight>
                      <a:srgbClr val="00FFFF"/>
                    </a:highlight>
                    <a:latin typeface="Comic Sans MS" pitchFamily="66" charset="0"/>
                    <a:ea typeface="Times New Roman" panose="02020603050405020304" pitchFamily="18" charset="0"/>
                    <a:cs typeface="Calibri" panose="020F0502020204030204" pitchFamily="34" charset="0"/>
                  </a:rPr>
                  <a:t>Rappelez-vous que</a:t>
                </a:r>
                <a:r>
                  <a:rPr lang="fr-FR" sz="1800" b="1" i="0" baseline="0" dirty="0">
                    <a:solidFill>
                      <a:srgbClr val="000000"/>
                    </a:solidFill>
                    <a:effectLst/>
                    <a:highlight>
                      <a:srgbClr val="00FFFF"/>
                    </a:highlight>
                    <a:latin typeface="Comic Sans MS" pitchFamily="66" charset="0"/>
                    <a:ea typeface="Times New Roman" panose="02020603050405020304" pitchFamily="18" charset="0"/>
                    <a:cs typeface="Calibri" panose="020F0502020204030204" pitchFamily="34" charset="0"/>
                  </a:rPr>
                  <a:t> nous pouvons écrire 2 sous la forme d’une fraction </a:t>
                </a:r>
                <a:r>
                  <a:rPr lang="fr-FR" sz="1800" b="1" i="0" dirty="0">
                    <a:solidFill>
                      <a:srgbClr val="000000"/>
                    </a:solidFill>
                    <a:effectLst/>
                    <a:highlight>
                      <a:srgbClr val="00FFFF"/>
                    </a:highlight>
                    <a:latin typeface="Comic Sans MS" pitchFamily="66" charset="0"/>
                    <a:ea typeface="Times New Roman" panose="02020603050405020304" pitchFamily="18" charset="0"/>
                    <a:cs typeface="Calibri" panose="020F0502020204030204" pitchFamily="34" charset="0"/>
                  </a:rPr>
                  <a:t> </a:t>
                </a:r>
                <a14:m>
                  <m:oMath xmlns:m="http://schemas.openxmlformats.org/officeDocument/2006/math">
                    <m:f>
                      <m:fPr>
                        <m:ctrlPr>
                          <a:rPr lang="fr-FR"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fr-FR" sz="1800" b="1" i="0">
                            <a:solidFill>
                              <a:srgbClr val="000000"/>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𝟐</m:t>
                        </m:r>
                      </m:num>
                      <m:den>
                        <m:r>
                          <a:rPr lang="fr-FR" sz="1800" b="1" i="0">
                            <a:solidFill>
                              <a:srgbClr val="000000"/>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𝟏</m:t>
                        </m:r>
                      </m:den>
                    </m:f>
                  </m:oMath>
                </a14:m>
                <a:r>
                  <a:rPr lang="fr-FR" sz="1800" b="1" i="0" dirty="0">
                    <a:effectLst/>
                    <a:latin typeface="Comic Sans MS" pitchFamily="66" charset="0"/>
                    <a:ea typeface="Calibri" panose="020F0502020204030204" pitchFamily="34" charset="0"/>
                    <a:cs typeface="Arial" panose="020B0604020202020204" pitchFamily="34" charset="0"/>
                  </a:rPr>
                  <a:t>. </a:t>
                </a:r>
                <a:endParaRPr lang="fr-FR" sz="1800" b="1" i="0" dirty="0">
                  <a:effectLst/>
                  <a:highlight>
                    <a:srgbClr val="00FFFF"/>
                  </a:highlight>
                  <a:latin typeface="Comic Sans MS" pitchFamily="66" charset="0"/>
                  <a:ea typeface="Calibri" panose="020F0502020204030204" pitchFamily="34" charset="0"/>
                  <a:cs typeface="Calibri" panose="020F0502020204030204" pitchFamily="34" charset="0"/>
                </a:endParaRPr>
              </a:p>
              <a:p>
                <a:pPr marL="228600" marR="0" indent="0">
                  <a:lnSpc>
                    <a:spcPct val="107000"/>
                  </a:lnSpc>
                  <a:spcBef>
                    <a:spcPts val="0"/>
                  </a:spcBef>
                  <a:spcAft>
                    <a:spcPts val="0"/>
                  </a:spcAft>
                </a:pPr>
                <a:r>
                  <a:rPr lang="fr-FR" sz="1800" b="1" i="0" dirty="0">
                    <a:effectLst/>
                    <a:highlight>
                      <a:srgbClr val="00FFFF"/>
                    </a:highlight>
                    <a:latin typeface="Comic Sans MS" pitchFamily="66" charset="0"/>
                    <a:ea typeface="Calibri" panose="020F0502020204030204" pitchFamily="34" charset="0"/>
                    <a:cs typeface="Calibri" panose="020F0502020204030204" pitchFamily="34" charset="0"/>
                  </a:rPr>
                  <a:t> </a:t>
                </a:r>
                <a14:m>
                  <m:oMath xmlns:m="http://schemas.openxmlformats.org/officeDocument/2006/math">
                    <m:f>
                      <m:fPr>
                        <m:ctrlPr>
                          <a:rPr lang="fr-FR"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fr-FR" sz="1800" b="1" i="0">
                            <a:solidFill>
                              <a:srgbClr val="000000"/>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𝟓</m:t>
                        </m:r>
                      </m:num>
                      <m:den>
                        <m:r>
                          <a:rPr lang="fr-FR" sz="1800" b="1" i="0">
                            <a:solidFill>
                              <a:srgbClr val="000000"/>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𝟕</m:t>
                        </m:r>
                      </m:den>
                    </m:f>
                    <m:r>
                      <a:rPr lang="fr-FR" sz="1800" b="1" i="0">
                        <a:solidFill>
                          <a:srgbClr val="000000"/>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f>
                      <m:fPr>
                        <m:ctrlPr>
                          <a:rPr lang="fr-FR"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fr-FR" sz="1800" b="1" i="0">
                            <a:solidFill>
                              <a:srgbClr val="000000"/>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𝟐</m:t>
                        </m:r>
                      </m:num>
                      <m:den>
                        <m:r>
                          <a:rPr lang="fr-FR" sz="1800" b="1" i="0">
                            <a:solidFill>
                              <a:srgbClr val="000000"/>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𝟏</m:t>
                        </m:r>
                      </m:den>
                    </m:f>
                    <m:r>
                      <a:rPr lang="fr-FR" sz="1800" b="1" i="0">
                        <a:solidFill>
                          <a:srgbClr val="000000"/>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m:t>=</m:t>
                    </m:r>
                    <m:f>
                      <m:fPr>
                        <m:ctrlPr>
                          <a:rPr lang="fr-FR"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fr-FR" sz="1800" b="1" i="0">
                            <a:solidFill>
                              <a:srgbClr val="000000"/>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𝟏𝟎</m:t>
                        </m:r>
                      </m:num>
                      <m:den>
                        <m:r>
                          <a:rPr lang="fr-FR" sz="1800" b="1" i="0">
                            <a:solidFill>
                              <a:srgbClr val="000000"/>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𝟕</m:t>
                        </m:r>
                      </m:den>
                    </m:f>
                  </m:oMath>
                </a14:m>
                <a:endParaRPr lang="fr-FR" sz="1800" b="1" i="0" dirty="0">
                  <a:solidFill>
                    <a:schemeClr val="dk1"/>
                  </a:solidFill>
                  <a:effectLst/>
                  <a:highlight>
                    <a:srgbClr val="00FFFF"/>
                  </a:highlight>
                  <a:latin typeface="Comic Sans MS" pitchFamily="66" charset="0"/>
                  <a:ea typeface="Times New Roman" panose="02020603050405020304" pitchFamily="18" charset="0"/>
                  <a:cs typeface="Arial" panose="020B0604020202020204" pitchFamily="34" charset="0"/>
                </a:endParaRPr>
              </a:p>
              <a:p>
                <a:pPr marL="228600" marR="0" indent="0">
                  <a:lnSpc>
                    <a:spcPct val="107000"/>
                  </a:lnSpc>
                  <a:spcBef>
                    <a:spcPts val="0"/>
                  </a:spcBef>
                  <a:spcAft>
                    <a:spcPts val="0"/>
                  </a:spcAft>
                </a:pPr>
                <a14:m>
                  <m:oMath xmlns:m="http://schemas.openxmlformats.org/officeDocument/2006/math">
                    <m:f>
                      <m:fPr>
                        <m:ctrlPr>
                          <a:rPr lang="fr-FR"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fr-FR" sz="1800" b="1" i="0">
                            <a:solidFill>
                              <a:srgbClr val="000000"/>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𝟏𝟎</m:t>
                        </m:r>
                      </m:num>
                      <m:den>
                        <m:r>
                          <a:rPr lang="fr-FR" sz="1800" b="1" i="0">
                            <a:solidFill>
                              <a:srgbClr val="000000"/>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𝟕</m:t>
                        </m:r>
                      </m:den>
                    </m:f>
                    <m:r>
                      <a:rPr lang="fr-FR" sz="1800" b="1" i="0">
                        <a:solidFill>
                          <a:srgbClr val="000000"/>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oMath>
                </a14:m>
                <a:r>
                  <a:rPr lang="fr-FR" sz="1800" b="1" i="0" dirty="0">
                    <a:solidFill>
                      <a:srgbClr val="000000"/>
                    </a:solidFill>
                    <a:effectLst/>
                    <a:highlight>
                      <a:srgbClr val="00FFFF"/>
                    </a:highlight>
                    <a:latin typeface="Comic Sans MS" pitchFamily="66" charset="0"/>
                    <a:ea typeface="Times New Roman" panose="02020603050405020304" pitchFamily="18" charset="0"/>
                    <a:cs typeface="Times New Roman" panose="02020603050405020304" pitchFamily="18" charset="0"/>
                  </a:rPr>
                  <a:t> </a:t>
                </a:r>
                <a:r>
                  <a:rPr lang="fr-FR" sz="1800" b="1" i="0" dirty="0">
                    <a:solidFill>
                      <a:srgbClr val="000000"/>
                    </a:solidFill>
                    <a:effectLst/>
                    <a:highlight>
                      <a:srgbClr val="00FFFF"/>
                    </a:highlight>
                    <a:latin typeface="Comic Sans MS" pitchFamily="66" charset="0"/>
                    <a:ea typeface="Times New Roman" panose="02020603050405020304" pitchFamily="18" charset="0"/>
                    <a:cs typeface="Calibri" panose="020F0502020204030204" pitchFamily="34" charset="0"/>
                  </a:rPr>
                  <a:t>est une fraction impropre car le</a:t>
                </a:r>
                <a:r>
                  <a:rPr lang="fr-FR" sz="1800" b="1" i="0" baseline="0" dirty="0">
                    <a:solidFill>
                      <a:srgbClr val="000000"/>
                    </a:solidFill>
                    <a:effectLst/>
                    <a:highlight>
                      <a:srgbClr val="00FFFF"/>
                    </a:highlight>
                    <a:latin typeface="Comic Sans MS" pitchFamily="66" charset="0"/>
                    <a:ea typeface="Times New Roman" panose="02020603050405020304" pitchFamily="18" charset="0"/>
                    <a:cs typeface="Calibri" panose="020F0502020204030204" pitchFamily="34" charset="0"/>
                  </a:rPr>
                  <a:t> numérateur est plus grand que le dénominateur, donc la fraction peut être écrite sous la forme d’un nombre mixte.</a:t>
                </a:r>
                <a:endParaRPr lang="fr-FR" sz="1800" b="1" i="0" dirty="0">
                  <a:solidFill>
                    <a:schemeClr val="dk1"/>
                  </a:solidFill>
                  <a:effectLst/>
                  <a:highlight>
                    <a:srgbClr val="00FFFF"/>
                  </a:highlight>
                  <a:latin typeface="Comic Sans MS" pitchFamily="66" charset="0"/>
                  <a:ea typeface="Times New Roman" panose="02020603050405020304" pitchFamily="18" charset="0"/>
                  <a:cs typeface="Arial" panose="020B0604020202020204" pitchFamily="34" charset="0"/>
                </a:endParaRPr>
              </a:p>
              <a:p>
                <a:pPr marL="228600" marR="0" indent="0">
                  <a:lnSpc>
                    <a:spcPct val="107000"/>
                  </a:lnSpc>
                  <a:spcBef>
                    <a:spcPts val="0"/>
                  </a:spcBef>
                  <a:spcAft>
                    <a:spcPts val="0"/>
                  </a:spcAft>
                </a:pPr>
                <a:r>
                  <a:rPr lang="fr-FR" sz="1800" b="1" i="0" dirty="0">
                    <a:effectLst/>
                    <a:highlight>
                      <a:srgbClr val="00FFFF"/>
                    </a:highlight>
                    <a:latin typeface="Comic Sans MS" pitchFamily="66" charset="0"/>
                    <a:ea typeface="Calibri" panose="020F0502020204030204" pitchFamily="34" charset="0"/>
                    <a:cs typeface="Calibri" panose="020F0502020204030204" pitchFamily="34" charset="0"/>
                  </a:rPr>
                  <a:t> </a:t>
                </a:r>
                <a14:m>
                  <m:oMath xmlns:m="http://schemas.openxmlformats.org/officeDocument/2006/math">
                    <m:f>
                      <m:fPr>
                        <m:ctrlPr>
                          <a:rPr lang="fr-FR"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fr-FR" sz="1800" b="1" i="0">
                            <a:solidFill>
                              <a:srgbClr val="000000"/>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𝟏𝟎</m:t>
                        </m:r>
                      </m:num>
                      <m:den>
                        <m:r>
                          <a:rPr lang="fr-FR" sz="1800" b="1" i="0">
                            <a:solidFill>
                              <a:srgbClr val="000000"/>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𝟕</m:t>
                        </m:r>
                      </m:den>
                    </m:f>
                    <m:r>
                      <a:rPr lang="fr-FR" sz="1800" b="1" i="0">
                        <a:solidFill>
                          <a:srgbClr val="000000"/>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m:t>=</m:t>
                    </m:r>
                    <m:r>
                      <a:rPr lang="fr-FR" sz="1800" b="1" i="0">
                        <a:solidFill>
                          <a:srgbClr val="000000"/>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𝟏</m:t>
                    </m:r>
                    <m:f>
                      <m:fPr>
                        <m:ctrlPr>
                          <a:rPr lang="fr-FR"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fr-FR" sz="1800" b="1" i="0">
                            <a:solidFill>
                              <a:srgbClr val="000000"/>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𝟑</m:t>
                        </m:r>
                      </m:num>
                      <m:den>
                        <m:r>
                          <a:rPr lang="fr-FR" sz="1800" b="1" i="0">
                            <a:solidFill>
                              <a:srgbClr val="000000"/>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𝟕</m:t>
                        </m:r>
                      </m:den>
                    </m:f>
                    <m:r>
                      <a:rPr lang="fr-FR" sz="1800" b="1" i="0">
                        <a:solidFill>
                          <a:srgbClr val="000000"/>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oMath>
                </a14:m>
                <a:endParaRPr lang="fr-FR" sz="1800" b="1" i="0" dirty="0">
                  <a:solidFill>
                    <a:srgbClr val="000000"/>
                  </a:solidFill>
                  <a:effectLst/>
                  <a:highlight>
                    <a:srgbClr val="00FFFF"/>
                  </a:highlight>
                  <a:latin typeface="Comic Sans MS" pitchFamily="66" charset="0"/>
                  <a:ea typeface="Calibri" panose="020F0502020204030204" pitchFamily="34" charset="0"/>
                  <a:cs typeface="Calibri" panose="020F0502020204030204" pitchFamily="34" charset="0"/>
                </a:endParaRPr>
              </a:p>
              <a:p>
                <a:pPr marL="228600" marR="0" indent="0">
                  <a:lnSpc>
                    <a:spcPct val="107000"/>
                  </a:lnSpc>
                  <a:spcBef>
                    <a:spcPts val="0"/>
                  </a:spcBef>
                  <a:spcAft>
                    <a:spcPts val="0"/>
                  </a:spcAft>
                </a:pPr>
                <a:r>
                  <a:rPr lang="fr-FR" sz="1800" b="1" i="0" dirty="0">
                    <a:solidFill>
                      <a:srgbClr val="000000"/>
                    </a:solidFill>
                    <a:effectLst/>
                    <a:highlight>
                      <a:srgbClr val="00FFFF"/>
                    </a:highlight>
                    <a:latin typeface="Comic Sans MS" pitchFamily="66" charset="0"/>
                    <a:ea typeface="Calibri" panose="020F0502020204030204" pitchFamily="34" charset="0"/>
                    <a:cs typeface="Calibri" panose="020F0502020204030204" pitchFamily="34" charset="0"/>
                  </a:rPr>
                  <a:t>Nous</a:t>
                </a:r>
                <a:r>
                  <a:rPr lang="fr-FR" sz="1800" b="1" i="0" baseline="0" dirty="0">
                    <a:solidFill>
                      <a:srgbClr val="000000"/>
                    </a:solidFill>
                    <a:effectLst/>
                    <a:highlight>
                      <a:srgbClr val="00FFFF"/>
                    </a:highlight>
                    <a:latin typeface="Comic Sans MS" pitchFamily="66" charset="0"/>
                    <a:ea typeface="Calibri" panose="020F0502020204030204" pitchFamily="34" charset="0"/>
                    <a:cs typeface="Calibri" panose="020F0502020204030204" pitchFamily="34" charset="0"/>
                  </a:rPr>
                  <a:t> avons besoin de </a:t>
                </a:r>
                <a14:m>
                  <m:oMath xmlns:m="http://schemas.openxmlformats.org/officeDocument/2006/math">
                    <m:r>
                      <a:rPr lang="fr-FR" sz="1800" b="1" i="0">
                        <a:solidFill>
                          <a:srgbClr val="000000"/>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𝟏</m:t>
                    </m:r>
                    <m:f>
                      <m:fPr>
                        <m:ctrlPr>
                          <a:rPr lang="fr-FR"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fr-FR" sz="1800" b="1" i="0">
                            <a:solidFill>
                              <a:srgbClr val="000000"/>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𝟑</m:t>
                        </m:r>
                      </m:num>
                      <m:den>
                        <m:r>
                          <a:rPr lang="fr-FR" sz="1800" b="1" i="0">
                            <a:solidFill>
                              <a:srgbClr val="000000"/>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𝟕</m:t>
                        </m:r>
                      </m:den>
                    </m:f>
                  </m:oMath>
                </a14:m>
                <a:r>
                  <a:rPr lang="fr-FR" sz="1800" b="1" i="0" dirty="0">
                    <a:solidFill>
                      <a:srgbClr val="000000"/>
                    </a:solidFill>
                    <a:effectLst/>
                    <a:highlight>
                      <a:srgbClr val="00FFFF"/>
                    </a:highlight>
                    <a:latin typeface="Comic Sans MS" pitchFamily="66" charset="0"/>
                    <a:ea typeface="Times New Roman" panose="02020603050405020304" pitchFamily="18" charset="0"/>
                    <a:cs typeface="Calibri" panose="020F0502020204030204" pitchFamily="34" charset="0"/>
                  </a:rPr>
                  <a:t> tasses</a:t>
                </a:r>
                <a:r>
                  <a:rPr lang="fr-FR" sz="1800" b="1" i="0" baseline="0" dirty="0">
                    <a:solidFill>
                      <a:srgbClr val="000000"/>
                    </a:solidFill>
                    <a:effectLst/>
                    <a:highlight>
                      <a:srgbClr val="00FFFF"/>
                    </a:highlight>
                    <a:latin typeface="Comic Sans MS" pitchFamily="66" charset="0"/>
                    <a:ea typeface="Times New Roman" panose="02020603050405020304" pitchFamily="18" charset="0"/>
                    <a:cs typeface="Calibri" panose="020F0502020204030204" pitchFamily="34" charset="0"/>
                  </a:rPr>
                  <a:t> de lait pour faire 2 lots de la recette. »</a:t>
                </a:r>
                <a:endParaRPr lang="fr-FR" i="0" dirty="0">
                  <a:latin typeface="Comic Sans MS" panose="030F0702030302020204" pitchFamily="66" charset="0"/>
                </a:endParaRPr>
              </a:p>
            </p:txBody>
          </p:sp>
        </mc:Choice>
        <mc:Fallback xmlns="">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VO</a:t>
                </a:r>
              </a:p>
              <a:p>
                <a:pPr marL="51435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How can we know if the following fractions can be written as fractions in which the denominators are </a:t>
                </a:r>
                <a:r>
                  <a:rPr lang="en-US" sz="1800" u="sng" dirty="0">
                    <a:solidFill>
                      <a:srgbClr val="C0000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powers of 10?</a:t>
                </a:r>
              </a:p>
              <a:p>
                <a:pPr marL="51435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Let’s see.</a:t>
                </a:r>
              </a:p>
              <a:p>
                <a:pPr marL="51435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First, we check if the fraction can be simplified</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Then we look at the denominator if it can be multiplied by a number to get a power of 10, which means if it is a factor of a power of 10</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b="0" i="0" kern="1200">
                    <a:solidFill>
                      <a:schemeClr val="accent1">
                        <a:lumMod val="75000"/>
                      </a:schemeClr>
                    </a:solidFill>
                    <a:effectLst/>
                    <a:latin typeface="+mj-lt"/>
                    <a:cs typeface="Calibri" panose="020F0502020204030204" pitchFamily="34" charset="0"/>
                  </a:rPr>
                  <a:t>"</a:t>
                </a:r>
                <a:r>
                  <a:rPr lang="en-US" sz="1800" b="0" i="0" kern="1200">
                    <a:solidFill>
                      <a:schemeClr val="accent1">
                        <a:lumMod val="75000"/>
                      </a:schemeClr>
                    </a:solidFill>
                    <a:effectLst/>
                    <a:latin typeface="+mj-lt"/>
                    <a:ea typeface="Calibri" panose="020F0502020204030204" pitchFamily="34" charset="0"/>
                    <a:cs typeface="Calibri" panose="020F0502020204030204" pitchFamily="34" charset="0"/>
                  </a:rPr>
                  <a:t>72</a:t>
                </a:r>
                <a:r>
                  <a:rPr lang="en-US" sz="18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800" b="0" i="0" kern="1200">
                    <a:solidFill>
                      <a:schemeClr val="accent1">
                        <a:lumMod val="75000"/>
                      </a:schemeClr>
                    </a:solidFill>
                    <a:effectLst/>
                    <a:latin typeface="+mj-lt"/>
                    <a:ea typeface="Calibri" panose="020F0502020204030204" pitchFamily="34" charset="0"/>
                    <a:cs typeface="Calibri" panose="020F0502020204030204" pitchFamily="34" charset="0"/>
                  </a:rPr>
                  <a:t>"9</a:t>
                </a:r>
                <a:r>
                  <a:rPr lang="en-US" sz="18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800" kern="1200" dirty="0">
                    <a:solidFill>
                      <a:schemeClr val="accent1">
                        <a:lumMod val="75000"/>
                      </a:schemeClr>
                    </a:solidFill>
                    <a:effectLst/>
                    <a:latin typeface="+mj-lt"/>
                    <a:ea typeface="Calibri" panose="020F0502020204030204" pitchFamily="34" charset="0"/>
                    <a:cs typeface="Arial" panose="020B0604020202020204" pitchFamily="34" charset="0"/>
                  </a:rPr>
                  <a:t>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can be simplified by dividing the numerator and the denominator by 9. So, it is equivalent to </a:t>
                </a:r>
                <a:r>
                  <a:rPr lang="en-US" sz="1800" b="0" i="0" kern="1200">
                    <a:solidFill>
                      <a:schemeClr val="accent1">
                        <a:lumMod val="75000"/>
                      </a:schemeClr>
                    </a:solidFill>
                    <a:effectLst/>
                    <a:highlight>
                      <a:srgbClr val="00FFFF"/>
                    </a:highlight>
                    <a:latin typeface="Cambria Math" panose="02040503050406030204" pitchFamily="18" charset="0"/>
                    <a:cs typeface="Calibri" panose="020F0502020204030204" pitchFamily="34" charset="0"/>
                  </a:rPr>
                  <a:t>"</a:t>
                </a:r>
                <a:r>
                  <a:rPr lang="en-US" sz="1800" b="0" i="0" kern="1200">
                    <a:solidFill>
                      <a:schemeClr val="accent1">
                        <a:lumMod val="75000"/>
                      </a:schemeClr>
                    </a:solidFill>
                    <a:effectLst/>
                    <a:highlight>
                      <a:srgbClr val="00FFFF"/>
                    </a:highlight>
                    <a:latin typeface="Cambria Math" panose="02040503050406030204" pitchFamily="18" charset="0"/>
                    <a:ea typeface="Times New Roman" panose="02020603050405020304" pitchFamily="18" charset="0"/>
                    <a:cs typeface="Calibri" panose="020F0502020204030204" pitchFamily="34" charset="0"/>
                  </a:rPr>
                  <a:t>8" /"</a:t>
                </a:r>
                <a:r>
                  <a:rPr lang="en-US" sz="1800" b="0" i="0" kern="1200">
                    <a:solidFill>
                      <a:schemeClr val="accent1">
                        <a:lumMod val="75000"/>
                      </a:schemeClr>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a:t>1" </a:t>
                </a:r>
                <a:r>
                  <a:rPr lang="en-US" sz="1800" b="0" i="0" u="none" strike="noStrike" kern="1200" cap="none" dirty="0">
                    <a:solidFill>
                      <a:schemeClr val="accent1">
                        <a:lumMod val="75000"/>
                      </a:schemeClr>
                    </a:solidFill>
                    <a:effectLst/>
                    <a:highlight>
                      <a:srgbClr val="00FFFF"/>
                    </a:highlight>
                    <a:latin typeface="Calibri"/>
                    <a:ea typeface="Calibri" panose="020F0502020204030204" pitchFamily="34" charset="0"/>
                    <a:cs typeface="Arial" panose="020B0604020202020204" pitchFamily="34" charset="0"/>
                    <a:sym typeface="Calibri"/>
                  </a:rPr>
                  <a:t>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and 1 is a power of 10 for it is equal to 10</a:t>
                </a:r>
                <a:r>
                  <a:rPr lang="en-US" sz="1800" baseline="300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0</a:t>
                </a:r>
              </a:p>
              <a:p>
                <a:pPr marL="514350" marR="0">
                  <a:lnSpc>
                    <a:spcPct val="107000"/>
                  </a:lnSpc>
                  <a:spcBef>
                    <a:spcPts val="0"/>
                  </a:spcBef>
                  <a:spcAft>
                    <a:spcPts val="800"/>
                  </a:spcAft>
                </a:pP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So, the fraction </a:t>
                </a:r>
                <a:r>
                  <a:rPr lang="en-US" sz="1200" b="0" i="0" kern="1200">
                    <a:solidFill>
                      <a:schemeClr val="accent1">
                        <a:lumMod val="75000"/>
                      </a:schemeClr>
                    </a:solidFill>
                    <a:effectLst/>
                    <a:latin typeface="+mj-lt"/>
                    <a:cs typeface="Calibri" panose="020F0502020204030204" pitchFamily="34" charset="0"/>
                  </a:rPr>
                  <a:t>"</a:t>
                </a:r>
                <a:r>
                  <a:rPr lang="en-US" sz="1200" b="0" i="0" kern="1200">
                    <a:solidFill>
                      <a:schemeClr val="accent1">
                        <a:lumMod val="75000"/>
                      </a:schemeClr>
                    </a:solidFill>
                    <a:effectLst/>
                    <a:latin typeface="+mj-lt"/>
                    <a:ea typeface="Calibri" panose="020F0502020204030204" pitchFamily="34" charset="0"/>
                    <a:cs typeface="Calibri" panose="020F0502020204030204" pitchFamily="34" charset="0"/>
                  </a:rPr>
                  <a:t>72</a:t>
                </a:r>
                <a:r>
                  <a:rPr lang="en-US" sz="12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200" b="0" i="0" kern="1200">
                    <a:solidFill>
                      <a:schemeClr val="accent1">
                        <a:lumMod val="75000"/>
                      </a:schemeClr>
                    </a:solidFill>
                    <a:effectLst/>
                    <a:latin typeface="+mj-lt"/>
                    <a:ea typeface="Calibri" panose="020F0502020204030204" pitchFamily="34" charset="0"/>
                    <a:cs typeface="Calibri" panose="020F0502020204030204" pitchFamily="34" charset="0"/>
                  </a:rPr>
                  <a:t>"9</a:t>
                </a:r>
                <a:r>
                  <a:rPr lang="en-US" sz="12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200" kern="1200" dirty="0">
                    <a:solidFill>
                      <a:schemeClr val="accent1">
                        <a:lumMod val="75000"/>
                      </a:schemeClr>
                    </a:solidFill>
                    <a:effectLst/>
                    <a:latin typeface="+mj-lt"/>
                    <a:ea typeface="Calibri" panose="020F0502020204030204" pitchFamily="34" charset="0"/>
                    <a:cs typeface="Arial" panose="020B0604020202020204" pitchFamily="34" charset="0"/>
                  </a:rPr>
                  <a:t> </a:t>
                </a: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can be written as a fraction with a denominator a power of 10.</a:t>
                </a:r>
              </a:p>
              <a:p>
                <a:pPr marL="514350" marR="0">
                  <a:lnSpc>
                    <a:spcPct val="107000"/>
                  </a:lnSpc>
                  <a:spcBef>
                    <a:spcPts val="0"/>
                  </a:spcBef>
                  <a:spcAft>
                    <a:spcPts val="800"/>
                  </a:spcAft>
                </a:pP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Look at the second fraction, </a:t>
                </a:r>
                <a:r>
                  <a:rPr lang="en-US" sz="1800" b="0" i="0" kern="1200">
                    <a:solidFill>
                      <a:schemeClr val="accent1">
                        <a:lumMod val="75000"/>
                      </a:schemeClr>
                    </a:solidFill>
                    <a:effectLst/>
                    <a:latin typeface="+mj-lt"/>
                    <a:cs typeface="Calibri" panose="020F0502020204030204" pitchFamily="34" charset="0"/>
                  </a:rPr>
                  <a:t>"</a:t>
                </a:r>
                <a:r>
                  <a:rPr lang="en-US" sz="1800" b="0" i="0" kern="1200">
                    <a:solidFill>
                      <a:schemeClr val="accent1">
                        <a:lumMod val="75000"/>
                      </a:schemeClr>
                    </a:solidFill>
                    <a:effectLst/>
                    <a:latin typeface="+mj-lt"/>
                    <a:ea typeface="Calibri" panose="020F0502020204030204" pitchFamily="34" charset="0"/>
                    <a:cs typeface="Calibri" panose="020F0502020204030204" pitchFamily="34" charset="0"/>
                  </a:rPr>
                  <a:t>2</a:t>
                </a:r>
                <a:r>
                  <a:rPr lang="en-US" sz="18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800" b="0" i="0" kern="1200">
                    <a:solidFill>
                      <a:schemeClr val="accent1">
                        <a:lumMod val="75000"/>
                      </a:schemeClr>
                    </a:solidFill>
                    <a:effectLst/>
                    <a:latin typeface="+mj-lt"/>
                    <a:ea typeface="Calibri" panose="020F0502020204030204" pitchFamily="34" charset="0"/>
                    <a:cs typeface="Calibri" panose="020F0502020204030204" pitchFamily="34" charset="0"/>
                  </a:rPr>
                  <a:t>"3</a:t>
                </a:r>
                <a:r>
                  <a:rPr lang="en-US" sz="18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800" kern="1200" dirty="0">
                    <a:solidFill>
                      <a:schemeClr val="accent1">
                        <a:lumMod val="75000"/>
                      </a:schemeClr>
                    </a:solidFill>
                    <a:effectLst/>
                    <a:latin typeface="+mj-lt"/>
                    <a:ea typeface="Calibri" panose="020F0502020204030204" pitchFamily="34" charset="0"/>
                    <a:cs typeface="Arial" panose="020B0604020202020204" pitchFamily="34" charset="0"/>
                  </a:rPr>
                  <a:t> </a:t>
                </a:r>
                <a:r>
                  <a:rPr lang="en-US" sz="1800" dirty="0">
                    <a:effectLst/>
                    <a:latin typeface="Calibri" panose="020F0502020204030204" pitchFamily="34" charset="0"/>
                    <a:ea typeface="Calibri" panose="020F0502020204030204" pitchFamily="34" charset="0"/>
                    <a:cs typeface="Calibri" panose="020F0502020204030204" pitchFamily="34" charset="0"/>
                  </a:rPr>
                  <a:t>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is in simplest form and 3 is not a factor of a power of 10, we can’t find a number that is multiplied by 3 and gives a power of 10.</a:t>
                </a:r>
              </a:p>
              <a:p>
                <a:pPr marL="51435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What about </a:t>
                </a:r>
                <a:r>
                  <a:rPr lang="en-US" sz="1800" b="0" i="0" kern="1200">
                    <a:solidFill>
                      <a:schemeClr val="accent1">
                        <a:lumMod val="75000"/>
                      </a:schemeClr>
                    </a:solidFill>
                    <a:effectLst/>
                    <a:latin typeface="+mj-lt"/>
                    <a:cs typeface="Calibri" panose="020F0502020204030204" pitchFamily="34" charset="0"/>
                  </a:rPr>
                  <a:t>"</a:t>
                </a:r>
                <a:r>
                  <a:rPr lang="en-US" sz="1800" b="0" i="0" kern="1200">
                    <a:solidFill>
                      <a:schemeClr val="accent1">
                        <a:lumMod val="75000"/>
                      </a:schemeClr>
                    </a:solidFill>
                    <a:effectLst/>
                    <a:latin typeface="+mj-lt"/>
                    <a:ea typeface="Calibri" panose="020F0502020204030204" pitchFamily="34" charset="0"/>
                    <a:cs typeface="Calibri" panose="020F0502020204030204" pitchFamily="34" charset="0"/>
                  </a:rPr>
                  <a:t>24</a:t>
                </a:r>
                <a:r>
                  <a:rPr lang="en-US" sz="18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800" b="0" i="0" kern="1200">
                    <a:solidFill>
                      <a:schemeClr val="accent1">
                        <a:lumMod val="75000"/>
                      </a:schemeClr>
                    </a:solidFill>
                    <a:effectLst/>
                    <a:latin typeface="+mj-lt"/>
                    <a:ea typeface="Calibri" panose="020F0502020204030204" pitchFamily="34" charset="0"/>
                    <a:cs typeface="Calibri" panose="020F0502020204030204" pitchFamily="34" charset="0"/>
                  </a:rPr>
                  <a:t>"48</a:t>
                </a:r>
                <a:r>
                  <a:rPr lang="en-US" sz="18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p>
              <a:p>
                <a:pPr marL="514350" marR="0">
                  <a:lnSpc>
                    <a:spcPct val="107000"/>
                  </a:lnSpc>
                  <a:spcBef>
                    <a:spcPts val="0"/>
                  </a:spcBef>
                  <a:spcAft>
                    <a:spcPts val="800"/>
                  </a:spcAft>
                </a:pPr>
                <a:r>
                  <a:rPr lang="en-US" sz="1800" b="0" i="0" kern="1200">
                    <a:solidFill>
                      <a:schemeClr val="accent1">
                        <a:lumMod val="75000"/>
                      </a:schemeClr>
                    </a:solidFill>
                    <a:effectLst/>
                    <a:latin typeface="+mj-lt"/>
                    <a:cs typeface="Calibri" panose="020F0502020204030204" pitchFamily="34" charset="0"/>
                  </a:rPr>
                  <a:t>"</a:t>
                </a:r>
                <a:r>
                  <a:rPr lang="en-US" sz="1800" b="0" i="0" kern="1200">
                    <a:solidFill>
                      <a:schemeClr val="accent1">
                        <a:lumMod val="75000"/>
                      </a:schemeClr>
                    </a:solidFill>
                    <a:effectLst/>
                    <a:latin typeface="+mj-lt"/>
                    <a:ea typeface="Calibri" panose="020F0502020204030204" pitchFamily="34" charset="0"/>
                    <a:cs typeface="Calibri" panose="020F0502020204030204" pitchFamily="34" charset="0"/>
                  </a:rPr>
                  <a:t>24</a:t>
                </a:r>
                <a:r>
                  <a:rPr lang="en-US" sz="18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800" b="0" i="0" kern="1200">
                    <a:solidFill>
                      <a:schemeClr val="accent1">
                        <a:lumMod val="75000"/>
                      </a:schemeClr>
                    </a:solidFill>
                    <a:effectLst/>
                    <a:latin typeface="+mj-lt"/>
                    <a:ea typeface="Calibri" panose="020F0502020204030204" pitchFamily="34" charset="0"/>
                    <a:cs typeface="Calibri" panose="020F0502020204030204" pitchFamily="34" charset="0"/>
                  </a:rPr>
                  <a:t>"48</a:t>
                </a:r>
                <a:r>
                  <a:rPr lang="en-US" sz="18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r>
                  <a:rPr lang="en-US" sz="1800" dirty="0">
                    <a:effectLst/>
                    <a:highlight>
                      <a:srgbClr val="00FFFF"/>
                    </a:highlight>
                    <a:latin typeface="Calibri" panose="020F0502020204030204" pitchFamily="34" charset="0"/>
                    <a:ea typeface="Calibri" panose="020F0502020204030204" pitchFamily="34" charset="0"/>
                  </a:rPr>
                  <a:t>can be simplified by dividing the numerator and the denominator by 24. So, it is equivalent to </a:t>
                </a:r>
                <a:r>
                  <a:rPr lang="en-US" sz="1800" b="0" i="0" kern="1200">
                    <a:solidFill>
                      <a:schemeClr val="accent1">
                        <a:lumMod val="75000"/>
                      </a:schemeClr>
                    </a:solidFill>
                    <a:effectLst/>
                    <a:highlight>
                      <a:srgbClr val="00FFFF"/>
                    </a:highlight>
                    <a:latin typeface="Cambria Math" panose="02040503050406030204" pitchFamily="18" charset="0"/>
                    <a:cs typeface="Calibri" panose="020F0502020204030204" pitchFamily="34" charset="0"/>
                  </a:rPr>
                  <a:t>"</a:t>
                </a:r>
                <a:r>
                  <a:rPr lang="en-US" sz="1800" b="0" i="0" kern="1200">
                    <a:solidFill>
                      <a:schemeClr val="accent1">
                        <a:lumMod val="75000"/>
                      </a:schemeClr>
                    </a:solidFill>
                    <a:effectLst/>
                    <a:highlight>
                      <a:srgbClr val="00FFFF"/>
                    </a:highlight>
                    <a:latin typeface="Cambria Math" panose="02040503050406030204" pitchFamily="18" charset="0"/>
                    <a:ea typeface="Times New Roman" panose="02020603050405020304" pitchFamily="18" charset="0"/>
                    <a:cs typeface="Calibri" panose="020F0502020204030204" pitchFamily="34" charset="0"/>
                  </a:rPr>
                  <a:t>1" /"</a:t>
                </a:r>
                <a:r>
                  <a:rPr lang="en-US" sz="1800" b="0" i="0" kern="1200">
                    <a:solidFill>
                      <a:schemeClr val="accent1">
                        <a:lumMod val="75000"/>
                      </a:schemeClr>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a:t>2"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r>
                  <a:rPr lang="en-US" sz="1800" dirty="0">
                    <a:effectLst/>
                    <a:highlight>
                      <a:srgbClr val="00FFFF"/>
                    </a:highlight>
                    <a:latin typeface="Calibri" panose="020F0502020204030204" pitchFamily="34" charset="0"/>
                    <a:ea typeface="Calibri" panose="020F0502020204030204" pitchFamily="34" charset="0"/>
                  </a:rPr>
                  <a:t>and 2 is a factor of 10 so </a:t>
                </a:r>
                <a:r>
                  <a:rPr lang="en-US" sz="1800" b="0" i="0" kern="1200">
                    <a:solidFill>
                      <a:schemeClr val="accent1">
                        <a:lumMod val="75000"/>
                      </a:schemeClr>
                    </a:solidFill>
                    <a:effectLst/>
                    <a:highlight>
                      <a:srgbClr val="00FFFF"/>
                    </a:highlight>
                    <a:latin typeface="Cambria Math" panose="02040503050406030204" pitchFamily="18" charset="0"/>
                    <a:cs typeface="Calibri" panose="020F0502020204030204" pitchFamily="34" charset="0"/>
                  </a:rPr>
                  <a:t>"</a:t>
                </a:r>
                <a:r>
                  <a:rPr lang="en-US" sz="1800" b="0" i="0" kern="1200">
                    <a:solidFill>
                      <a:schemeClr val="accent1">
                        <a:lumMod val="75000"/>
                      </a:schemeClr>
                    </a:solidFill>
                    <a:effectLst/>
                    <a:highlight>
                      <a:srgbClr val="00FFFF"/>
                    </a:highlight>
                    <a:latin typeface="Cambria Math" panose="02040503050406030204" pitchFamily="18" charset="0"/>
                    <a:ea typeface="Times New Roman" panose="02020603050405020304" pitchFamily="18" charset="0"/>
                    <a:cs typeface="Calibri" panose="020F0502020204030204" pitchFamily="34" charset="0"/>
                  </a:rPr>
                  <a:t>1" /"</a:t>
                </a:r>
                <a:r>
                  <a:rPr lang="en-US" sz="1800" b="0" i="0" kern="1200">
                    <a:solidFill>
                      <a:schemeClr val="accent1">
                        <a:lumMod val="75000"/>
                      </a:schemeClr>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a:t>2"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a:t>
                </a:r>
                <a:r>
                  <a:rPr lang="en-US" sz="1800" b="0" i="0" kern="1200">
                    <a:solidFill>
                      <a:schemeClr val="accent1">
                        <a:lumMod val="75000"/>
                      </a:schemeClr>
                    </a:solidFill>
                    <a:effectLst/>
                    <a:highlight>
                      <a:srgbClr val="00FFFF"/>
                    </a:highlight>
                    <a:latin typeface="Cambria Math" panose="02040503050406030204" pitchFamily="18" charset="0"/>
                    <a:cs typeface="Calibri" panose="020F0502020204030204" pitchFamily="34" charset="0"/>
                  </a:rPr>
                  <a:t>"</a:t>
                </a:r>
                <a:r>
                  <a:rPr lang="en-US" sz="1800" b="0" i="0" kern="1200">
                    <a:solidFill>
                      <a:schemeClr val="accent1">
                        <a:lumMod val="75000"/>
                      </a:schemeClr>
                    </a:solidFill>
                    <a:effectLst/>
                    <a:highlight>
                      <a:srgbClr val="00FFFF"/>
                    </a:highlight>
                    <a:latin typeface="Cambria Math" panose="02040503050406030204" pitchFamily="18" charset="0"/>
                    <a:ea typeface="Times New Roman" panose="02020603050405020304" pitchFamily="18" charset="0"/>
                    <a:cs typeface="Calibri" panose="020F0502020204030204" pitchFamily="34" charset="0"/>
                  </a:rPr>
                  <a:t>5" /"10"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200" b="0" i="0" kern="1200">
                    <a:solidFill>
                      <a:schemeClr val="accent1">
                        <a:lumMod val="75000"/>
                      </a:schemeClr>
                    </a:solidFill>
                    <a:effectLst/>
                    <a:latin typeface="+mj-lt"/>
                    <a:cs typeface="Calibri" panose="020F0502020204030204" pitchFamily="34" charset="0"/>
                  </a:rPr>
                  <a:t>"</a:t>
                </a:r>
                <a:r>
                  <a:rPr lang="en-US" sz="1200" b="0" i="0" kern="1200">
                    <a:solidFill>
                      <a:schemeClr val="accent1">
                        <a:lumMod val="75000"/>
                      </a:schemeClr>
                    </a:solidFill>
                    <a:effectLst/>
                    <a:latin typeface="+mj-lt"/>
                    <a:ea typeface="Calibri" panose="020F0502020204030204" pitchFamily="34" charset="0"/>
                    <a:cs typeface="Calibri" panose="020F0502020204030204" pitchFamily="34" charset="0"/>
                  </a:rPr>
                  <a:t>72</a:t>
                </a:r>
                <a:r>
                  <a:rPr lang="en-US" sz="12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200" b="0" i="0" kern="1200">
                    <a:solidFill>
                      <a:schemeClr val="accent1">
                        <a:lumMod val="75000"/>
                      </a:schemeClr>
                    </a:solidFill>
                    <a:effectLst/>
                    <a:latin typeface="+mj-lt"/>
                    <a:ea typeface="Calibri" panose="020F0502020204030204" pitchFamily="34" charset="0"/>
                    <a:cs typeface="Calibri" panose="020F0502020204030204" pitchFamily="34" charset="0"/>
                  </a:rPr>
                  <a:t>"9</a:t>
                </a:r>
                <a:r>
                  <a:rPr lang="en-US" sz="12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200" kern="1200" dirty="0">
                    <a:solidFill>
                      <a:schemeClr val="accent1">
                        <a:lumMod val="75000"/>
                      </a:schemeClr>
                    </a:solidFill>
                    <a:effectLst/>
                    <a:latin typeface="+mj-lt"/>
                    <a:ea typeface="Calibri" panose="020F0502020204030204" pitchFamily="34" charset="0"/>
                    <a:cs typeface="Arial" panose="020B0604020202020204" pitchFamily="34" charset="0"/>
                  </a:rPr>
                  <a:t> </a:t>
                </a: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and </a:t>
                </a:r>
                <a:r>
                  <a:rPr lang="en-US" sz="1200" b="0" i="0" u="none" strike="noStrike" kern="1200" cap="none">
                    <a:solidFill>
                      <a:schemeClr val="accent1">
                        <a:lumMod val="75000"/>
                      </a:schemeClr>
                    </a:solidFill>
                    <a:effectLst/>
                    <a:highlight>
                      <a:srgbClr val="00FFFF"/>
                    </a:highlight>
                    <a:latin typeface="Calibri"/>
                    <a:cs typeface="Calibri" panose="020F0502020204030204" pitchFamily="34" charset="0"/>
                    <a:sym typeface="Calibri"/>
                  </a:rPr>
                  <a:t>"</a:t>
                </a:r>
                <a:r>
                  <a:rPr lang="en-US" sz="1200" b="0" i="0" u="none" strike="noStrike" kern="1200" cap="none">
                    <a:solidFill>
                      <a:schemeClr val="accent1">
                        <a:lumMod val="75000"/>
                      </a:schemeClr>
                    </a:solidFill>
                    <a:effectLst/>
                    <a:highlight>
                      <a:srgbClr val="00FFFF"/>
                    </a:highlight>
                    <a:latin typeface="Calibri"/>
                    <a:ea typeface="Calibri" panose="020F0502020204030204" pitchFamily="34" charset="0"/>
                    <a:cs typeface="Calibri" panose="020F0502020204030204" pitchFamily="34" charset="0"/>
                    <a:sym typeface="Calibri"/>
                  </a:rPr>
                  <a:t>72</a:t>
                </a:r>
                <a:r>
                  <a:rPr lang="en-US" sz="1200" b="0" i="0" u="none" strike="noStrike" kern="1200" cap="none">
                    <a:solidFill>
                      <a:schemeClr val="accent1">
                        <a:lumMod val="75000"/>
                      </a:schemeClr>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sym typeface="Calibri"/>
                  </a:rPr>
                  <a:t>" /"</a:t>
                </a:r>
                <a:r>
                  <a:rPr lang="en-US" sz="1200" b="0" i="0" u="none" strike="noStrike" kern="1200" cap="none">
                    <a:solidFill>
                      <a:schemeClr val="accent1">
                        <a:lumMod val="75000"/>
                      </a:schemeClr>
                    </a:solidFill>
                    <a:effectLst/>
                    <a:highlight>
                      <a:srgbClr val="00FFFF"/>
                    </a:highlight>
                    <a:latin typeface="Calibri"/>
                    <a:ea typeface="Calibri" panose="020F0502020204030204" pitchFamily="34" charset="0"/>
                    <a:cs typeface="Calibri" panose="020F0502020204030204" pitchFamily="34" charset="0"/>
                    <a:sym typeface="Calibri"/>
                  </a:rPr>
                  <a:t>9</a:t>
                </a:r>
                <a:r>
                  <a:rPr lang="en-US" sz="1200" b="0" i="0" u="none" strike="noStrike" kern="1200" cap="none">
                    <a:solidFill>
                      <a:schemeClr val="accent1">
                        <a:lumMod val="75000"/>
                      </a:schemeClr>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sym typeface="Calibri"/>
                  </a:rPr>
                  <a:t>" </a:t>
                </a:r>
                <a:r>
                  <a:rPr lang="en-US" sz="1200" b="0" i="0" u="none" strike="noStrike" kern="1200" cap="none" dirty="0">
                    <a:solidFill>
                      <a:schemeClr val="accent1">
                        <a:lumMod val="75000"/>
                      </a:schemeClr>
                    </a:solidFill>
                    <a:effectLst/>
                    <a:highlight>
                      <a:srgbClr val="00FFFF"/>
                    </a:highlight>
                    <a:latin typeface="Calibri"/>
                    <a:ea typeface="Calibri" panose="020F0502020204030204" pitchFamily="34" charset="0"/>
                    <a:cs typeface="Arial" panose="020B0604020202020204" pitchFamily="34" charset="0"/>
                    <a:sym typeface="Calibri"/>
                  </a:rPr>
                  <a:t> </a:t>
                </a:r>
                <a:r>
                  <a:rPr lang="en-US" sz="1200" b="0" i="0" u="none" strike="noStrike" kern="0" cap="none" dirty="0">
                    <a:solidFill>
                      <a:schemeClr val="dk1"/>
                    </a:solidFill>
                    <a:effectLst/>
                    <a:highlight>
                      <a:srgbClr val="00FFFF"/>
                    </a:highlight>
                    <a:latin typeface="Calibri" panose="020F0502020204030204" pitchFamily="34" charset="0"/>
                    <a:ea typeface="Calibri" panose="020F0502020204030204" pitchFamily="34" charset="0"/>
                    <a:cs typeface="Calibri" panose="020F0502020204030204" pitchFamily="34" charset="0"/>
                    <a:sym typeface="Calibri"/>
                  </a:rPr>
                  <a:t>are</a:t>
                </a:r>
                <a:r>
                  <a:rPr lang="en-US" sz="1200" b="0" i="0" u="none" strike="noStrike" kern="0" cap="none" baseline="0" dirty="0">
                    <a:solidFill>
                      <a:schemeClr val="dk1"/>
                    </a:solidFill>
                    <a:effectLst/>
                    <a:highlight>
                      <a:srgbClr val="00FFFF"/>
                    </a:highlight>
                    <a:latin typeface="Calibri" panose="020F0502020204030204" pitchFamily="34" charset="0"/>
                    <a:ea typeface="Calibri" panose="020F0502020204030204" pitchFamily="34" charset="0"/>
                    <a:cs typeface="Calibri" panose="020F0502020204030204" pitchFamily="34" charset="0"/>
                    <a:sym typeface="Calibri"/>
                  </a:rPr>
                  <a:t> called decimal fractions, </a:t>
                </a:r>
                <a:r>
                  <a:rPr lang="en-US" sz="1200" b="0" i="0" u="none" strike="noStrike" cap="none" dirty="0">
                    <a:solidFill>
                      <a:schemeClr val="dk1"/>
                    </a:solidFill>
                    <a:effectLst/>
                    <a:highlight>
                      <a:srgbClr val="00FFFF"/>
                    </a:highlight>
                    <a:latin typeface="Calibri"/>
                    <a:ea typeface="Calibri"/>
                    <a:cs typeface="Calibri"/>
                    <a:sym typeface="Calibri"/>
                  </a:rPr>
                  <a:t>for each can be written as a fraction in which the denominator is a power of 10.</a:t>
                </a:r>
              </a:p>
              <a:p>
                <a:pPr marL="514350" marR="0">
                  <a:lnSpc>
                    <a:spcPct val="107000"/>
                  </a:lnSpc>
                  <a:spcBef>
                    <a:spcPts val="0"/>
                  </a:spcBef>
                  <a:spcAft>
                    <a:spcPts val="800"/>
                  </a:spcAft>
                </a:pPr>
                <a:endPar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highlight>
                      <a:srgbClr val="00FF00"/>
                    </a:highlight>
                    <a:latin typeface="Calibri" panose="020F0502020204030204" pitchFamily="34" charset="0"/>
                    <a:ea typeface="Calibri" panose="020F0502020204030204" pitchFamily="34" charset="0"/>
                  </a:rPr>
                  <a:t>For the teacher: </a:t>
                </a:r>
              </a:p>
              <a:p>
                <a:pPr marL="514350" marR="0">
                  <a:lnSpc>
                    <a:spcPct val="107000"/>
                  </a:lnSpc>
                  <a:spcBef>
                    <a:spcPts val="0"/>
                  </a:spcBef>
                  <a:spcAft>
                    <a:spcPts val="800"/>
                  </a:spcAft>
                </a:pPr>
                <a:r>
                  <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Start by reminding students of how to simplify fractions (dividing the numerator and the denominator by the same number)</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r>
                  <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Remembering divisibility rules and finding common divisors and GCD can help students to simplify</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Comic Sans MS" panose="030F0702030302020204" pitchFamily="66"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4</a:t>
            </a:fld>
            <a:endParaRPr lang="en-US" dirty="0">
              <a:latin typeface="Comic Sans MS" panose="030F0702030302020204" pitchFamily="66" charset="0"/>
            </a:endParaRPr>
          </a:p>
        </p:txBody>
      </p:sp>
    </p:spTree>
    <p:extLst>
      <p:ext uri="{BB962C8B-B14F-4D97-AF65-F5344CB8AC3E}">
        <p14:creationId xmlns:p14="http://schemas.microsoft.com/office/powerpoint/2010/main" val="7492826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0"/>
            <a:r>
              <a:rPr lang="fr-FR" sz="1000" b="1" i="0" u="none" noProof="0" dirty="0">
                <a:latin typeface="Comic Sans MS" pitchFamily="66" charset="0"/>
              </a:rPr>
              <a:t>Note pour l’enseignant(e)</a:t>
            </a:r>
          </a:p>
          <a:p>
            <a:pPr marL="228600" indent="0"/>
            <a:r>
              <a:rPr lang="fr-FR" sz="1000" b="0" i="0" noProof="0" dirty="0">
                <a:latin typeface="Comic Sans MS" pitchFamily="66" charset="0"/>
              </a:rPr>
              <a:t>L’enseignant</a:t>
            </a:r>
            <a:r>
              <a:rPr lang="fr-FR" sz="1000" b="0" i="0" baseline="0" noProof="0" dirty="0">
                <a:latin typeface="Comic Sans MS" pitchFamily="66" charset="0"/>
              </a:rPr>
              <a:t>(e) dit : </a:t>
            </a:r>
            <a:r>
              <a:rPr lang="fr-FR" sz="1000" b="1" i="0" baseline="0" noProof="0" dirty="0">
                <a:latin typeface="Comic Sans MS" pitchFamily="66" charset="0"/>
              </a:rPr>
              <a:t>«</a:t>
            </a:r>
            <a:r>
              <a:rPr lang="fr-FR" sz="1200" b="1" i="0" baseline="0" noProof="0" dirty="0">
                <a:effectLst/>
                <a:highlight>
                  <a:srgbClr val="00FFFF"/>
                </a:highlight>
                <a:latin typeface="Comic Sans MS" pitchFamily="66" charset="0"/>
                <a:cs typeface="Calibri" panose="020F0502020204030204" pitchFamily="34" charset="0"/>
              </a:rPr>
              <a:t> </a:t>
            </a:r>
            <a:r>
              <a:rPr lang="fr-FR" sz="1200" b="1" i="0" u="none" strike="noStrike" cap="none" dirty="0">
                <a:solidFill>
                  <a:schemeClr val="dk1"/>
                </a:solidFill>
                <a:effectLst/>
                <a:latin typeface="Comic Sans MS" pitchFamily="66" charset="0"/>
                <a:ea typeface="Calibri"/>
                <a:cs typeface="Calibri"/>
                <a:sym typeface="Calibri"/>
              </a:rPr>
              <a:t>Vous souvenez-vous de comment écrire une fraction impropre sous la forme d’un nombre mixte </a:t>
            </a:r>
            <a:r>
              <a:rPr lang="fr-FR" sz="1200" b="1" i="0" u="none" strike="noStrike" cap="none" baseline="0" dirty="0">
                <a:solidFill>
                  <a:schemeClr val="dk1"/>
                </a:solidFill>
                <a:effectLst/>
                <a:latin typeface="Comic Sans MS" pitchFamily="66" charset="0"/>
                <a:ea typeface="Calibri"/>
                <a:cs typeface="Calibri"/>
                <a:sym typeface="Calibri"/>
              </a:rPr>
              <a:t>?</a:t>
            </a:r>
            <a:endParaRPr lang="fr-FR" sz="1200" b="1" i="0" u="none" strike="noStrike" cap="none" dirty="0">
              <a:solidFill>
                <a:schemeClr val="dk1"/>
              </a:solidFill>
              <a:effectLst/>
              <a:latin typeface="Comic Sans MS" pitchFamily="66" charset="0"/>
              <a:ea typeface="Calibri"/>
              <a:cs typeface="Calibri"/>
              <a:sym typeface="Calibri"/>
            </a:endParaRPr>
          </a:p>
          <a:p>
            <a:pPr marL="228600" indent="0"/>
            <a:r>
              <a:rPr lang="fr-FR" sz="1200" b="1" i="0" u="none" strike="noStrike" cap="none" dirty="0">
                <a:solidFill>
                  <a:schemeClr val="dk1"/>
                </a:solidFill>
                <a:effectLst/>
                <a:latin typeface="Comic Sans MS" pitchFamily="66" charset="0"/>
                <a:ea typeface="Calibri"/>
                <a:cs typeface="Calibri"/>
                <a:sym typeface="Calibri"/>
              </a:rPr>
              <a:t>Nous</a:t>
            </a:r>
            <a:r>
              <a:rPr lang="fr-FR" sz="1200" b="1" i="0" u="none" strike="noStrike" cap="none" baseline="0" dirty="0">
                <a:solidFill>
                  <a:schemeClr val="dk1"/>
                </a:solidFill>
                <a:effectLst/>
                <a:latin typeface="Comic Sans MS" pitchFamily="66" charset="0"/>
                <a:ea typeface="Calibri"/>
                <a:cs typeface="Calibri"/>
                <a:sym typeface="Calibri"/>
              </a:rPr>
              <a:t> divisons </a:t>
            </a:r>
            <a:r>
              <a:rPr lang="fr-FR" b="1" i="0" dirty="0">
                <a:latin typeface="Comic Sans MS" pitchFamily="66" charset="0"/>
              </a:rPr>
              <a:t>le numérateur par le dénominateur. </a:t>
            </a:r>
          </a:p>
          <a:p>
            <a:pPr marL="228600" indent="0"/>
            <a:r>
              <a:rPr lang="fr-FR" b="1" i="0" dirty="0">
                <a:latin typeface="Comic Sans MS" pitchFamily="66" charset="0"/>
              </a:rPr>
              <a:t>10 ÷ 7 = 1 R 3. Le quotient est 1 et le reste est 3. </a:t>
            </a:r>
          </a:p>
          <a:p>
            <a:pPr marL="228600" indent="0"/>
            <a:r>
              <a:rPr lang="fr-FR" b="1" i="0" dirty="0">
                <a:latin typeface="Comic Sans MS" pitchFamily="66" charset="0"/>
              </a:rPr>
              <a:t>Dans le nombre mixte, le quotient 1 est la partie entière, le reste 3 est le numérateur de la partie fractionnaire et le dénominateur est 7, qui est le dénominateur de la fraction impropre. </a:t>
            </a:r>
          </a:p>
          <a:p>
            <a:pPr marL="228600" indent="0"/>
            <a:r>
              <a:rPr lang="fr-FR" b="1" i="0" dirty="0">
                <a:latin typeface="Comic Sans MS" pitchFamily="66" charset="0"/>
              </a:rPr>
              <a:t>Donc, nous avons 1 unité et 3 septièmes. </a:t>
            </a:r>
          </a:p>
          <a:p>
            <a:pPr marL="228600" indent="0"/>
            <a:r>
              <a:rPr lang="fr-FR" b="1" i="0" dirty="0">
                <a:latin typeface="Comic Sans MS" pitchFamily="66" charset="0"/>
              </a:rPr>
              <a:t>Ou nous pouvons considérer le nombre mixte comme la somme de 7 septièmes et 3 septièmes où 7 septièmes sont équivalents à 1</a:t>
            </a:r>
            <a:r>
              <a:rPr lang="fr-FR" sz="1200" b="1" i="0" u="none" strike="noStrike" cap="none" dirty="0">
                <a:solidFill>
                  <a:schemeClr val="dk1"/>
                </a:solidFill>
                <a:effectLst/>
                <a:latin typeface="Comic Sans MS" pitchFamily="66" charset="0"/>
                <a:ea typeface="Calibri"/>
                <a:cs typeface="Calibri"/>
                <a:sym typeface="Calibri"/>
              </a:rPr>
              <a:t>. »</a:t>
            </a: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5</a:t>
            </a:fld>
            <a:endParaRPr lang="en-US" dirty="0">
              <a:latin typeface="Comic Sans MS" panose="030F0702030302020204" pitchFamily="66" charset="0"/>
            </a:endParaRPr>
          </a:p>
        </p:txBody>
      </p:sp>
    </p:spTree>
    <p:extLst>
      <p:ext uri="{BB962C8B-B14F-4D97-AF65-F5344CB8AC3E}">
        <p14:creationId xmlns:p14="http://schemas.microsoft.com/office/powerpoint/2010/main" val="38746262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indent="0"/>
                <a:r>
                  <a:rPr lang="fr-FR" sz="1000" b="1" i="0" u="none" noProof="0" dirty="0">
                    <a:latin typeface="Comic Sans MS" pitchFamily="66" charset="0"/>
                  </a:rPr>
                  <a:t>Note pour l’enseignant(e)</a:t>
                </a:r>
              </a:p>
              <a:p>
                <a:pPr marL="228600" indent="0"/>
                <a:r>
                  <a:rPr lang="fr-FR" sz="1000" b="0" i="0" noProof="0" dirty="0">
                    <a:latin typeface="Comic Sans MS" pitchFamily="66" charset="0"/>
                  </a:rPr>
                  <a:t>L’enseignant</a:t>
                </a:r>
                <a:r>
                  <a:rPr lang="fr-FR" sz="1000" b="0" i="0" baseline="0" noProof="0" dirty="0">
                    <a:latin typeface="Comic Sans MS" pitchFamily="66" charset="0"/>
                  </a:rPr>
                  <a:t>(e) dit : </a:t>
                </a:r>
                <a:r>
                  <a:rPr lang="fr-FR" sz="1000" b="1" i="0" baseline="0" noProof="0" dirty="0">
                    <a:latin typeface="Comic Sans MS" pitchFamily="66" charset="0"/>
                  </a:rPr>
                  <a:t>« </a:t>
                </a:r>
                <a:r>
                  <a:rPr lang="fr-FR" b="1" i="0" dirty="0">
                    <a:latin typeface="Comic Sans MS" pitchFamily="66" charset="0"/>
                  </a:rPr>
                  <a:t>La même recette nécessite </a:t>
                </a:r>
                <a14:m>
                  <m:oMath xmlns:m="http://schemas.openxmlformats.org/officeDocument/2006/math">
                    <m:r>
                      <a:rPr lang="fr-FR" sz="1200" b="1" i="0" u="none" strike="noStrike" cap="none" smtClean="0">
                        <a:solidFill>
                          <a:schemeClr val="dk1"/>
                        </a:solidFill>
                        <a:effectLst/>
                        <a:latin typeface="Cambria Math" panose="02040503050406030204" pitchFamily="18" charset="0"/>
                        <a:ea typeface="Calibri"/>
                        <a:cs typeface="Calibri"/>
                        <a:sym typeface="Calibri"/>
                      </a:rPr>
                      <m:t>𝟏</m:t>
                    </m:r>
                    <m:f>
                      <m:fPr>
                        <m:ctrlPr>
                          <a:rPr lang="fr-FR" sz="1200" b="1" i="1" u="none" strike="noStrike" cap="none">
                            <a:solidFill>
                              <a:schemeClr val="dk1"/>
                            </a:solidFill>
                            <a:effectLst/>
                            <a:latin typeface="Cambria Math" panose="02040503050406030204" pitchFamily="18" charset="0"/>
                            <a:ea typeface="Calibri"/>
                            <a:cs typeface="Calibri"/>
                            <a:sym typeface="Calibri"/>
                          </a:rPr>
                        </m:ctrlPr>
                      </m:fPr>
                      <m:num>
                        <m:r>
                          <a:rPr lang="fr-FR" sz="1200" b="1" i="0" u="none" strike="noStrike" cap="none">
                            <a:solidFill>
                              <a:schemeClr val="dk1"/>
                            </a:solidFill>
                            <a:effectLst/>
                            <a:latin typeface="Cambria Math" panose="02040503050406030204" pitchFamily="18" charset="0"/>
                            <a:ea typeface="Calibri"/>
                            <a:cs typeface="Calibri"/>
                            <a:sym typeface="Calibri"/>
                          </a:rPr>
                          <m:t>𝟏</m:t>
                        </m:r>
                      </m:num>
                      <m:den>
                        <m:r>
                          <a:rPr lang="fr-FR" sz="1200" b="1" i="0" u="none" strike="noStrike" cap="none">
                            <a:solidFill>
                              <a:schemeClr val="dk1"/>
                            </a:solidFill>
                            <a:effectLst/>
                            <a:latin typeface="Cambria Math" panose="02040503050406030204" pitchFamily="18" charset="0"/>
                            <a:ea typeface="Calibri"/>
                            <a:cs typeface="Calibri"/>
                            <a:sym typeface="Calibri"/>
                          </a:rPr>
                          <m:t>𝟑</m:t>
                        </m:r>
                      </m:den>
                    </m:f>
                  </m:oMath>
                </a14:m>
                <a:r>
                  <a:rPr lang="fr-FR" b="1" i="0" dirty="0">
                    <a:latin typeface="Comic Sans MS" pitchFamily="66" charset="0"/>
                  </a:rPr>
                  <a:t> tasses de farine. </a:t>
                </a:r>
              </a:p>
              <a:p>
                <a:pPr marL="228600" indent="0"/>
                <a:r>
                  <a:rPr lang="fr-FR" b="1" i="0" dirty="0">
                    <a:latin typeface="Comic Sans MS" pitchFamily="66" charset="0"/>
                  </a:rPr>
                  <a:t>De combien de tasses de farine avez-vous besoin pour faire 2 lots de la recette ?</a:t>
                </a:r>
              </a:p>
              <a:p>
                <a:pPr marL="228600" indent="0"/>
                <a:endParaRPr lang="fr-FR" sz="1200" b="1" i="0" dirty="0">
                  <a:solidFill>
                    <a:schemeClr val="bg1"/>
                  </a:solidFill>
                  <a:effectLst/>
                  <a:highlight>
                    <a:srgbClr val="00FFFF"/>
                  </a:highlight>
                  <a:latin typeface="Comic Sans MS" pitchFamily="66" charset="0"/>
                  <a:ea typeface="Times New Roman" panose="02020603050405020304" pitchFamily="18" charset="0"/>
                  <a:cs typeface="Calibri" panose="020F0502020204030204" pitchFamily="34" charset="0"/>
                  <a:sym typeface="Comic Sans MS"/>
                </a:endParaRPr>
              </a:p>
              <a:p>
                <a:pPr marL="228600" indent="0"/>
                <a:r>
                  <a:rPr lang="fr-FR" sz="1200" b="1" i="0" dirty="0">
                    <a:solidFill>
                      <a:srgbClr val="000000"/>
                    </a:solidFill>
                    <a:effectLst/>
                    <a:highlight>
                      <a:srgbClr val="00FFFF"/>
                    </a:highlight>
                    <a:latin typeface="Comic Sans MS" pitchFamily="66" charset="0"/>
                    <a:ea typeface="Times New Roman" panose="02020603050405020304" pitchFamily="18" charset="0"/>
                    <a:cs typeface="Calibri" panose="020F0502020204030204" pitchFamily="34" charset="0"/>
                  </a:rPr>
                  <a:t>Pour faire 2 lots de la recette, nous multiplions la quantité par 2.</a:t>
                </a:r>
              </a:p>
              <a:p>
                <a:pPr marL="228600" indent="0"/>
                <a:r>
                  <a:rPr lang="fr-FR" sz="1800" b="1" i="0" dirty="0">
                    <a:effectLst/>
                    <a:highlight>
                      <a:srgbClr val="00FFFF"/>
                    </a:highlight>
                    <a:latin typeface="Comic Sans MS" pitchFamily="66" charset="0"/>
                    <a:ea typeface="Calibri" panose="020F0502020204030204" pitchFamily="34" charset="0"/>
                    <a:cs typeface="Arial" panose="020B0604020202020204" pitchFamily="34" charset="0"/>
                  </a:rPr>
                  <a:t>Mais,</a:t>
                </a:r>
                <a:r>
                  <a:rPr lang="fr-FR" sz="1800" b="1" i="0" baseline="0" dirty="0">
                    <a:effectLst/>
                    <a:highlight>
                      <a:srgbClr val="00FFFF"/>
                    </a:highlight>
                    <a:latin typeface="Comic Sans MS" pitchFamily="66" charset="0"/>
                    <a:ea typeface="Calibri" panose="020F0502020204030204" pitchFamily="34" charset="0"/>
                    <a:cs typeface="Arial" panose="020B0604020202020204" pitchFamily="34" charset="0"/>
                  </a:rPr>
                  <a:t> comment multiplier un nombre mixte par </a:t>
                </a:r>
                <a:r>
                  <a:rPr lang="fr-FR" sz="1800" b="1" i="0" dirty="0">
                    <a:effectLst/>
                    <a:highlight>
                      <a:srgbClr val="00FFFF"/>
                    </a:highlight>
                    <a:latin typeface="Comic Sans MS" pitchFamily="66" charset="0"/>
                    <a:ea typeface="Calibri" panose="020F0502020204030204" pitchFamily="34" charset="0"/>
                    <a:cs typeface="Arial" panose="020B0604020202020204" pitchFamily="34" charset="0"/>
                  </a:rPr>
                  <a:t>2 ?</a:t>
                </a:r>
              </a:p>
              <a:p>
                <a:pPr marL="228600" indent="0"/>
                <a:r>
                  <a:rPr lang="fr-FR" sz="1800" b="1" i="0" dirty="0">
                    <a:effectLst/>
                    <a:highlight>
                      <a:srgbClr val="00FFFF"/>
                    </a:highlight>
                    <a:latin typeface="Comic Sans MS" pitchFamily="66" charset="0"/>
                    <a:ea typeface="Calibri" panose="020F0502020204030204" pitchFamily="34" charset="0"/>
                    <a:cs typeface="Arial" panose="020B0604020202020204" pitchFamily="34" charset="0"/>
                  </a:rPr>
                  <a:t>Nous savons que</a:t>
                </a:r>
                <a14:m>
                  <m:oMath xmlns:m="http://schemas.openxmlformats.org/officeDocument/2006/math">
                    <m:r>
                      <a:rPr lang="fr-FR" sz="1800" b="1" i="0" smtClean="0">
                        <a:effectLst/>
                        <a:highlight>
                          <a:srgbClr val="00FFFF"/>
                        </a:highlight>
                        <a:latin typeface="Cambria Math"/>
                        <a:ea typeface="Calibri" panose="020F0502020204030204" pitchFamily="34" charset="0"/>
                        <a:cs typeface="Arial" panose="020B0604020202020204" pitchFamily="34" charset="0"/>
                      </a:rPr>
                      <m:t> </m:t>
                    </m:r>
                    <m:r>
                      <a:rPr lang="fr-FR" sz="1800" b="1" i="0">
                        <a:effectLst/>
                        <a:highlight>
                          <a:srgbClr val="00FFFF"/>
                        </a:highlight>
                        <a:latin typeface="Cambria Math" panose="02040503050406030204" pitchFamily="18" charset="0"/>
                        <a:ea typeface="Calibri" panose="020F0502020204030204" pitchFamily="34" charset="0"/>
                        <a:cs typeface="Arial" panose="020B0604020202020204" pitchFamily="34" charset="0"/>
                      </a:rPr>
                      <m:t>𝟏</m:t>
                    </m:r>
                    <m:f>
                      <m:fPr>
                        <m:ctrlPr>
                          <a:rPr lang="fr-FR"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fr-FR" sz="1800" b="1" i="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𝟏</m:t>
                        </m:r>
                      </m:num>
                      <m:den>
                        <m:r>
                          <a:rPr lang="fr-FR" sz="1800" b="1" i="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𝟑</m:t>
                        </m:r>
                      </m:den>
                    </m:f>
                    <m:r>
                      <a:rPr lang="fr-FR" sz="1800" b="1" i="0">
                        <a:effectLst/>
                        <a:highlight>
                          <a:srgbClr val="00FFFF"/>
                        </a:highlight>
                        <a:latin typeface="Cambria Math" panose="02040503050406030204" pitchFamily="18" charset="0"/>
                        <a:ea typeface="Calibri" panose="020F0502020204030204" pitchFamily="34" charset="0"/>
                        <a:cs typeface="Calibri" panose="020F0502020204030204" pitchFamily="34" charset="0"/>
                      </a:rPr>
                      <m:t>+</m:t>
                    </m:r>
                    <m:r>
                      <a:rPr lang="fr-FR" sz="1800" b="1" i="0">
                        <a:effectLst/>
                        <a:highlight>
                          <a:srgbClr val="00FFFF"/>
                        </a:highlight>
                        <a:latin typeface="Cambria Math" panose="02040503050406030204" pitchFamily="18" charset="0"/>
                        <a:ea typeface="Calibri" panose="020F0502020204030204" pitchFamily="34" charset="0"/>
                        <a:cs typeface="Arial" panose="020B0604020202020204" pitchFamily="34" charset="0"/>
                      </a:rPr>
                      <m:t>𝟏</m:t>
                    </m:r>
                    <m:f>
                      <m:fPr>
                        <m:ctrlPr>
                          <a:rPr lang="fr-FR"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fr-FR" sz="1800" b="1" i="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𝟏</m:t>
                        </m:r>
                      </m:num>
                      <m:den>
                        <m:r>
                          <a:rPr lang="fr-FR" sz="1800" b="1" i="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𝟑</m:t>
                        </m:r>
                      </m:den>
                    </m:f>
                    <m:r>
                      <a:rPr lang="fr-FR" sz="1800" b="1" i="0">
                        <a:effectLst/>
                        <a:highlight>
                          <a:srgbClr val="00FFFF"/>
                        </a:highlight>
                        <a:latin typeface="Cambria Math" panose="02040503050406030204" pitchFamily="18" charset="0"/>
                        <a:ea typeface="Calibri" panose="020F0502020204030204" pitchFamily="34" charset="0"/>
                        <a:cs typeface="Calibri" panose="020F0502020204030204" pitchFamily="34" charset="0"/>
                      </a:rPr>
                      <m:t>=</m:t>
                    </m:r>
                    <m:r>
                      <a:rPr lang="fr-FR" sz="1800" b="1" i="0">
                        <a:effectLst/>
                        <a:highlight>
                          <a:srgbClr val="00FFFF"/>
                        </a:highlight>
                        <a:latin typeface="Cambria Math" panose="02040503050406030204" pitchFamily="18" charset="0"/>
                        <a:ea typeface="Calibri" panose="020F0502020204030204" pitchFamily="34" charset="0"/>
                        <a:cs typeface="Arial" panose="020B0604020202020204" pitchFamily="34" charset="0"/>
                      </a:rPr>
                      <m:t>𝟐</m:t>
                    </m:r>
                    <m:f>
                      <m:fPr>
                        <m:ctrlPr>
                          <a:rPr lang="fr-FR"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fr-FR" sz="1800" b="1" i="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𝟐</m:t>
                        </m:r>
                      </m:num>
                      <m:den>
                        <m:r>
                          <a:rPr lang="fr-FR" sz="1800" b="1" i="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𝟑</m:t>
                        </m:r>
                      </m:den>
                    </m:f>
                    <m:r>
                      <a:rPr lang="fr-FR" sz="1800" b="1" i="0">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oMath>
                </a14:m>
                <a:endParaRPr lang="fr-FR" sz="1800" b="1" i="0" dirty="0">
                  <a:effectLst/>
                  <a:highlight>
                    <a:srgbClr val="00FFFF"/>
                  </a:highlight>
                  <a:latin typeface="Comic Sans MS" pitchFamily="66" charset="0"/>
                  <a:ea typeface="Calibri" panose="020F0502020204030204" pitchFamily="34" charset="0"/>
                  <a:cs typeface="Calibri" panose="020F0502020204030204" pitchFamily="34" charset="0"/>
                </a:endParaRPr>
              </a:p>
              <a:p>
                <a:pPr marL="228600" indent="0"/>
                <a:r>
                  <a:rPr lang="fr-FR" sz="1800" b="1" i="0" dirty="0">
                    <a:effectLst/>
                    <a:highlight>
                      <a:srgbClr val="00FFFF"/>
                    </a:highlight>
                    <a:latin typeface="Comic Sans MS" pitchFamily="66" charset="0"/>
                    <a:ea typeface="Times New Roman" panose="02020603050405020304" pitchFamily="18" charset="0"/>
                    <a:cs typeface="Arial" panose="020B0604020202020204" pitchFamily="34" charset="0"/>
                  </a:rPr>
                  <a:t>Donc, </a:t>
                </a:r>
                <a14:m>
                  <m:oMath xmlns:m="http://schemas.openxmlformats.org/officeDocument/2006/math">
                    <m:r>
                      <a:rPr lang="fr-FR" sz="1800" b="1" i="0">
                        <a:effectLst/>
                        <a:highlight>
                          <a:srgbClr val="00FFFF"/>
                        </a:highlight>
                        <a:latin typeface="Cambria Math" panose="02040503050406030204" pitchFamily="18" charset="0"/>
                        <a:ea typeface="Calibri" panose="020F0502020204030204" pitchFamily="34" charset="0"/>
                        <a:cs typeface="Arial" panose="020B0604020202020204" pitchFamily="34" charset="0"/>
                      </a:rPr>
                      <m:t>𝟏</m:t>
                    </m:r>
                    <m:f>
                      <m:fPr>
                        <m:ctrlPr>
                          <a:rPr lang="fr-FR"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fr-FR" sz="1800" b="1" i="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𝟏</m:t>
                        </m:r>
                      </m:num>
                      <m:den>
                        <m:r>
                          <a:rPr lang="fr-FR" sz="1800" b="1" i="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𝟑</m:t>
                        </m:r>
                      </m:den>
                    </m:f>
                    <m:r>
                      <a:rPr lang="fr-FR" sz="1800" b="1" i="0">
                        <a:effectLst/>
                        <a:highlight>
                          <a:srgbClr val="00FFFF"/>
                        </a:highlight>
                        <a:latin typeface="Cambria Math" panose="02040503050406030204" pitchFamily="18" charset="0"/>
                        <a:ea typeface="Calibri" panose="020F0502020204030204" pitchFamily="34" charset="0"/>
                        <a:cs typeface="Calibri" panose="020F0502020204030204" pitchFamily="34" charset="0"/>
                      </a:rPr>
                      <m:t>×</m:t>
                    </m:r>
                    <m:r>
                      <a:rPr lang="fr-FR" sz="1800" b="1" i="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𝟐</m:t>
                    </m:r>
                    <m:r>
                      <a:rPr lang="fr-FR" sz="1800" b="1" i="0">
                        <a:effectLst/>
                        <a:highlight>
                          <a:srgbClr val="00FFFF"/>
                        </a:highlight>
                        <a:latin typeface="Cambria Math" panose="02040503050406030204" pitchFamily="18" charset="0"/>
                        <a:ea typeface="Calibri" panose="020F0502020204030204" pitchFamily="34" charset="0"/>
                        <a:cs typeface="Calibri" panose="020F0502020204030204" pitchFamily="34" charset="0"/>
                      </a:rPr>
                      <m:t>=</m:t>
                    </m:r>
                    <m:r>
                      <a:rPr lang="fr-FR" sz="1800" b="1" i="0">
                        <a:effectLst/>
                        <a:highlight>
                          <a:srgbClr val="00FFFF"/>
                        </a:highlight>
                        <a:latin typeface="Cambria Math" panose="02040503050406030204" pitchFamily="18" charset="0"/>
                        <a:ea typeface="Calibri" panose="020F0502020204030204" pitchFamily="34" charset="0"/>
                        <a:cs typeface="Arial" panose="020B0604020202020204" pitchFamily="34" charset="0"/>
                      </a:rPr>
                      <m:t>𝟐</m:t>
                    </m:r>
                    <m:f>
                      <m:fPr>
                        <m:ctrlPr>
                          <a:rPr lang="fr-FR"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fr-FR" sz="1800" b="1" i="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𝟐</m:t>
                        </m:r>
                      </m:num>
                      <m:den>
                        <m:r>
                          <a:rPr lang="fr-FR" sz="1800" b="1" i="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𝟑</m:t>
                        </m:r>
                      </m:den>
                    </m:f>
                  </m:oMath>
                </a14:m>
                <a:endParaRPr lang="fr-FR" sz="1800" b="1" i="0" dirty="0">
                  <a:effectLst/>
                  <a:highlight>
                    <a:srgbClr val="00FFFF"/>
                  </a:highlight>
                  <a:latin typeface="Comic Sans MS" pitchFamily="66" charset="0"/>
                  <a:ea typeface="Calibri" panose="020F0502020204030204" pitchFamily="34" charset="0"/>
                  <a:cs typeface="Calibri" panose="020F0502020204030204" pitchFamily="34" charset="0"/>
                </a:endParaRPr>
              </a:p>
              <a:p>
                <a:pPr marL="228600" indent="0"/>
                <a:r>
                  <a:rPr lang="fr-FR" sz="1800" b="1" i="0" dirty="0">
                    <a:solidFill>
                      <a:schemeClr val="accent1">
                        <a:lumMod val="50000"/>
                      </a:schemeClr>
                    </a:solidFill>
                    <a:effectLst/>
                    <a:latin typeface="Comic Sans MS" pitchFamily="66" charset="0"/>
                    <a:ea typeface="Calibri" panose="020F0502020204030204" pitchFamily="34" charset="0"/>
                    <a:cs typeface="Arial" panose="020B0604020202020204" pitchFamily="34" charset="0"/>
                  </a:rPr>
                  <a:t>Nous avons besoin de 2</a:t>
                </a:r>
                <a14:m>
                  <m:oMath xmlns:m="http://schemas.openxmlformats.org/officeDocument/2006/math">
                    <m:f>
                      <m:fPr>
                        <m:ctrlPr>
                          <a:rPr lang="fr-FR" sz="1800" b="1" i="1" smtClean="0">
                            <a:solidFill>
                              <a:schemeClr val="accent1">
                                <a:lumMod val="50000"/>
                              </a:schemeClr>
                            </a:solidFill>
                            <a:latin typeface="Cambria Math" panose="02040503050406030204" pitchFamily="18" charset="0"/>
                          </a:rPr>
                        </m:ctrlPr>
                      </m:fPr>
                      <m:num>
                        <m:r>
                          <m:rPr>
                            <m:nor/>
                          </m:rPr>
                          <a:rPr lang="fr-FR" sz="1800" b="1" i="0" smtClean="0">
                            <a:solidFill>
                              <a:schemeClr val="accent1">
                                <a:lumMod val="50000"/>
                              </a:schemeClr>
                            </a:solidFill>
                            <a:latin typeface="Comic Sans MS" pitchFamily="66" charset="0"/>
                          </a:rPr>
                          <m:t>2</m:t>
                        </m:r>
                      </m:num>
                      <m:den>
                        <m:r>
                          <m:rPr>
                            <m:nor/>
                          </m:rPr>
                          <a:rPr lang="fr-FR" sz="1800" b="1" i="0" smtClean="0">
                            <a:solidFill>
                              <a:schemeClr val="accent1">
                                <a:lumMod val="50000"/>
                              </a:schemeClr>
                            </a:solidFill>
                            <a:latin typeface="Comic Sans MS" pitchFamily="66" charset="0"/>
                          </a:rPr>
                          <m:t>3</m:t>
                        </m:r>
                      </m:den>
                    </m:f>
                  </m:oMath>
                </a14:m>
                <a:r>
                  <a:rPr lang="fr-FR" sz="1800" b="1" i="0" dirty="0">
                    <a:solidFill>
                      <a:schemeClr val="accent1">
                        <a:lumMod val="50000"/>
                      </a:schemeClr>
                    </a:solidFill>
                    <a:latin typeface="Comic Sans MS" pitchFamily="66" charset="0"/>
                  </a:rPr>
                  <a:t> tasses de farine pour faire 2 lots de la recette.</a:t>
                </a:r>
                <a:endParaRPr lang="fr-FR" sz="1800" b="1" i="0" dirty="0">
                  <a:solidFill>
                    <a:schemeClr val="accent1">
                      <a:lumMod val="50000"/>
                    </a:schemeClr>
                  </a:solidFill>
                  <a:effectLst/>
                  <a:latin typeface="Comic Sans MS" pitchFamily="66" charset="0"/>
                  <a:cs typeface="Arial" panose="020B0604020202020204" pitchFamily="34" charset="0"/>
                </a:endParaRPr>
              </a:p>
              <a:p>
                <a:pPr marL="228600" indent="0"/>
                <a:endParaRPr lang="fr-FR" sz="1800" b="1" i="0" dirty="0">
                  <a:solidFill>
                    <a:schemeClr val="accent1">
                      <a:lumMod val="50000"/>
                    </a:schemeClr>
                  </a:solidFill>
                  <a:effectLst/>
                  <a:highlight>
                    <a:srgbClr val="00FFFF"/>
                  </a:highlight>
                  <a:latin typeface="Comic Sans MS" pitchFamily="66" charset="0"/>
                  <a:ea typeface="Calibri" panose="020F0502020204030204" pitchFamily="34" charset="0"/>
                  <a:cs typeface="Arial" panose="020B0604020202020204" pitchFamily="34" charset="0"/>
                </a:endParaRPr>
              </a:p>
              <a:p>
                <a:pPr marL="228600" indent="0"/>
                <a:r>
                  <a:rPr lang="fr-FR" sz="1800" b="1" i="0" dirty="0">
                    <a:effectLst/>
                    <a:highlight>
                      <a:srgbClr val="00FFFF"/>
                    </a:highlight>
                    <a:latin typeface="Comic Sans MS" pitchFamily="66" charset="0"/>
                    <a:ea typeface="Calibri" panose="020F0502020204030204" pitchFamily="34" charset="0"/>
                    <a:cs typeface="Arial" panose="020B0604020202020204" pitchFamily="34" charset="0"/>
                  </a:rPr>
                  <a:t>Comment pouvons-nous trouver la réponse ?</a:t>
                </a:r>
              </a:p>
              <a:p>
                <a:pPr marL="228600" indent="0"/>
                <a:r>
                  <a:rPr lang="fr-FR" sz="1800" b="1" i="0" dirty="0">
                    <a:effectLst/>
                    <a:highlight>
                      <a:srgbClr val="00FFFF"/>
                    </a:highlight>
                    <a:latin typeface="Comic Sans MS" pitchFamily="66" charset="0"/>
                    <a:ea typeface="Calibri" panose="020F0502020204030204" pitchFamily="34" charset="0"/>
                    <a:cs typeface="Arial" panose="020B0604020202020204" pitchFamily="34" charset="0"/>
                  </a:rPr>
                  <a:t>Nous savons comment multiplier</a:t>
                </a:r>
                <a:r>
                  <a:rPr lang="fr-FR" sz="1800" b="1" i="0" baseline="0" dirty="0">
                    <a:effectLst/>
                    <a:highlight>
                      <a:srgbClr val="00FFFF"/>
                    </a:highlight>
                    <a:latin typeface="Comic Sans MS" pitchFamily="66" charset="0"/>
                    <a:ea typeface="Calibri" panose="020F0502020204030204" pitchFamily="34" charset="0"/>
                    <a:cs typeface="Arial" panose="020B0604020202020204" pitchFamily="34" charset="0"/>
                  </a:rPr>
                  <a:t> les</a:t>
                </a:r>
                <a:r>
                  <a:rPr lang="fr-FR" sz="1800" b="1" i="0" dirty="0">
                    <a:effectLst/>
                    <a:highlight>
                      <a:srgbClr val="00FFFF"/>
                    </a:highlight>
                    <a:latin typeface="Comic Sans MS" pitchFamily="66" charset="0"/>
                    <a:ea typeface="Calibri" panose="020F0502020204030204" pitchFamily="34" charset="0"/>
                    <a:cs typeface="Arial" panose="020B0604020202020204" pitchFamily="34" charset="0"/>
                  </a:rPr>
                  <a:t> fractions, alors nous pouvons écrire</a:t>
                </a:r>
                <a:r>
                  <a:rPr lang="fr-FR" sz="1800" b="1" i="0" baseline="0" dirty="0">
                    <a:effectLst/>
                    <a:highlight>
                      <a:srgbClr val="00FFFF"/>
                    </a:highlight>
                    <a:latin typeface="Comic Sans MS" pitchFamily="66" charset="0"/>
                    <a:ea typeface="Calibri" panose="020F0502020204030204" pitchFamily="34" charset="0"/>
                    <a:cs typeface="Arial" panose="020B0604020202020204" pitchFamily="34" charset="0"/>
                  </a:rPr>
                  <a:t> le nombre mixte sous la forme d’une fraction. »</a:t>
                </a:r>
                <a:endParaRPr lang="fr-FR" i="0" dirty="0">
                  <a:latin typeface="Comic Sans MS" panose="030F0702030302020204" pitchFamily="66" charset="0"/>
                </a:endParaRPr>
              </a:p>
            </p:txBody>
          </p:sp>
        </mc:Choice>
        <mc:Fallback xmlns="">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VO</a:t>
                </a:r>
              </a:p>
              <a:p>
                <a:pPr marL="51435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How can we know if the following fractions can be written as fractions in which the denominators are </a:t>
                </a:r>
                <a:r>
                  <a:rPr lang="en-US" sz="1800" u="sng" dirty="0">
                    <a:solidFill>
                      <a:srgbClr val="C0000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powers of 10?</a:t>
                </a:r>
              </a:p>
              <a:p>
                <a:pPr marL="51435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Let’s see.</a:t>
                </a:r>
              </a:p>
              <a:p>
                <a:pPr marL="51435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First, we check if the fraction can be simplified</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Then we look at the denominator if it can be multiplied by a number to get a power of 10, which means if it is a factor of a power of 10</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b="0" i="0" kern="1200">
                    <a:solidFill>
                      <a:schemeClr val="accent1">
                        <a:lumMod val="75000"/>
                      </a:schemeClr>
                    </a:solidFill>
                    <a:effectLst/>
                    <a:latin typeface="+mj-lt"/>
                    <a:cs typeface="Calibri" panose="020F0502020204030204" pitchFamily="34" charset="0"/>
                  </a:rPr>
                  <a:t>"</a:t>
                </a:r>
                <a:r>
                  <a:rPr lang="en-US" sz="1800" b="0" i="0" kern="1200">
                    <a:solidFill>
                      <a:schemeClr val="accent1">
                        <a:lumMod val="75000"/>
                      </a:schemeClr>
                    </a:solidFill>
                    <a:effectLst/>
                    <a:latin typeface="+mj-lt"/>
                    <a:ea typeface="Calibri" panose="020F0502020204030204" pitchFamily="34" charset="0"/>
                    <a:cs typeface="Calibri" panose="020F0502020204030204" pitchFamily="34" charset="0"/>
                  </a:rPr>
                  <a:t>72</a:t>
                </a:r>
                <a:r>
                  <a:rPr lang="en-US" sz="18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800" b="0" i="0" kern="1200">
                    <a:solidFill>
                      <a:schemeClr val="accent1">
                        <a:lumMod val="75000"/>
                      </a:schemeClr>
                    </a:solidFill>
                    <a:effectLst/>
                    <a:latin typeface="+mj-lt"/>
                    <a:ea typeface="Calibri" panose="020F0502020204030204" pitchFamily="34" charset="0"/>
                    <a:cs typeface="Calibri" panose="020F0502020204030204" pitchFamily="34" charset="0"/>
                  </a:rPr>
                  <a:t>"9</a:t>
                </a:r>
                <a:r>
                  <a:rPr lang="en-US" sz="18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800" kern="1200" dirty="0">
                    <a:solidFill>
                      <a:schemeClr val="accent1">
                        <a:lumMod val="75000"/>
                      </a:schemeClr>
                    </a:solidFill>
                    <a:effectLst/>
                    <a:latin typeface="+mj-lt"/>
                    <a:ea typeface="Calibri" panose="020F0502020204030204" pitchFamily="34" charset="0"/>
                    <a:cs typeface="Arial" panose="020B0604020202020204" pitchFamily="34" charset="0"/>
                  </a:rPr>
                  <a:t>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can be simplified by dividing the numerator and the denominator by 9. So, it is equivalent to </a:t>
                </a:r>
                <a:r>
                  <a:rPr lang="en-US" sz="1800" b="0" i="0" kern="1200">
                    <a:solidFill>
                      <a:schemeClr val="accent1">
                        <a:lumMod val="75000"/>
                      </a:schemeClr>
                    </a:solidFill>
                    <a:effectLst/>
                    <a:highlight>
                      <a:srgbClr val="00FFFF"/>
                    </a:highlight>
                    <a:latin typeface="Cambria Math" panose="02040503050406030204" pitchFamily="18" charset="0"/>
                    <a:cs typeface="Calibri" panose="020F0502020204030204" pitchFamily="34" charset="0"/>
                  </a:rPr>
                  <a:t>"</a:t>
                </a:r>
                <a:r>
                  <a:rPr lang="en-US" sz="1800" b="0" i="0" kern="1200">
                    <a:solidFill>
                      <a:schemeClr val="accent1">
                        <a:lumMod val="75000"/>
                      </a:schemeClr>
                    </a:solidFill>
                    <a:effectLst/>
                    <a:highlight>
                      <a:srgbClr val="00FFFF"/>
                    </a:highlight>
                    <a:latin typeface="Cambria Math" panose="02040503050406030204" pitchFamily="18" charset="0"/>
                    <a:ea typeface="Times New Roman" panose="02020603050405020304" pitchFamily="18" charset="0"/>
                    <a:cs typeface="Calibri" panose="020F0502020204030204" pitchFamily="34" charset="0"/>
                  </a:rPr>
                  <a:t>8" /"</a:t>
                </a:r>
                <a:r>
                  <a:rPr lang="en-US" sz="1800" b="0" i="0" kern="1200">
                    <a:solidFill>
                      <a:schemeClr val="accent1">
                        <a:lumMod val="75000"/>
                      </a:schemeClr>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a:t>1" </a:t>
                </a:r>
                <a:r>
                  <a:rPr lang="en-US" sz="1800" b="0" i="0" u="none" strike="noStrike" kern="1200" cap="none" dirty="0">
                    <a:solidFill>
                      <a:schemeClr val="accent1">
                        <a:lumMod val="75000"/>
                      </a:schemeClr>
                    </a:solidFill>
                    <a:effectLst/>
                    <a:highlight>
                      <a:srgbClr val="00FFFF"/>
                    </a:highlight>
                    <a:latin typeface="Calibri"/>
                    <a:ea typeface="Calibri" panose="020F0502020204030204" pitchFamily="34" charset="0"/>
                    <a:cs typeface="Arial" panose="020B0604020202020204" pitchFamily="34" charset="0"/>
                    <a:sym typeface="Calibri"/>
                  </a:rPr>
                  <a:t>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and 1 is a power of 10 for it is equal to 10</a:t>
                </a:r>
                <a:r>
                  <a:rPr lang="en-US" sz="1800" baseline="300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0</a:t>
                </a:r>
              </a:p>
              <a:p>
                <a:pPr marL="514350" marR="0">
                  <a:lnSpc>
                    <a:spcPct val="107000"/>
                  </a:lnSpc>
                  <a:spcBef>
                    <a:spcPts val="0"/>
                  </a:spcBef>
                  <a:spcAft>
                    <a:spcPts val="800"/>
                  </a:spcAft>
                </a:pP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So, the fraction </a:t>
                </a:r>
                <a:r>
                  <a:rPr lang="en-US" sz="1200" b="0" i="0" kern="1200">
                    <a:solidFill>
                      <a:schemeClr val="accent1">
                        <a:lumMod val="75000"/>
                      </a:schemeClr>
                    </a:solidFill>
                    <a:effectLst/>
                    <a:latin typeface="+mj-lt"/>
                    <a:cs typeface="Calibri" panose="020F0502020204030204" pitchFamily="34" charset="0"/>
                  </a:rPr>
                  <a:t>"</a:t>
                </a:r>
                <a:r>
                  <a:rPr lang="en-US" sz="1200" b="0" i="0" kern="1200">
                    <a:solidFill>
                      <a:schemeClr val="accent1">
                        <a:lumMod val="75000"/>
                      </a:schemeClr>
                    </a:solidFill>
                    <a:effectLst/>
                    <a:latin typeface="+mj-lt"/>
                    <a:ea typeface="Calibri" panose="020F0502020204030204" pitchFamily="34" charset="0"/>
                    <a:cs typeface="Calibri" panose="020F0502020204030204" pitchFamily="34" charset="0"/>
                  </a:rPr>
                  <a:t>72</a:t>
                </a:r>
                <a:r>
                  <a:rPr lang="en-US" sz="12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200" b="0" i="0" kern="1200">
                    <a:solidFill>
                      <a:schemeClr val="accent1">
                        <a:lumMod val="75000"/>
                      </a:schemeClr>
                    </a:solidFill>
                    <a:effectLst/>
                    <a:latin typeface="+mj-lt"/>
                    <a:ea typeface="Calibri" panose="020F0502020204030204" pitchFamily="34" charset="0"/>
                    <a:cs typeface="Calibri" panose="020F0502020204030204" pitchFamily="34" charset="0"/>
                  </a:rPr>
                  <a:t>"9</a:t>
                </a:r>
                <a:r>
                  <a:rPr lang="en-US" sz="12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200" kern="1200" dirty="0">
                    <a:solidFill>
                      <a:schemeClr val="accent1">
                        <a:lumMod val="75000"/>
                      </a:schemeClr>
                    </a:solidFill>
                    <a:effectLst/>
                    <a:latin typeface="+mj-lt"/>
                    <a:ea typeface="Calibri" panose="020F0502020204030204" pitchFamily="34" charset="0"/>
                    <a:cs typeface="Arial" panose="020B0604020202020204" pitchFamily="34" charset="0"/>
                  </a:rPr>
                  <a:t> </a:t>
                </a: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can be written as a fraction with a denominator a power of 10.</a:t>
                </a:r>
              </a:p>
              <a:p>
                <a:pPr marL="514350" marR="0">
                  <a:lnSpc>
                    <a:spcPct val="107000"/>
                  </a:lnSpc>
                  <a:spcBef>
                    <a:spcPts val="0"/>
                  </a:spcBef>
                  <a:spcAft>
                    <a:spcPts val="800"/>
                  </a:spcAft>
                </a:pP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Look at the second fraction, </a:t>
                </a:r>
                <a:r>
                  <a:rPr lang="en-US" sz="1800" b="0" i="0" kern="1200">
                    <a:solidFill>
                      <a:schemeClr val="accent1">
                        <a:lumMod val="75000"/>
                      </a:schemeClr>
                    </a:solidFill>
                    <a:effectLst/>
                    <a:latin typeface="+mj-lt"/>
                    <a:cs typeface="Calibri" panose="020F0502020204030204" pitchFamily="34" charset="0"/>
                  </a:rPr>
                  <a:t>"</a:t>
                </a:r>
                <a:r>
                  <a:rPr lang="en-US" sz="1800" b="0" i="0" kern="1200">
                    <a:solidFill>
                      <a:schemeClr val="accent1">
                        <a:lumMod val="75000"/>
                      </a:schemeClr>
                    </a:solidFill>
                    <a:effectLst/>
                    <a:latin typeface="+mj-lt"/>
                    <a:ea typeface="Calibri" panose="020F0502020204030204" pitchFamily="34" charset="0"/>
                    <a:cs typeface="Calibri" panose="020F0502020204030204" pitchFamily="34" charset="0"/>
                  </a:rPr>
                  <a:t>2</a:t>
                </a:r>
                <a:r>
                  <a:rPr lang="en-US" sz="18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800" b="0" i="0" kern="1200">
                    <a:solidFill>
                      <a:schemeClr val="accent1">
                        <a:lumMod val="75000"/>
                      </a:schemeClr>
                    </a:solidFill>
                    <a:effectLst/>
                    <a:latin typeface="+mj-lt"/>
                    <a:ea typeface="Calibri" panose="020F0502020204030204" pitchFamily="34" charset="0"/>
                    <a:cs typeface="Calibri" panose="020F0502020204030204" pitchFamily="34" charset="0"/>
                  </a:rPr>
                  <a:t>"3</a:t>
                </a:r>
                <a:r>
                  <a:rPr lang="en-US" sz="18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800" kern="1200" dirty="0">
                    <a:solidFill>
                      <a:schemeClr val="accent1">
                        <a:lumMod val="75000"/>
                      </a:schemeClr>
                    </a:solidFill>
                    <a:effectLst/>
                    <a:latin typeface="+mj-lt"/>
                    <a:ea typeface="Calibri" panose="020F0502020204030204" pitchFamily="34" charset="0"/>
                    <a:cs typeface="Arial" panose="020B0604020202020204" pitchFamily="34" charset="0"/>
                  </a:rPr>
                  <a:t> </a:t>
                </a:r>
                <a:r>
                  <a:rPr lang="en-US" sz="1800" dirty="0">
                    <a:effectLst/>
                    <a:latin typeface="Calibri" panose="020F0502020204030204" pitchFamily="34" charset="0"/>
                    <a:ea typeface="Calibri" panose="020F0502020204030204" pitchFamily="34" charset="0"/>
                    <a:cs typeface="Calibri" panose="020F0502020204030204" pitchFamily="34" charset="0"/>
                  </a:rPr>
                  <a:t>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is in simplest form and 3 is not a factor of a power of 10, we can’t find a number that is multiplied by 3 and gives a power of 10.</a:t>
                </a:r>
              </a:p>
              <a:p>
                <a:pPr marL="51435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What about </a:t>
                </a:r>
                <a:r>
                  <a:rPr lang="en-US" sz="1800" b="0" i="0" kern="1200">
                    <a:solidFill>
                      <a:schemeClr val="accent1">
                        <a:lumMod val="75000"/>
                      </a:schemeClr>
                    </a:solidFill>
                    <a:effectLst/>
                    <a:latin typeface="+mj-lt"/>
                    <a:cs typeface="Calibri" panose="020F0502020204030204" pitchFamily="34" charset="0"/>
                  </a:rPr>
                  <a:t>"</a:t>
                </a:r>
                <a:r>
                  <a:rPr lang="en-US" sz="1800" b="0" i="0" kern="1200">
                    <a:solidFill>
                      <a:schemeClr val="accent1">
                        <a:lumMod val="75000"/>
                      </a:schemeClr>
                    </a:solidFill>
                    <a:effectLst/>
                    <a:latin typeface="+mj-lt"/>
                    <a:ea typeface="Calibri" panose="020F0502020204030204" pitchFamily="34" charset="0"/>
                    <a:cs typeface="Calibri" panose="020F0502020204030204" pitchFamily="34" charset="0"/>
                  </a:rPr>
                  <a:t>24</a:t>
                </a:r>
                <a:r>
                  <a:rPr lang="en-US" sz="18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800" b="0" i="0" kern="1200">
                    <a:solidFill>
                      <a:schemeClr val="accent1">
                        <a:lumMod val="75000"/>
                      </a:schemeClr>
                    </a:solidFill>
                    <a:effectLst/>
                    <a:latin typeface="+mj-lt"/>
                    <a:ea typeface="Calibri" panose="020F0502020204030204" pitchFamily="34" charset="0"/>
                    <a:cs typeface="Calibri" panose="020F0502020204030204" pitchFamily="34" charset="0"/>
                  </a:rPr>
                  <a:t>"48</a:t>
                </a:r>
                <a:r>
                  <a:rPr lang="en-US" sz="18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p>
              <a:p>
                <a:pPr marL="514350" marR="0">
                  <a:lnSpc>
                    <a:spcPct val="107000"/>
                  </a:lnSpc>
                  <a:spcBef>
                    <a:spcPts val="0"/>
                  </a:spcBef>
                  <a:spcAft>
                    <a:spcPts val="800"/>
                  </a:spcAft>
                </a:pPr>
                <a:r>
                  <a:rPr lang="en-US" sz="1800" b="0" i="0" kern="1200">
                    <a:solidFill>
                      <a:schemeClr val="accent1">
                        <a:lumMod val="75000"/>
                      </a:schemeClr>
                    </a:solidFill>
                    <a:effectLst/>
                    <a:latin typeface="+mj-lt"/>
                    <a:cs typeface="Calibri" panose="020F0502020204030204" pitchFamily="34" charset="0"/>
                  </a:rPr>
                  <a:t>"</a:t>
                </a:r>
                <a:r>
                  <a:rPr lang="en-US" sz="1800" b="0" i="0" kern="1200">
                    <a:solidFill>
                      <a:schemeClr val="accent1">
                        <a:lumMod val="75000"/>
                      </a:schemeClr>
                    </a:solidFill>
                    <a:effectLst/>
                    <a:latin typeface="+mj-lt"/>
                    <a:ea typeface="Calibri" panose="020F0502020204030204" pitchFamily="34" charset="0"/>
                    <a:cs typeface="Calibri" panose="020F0502020204030204" pitchFamily="34" charset="0"/>
                  </a:rPr>
                  <a:t>24</a:t>
                </a:r>
                <a:r>
                  <a:rPr lang="en-US" sz="18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800" b="0" i="0" kern="1200">
                    <a:solidFill>
                      <a:schemeClr val="accent1">
                        <a:lumMod val="75000"/>
                      </a:schemeClr>
                    </a:solidFill>
                    <a:effectLst/>
                    <a:latin typeface="+mj-lt"/>
                    <a:ea typeface="Calibri" panose="020F0502020204030204" pitchFamily="34" charset="0"/>
                    <a:cs typeface="Calibri" panose="020F0502020204030204" pitchFamily="34" charset="0"/>
                  </a:rPr>
                  <a:t>"48</a:t>
                </a:r>
                <a:r>
                  <a:rPr lang="en-US" sz="18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r>
                  <a:rPr lang="en-US" sz="1800" dirty="0">
                    <a:effectLst/>
                    <a:highlight>
                      <a:srgbClr val="00FFFF"/>
                    </a:highlight>
                    <a:latin typeface="Calibri" panose="020F0502020204030204" pitchFamily="34" charset="0"/>
                    <a:ea typeface="Calibri" panose="020F0502020204030204" pitchFamily="34" charset="0"/>
                  </a:rPr>
                  <a:t>can be simplified by dividing the numerator and the denominator by 24. So, it is equivalent to </a:t>
                </a:r>
                <a:r>
                  <a:rPr lang="en-US" sz="1800" b="0" i="0" kern="1200">
                    <a:solidFill>
                      <a:schemeClr val="accent1">
                        <a:lumMod val="75000"/>
                      </a:schemeClr>
                    </a:solidFill>
                    <a:effectLst/>
                    <a:highlight>
                      <a:srgbClr val="00FFFF"/>
                    </a:highlight>
                    <a:latin typeface="Cambria Math" panose="02040503050406030204" pitchFamily="18" charset="0"/>
                    <a:cs typeface="Calibri" panose="020F0502020204030204" pitchFamily="34" charset="0"/>
                  </a:rPr>
                  <a:t>"</a:t>
                </a:r>
                <a:r>
                  <a:rPr lang="en-US" sz="1800" b="0" i="0" kern="1200">
                    <a:solidFill>
                      <a:schemeClr val="accent1">
                        <a:lumMod val="75000"/>
                      </a:schemeClr>
                    </a:solidFill>
                    <a:effectLst/>
                    <a:highlight>
                      <a:srgbClr val="00FFFF"/>
                    </a:highlight>
                    <a:latin typeface="Cambria Math" panose="02040503050406030204" pitchFamily="18" charset="0"/>
                    <a:ea typeface="Times New Roman" panose="02020603050405020304" pitchFamily="18" charset="0"/>
                    <a:cs typeface="Calibri" panose="020F0502020204030204" pitchFamily="34" charset="0"/>
                  </a:rPr>
                  <a:t>1" /"</a:t>
                </a:r>
                <a:r>
                  <a:rPr lang="en-US" sz="1800" b="0" i="0" kern="1200">
                    <a:solidFill>
                      <a:schemeClr val="accent1">
                        <a:lumMod val="75000"/>
                      </a:schemeClr>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a:t>2"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r>
                  <a:rPr lang="en-US" sz="1800" dirty="0">
                    <a:effectLst/>
                    <a:highlight>
                      <a:srgbClr val="00FFFF"/>
                    </a:highlight>
                    <a:latin typeface="Calibri" panose="020F0502020204030204" pitchFamily="34" charset="0"/>
                    <a:ea typeface="Calibri" panose="020F0502020204030204" pitchFamily="34" charset="0"/>
                  </a:rPr>
                  <a:t>and 2 is a factor of 10 so </a:t>
                </a:r>
                <a:r>
                  <a:rPr lang="en-US" sz="1800" b="0" i="0" kern="1200">
                    <a:solidFill>
                      <a:schemeClr val="accent1">
                        <a:lumMod val="75000"/>
                      </a:schemeClr>
                    </a:solidFill>
                    <a:effectLst/>
                    <a:highlight>
                      <a:srgbClr val="00FFFF"/>
                    </a:highlight>
                    <a:latin typeface="Cambria Math" panose="02040503050406030204" pitchFamily="18" charset="0"/>
                    <a:cs typeface="Calibri" panose="020F0502020204030204" pitchFamily="34" charset="0"/>
                  </a:rPr>
                  <a:t>"</a:t>
                </a:r>
                <a:r>
                  <a:rPr lang="en-US" sz="1800" b="0" i="0" kern="1200">
                    <a:solidFill>
                      <a:schemeClr val="accent1">
                        <a:lumMod val="75000"/>
                      </a:schemeClr>
                    </a:solidFill>
                    <a:effectLst/>
                    <a:highlight>
                      <a:srgbClr val="00FFFF"/>
                    </a:highlight>
                    <a:latin typeface="Cambria Math" panose="02040503050406030204" pitchFamily="18" charset="0"/>
                    <a:ea typeface="Times New Roman" panose="02020603050405020304" pitchFamily="18" charset="0"/>
                    <a:cs typeface="Calibri" panose="020F0502020204030204" pitchFamily="34" charset="0"/>
                  </a:rPr>
                  <a:t>1" /"</a:t>
                </a:r>
                <a:r>
                  <a:rPr lang="en-US" sz="1800" b="0" i="0" kern="1200">
                    <a:solidFill>
                      <a:schemeClr val="accent1">
                        <a:lumMod val="75000"/>
                      </a:schemeClr>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a:t>2"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a:t>
                </a:r>
                <a:r>
                  <a:rPr lang="en-US" sz="1800" b="0" i="0" kern="1200">
                    <a:solidFill>
                      <a:schemeClr val="accent1">
                        <a:lumMod val="75000"/>
                      </a:schemeClr>
                    </a:solidFill>
                    <a:effectLst/>
                    <a:highlight>
                      <a:srgbClr val="00FFFF"/>
                    </a:highlight>
                    <a:latin typeface="Cambria Math" panose="02040503050406030204" pitchFamily="18" charset="0"/>
                    <a:cs typeface="Calibri" panose="020F0502020204030204" pitchFamily="34" charset="0"/>
                  </a:rPr>
                  <a:t>"</a:t>
                </a:r>
                <a:r>
                  <a:rPr lang="en-US" sz="1800" b="0" i="0" kern="1200">
                    <a:solidFill>
                      <a:schemeClr val="accent1">
                        <a:lumMod val="75000"/>
                      </a:schemeClr>
                    </a:solidFill>
                    <a:effectLst/>
                    <a:highlight>
                      <a:srgbClr val="00FFFF"/>
                    </a:highlight>
                    <a:latin typeface="Cambria Math" panose="02040503050406030204" pitchFamily="18" charset="0"/>
                    <a:ea typeface="Times New Roman" panose="02020603050405020304" pitchFamily="18" charset="0"/>
                    <a:cs typeface="Calibri" panose="020F0502020204030204" pitchFamily="34" charset="0"/>
                  </a:rPr>
                  <a:t>5" /"10"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200" b="0" i="0" kern="1200">
                    <a:solidFill>
                      <a:schemeClr val="accent1">
                        <a:lumMod val="75000"/>
                      </a:schemeClr>
                    </a:solidFill>
                    <a:effectLst/>
                    <a:latin typeface="+mj-lt"/>
                    <a:cs typeface="Calibri" panose="020F0502020204030204" pitchFamily="34" charset="0"/>
                  </a:rPr>
                  <a:t>"</a:t>
                </a:r>
                <a:r>
                  <a:rPr lang="en-US" sz="1200" b="0" i="0" kern="1200">
                    <a:solidFill>
                      <a:schemeClr val="accent1">
                        <a:lumMod val="75000"/>
                      </a:schemeClr>
                    </a:solidFill>
                    <a:effectLst/>
                    <a:latin typeface="+mj-lt"/>
                    <a:ea typeface="Calibri" panose="020F0502020204030204" pitchFamily="34" charset="0"/>
                    <a:cs typeface="Calibri" panose="020F0502020204030204" pitchFamily="34" charset="0"/>
                  </a:rPr>
                  <a:t>72</a:t>
                </a:r>
                <a:r>
                  <a:rPr lang="en-US" sz="12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200" b="0" i="0" kern="1200">
                    <a:solidFill>
                      <a:schemeClr val="accent1">
                        <a:lumMod val="75000"/>
                      </a:schemeClr>
                    </a:solidFill>
                    <a:effectLst/>
                    <a:latin typeface="+mj-lt"/>
                    <a:ea typeface="Calibri" panose="020F0502020204030204" pitchFamily="34" charset="0"/>
                    <a:cs typeface="Calibri" panose="020F0502020204030204" pitchFamily="34" charset="0"/>
                  </a:rPr>
                  <a:t>"9</a:t>
                </a:r>
                <a:r>
                  <a:rPr lang="en-US" sz="12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200" kern="1200" dirty="0">
                    <a:solidFill>
                      <a:schemeClr val="accent1">
                        <a:lumMod val="75000"/>
                      </a:schemeClr>
                    </a:solidFill>
                    <a:effectLst/>
                    <a:latin typeface="+mj-lt"/>
                    <a:ea typeface="Calibri" panose="020F0502020204030204" pitchFamily="34" charset="0"/>
                    <a:cs typeface="Arial" panose="020B0604020202020204" pitchFamily="34" charset="0"/>
                  </a:rPr>
                  <a:t> </a:t>
                </a: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and </a:t>
                </a:r>
                <a:r>
                  <a:rPr lang="en-US" sz="1200" b="0" i="0" u="none" strike="noStrike" kern="1200" cap="none">
                    <a:solidFill>
                      <a:schemeClr val="accent1">
                        <a:lumMod val="75000"/>
                      </a:schemeClr>
                    </a:solidFill>
                    <a:effectLst/>
                    <a:highlight>
                      <a:srgbClr val="00FFFF"/>
                    </a:highlight>
                    <a:latin typeface="Calibri"/>
                    <a:cs typeface="Calibri" panose="020F0502020204030204" pitchFamily="34" charset="0"/>
                    <a:sym typeface="Calibri"/>
                  </a:rPr>
                  <a:t>"</a:t>
                </a:r>
                <a:r>
                  <a:rPr lang="en-US" sz="1200" b="0" i="0" u="none" strike="noStrike" kern="1200" cap="none">
                    <a:solidFill>
                      <a:schemeClr val="accent1">
                        <a:lumMod val="75000"/>
                      </a:schemeClr>
                    </a:solidFill>
                    <a:effectLst/>
                    <a:highlight>
                      <a:srgbClr val="00FFFF"/>
                    </a:highlight>
                    <a:latin typeface="Calibri"/>
                    <a:ea typeface="Calibri" panose="020F0502020204030204" pitchFamily="34" charset="0"/>
                    <a:cs typeface="Calibri" panose="020F0502020204030204" pitchFamily="34" charset="0"/>
                    <a:sym typeface="Calibri"/>
                  </a:rPr>
                  <a:t>72</a:t>
                </a:r>
                <a:r>
                  <a:rPr lang="en-US" sz="1200" b="0" i="0" u="none" strike="noStrike" kern="1200" cap="none">
                    <a:solidFill>
                      <a:schemeClr val="accent1">
                        <a:lumMod val="75000"/>
                      </a:schemeClr>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sym typeface="Calibri"/>
                  </a:rPr>
                  <a:t>" /"</a:t>
                </a:r>
                <a:r>
                  <a:rPr lang="en-US" sz="1200" b="0" i="0" u="none" strike="noStrike" kern="1200" cap="none">
                    <a:solidFill>
                      <a:schemeClr val="accent1">
                        <a:lumMod val="75000"/>
                      </a:schemeClr>
                    </a:solidFill>
                    <a:effectLst/>
                    <a:highlight>
                      <a:srgbClr val="00FFFF"/>
                    </a:highlight>
                    <a:latin typeface="Calibri"/>
                    <a:ea typeface="Calibri" panose="020F0502020204030204" pitchFamily="34" charset="0"/>
                    <a:cs typeface="Calibri" panose="020F0502020204030204" pitchFamily="34" charset="0"/>
                    <a:sym typeface="Calibri"/>
                  </a:rPr>
                  <a:t>9</a:t>
                </a:r>
                <a:r>
                  <a:rPr lang="en-US" sz="1200" b="0" i="0" u="none" strike="noStrike" kern="1200" cap="none">
                    <a:solidFill>
                      <a:schemeClr val="accent1">
                        <a:lumMod val="75000"/>
                      </a:schemeClr>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sym typeface="Calibri"/>
                  </a:rPr>
                  <a:t>" </a:t>
                </a:r>
                <a:r>
                  <a:rPr lang="en-US" sz="1200" b="0" i="0" u="none" strike="noStrike" kern="1200" cap="none" dirty="0">
                    <a:solidFill>
                      <a:schemeClr val="accent1">
                        <a:lumMod val="75000"/>
                      </a:schemeClr>
                    </a:solidFill>
                    <a:effectLst/>
                    <a:highlight>
                      <a:srgbClr val="00FFFF"/>
                    </a:highlight>
                    <a:latin typeface="Calibri"/>
                    <a:ea typeface="Calibri" panose="020F0502020204030204" pitchFamily="34" charset="0"/>
                    <a:cs typeface="Arial" panose="020B0604020202020204" pitchFamily="34" charset="0"/>
                    <a:sym typeface="Calibri"/>
                  </a:rPr>
                  <a:t> </a:t>
                </a:r>
                <a:r>
                  <a:rPr lang="en-US" sz="1200" b="0" i="0" u="none" strike="noStrike" kern="0" cap="none" dirty="0">
                    <a:solidFill>
                      <a:schemeClr val="dk1"/>
                    </a:solidFill>
                    <a:effectLst/>
                    <a:highlight>
                      <a:srgbClr val="00FFFF"/>
                    </a:highlight>
                    <a:latin typeface="Calibri" panose="020F0502020204030204" pitchFamily="34" charset="0"/>
                    <a:ea typeface="Calibri" panose="020F0502020204030204" pitchFamily="34" charset="0"/>
                    <a:cs typeface="Calibri" panose="020F0502020204030204" pitchFamily="34" charset="0"/>
                    <a:sym typeface="Calibri"/>
                  </a:rPr>
                  <a:t>are</a:t>
                </a:r>
                <a:r>
                  <a:rPr lang="en-US" sz="1200" b="0" i="0" u="none" strike="noStrike" kern="0" cap="none" baseline="0" dirty="0">
                    <a:solidFill>
                      <a:schemeClr val="dk1"/>
                    </a:solidFill>
                    <a:effectLst/>
                    <a:highlight>
                      <a:srgbClr val="00FFFF"/>
                    </a:highlight>
                    <a:latin typeface="Calibri" panose="020F0502020204030204" pitchFamily="34" charset="0"/>
                    <a:ea typeface="Calibri" panose="020F0502020204030204" pitchFamily="34" charset="0"/>
                    <a:cs typeface="Calibri" panose="020F0502020204030204" pitchFamily="34" charset="0"/>
                    <a:sym typeface="Calibri"/>
                  </a:rPr>
                  <a:t> called decimal fractions, </a:t>
                </a:r>
                <a:r>
                  <a:rPr lang="en-US" sz="1200" b="0" i="0" u="none" strike="noStrike" cap="none" dirty="0">
                    <a:solidFill>
                      <a:schemeClr val="dk1"/>
                    </a:solidFill>
                    <a:effectLst/>
                    <a:highlight>
                      <a:srgbClr val="00FFFF"/>
                    </a:highlight>
                    <a:latin typeface="Calibri"/>
                    <a:ea typeface="Calibri"/>
                    <a:cs typeface="Calibri"/>
                    <a:sym typeface="Calibri"/>
                  </a:rPr>
                  <a:t>for each can be written as a fraction in which the denominator is a power of 10.</a:t>
                </a:r>
              </a:p>
              <a:p>
                <a:pPr marL="514350" marR="0">
                  <a:lnSpc>
                    <a:spcPct val="107000"/>
                  </a:lnSpc>
                  <a:spcBef>
                    <a:spcPts val="0"/>
                  </a:spcBef>
                  <a:spcAft>
                    <a:spcPts val="800"/>
                  </a:spcAft>
                </a:pPr>
                <a:endPar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highlight>
                      <a:srgbClr val="00FF00"/>
                    </a:highlight>
                    <a:latin typeface="Calibri" panose="020F0502020204030204" pitchFamily="34" charset="0"/>
                    <a:ea typeface="Calibri" panose="020F0502020204030204" pitchFamily="34" charset="0"/>
                  </a:rPr>
                  <a:t>For the teacher: </a:t>
                </a:r>
              </a:p>
              <a:p>
                <a:pPr marL="514350" marR="0">
                  <a:lnSpc>
                    <a:spcPct val="107000"/>
                  </a:lnSpc>
                  <a:spcBef>
                    <a:spcPts val="0"/>
                  </a:spcBef>
                  <a:spcAft>
                    <a:spcPts val="800"/>
                  </a:spcAft>
                </a:pPr>
                <a:r>
                  <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Start by reminding students of how to simplify fractions (dividing the numerator and the denominator by the same number)</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r>
                  <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Remembering divisibility rules and finding common divisors and GCD can help students to simplify</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Comic Sans MS" panose="030F0702030302020204" pitchFamily="66"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6</a:t>
            </a:fld>
            <a:endParaRPr lang="en-US" dirty="0">
              <a:latin typeface="Comic Sans MS" panose="030F0702030302020204" pitchFamily="66" charset="0"/>
            </a:endParaRPr>
          </a:p>
        </p:txBody>
      </p:sp>
    </p:spTree>
    <p:extLst>
      <p:ext uri="{BB962C8B-B14F-4D97-AF65-F5344CB8AC3E}">
        <p14:creationId xmlns:p14="http://schemas.microsoft.com/office/powerpoint/2010/main" val="13670742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indent="0"/>
                <a:r>
                  <a:rPr lang="fr-FR" sz="1000" b="1" i="0" u="none" noProof="0" dirty="0">
                    <a:latin typeface="Comic Sans MS" pitchFamily="66" charset="0"/>
                  </a:rPr>
                  <a:t>Note pour l’enseignant(e)</a:t>
                </a:r>
              </a:p>
              <a:p>
                <a:pPr marL="228600" indent="0"/>
                <a:r>
                  <a:rPr lang="fr-FR" sz="1000" b="0" i="0" noProof="0" dirty="0">
                    <a:latin typeface="Comic Sans MS" pitchFamily="66" charset="0"/>
                  </a:rPr>
                  <a:t>L’enseignant</a:t>
                </a:r>
                <a:r>
                  <a:rPr lang="fr-FR" sz="1000" b="0" i="0" baseline="0" noProof="0" dirty="0">
                    <a:latin typeface="Comic Sans MS" pitchFamily="66" charset="0"/>
                  </a:rPr>
                  <a:t>(e) dit : </a:t>
                </a:r>
                <a:r>
                  <a:rPr lang="fr-FR" sz="1000" b="1" i="0" baseline="0" noProof="0" dirty="0">
                    <a:latin typeface="Comic Sans MS" pitchFamily="66" charset="0"/>
                  </a:rPr>
                  <a:t>« </a:t>
                </a:r>
                <a:r>
                  <a:rPr lang="fr-FR" sz="1000" b="1" i="0" dirty="0">
                    <a:latin typeface="Comic Sans MS" pitchFamily="66" charset="0"/>
                  </a:rPr>
                  <a:t>Mais essayez de vous rappeler. Comment pouvons-nous écrire un nombre mixte sous la forme d’une fraction impropre ? </a:t>
                </a:r>
              </a:p>
              <a:p>
                <a:pPr marL="228600" indent="0"/>
                <a:r>
                  <a:rPr lang="fr-FR" sz="1000" b="1" i="0" dirty="0">
                    <a:latin typeface="Comic Sans MS" pitchFamily="66" charset="0"/>
                  </a:rPr>
                  <a:t>Nous multiplions le dénominateur du nombre mixte par</a:t>
                </a:r>
                <a:r>
                  <a:rPr lang="fr-FR" sz="1000" b="1" i="0" baseline="0" dirty="0">
                    <a:latin typeface="Comic Sans MS" pitchFamily="66" charset="0"/>
                  </a:rPr>
                  <a:t> l’entier puis nous additionnons le produit au </a:t>
                </a:r>
                <a:r>
                  <a:rPr lang="fr-FR" sz="1000" b="1" i="0" dirty="0">
                    <a:latin typeface="Comic Sans MS" pitchFamily="66" charset="0"/>
                  </a:rPr>
                  <a:t>numérateur. Cela nous donnera le numérateur de la fraction impropre. Le dénominateur de la fraction impropre est égal au dénominateur du nombre mixte.</a:t>
                </a:r>
              </a:p>
              <a:p>
                <a:pPr marL="228600" indent="0"/>
                <a:endParaRPr lang="fr-FR" sz="1000" b="1" i="0" dirty="0">
                  <a:latin typeface="Comic Sans MS" pitchFamily="66" charset="0"/>
                </a:endParaRPr>
              </a:p>
              <a:p>
                <a:pPr marL="228600" indent="0"/>
                <a:r>
                  <a:rPr lang="fr-FR" sz="1000" b="1" i="0" dirty="0">
                    <a:latin typeface="Comic Sans MS" pitchFamily="66" charset="0"/>
                  </a:rPr>
                  <a:t>Donc, pour écrire </a:t>
                </a:r>
                <a14:m>
                  <m:oMath xmlns:m="http://schemas.openxmlformats.org/officeDocument/2006/math">
                    <m:r>
                      <a:rPr lang="fr-FR" sz="1000" b="1" i="0" u="none" strike="noStrike" cap="none" smtClean="0">
                        <a:solidFill>
                          <a:schemeClr val="dk1"/>
                        </a:solidFill>
                        <a:effectLst/>
                        <a:latin typeface="Cambria Math" panose="02040503050406030204" pitchFamily="18" charset="0"/>
                        <a:ea typeface="Calibri"/>
                        <a:cs typeface="Calibri"/>
                        <a:sym typeface="Calibri"/>
                      </a:rPr>
                      <m:t>𝟏</m:t>
                    </m:r>
                    <m:f>
                      <m:fPr>
                        <m:ctrlPr>
                          <a:rPr lang="fr-FR" sz="1000" b="1" i="1" u="none" strike="noStrike" cap="none" smtClean="0">
                            <a:solidFill>
                              <a:schemeClr val="dk1"/>
                            </a:solidFill>
                            <a:effectLst/>
                            <a:latin typeface="Cambria Math" panose="02040503050406030204" pitchFamily="18" charset="0"/>
                            <a:cs typeface="Calibri"/>
                            <a:sym typeface="Calibri"/>
                          </a:rPr>
                        </m:ctrlPr>
                      </m:fPr>
                      <m:num>
                        <m:r>
                          <a:rPr lang="fr-FR" sz="1000" b="1" i="0" u="none" strike="noStrike" cap="none" smtClean="0">
                            <a:solidFill>
                              <a:schemeClr val="dk1"/>
                            </a:solidFill>
                            <a:effectLst/>
                            <a:latin typeface="Cambria Math" panose="02040503050406030204" pitchFamily="18" charset="0"/>
                            <a:cs typeface="Calibri"/>
                            <a:sym typeface="Calibri"/>
                          </a:rPr>
                          <m:t>𝟏</m:t>
                        </m:r>
                      </m:num>
                      <m:den>
                        <m:r>
                          <a:rPr lang="fr-FR" sz="1000" b="1" i="0" u="none" strike="noStrike" cap="none" smtClean="0">
                            <a:solidFill>
                              <a:schemeClr val="dk1"/>
                            </a:solidFill>
                            <a:effectLst/>
                            <a:latin typeface="Cambria Math" panose="02040503050406030204" pitchFamily="18" charset="0"/>
                            <a:cs typeface="Calibri"/>
                            <a:sym typeface="Calibri"/>
                          </a:rPr>
                          <m:t>𝟑</m:t>
                        </m:r>
                      </m:den>
                    </m:f>
                  </m:oMath>
                </a14:m>
                <a:r>
                  <a:rPr lang="fr-FR" sz="1000" b="1" i="0" dirty="0">
                    <a:latin typeface="Comic Sans MS" pitchFamily="66" charset="0"/>
                  </a:rPr>
                  <a:t> sous la forme d’une fraction impropre, nous multiplions la partie entière 1 par 3 puis nous ajoutons 1, nous obtenons 4. </a:t>
                </a:r>
              </a:p>
              <a:p>
                <a:pPr marL="228600" indent="0"/>
                <a:r>
                  <a:rPr lang="fr-FR" sz="1000" b="1" i="0" dirty="0">
                    <a:latin typeface="Comic Sans MS" pitchFamily="66" charset="0"/>
                  </a:rPr>
                  <a:t>Nous gardons le dénominateur 3. Donc, la fraction impropre est égale à quatre tiers. »</a:t>
                </a:r>
                <a:endParaRPr lang="fr-FR" sz="1000" b="1" i="0" baseline="0" noProof="0" dirty="0">
                  <a:latin typeface="Comic Sans MS" pitchFamily="66" charset="0"/>
                </a:endParaRPr>
              </a:p>
              <a:p>
                <a:pPr marL="228600" indent="0"/>
                <a:endParaRPr lang="fr-FR" sz="1200" b="1" i="0" u="none" strike="noStrike" cap="none" dirty="0">
                  <a:solidFill>
                    <a:schemeClr val="dk1"/>
                  </a:solidFill>
                  <a:effectLst/>
                  <a:latin typeface="Comic Sans MS" pitchFamily="66" charset="0"/>
                  <a:ea typeface="Calibri"/>
                  <a:cs typeface="Calibri"/>
                  <a:sym typeface="Calibri"/>
                </a:endParaRPr>
              </a:p>
            </p:txBody>
          </p:sp>
        </mc:Choice>
        <mc:Fallback xmlns="">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000" b="1" noProof="0"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en-US" sz="1000" b="1" u="none" noProof="0" dirty="0">
                  <a:solidFill>
                    <a:schemeClr val="dk1"/>
                  </a:solidFill>
                  <a:effectLst/>
                  <a:latin typeface="Times New Roman" panose="02020603050405020304" pitchFamily="18" charset="0"/>
                  <a:ea typeface="Calibri" panose="020F0502020204030204" pitchFamily="34" charset="0"/>
                  <a:cs typeface="Arial" panose="020B0604020202020204" pitchFamily="34" charset="0"/>
                </a:endParaRPr>
              </a:p>
              <a:p>
                <a:r>
                  <a:rPr lang="en-US" sz="1000" b="0" u="none" dirty="0">
                    <a:latin typeface="Calibri"/>
                    <a:ea typeface="Calibri" panose="020F0502020204030204" pitchFamily="34" charset="0"/>
                    <a:cs typeface="Calibri"/>
                  </a:rPr>
                  <a:t>Teacher says: </a:t>
                </a:r>
                <a:r>
                  <a:rPr lang="en-US" sz="1200" b="1" i="1" u="none" strike="noStrike" cap="none" dirty="0">
                    <a:solidFill>
                      <a:schemeClr val="dk1"/>
                    </a:solidFill>
                    <a:effectLst/>
                    <a:latin typeface="Calibri"/>
                    <a:ea typeface="Calibri"/>
                    <a:cs typeface="Calibri"/>
                    <a:sym typeface="Calibri"/>
                  </a:rPr>
                  <a:t>“But do you remember how to convert from a mixed number to an improper fraction?</a:t>
                </a:r>
              </a:p>
              <a:p>
                <a:r>
                  <a:rPr lang="en-US" sz="1200" b="1" i="1" u="none" strike="noStrike" cap="none" dirty="0">
                    <a:solidFill>
                      <a:schemeClr val="dk1"/>
                    </a:solidFill>
                    <a:effectLst/>
                    <a:latin typeface="Calibri"/>
                    <a:ea typeface="Calibri"/>
                    <a:cs typeface="Calibri"/>
                    <a:sym typeface="Calibri"/>
                  </a:rPr>
                  <a:t>We multiply the denominator of the fractional part by the whole part of the mixed number and then add the numerator. This will give us the numerator of the improper fraction. The denominator of the improper fraction is equal to the denominator of the fractional part of the mixed number.</a:t>
                </a:r>
              </a:p>
              <a:p>
                <a:endParaRPr lang="en-US" sz="1200" b="1" i="1" u="none" strike="noStrike" cap="none" dirty="0">
                  <a:solidFill>
                    <a:schemeClr val="dk1"/>
                  </a:solidFill>
                  <a:effectLst/>
                  <a:latin typeface="Calibri"/>
                  <a:ea typeface="Calibri"/>
                  <a:cs typeface="Calibri"/>
                  <a:sym typeface="Calibri"/>
                </a:endParaRPr>
              </a:p>
              <a:p>
                <a:r>
                  <a:rPr lang="en-US" sz="1200" b="1" i="1" u="none" strike="noStrike" cap="none" dirty="0">
                    <a:solidFill>
                      <a:schemeClr val="dk1"/>
                    </a:solidFill>
                    <a:effectLst/>
                    <a:latin typeface="Calibri"/>
                    <a:ea typeface="Calibri"/>
                    <a:cs typeface="Calibri"/>
                    <a:sym typeface="Calibri"/>
                  </a:rPr>
                  <a:t>So, to convert </a:t>
                </a:r>
                <a:r>
                  <a:rPr lang="en-US" sz="1200" b="1" i="0" u="none" strike="noStrike" cap="none">
                    <a:solidFill>
                      <a:schemeClr val="dk1"/>
                    </a:solidFill>
                    <a:effectLst/>
                    <a:latin typeface="Cambria Math" panose="02040503050406030204" pitchFamily="18" charset="0"/>
                    <a:ea typeface="Calibri"/>
                    <a:cs typeface="Calibri"/>
                    <a:sym typeface="Calibri"/>
                  </a:rPr>
                  <a:t>𝟏</a:t>
                </a:r>
                <a:r>
                  <a:rPr lang="en-US" sz="1200" b="1" i="0" u="none" strike="noStrike" cap="none">
                    <a:solidFill>
                      <a:schemeClr val="dk1"/>
                    </a:solidFill>
                    <a:effectLst/>
                    <a:latin typeface="Cambria Math" panose="02040503050406030204" pitchFamily="18" charset="0"/>
                    <a:cs typeface="Calibri"/>
                    <a:sym typeface="Calibri"/>
                  </a:rPr>
                  <a:t> 𝟏/𝟑</a:t>
                </a:r>
                <a:r>
                  <a:rPr lang="en-US" sz="1200" b="1" i="1" u="none" strike="noStrike" cap="none" dirty="0">
                    <a:solidFill>
                      <a:schemeClr val="dk1"/>
                    </a:solidFill>
                    <a:effectLst/>
                    <a:latin typeface="Calibri"/>
                    <a:ea typeface="Calibri"/>
                    <a:cs typeface="Calibri"/>
                    <a:sym typeface="Calibri"/>
                  </a:rPr>
                  <a:t> into an improper fraction, we multiply the whole part 1 by 3 and then add</a:t>
                </a:r>
                <a:r>
                  <a:rPr lang="en-US" sz="1200" b="1" i="1" u="none" strike="noStrike" cap="none" baseline="0" dirty="0">
                    <a:solidFill>
                      <a:schemeClr val="dk1"/>
                    </a:solidFill>
                    <a:effectLst/>
                    <a:latin typeface="Calibri"/>
                    <a:ea typeface="Calibri"/>
                    <a:cs typeface="Calibri"/>
                    <a:sym typeface="Calibri"/>
                  </a:rPr>
                  <a:t> 1, we get 4. We keep the denominator 3. So, the improper fraction is equal to </a:t>
                </a:r>
                <a:r>
                  <a:rPr lang="en-US" sz="1200" b="1" i="1" u="none" strike="noStrike" cap="none" dirty="0">
                    <a:solidFill>
                      <a:schemeClr val="dk1"/>
                    </a:solidFill>
                    <a:effectLst/>
                    <a:latin typeface="Calibri"/>
                    <a:ea typeface="Calibri"/>
                    <a:cs typeface="Calibri"/>
                    <a:sym typeface="Calibri"/>
                  </a:rPr>
                  <a:t>four thirds.”</a:t>
                </a: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7</a:t>
            </a:fld>
            <a:endParaRPr lang="en-US" dirty="0">
              <a:latin typeface="Comic Sans MS" panose="030F0702030302020204" pitchFamily="66" charset="0"/>
            </a:endParaRPr>
          </a:p>
        </p:txBody>
      </p:sp>
    </p:spTree>
    <p:extLst>
      <p:ext uri="{BB962C8B-B14F-4D97-AF65-F5344CB8AC3E}">
        <p14:creationId xmlns:p14="http://schemas.microsoft.com/office/powerpoint/2010/main" val="6930792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indent="0"/>
                <a:r>
                  <a:rPr lang="fr-FR" sz="1000" b="1" i="0" u="none" noProof="0" dirty="0">
                    <a:latin typeface="Comic Sans MS" pitchFamily="66" charset="0"/>
                  </a:rPr>
                  <a:t>Note pour l’enseignant(e)</a:t>
                </a:r>
              </a:p>
              <a:p>
                <a:pPr marL="228600" indent="0"/>
                <a:r>
                  <a:rPr lang="fr-FR" sz="1000" b="0" i="0" noProof="0" dirty="0">
                    <a:latin typeface="Comic Sans MS" pitchFamily="66" charset="0"/>
                  </a:rPr>
                  <a:t>L’enseignant</a:t>
                </a:r>
                <a:r>
                  <a:rPr lang="fr-FR" sz="1000" b="0" i="0" baseline="0" noProof="0" dirty="0">
                    <a:latin typeface="Comic Sans MS" pitchFamily="66" charset="0"/>
                  </a:rPr>
                  <a:t>(e) dit : </a:t>
                </a:r>
                <a:r>
                  <a:rPr lang="fr-FR" sz="1000" b="1" i="0" baseline="0" noProof="0" dirty="0">
                    <a:latin typeface="Comic Sans MS" pitchFamily="66" charset="0"/>
                  </a:rPr>
                  <a:t>«</a:t>
                </a:r>
                <a:r>
                  <a:rPr lang="fr-FR" sz="1200" b="1" i="0" baseline="0" noProof="0" dirty="0">
                    <a:effectLst/>
                    <a:highlight>
                      <a:srgbClr val="00FFFF"/>
                    </a:highlight>
                    <a:latin typeface="Comic Sans MS" pitchFamily="66" charset="0"/>
                    <a:cs typeface="Calibri" panose="020F0502020204030204" pitchFamily="34" charset="0"/>
                  </a:rPr>
                  <a:t> </a:t>
                </a:r>
                <a:r>
                  <a:rPr lang="fr-FR" sz="1200" b="1" i="0" u="none" strike="noStrike" cap="none" dirty="0">
                    <a:solidFill>
                      <a:schemeClr val="dk1"/>
                    </a:solidFill>
                    <a:effectLst/>
                    <a:latin typeface="Comic Sans MS" pitchFamily="66" charset="0"/>
                    <a:ea typeface="Calibri"/>
                    <a:cs typeface="Calibri"/>
                    <a:sym typeface="Calibri"/>
                  </a:rPr>
                  <a:t>Remplacez un et un tiers par 4 tiers et multipliez.</a:t>
                </a:r>
              </a:p>
              <a:p>
                <a:pPr marL="228600" marR="0" indent="0">
                  <a:lnSpc>
                    <a:spcPct val="106000"/>
                  </a:lnSpc>
                  <a:spcBef>
                    <a:spcPts val="0"/>
                  </a:spcBef>
                  <a:spcAft>
                    <a:spcPts val="0"/>
                  </a:spcAft>
                </a:pPr>
                <a:r>
                  <a:rPr lang="fr-FR" sz="1800" b="1" i="0" dirty="0">
                    <a:effectLst/>
                    <a:highlight>
                      <a:srgbClr val="00FFFF"/>
                    </a:highlight>
                    <a:latin typeface="Comic Sans MS" pitchFamily="66" charset="0"/>
                    <a:ea typeface="Calibri" panose="020F0502020204030204" pitchFamily="34" charset="0"/>
                    <a:cs typeface="Arial" panose="020B0604020202020204" pitchFamily="34" charset="0"/>
                  </a:rPr>
                  <a:t>Le produit obtenu est une fraction impropre, écrivez-le</a:t>
                </a:r>
                <a:r>
                  <a:rPr lang="fr-FR" sz="1800" b="1" i="0" baseline="0" dirty="0">
                    <a:effectLst/>
                    <a:highlight>
                      <a:srgbClr val="00FFFF"/>
                    </a:highlight>
                    <a:latin typeface="Comic Sans MS" pitchFamily="66" charset="0"/>
                    <a:ea typeface="Calibri" panose="020F0502020204030204" pitchFamily="34" charset="0"/>
                    <a:cs typeface="Arial" panose="020B0604020202020204" pitchFamily="34" charset="0"/>
                  </a:rPr>
                  <a:t> sous la forme d’un nombre mixte.</a:t>
                </a:r>
                <a:endParaRPr lang="fr-FR" sz="1800" b="1" i="0" dirty="0">
                  <a:effectLst/>
                  <a:latin typeface="Comic Sans MS" pitchFamily="66" charset="0"/>
                  <a:ea typeface="Calibri" panose="020F0502020204030204" pitchFamily="34" charset="0"/>
                  <a:cs typeface="Arial" panose="020B0604020202020204" pitchFamily="34" charset="0"/>
                </a:endParaRPr>
              </a:p>
              <a:p>
                <a:pPr marL="228600" marR="0" indent="0">
                  <a:lnSpc>
                    <a:spcPct val="106000"/>
                  </a:lnSpc>
                  <a:spcBef>
                    <a:spcPts val="0"/>
                  </a:spcBef>
                  <a:spcAft>
                    <a:spcPts val="0"/>
                  </a:spcAft>
                </a:pPr>
                <a:r>
                  <a:rPr lang="fr-FR" sz="1800" b="1" i="0" dirty="0">
                    <a:effectLst/>
                    <a:highlight>
                      <a:srgbClr val="00FFFF"/>
                    </a:highlight>
                    <a:latin typeface="Comic Sans MS" pitchFamily="66" charset="0"/>
                    <a:ea typeface="Calibri" panose="020F0502020204030204" pitchFamily="34" charset="0"/>
                    <a:cs typeface="Arial" panose="020B0604020202020204" pitchFamily="34" charset="0"/>
                  </a:rPr>
                  <a:t>La réponse</a:t>
                </a:r>
                <a:r>
                  <a:rPr lang="fr-FR" sz="1800" b="1" i="0" baseline="0" dirty="0">
                    <a:effectLst/>
                    <a:highlight>
                      <a:srgbClr val="00FFFF"/>
                    </a:highlight>
                    <a:latin typeface="Comic Sans MS" pitchFamily="66" charset="0"/>
                    <a:ea typeface="Calibri" panose="020F0502020204030204" pitchFamily="34" charset="0"/>
                    <a:cs typeface="Arial" panose="020B0604020202020204" pitchFamily="34" charset="0"/>
                  </a:rPr>
                  <a:t> est la même</a:t>
                </a:r>
                <a:r>
                  <a:rPr lang="fr-FR" sz="1800" b="1" i="0" dirty="0">
                    <a:effectLst/>
                    <a:highlight>
                      <a:srgbClr val="00FFFF"/>
                    </a:highlight>
                    <a:latin typeface="Comic Sans MS" pitchFamily="66" charset="0"/>
                    <a:ea typeface="Calibri" panose="020F0502020204030204" pitchFamily="34" charset="0"/>
                    <a:cs typeface="Arial" panose="020B0604020202020204" pitchFamily="34" charset="0"/>
                  </a:rPr>
                  <a:t>.</a:t>
                </a:r>
              </a:p>
              <a:p>
                <a:pPr marL="228600" marR="0" indent="0">
                  <a:lnSpc>
                    <a:spcPct val="106000"/>
                  </a:lnSpc>
                  <a:spcBef>
                    <a:spcPts val="0"/>
                  </a:spcBef>
                  <a:spcAft>
                    <a:spcPts val="0"/>
                  </a:spcAft>
                </a:pPr>
                <a:r>
                  <a:rPr lang="fr-FR" sz="1800" b="1" i="0" dirty="0">
                    <a:effectLst/>
                    <a:highlight>
                      <a:srgbClr val="00FFFF"/>
                    </a:highlight>
                    <a:latin typeface="Comic Sans MS" pitchFamily="66" charset="0"/>
                    <a:ea typeface="Calibri" panose="020F0502020204030204" pitchFamily="34" charset="0"/>
                    <a:cs typeface="Arial" panose="020B0604020202020204" pitchFamily="34" charset="0"/>
                  </a:rPr>
                  <a:t>Nous avons besoin de 2</a:t>
                </a:r>
                <a14:m>
                  <m:oMath xmlns:m="http://schemas.openxmlformats.org/officeDocument/2006/math">
                    <m:f>
                      <m:fPr>
                        <m:ctrlPr>
                          <a:rPr lang="fr-FR" sz="1800" b="1" i="1">
                            <a:effectLst/>
                            <a:highlight>
                              <a:srgbClr val="00FFFF"/>
                            </a:highlight>
                            <a:latin typeface="Cambria Math" panose="02040503050406030204" pitchFamily="18" charset="0"/>
                            <a:ea typeface="Calibri" panose="020F0502020204030204" pitchFamily="34" charset="0"/>
                            <a:cs typeface="Arial" panose="020B0604020202020204" pitchFamily="34" charset="0"/>
                          </a:rPr>
                        </m:ctrlPr>
                      </m:fPr>
                      <m:num>
                        <m:r>
                          <m:rPr>
                            <m:nor/>
                          </m:rPr>
                          <a:rPr lang="fr-FR" sz="1800" b="1" i="0">
                            <a:effectLst/>
                            <a:highlight>
                              <a:srgbClr val="00FFFF"/>
                            </a:highlight>
                            <a:latin typeface="Comic Sans MS" pitchFamily="66" charset="0"/>
                            <a:ea typeface="Calibri" panose="020F0502020204030204" pitchFamily="34" charset="0"/>
                            <a:cs typeface="Arial" panose="020B0604020202020204" pitchFamily="34" charset="0"/>
                          </a:rPr>
                          <m:t>2</m:t>
                        </m:r>
                      </m:num>
                      <m:den>
                        <m:r>
                          <m:rPr>
                            <m:nor/>
                          </m:rPr>
                          <a:rPr lang="fr-FR" sz="1800" b="1" i="0">
                            <a:effectLst/>
                            <a:highlight>
                              <a:srgbClr val="00FFFF"/>
                            </a:highlight>
                            <a:latin typeface="Comic Sans MS" pitchFamily="66" charset="0"/>
                            <a:ea typeface="Calibri" panose="020F0502020204030204" pitchFamily="34" charset="0"/>
                            <a:cs typeface="Arial" panose="020B0604020202020204" pitchFamily="34" charset="0"/>
                          </a:rPr>
                          <m:t>3</m:t>
                        </m:r>
                      </m:den>
                    </m:f>
                  </m:oMath>
                </a14:m>
                <a:r>
                  <a:rPr lang="fr-FR" sz="1800" b="1" i="0" dirty="0">
                    <a:effectLst/>
                    <a:highlight>
                      <a:srgbClr val="00FFFF"/>
                    </a:highlight>
                    <a:latin typeface="Comic Sans MS" pitchFamily="66" charset="0"/>
                    <a:ea typeface="Calibri" panose="020F0502020204030204" pitchFamily="34" charset="0"/>
                    <a:cs typeface="Arial" panose="020B0604020202020204" pitchFamily="34" charset="0"/>
                  </a:rPr>
                  <a:t> tasses de farine pour faire 2 lots de la recette.</a:t>
                </a:r>
                <a:endParaRPr lang="fr-FR" sz="1800" b="1" i="0" dirty="0">
                  <a:effectLst/>
                  <a:latin typeface="Comic Sans MS" pitchFamily="66" charset="0"/>
                  <a:ea typeface="Calibri" panose="020F0502020204030204" pitchFamily="34" charset="0"/>
                  <a:cs typeface="Arial" panose="020B0604020202020204" pitchFamily="34" charset="0"/>
                </a:endParaRPr>
              </a:p>
              <a:p>
                <a:pPr marL="228600" marR="0" indent="0">
                  <a:lnSpc>
                    <a:spcPct val="106000"/>
                  </a:lnSpc>
                  <a:spcBef>
                    <a:spcPts val="0"/>
                  </a:spcBef>
                  <a:spcAft>
                    <a:spcPts val="800"/>
                  </a:spcAft>
                </a:pPr>
                <a14:m>
                  <m:oMath xmlns:m="http://schemas.openxmlformats.org/officeDocument/2006/math">
                    <m:f>
                      <m:fPr>
                        <m:ctrlPr>
                          <a:rPr lang="fr-FR"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𝟒</m:t>
                        </m:r>
                      </m:num>
                      <m:den>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𝟑</m:t>
                        </m:r>
                      </m:den>
                    </m:f>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m:t>
                    </m:r>
                    <m:f>
                      <m:fPr>
                        <m:ctrlPr>
                          <a:rPr lang="fr-FR" sz="1800" b="1" i="1">
                            <a:effectLst/>
                            <a:latin typeface="Cambria Math" panose="02040503050406030204" pitchFamily="18" charset="0"/>
                            <a:ea typeface="Calibri" panose="020F0502020204030204" pitchFamily="34" charset="0"/>
                            <a:cs typeface="Calibri" panose="020F0502020204030204" pitchFamily="34" charset="0"/>
                          </a:rPr>
                        </m:ctrlPr>
                      </m:fPr>
                      <m:num>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𝟐</m:t>
                        </m:r>
                      </m:num>
                      <m:den>
                        <m:r>
                          <a:rPr lang="fr-FR" sz="1800" b="1" i="0" smtClean="0">
                            <a:effectLst/>
                            <a:latin typeface="Cambria Math" panose="02040503050406030204" pitchFamily="18" charset="0"/>
                            <a:ea typeface="Calibri" panose="020F0502020204030204" pitchFamily="34" charset="0"/>
                            <a:cs typeface="Calibri" panose="020F0502020204030204" pitchFamily="34" charset="0"/>
                          </a:rPr>
                          <m:t>𝟏</m:t>
                        </m:r>
                      </m:den>
                    </m:f>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m:t>
                    </m:r>
                    <m:f>
                      <m:fPr>
                        <m:ctrlPr>
                          <a:rPr lang="fr-FR" sz="1800" b="1" i="1">
                            <a:effectLst/>
                            <a:latin typeface="Cambria Math" panose="02040503050406030204" pitchFamily="18" charset="0"/>
                            <a:ea typeface="Calibri" panose="020F0502020204030204" pitchFamily="34" charset="0"/>
                            <a:cs typeface="Calibri" panose="020F0502020204030204" pitchFamily="34" charset="0"/>
                          </a:rPr>
                        </m:ctrlPr>
                      </m:fPr>
                      <m:num>
                        <m:r>
                          <a:rPr lang="fr-FR" sz="1800" b="1" i="0" smtClean="0">
                            <a:effectLst/>
                            <a:latin typeface="Cambria Math" panose="02040503050406030204" pitchFamily="18" charset="0"/>
                            <a:ea typeface="Calibri" panose="020F0502020204030204" pitchFamily="34" charset="0"/>
                            <a:cs typeface="Calibri" panose="020F0502020204030204" pitchFamily="34" charset="0"/>
                          </a:rPr>
                          <m:t>𝟖</m:t>
                        </m:r>
                      </m:num>
                      <m:den>
                        <m:r>
                          <a:rPr lang="fr-FR" sz="1800" b="1" i="0" smtClean="0">
                            <a:effectLst/>
                            <a:latin typeface="Cambria Math" panose="02040503050406030204" pitchFamily="18" charset="0"/>
                            <a:ea typeface="Calibri" panose="020F0502020204030204" pitchFamily="34" charset="0"/>
                            <a:cs typeface="Calibri" panose="020F0502020204030204" pitchFamily="34" charset="0"/>
                          </a:rPr>
                          <m:t>𝟑</m:t>
                        </m:r>
                      </m:den>
                    </m:f>
                    <m:r>
                      <a:rPr lang="fr-FR" sz="1800" b="1" i="0" smtClean="0">
                        <a:effectLst/>
                        <a:highlight>
                          <a:srgbClr val="00FFFF"/>
                        </a:highlight>
                        <a:latin typeface="Cambria Math" panose="02040503050406030204" pitchFamily="18" charset="0"/>
                        <a:ea typeface="Calibri" panose="020F0502020204030204" pitchFamily="34" charset="0"/>
                        <a:cs typeface="Arial" panose="020B0604020202020204" pitchFamily="34" charset="0"/>
                      </a:rPr>
                      <m:t>=</m:t>
                    </m:r>
                    <m:r>
                      <a:rPr lang="fr-FR" sz="1800" b="1" i="0" smtClean="0">
                        <a:effectLst/>
                        <a:highlight>
                          <a:srgbClr val="00FFFF"/>
                        </a:highlight>
                        <a:latin typeface="Cambria Math" panose="02040503050406030204" pitchFamily="18" charset="0"/>
                        <a:ea typeface="Calibri" panose="020F0502020204030204" pitchFamily="34" charset="0"/>
                        <a:cs typeface="Arial" panose="020B0604020202020204" pitchFamily="34" charset="0"/>
                      </a:rPr>
                      <m:t>𝟐</m:t>
                    </m:r>
                    <m:f>
                      <m:fPr>
                        <m:ctrlPr>
                          <a:rPr lang="fr-FR"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𝟐</m:t>
                        </m:r>
                      </m:num>
                      <m:den>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𝟑</m:t>
                        </m:r>
                      </m:den>
                    </m:f>
                    <m:r>
                      <a:rPr lang="fr-FR" sz="1800" b="1" i="0" smtClean="0">
                        <a:effectLst/>
                        <a:highlight>
                          <a:srgbClr val="00FFFF"/>
                        </a:highlight>
                        <a:latin typeface="Cambria Math"/>
                        <a:ea typeface="Calibri" panose="020F0502020204030204" pitchFamily="34" charset="0"/>
                        <a:cs typeface="Calibri" panose="020F0502020204030204" pitchFamily="34" charset="0"/>
                      </a:rPr>
                      <m:t> </m:t>
                    </m:r>
                  </m:oMath>
                </a14:m>
                <a:r>
                  <a:rPr lang="fr-FR" sz="1800" b="1" i="0" dirty="0">
                    <a:latin typeface="Comic Sans MS" pitchFamily="66" charset="0"/>
                  </a:rPr>
                  <a:t>»</a:t>
                </a:r>
                <a:endParaRPr lang="fr-FR" sz="1800" b="1" i="0" dirty="0">
                  <a:effectLst/>
                  <a:latin typeface="Comic Sans MS" pitchFamily="66" charset="0"/>
                  <a:ea typeface="Calibri" panose="020F0502020204030204" pitchFamily="34" charset="0"/>
                  <a:cs typeface="Arial" panose="020B0604020202020204" pitchFamily="34" charset="0"/>
                </a:endParaRPr>
              </a:p>
              <a:p>
                <a:pPr marL="228600" marR="0" indent="0">
                  <a:lnSpc>
                    <a:spcPct val="107000"/>
                  </a:lnSpc>
                  <a:spcBef>
                    <a:spcPts val="0"/>
                  </a:spcBef>
                  <a:spcAft>
                    <a:spcPts val="0"/>
                  </a:spcAft>
                </a:pPr>
                <a:endParaRPr lang="fr-FR" i="0" dirty="0">
                  <a:latin typeface="Comic Sans MS" panose="030F0702030302020204" pitchFamily="66" charset="0"/>
                </a:endParaRPr>
              </a:p>
            </p:txBody>
          </p:sp>
        </mc:Choice>
        <mc:Fallback xmlns="">
          <p:sp>
            <p:nvSpPr>
              <p:cNvPr id="3" name="Notes Placeholder 2"/>
              <p:cNvSpPr>
                <a:spLocks noGrp="1"/>
              </p:cNvSpPr>
              <p:nvPr>
                <p:ph type="body" idx="1"/>
              </p:nvPr>
            </p:nvSpPr>
            <p:spPr/>
            <p:txBody>
              <a:bodyPr/>
              <a:lstStyle/>
              <a:p>
                <a:r>
                  <a:rPr lang="en-US" sz="1000" b="1" u="sng" dirty="0"/>
                  <a:t>Teaching suggestions:</a:t>
                </a:r>
                <a:endParaRPr lang="en-US" sz="1000" b="1" u="sng" dirty="0">
                  <a:latin typeface="Calibri"/>
                  <a:cs typeface="Calibri"/>
                </a:endParaRPr>
              </a:p>
              <a:p>
                <a:r>
                  <a:rPr lang="en-US" sz="1000" b="0" u="none" dirty="0">
                    <a:latin typeface="Calibri"/>
                    <a:ea typeface="Calibri" panose="020F0502020204030204" pitchFamily="34" charset="0"/>
                    <a:cs typeface="Calibri"/>
                  </a:rPr>
                  <a:t>Teacher says:</a:t>
                </a:r>
              </a:p>
              <a:p>
                <a:r>
                  <a:rPr lang="en-US" sz="1200" b="0" i="0" u="none" strike="noStrike" cap="none" dirty="0">
                    <a:solidFill>
                      <a:schemeClr val="dk1"/>
                    </a:solidFill>
                    <a:effectLst/>
                    <a:latin typeface="Calibri"/>
                    <a:ea typeface="Calibri"/>
                    <a:cs typeface="Calibri"/>
                    <a:sym typeface="Calibri"/>
                  </a:rPr>
                  <a:t>Let’s replace the 1 and one third by 4 thirds and multiply.</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i="0">
                    <a:effectLst/>
                    <a:highlight>
                      <a:srgbClr val="00FFFF"/>
                    </a:highlight>
                    <a:latin typeface="Cambria Math" panose="02040503050406030204" pitchFamily="18" charset="0"/>
                    <a:ea typeface="Calibri" panose="020F0502020204030204" pitchFamily="34" charset="0"/>
                    <a:cs typeface="Arial" panose="020B0604020202020204" pitchFamily="34" charset="0"/>
                  </a:rPr>
                  <a:t>1</a:t>
                </a:r>
                <a:r>
                  <a:rPr lang="en-US" sz="1800" i="0">
                    <a:effectLst/>
                    <a:highlight>
                      <a:srgbClr val="00FFFF"/>
                    </a:highlight>
                    <a:latin typeface="Cambria Math" panose="02040503050406030204" pitchFamily="18" charset="0"/>
                    <a:cs typeface="Calibri" panose="020F0502020204030204" pitchFamily="34" charset="0"/>
                  </a:rPr>
                  <a:t> </a:t>
                </a:r>
                <a:r>
                  <a:rPr lang="en-US" sz="18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1/3</a:t>
                </a:r>
                <a:r>
                  <a:rPr lang="en-US" sz="1800" i="0">
                    <a:effectLst/>
                    <a:latin typeface="Cambria Math" panose="02040503050406030204" pitchFamily="18" charset="0"/>
                    <a:ea typeface="Calibri" panose="020F0502020204030204" pitchFamily="34" charset="0"/>
                    <a:cs typeface="Calibri" panose="020F0502020204030204" pitchFamily="34" charset="0"/>
                  </a:rPr>
                  <a:t>=4/3</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sz="1200" b="0" i="0" u="none" strike="noStrike" cap="none" dirty="0">
                  <a:solidFill>
                    <a:schemeClr val="dk1"/>
                  </a:solidFill>
                  <a:effectLst/>
                  <a:latin typeface="Calibri"/>
                  <a:ea typeface="Calibri"/>
                  <a:cs typeface="Calibri"/>
                  <a:sym typeface="Calibri"/>
                </a:endParaRPr>
              </a:p>
              <a:p>
                <a:pPr marL="457200" marR="0">
                  <a:lnSpc>
                    <a:spcPct val="106000"/>
                  </a:lnSpc>
                  <a:spcBef>
                    <a:spcPts val="0"/>
                  </a:spcBef>
                  <a:spcAft>
                    <a:spcPts val="0"/>
                  </a:spcAft>
                </a:pPr>
                <a:r>
                  <a:rPr lang="en-US" sz="1800" dirty="0">
                    <a:effectLst/>
                    <a:highlight>
                      <a:srgbClr val="00FFFF"/>
                    </a:highlight>
                    <a:latin typeface="Calibri" panose="020F0502020204030204" pitchFamily="34" charset="0"/>
                    <a:ea typeface="Calibri" panose="020F0502020204030204" pitchFamily="34" charset="0"/>
                    <a:cs typeface="Arial" panose="020B0604020202020204" pitchFamily="34" charset="0"/>
                  </a:rPr>
                  <a:t>The product is an improper fraction, so write it as a mixed number.</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a:lnSpc>
                    <a:spcPct val="106000"/>
                  </a:lnSpc>
                  <a:spcBef>
                    <a:spcPts val="0"/>
                  </a:spcBef>
                  <a:spcAft>
                    <a:spcPts val="0"/>
                  </a:spcAft>
                </a:pPr>
                <a:r>
                  <a:rPr lang="en-US" sz="1800" dirty="0">
                    <a:effectLst/>
                    <a:highlight>
                      <a:srgbClr val="00FFFF"/>
                    </a:highlight>
                    <a:latin typeface="Calibri" panose="020F0502020204030204" pitchFamily="34" charset="0"/>
                    <a:ea typeface="Calibri" panose="020F0502020204030204" pitchFamily="34" charset="0"/>
                    <a:cs typeface="Arial" panose="020B0604020202020204" pitchFamily="34" charset="0"/>
                  </a:rPr>
                  <a:t>The same answer, we need 2</a:t>
                </a:r>
                <a:r>
                  <a:rPr lang="en-US" sz="1800" i="0">
                    <a:effectLst/>
                    <a:highlight>
                      <a:srgbClr val="00FFFF"/>
                    </a:highlight>
                    <a:latin typeface="Calibri" panose="020F0502020204030204" pitchFamily="34" charset="0"/>
                    <a:cs typeface="Arial" panose="020B0604020202020204" pitchFamily="34" charset="0"/>
                  </a:rPr>
                  <a:t>"</a:t>
                </a:r>
                <a:r>
                  <a:rPr lang="en-US" sz="1800" i="0">
                    <a:effectLst/>
                    <a:highlight>
                      <a:srgbClr val="00FFFF"/>
                    </a:highlight>
                    <a:latin typeface="Calibri" panose="020F0502020204030204" pitchFamily="34" charset="0"/>
                    <a:ea typeface="Calibri" panose="020F0502020204030204" pitchFamily="34" charset="0"/>
                    <a:cs typeface="Arial" panose="020B0604020202020204" pitchFamily="34" charset="0"/>
                  </a:rPr>
                  <a:t>2</a:t>
                </a:r>
                <a:r>
                  <a:rPr lang="en-US" sz="1800" i="0">
                    <a:effectLst/>
                    <a:highlight>
                      <a:srgbClr val="00FFFF"/>
                    </a:highlight>
                    <a:latin typeface="Cambria Math" panose="02040503050406030204" pitchFamily="18" charset="0"/>
                    <a:ea typeface="Calibri" panose="020F0502020204030204" pitchFamily="34" charset="0"/>
                    <a:cs typeface="Arial" panose="020B0604020202020204" pitchFamily="34" charset="0"/>
                  </a:rPr>
                  <a:t>" /"</a:t>
                </a:r>
                <a:r>
                  <a:rPr lang="en-US" sz="1800" i="0">
                    <a:effectLst/>
                    <a:highlight>
                      <a:srgbClr val="00FFFF"/>
                    </a:highlight>
                    <a:latin typeface="Calibri" panose="020F0502020204030204" pitchFamily="34" charset="0"/>
                    <a:ea typeface="Calibri" panose="020F0502020204030204" pitchFamily="34" charset="0"/>
                    <a:cs typeface="Arial" panose="020B0604020202020204" pitchFamily="34" charset="0"/>
                  </a:rPr>
                  <a:t>3</a:t>
                </a:r>
                <a:r>
                  <a:rPr lang="en-US" sz="1800" i="0">
                    <a:effectLst/>
                    <a:highlight>
                      <a:srgbClr val="00FFFF"/>
                    </a:highlight>
                    <a:latin typeface="Cambria Math" panose="02040503050406030204" pitchFamily="18" charset="0"/>
                    <a:ea typeface="Calibri" panose="020F0502020204030204" pitchFamily="34" charset="0"/>
                    <a:cs typeface="Arial" panose="020B0604020202020204" pitchFamily="34" charset="0"/>
                  </a:rPr>
                  <a:t>" </a:t>
                </a:r>
                <a:r>
                  <a:rPr lang="en-US" sz="1800" dirty="0">
                    <a:effectLst/>
                    <a:highlight>
                      <a:srgbClr val="00FFFF"/>
                    </a:highlight>
                    <a:latin typeface="Calibri" panose="020F0502020204030204" pitchFamily="34" charset="0"/>
                    <a:ea typeface="Calibri" panose="020F0502020204030204" pitchFamily="34" charset="0"/>
                    <a:cs typeface="Arial" panose="020B0604020202020204" pitchFamily="34" charset="0"/>
                  </a:rPr>
                  <a:t> cups of flour to double the recipe.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a:lnSpc>
                    <a:spcPct val="106000"/>
                  </a:lnSpc>
                  <a:spcBef>
                    <a:spcPts val="0"/>
                  </a:spcBef>
                  <a:spcAft>
                    <a:spcPts val="800"/>
                  </a:spcAft>
                </a:pPr>
                <a:r>
                  <a:rPr lang="en-US" sz="18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4/3×2/</a:t>
                </a:r>
                <a:r>
                  <a:rPr lang="en-US" sz="1800" i="0">
                    <a:effectLst/>
                    <a:latin typeface="Cambria Math" panose="02040503050406030204" pitchFamily="18" charset="0"/>
                    <a:ea typeface="Calibri" panose="020F0502020204030204" pitchFamily="34" charset="0"/>
                    <a:cs typeface="Calibri" panose="020F0502020204030204" pitchFamily="34" charset="0"/>
                  </a:rPr>
                  <a:t>1</a:t>
                </a:r>
                <a:r>
                  <a:rPr lang="en-US" sz="18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a:t>
                </a:r>
                <a:r>
                  <a:rPr lang="en-US" sz="1800" i="0">
                    <a:effectLst/>
                    <a:latin typeface="Cambria Math" panose="02040503050406030204" pitchFamily="18" charset="0"/>
                    <a:ea typeface="Calibri" panose="020F0502020204030204" pitchFamily="34" charset="0"/>
                    <a:cs typeface="Calibri" panose="020F0502020204030204" pitchFamily="34" charset="0"/>
                  </a:rPr>
                  <a:t>8/3</a:t>
                </a:r>
                <a:r>
                  <a:rPr lang="en-US" sz="1800" i="0">
                    <a:effectLst/>
                    <a:highlight>
                      <a:srgbClr val="00FFFF"/>
                    </a:highlight>
                    <a:latin typeface="Cambria Math" panose="02040503050406030204" pitchFamily="18" charset="0"/>
                    <a:ea typeface="Calibri" panose="020F0502020204030204" pitchFamily="34" charset="0"/>
                    <a:cs typeface="Arial" panose="020B0604020202020204" pitchFamily="34" charset="0"/>
                  </a:rPr>
                  <a:t>=2</a:t>
                </a:r>
                <a:r>
                  <a:rPr lang="en-US" sz="1800" i="0">
                    <a:effectLst/>
                    <a:highlight>
                      <a:srgbClr val="00FFFF"/>
                    </a:highlight>
                    <a:latin typeface="Cambria Math" panose="02040503050406030204" pitchFamily="18" charset="0"/>
                    <a:cs typeface="Calibri" panose="020F0502020204030204" pitchFamily="34" charset="0"/>
                  </a:rPr>
                  <a:t> </a:t>
                </a:r>
                <a:r>
                  <a:rPr lang="en-US" sz="18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2/3</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indent="457200">
                  <a:lnSpc>
                    <a:spcPct val="107000"/>
                  </a:lnSpc>
                  <a:spcBef>
                    <a:spcPts val="0"/>
                  </a:spcBef>
                  <a:spcAft>
                    <a:spcPts val="0"/>
                  </a:spcAft>
                </a:pPr>
                <a:endParaRPr lang="en-US" dirty="0">
                  <a:latin typeface="Comic Sans MS" panose="030F0702030302020204" pitchFamily="66"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8</a:t>
            </a:fld>
            <a:endParaRPr lang="en-US" dirty="0">
              <a:latin typeface="Comic Sans MS" panose="030F0702030302020204" pitchFamily="66" charset="0"/>
            </a:endParaRPr>
          </a:p>
        </p:txBody>
      </p:sp>
    </p:spTree>
    <p:extLst>
      <p:ext uri="{BB962C8B-B14F-4D97-AF65-F5344CB8AC3E}">
        <p14:creationId xmlns:p14="http://schemas.microsoft.com/office/powerpoint/2010/main" val="36938880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indent="0"/>
                <a:r>
                  <a:rPr lang="fr-FR" sz="1000" b="1" i="0" u="none" noProof="0" dirty="0">
                    <a:latin typeface="Comic Sans MS" pitchFamily="66" charset="0"/>
                  </a:rPr>
                  <a:t>Note pour l’enseignant(e)</a:t>
                </a:r>
              </a:p>
              <a:p>
                <a:pPr marL="228600" indent="0"/>
                <a:r>
                  <a:rPr lang="fr-FR" sz="1000" b="0" i="0" noProof="0" dirty="0">
                    <a:latin typeface="Comic Sans MS" pitchFamily="66" charset="0"/>
                  </a:rPr>
                  <a:t>L’enseignant</a:t>
                </a:r>
                <a:r>
                  <a:rPr lang="fr-FR" sz="1000" b="0" i="0" baseline="0" noProof="0" dirty="0">
                    <a:latin typeface="Comic Sans MS" pitchFamily="66" charset="0"/>
                  </a:rPr>
                  <a:t>(e) dit : </a:t>
                </a:r>
                <a:r>
                  <a:rPr lang="fr-FR" sz="1000" b="1" i="0" baseline="0" noProof="0" dirty="0">
                    <a:latin typeface="Comic Sans MS" pitchFamily="66" charset="0"/>
                  </a:rPr>
                  <a:t>« </a:t>
                </a:r>
                <a:r>
                  <a:rPr lang="fr-FR" b="1" i="0" dirty="0">
                    <a:latin typeface="Comic Sans MS" pitchFamily="66" charset="0"/>
                  </a:rPr>
                  <a:t>Trouvons le nombre de tasses nécessaires pour faire </a:t>
                </a:r>
                <a14:m>
                  <m:oMath xmlns:m="http://schemas.openxmlformats.org/officeDocument/2006/math">
                    <m:r>
                      <a:rPr lang="fr-FR" sz="1200" b="1" i="0" u="none" strike="noStrike" cap="none" smtClean="0">
                        <a:solidFill>
                          <a:schemeClr val="dk1"/>
                        </a:solidFill>
                        <a:effectLst/>
                        <a:latin typeface="Cambria Math" panose="02040503050406030204" pitchFamily="18" charset="0"/>
                        <a:ea typeface="Calibri"/>
                        <a:cs typeface="Calibri"/>
                        <a:sym typeface="Calibri"/>
                      </a:rPr>
                      <m:t>𝟐</m:t>
                    </m:r>
                    <m:f>
                      <m:fPr>
                        <m:ctrlPr>
                          <a:rPr lang="fr-FR" sz="1200" b="1" i="1" u="none" strike="noStrike" cap="none">
                            <a:solidFill>
                              <a:schemeClr val="dk1"/>
                            </a:solidFill>
                            <a:effectLst/>
                            <a:latin typeface="Cambria Math" panose="02040503050406030204" pitchFamily="18" charset="0"/>
                            <a:ea typeface="Calibri"/>
                            <a:cs typeface="Calibri"/>
                            <a:sym typeface="Calibri"/>
                          </a:rPr>
                        </m:ctrlPr>
                      </m:fPr>
                      <m:num>
                        <m:r>
                          <a:rPr lang="fr-FR" sz="1200" b="1" i="0" u="none" strike="noStrike" cap="none">
                            <a:solidFill>
                              <a:schemeClr val="dk1"/>
                            </a:solidFill>
                            <a:effectLst/>
                            <a:latin typeface="Cambria Math" panose="02040503050406030204" pitchFamily="18" charset="0"/>
                            <a:ea typeface="Calibri"/>
                            <a:cs typeface="Calibri"/>
                            <a:sym typeface="Calibri"/>
                          </a:rPr>
                          <m:t>𝟏</m:t>
                        </m:r>
                      </m:num>
                      <m:den>
                        <m:r>
                          <a:rPr lang="fr-FR" sz="1200" b="1" i="0" u="none" strike="noStrike" cap="none">
                            <a:solidFill>
                              <a:schemeClr val="dk1"/>
                            </a:solidFill>
                            <a:effectLst/>
                            <a:latin typeface="Cambria Math" panose="02040503050406030204" pitchFamily="18" charset="0"/>
                            <a:ea typeface="Calibri"/>
                            <a:cs typeface="Calibri"/>
                            <a:sym typeface="Calibri"/>
                          </a:rPr>
                          <m:t>𝟐</m:t>
                        </m:r>
                      </m:den>
                    </m:f>
                    <m:r>
                      <a:rPr lang="fr-FR" sz="1200" b="1" i="0" u="none" strike="noStrike" cap="none">
                        <a:solidFill>
                          <a:schemeClr val="dk1"/>
                        </a:solidFill>
                        <a:effectLst/>
                        <a:latin typeface="Cambria Math" panose="02040503050406030204" pitchFamily="18" charset="0"/>
                        <a:ea typeface="Calibri"/>
                        <a:cs typeface="Calibri"/>
                        <a:sym typeface="Calibri"/>
                      </a:rPr>
                      <m:t> </m:t>
                    </m:r>
                  </m:oMath>
                </a14:m>
                <a:r>
                  <a:rPr lang="fr-FR" b="1" i="0" dirty="0">
                    <a:latin typeface="Comic Sans MS" pitchFamily="66" charset="0"/>
                  </a:rPr>
                  <a:t>lots de la recette. </a:t>
                </a:r>
              </a:p>
              <a:p>
                <a:pPr marL="228600" indent="0"/>
                <a:r>
                  <a:rPr lang="fr-FR" b="1" i="0" dirty="0">
                    <a:latin typeface="Comic Sans MS" pitchFamily="66" charset="0"/>
                  </a:rPr>
                  <a:t>La recette nécessite </a:t>
                </a:r>
                <a14:m>
                  <m:oMath xmlns:m="http://schemas.openxmlformats.org/officeDocument/2006/math">
                    <m:r>
                      <a:rPr lang="fr-FR" sz="1200" b="1" i="0" u="none" strike="noStrike" cap="none" smtClean="0">
                        <a:solidFill>
                          <a:schemeClr val="dk1"/>
                        </a:solidFill>
                        <a:effectLst/>
                        <a:latin typeface="Cambria Math" panose="02040503050406030204" pitchFamily="18" charset="0"/>
                        <a:ea typeface="Calibri"/>
                        <a:cs typeface="Calibri"/>
                        <a:sym typeface="Calibri"/>
                      </a:rPr>
                      <m:t>𝟏</m:t>
                    </m:r>
                    <m:f>
                      <m:fPr>
                        <m:ctrlPr>
                          <a:rPr lang="fr-FR" sz="1200" b="1" i="1" u="none" strike="noStrike" cap="none">
                            <a:solidFill>
                              <a:schemeClr val="dk1"/>
                            </a:solidFill>
                            <a:effectLst/>
                            <a:latin typeface="Cambria Math" panose="02040503050406030204" pitchFamily="18" charset="0"/>
                            <a:ea typeface="Calibri"/>
                            <a:cs typeface="Calibri"/>
                            <a:sym typeface="Calibri"/>
                          </a:rPr>
                        </m:ctrlPr>
                      </m:fPr>
                      <m:num>
                        <m:r>
                          <a:rPr lang="fr-FR" sz="1200" b="1" i="0" u="none" strike="noStrike" cap="none">
                            <a:solidFill>
                              <a:schemeClr val="dk1"/>
                            </a:solidFill>
                            <a:effectLst/>
                            <a:latin typeface="Cambria Math" panose="02040503050406030204" pitchFamily="18" charset="0"/>
                            <a:ea typeface="Calibri"/>
                            <a:cs typeface="Calibri"/>
                            <a:sym typeface="Calibri"/>
                          </a:rPr>
                          <m:t>𝟏</m:t>
                        </m:r>
                      </m:num>
                      <m:den>
                        <m:r>
                          <a:rPr lang="fr-FR" sz="1200" b="1" i="0" u="none" strike="noStrike" cap="none">
                            <a:solidFill>
                              <a:schemeClr val="dk1"/>
                            </a:solidFill>
                            <a:effectLst/>
                            <a:latin typeface="Cambria Math" panose="02040503050406030204" pitchFamily="18" charset="0"/>
                            <a:ea typeface="Calibri"/>
                            <a:cs typeface="Calibri"/>
                            <a:sym typeface="Calibri"/>
                          </a:rPr>
                          <m:t>𝟑</m:t>
                        </m:r>
                      </m:den>
                    </m:f>
                  </m:oMath>
                </a14:m>
                <a:r>
                  <a:rPr lang="fr-FR" b="1" i="0" dirty="0">
                    <a:latin typeface="Comic Sans MS" pitchFamily="66" charset="0"/>
                  </a:rPr>
                  <a:t> tasses de farine. </a:t>
                </a:r>
              </a:p>
              <a:p>
                <a:pPr marL="22860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dirty="0">
                    <a:latin typeface="Comic Sans MS" pitchFamily="66" charset="0"/>
                  </a:rPr>
                  <a:t>Pour faire </a:t>
                </a:r>
                <a14:m>
                  <m:oMath xmlns:m="http://schemas.openxmlformats.org/officeDocument/2006/math">
                    <m:r>
                      <a:rPr lang="fr-FR" sz="1200" b="1" i="0" u="none" strike="noStrike" cap="none" smtClean="0">
                        <a:solidFill>
                          <a:schemeClr val="dk1"/>
                        </a:solidFill>
                        <a:effectLst/>
                        <a:latin typeface="Cambria Math" panose="02040503050406030204" pitchFamily="18" charset="0"/>
                        <a:ea typeface="Calibri"/>
                        <a:cs typeface="Calibri"/>
                        <a:sym typeface="Calibri"/>
                      </a:rPr>
                      <m:t>𝟐</m:t>
                    </m:r>
                    <m:f>
                      <m:fPr>
                        <m:ctrlPr>
                          <a:rPr lang="fr-FR" sz="1200" b="1" i="1" u="none" strike="noStrike" cap="none">
                            <a:solidFill>
                              <a:schemeClr val="dk1"/>
                            </a:solidFill>
                            <a:effectLst/>
                            <a:latin typeface="Cambria Math" panose="02040503050406030204" pitchFamily="18" charset="0"/>
                            <a:ea typeface="Calibri"/>
                            <a:cs typeface="Calibri"/>
                            <a:sym typeface="Calibri"/>
                          </a:rPr>
                        </m:ctrlPr>
                      </m:fPr>
                      <m:num>
                        <m:r>
                          <a:rPr lang="fr-FR" sz="1200" b="1" i="0" u="none" strike="noStrike" cap="none">
                            <a:solidFill>
                              <a:schemeClr val="dk1"/>
                            </a:solidFill>
                            <a:effectLst/>
                            <a:latin typeface="Cambria Math" panose="02040503050406030204" pitchFamily="18" charset="0"/>
                            <a:ea typeface="Calibri"/>
                            <a:cs typeface="Calibri"/>
                            <a:sym typeface="Calibri"/>
                          </a:rPr>
                          <m:t>𝟏</m:t>
                        </m:r>
                      </m:num>
                      <m:den>
                        <m:r>
                          <a:rPr lang="fr-FR" sz="1200" b="1" i="0" u="none" strike="noStrike" cap="none">
                            <a:solidFill>
                              <a:schemeClr val="dk1"/>
                            </a:solidFill>
                            <a:effectLst/>
                            <a:latin typeface="Cambria Math" panose="02040503050406030204" pitchFamily="18" charset="0"/>
                            <a:ea typeface="Calibri"/>
                            <a:cs typeface="Calibri"/>
                            <a:sym typeface="Calibri"/>
                          </a:rPr>
                          <m:t>𝟐</m:t>
                        </m:r>
                      </m:den>
                    </m:f>
                    <m:r>
                      <a:rPr lang="fr-FR" sz="1200" b="1" i="0" u="none" strike="noStrike" cap="none">
                        <a:solidFill>
                          <a:schemeClr val="dk1"/>
                        </a:solidFill>
                        <a:effectLst/>
                        <a:latin typeface="Cambria Math" panose="02040503050406030204" pitchFamily="18" charset="0"/>
                        <a:ea typeface="Calibri"/>
                        <a:cs typeface="Calibri"/>
                        <a:sym typeface="Calibri"/>
                      </a:rPr>
                      <m:t> </m:t>
                    </m:r>
                  </m:oMath>
                </a14:m>
                <a:r>
                  <a:rPr lang="fr-FR" b="1" i="0" dirty="0">
                    <a:latin typeface="Comic Sans MS" pitchFamily="66" charset="0"/>
                  </a:rPr>
                  <a:t> lots de la recette, nous multiplions </a:t>
                </a:r>
                <a14:m>
                  <m:oMath xmlns:m="http://schemas.openxmlformats.org/officeDocument/2006/math">
                    <m:r>
                      <a:rPr lang="fr-FR" sz="1200" b="1" i="0" u="none" strike="noStrike" cap="none" smtClean="0">
                        <a:solidFill>
                          <a:schemeClr val="dk1"/>
                        </a:solidFill>
                        <a:effectLst/>
                        <a:latin typeface="Cambria Math" panose="02040503050406030204" pitchFamily="18" charset="0"/>
                        <a:ea typeface="Calibri"/>
                        <a:cs typeface="Calibri"/>
                        <a:sym typeface="Calibri"/>
                      </a:rPr>
                      <m:t>𝟏</m:t>
                    </m:r>
                    <m:f>
                      <m:fPr>
                        <m:ctrlPr>
                          <a:rPr lang="fr-FR" sz="1200" b="1" i="1" u="none" strike="noStrike" cap="none">
                            <a:solidFill>
                              <a:schemeClr val="dk1"/>
                            </a:solidFill>
                            <a:effectLst/>
                            <a:latin typeface="Cambria Math" panose="02040503050406030204" pitchFamily="18" charset="0"/>
                            <a:ea typeface="Calibri"/>
                            <a:cs typeface="Calibri"/>
                            <a:sym typeface="Calibri"/>
                          </a:rPr>
                        </m:ctrlPr>
                      </m:fPr>
                      <m:num>
                        <m:r>
                          <a:rPr lang="fr-FR" sz="1200" b="1" i="0" u="none" strike="noStrike" cap="none">
                            <a:solidFill>
                              <a:schemeClr val="dk1"/>
                            </a:solidFill>
                            <a:effectLst/>
                            <a:latin typeface="Cambria Math" panose="02040503050406030204" pitchFamily="18" charset="0"/>
                            <a:ea typeface="Calibri"/>
                            <a:cs typeface="Calibri"/>
                            <a:sym typeface="Calibri"/>
                          </a:rPr>
                          <m:t>𝟏</m:t>
                        </m:r>
                      </m:num>
                      <m:den>
                        <m:r>
                          <a:rPr lang="fr-FR" sz="1200" b="1" i="0" u="none" strike="noStrike" cap="none">
                            <a:solidFill>
                              <a:schemeClr val="dk1"/>
                            </a:solidFill>
                            <a:effectLst/>
                            <a:latin typeface="Cambria Math" panose="02040503050406030204" pitchFamily="18" charset="0"/>
                            <a:ea typeface="Calibri"/>
                            <a:cs typeface="Calibri"/>
                            <a:sym typeface="Calibri"/>
                          </a:rPr>
                          <m:t>𝟑</m:t>
                        </m:r>
                      </m:den>
                    </m:f>
                    <m:r>
                      <a:rPr lang="fr-FR" sz="1200" b="1" i="0" u="none" strike="noStrike" cap="none">
                        <a:solidFill>
                          <a:schemeClr val="dk1"/>
                        </a:solidFill>
                        <a:effectLst/>
                        <a:latin typeface="Cambria Math" panose="02040503050406030204" pitchFamily="18" charset="0"/>
                        <a:ea typeface="Calibri"/>
                        <a:cs typeface="Calibri"/>
                        <a:sym typeface="Calibri"/>
                      </a:rPr>
                      <m:t> </m:t>
                    </m:r>
                  </m:oMath>
                </a14:m>
                <a:r>
                  <a:rPr lang="fr-FR" sz="1200" b="1" i="0" u="none" strike="noStrike" cap="none" dirty="0">
                    <a:solidFill>
                      <a:schemeClr val="dk1"/>
                    </a:solidFill>
                    <a:effectLst/>
                    <a:latin typeface="Comic Sans MS" pitchFamily="66" charset="0"/>
                    <a:ea typeface="Calibri"/>
                    <a:cs typeface="Calibri"/>
                    <a:sym typeface="Calibri"/>
                  </a:rPr>
                  <a:t> par </a:t>
                </a:r>
                <a14:m>
                  <m:oMath xmlns:m="http://schemas.openxmlformats.org/officeDocument/2006/math">
                    <m:r>
                      <a:rPr lang="fr-FR" sz="1200" b="1" i="0" u="none" strike="noStrike" cap="none">
                        <a:solidFill>
                          <a:schemeClr val="dk1"/>
                        </a:solidFill>
                        <a:effectLst/>
                        <a:latin typeface="Cambria Math" panose="02040503050406030204" pitchFamily="18" charset="0"/>
                        <a:ea typeface="Calibri"/>
                        <a:cs typeface="Calibri"/>
                        <a:sym typeface="Calibri"/>
                      </a:rPr>
                      <m:t>𝟐</m:t>
                    </m:r>
                    <m:f>
                      <m:fPr>
                        <m:ctrlPr>
                          <a:rPr lang="fr-FR" sz="1200" b="1" i="1" u="none" strike="noStrike" cap="none">
                            <a:solidFill>
                              <a:schemeClr val="dk1"/>
                            </a:solidFill>
                            <a:effectLst/>
                            <a:latin typeface="Cambria Math" panose="02040503050406030204" pitchFamily="18" charset="0"/>
                            <a:ea typeface="Calibri"/>
                            <a:cs typeface="Calibri"/>
                            <a:sym typeface="Calibri"/>
                          </a:rPr>
                        </m:ctrlPr>
                      </m:fPr>
                      <m:num>
                        <m:r>
                          <a:rPr lang="fr-FR" sz="1200" b="1" i="0" u="none" strike="noStrike" cap="none">
                            <a:solidFill>
                              <a:schemeClr val="dk1"/>
                            </a:solidFill>
                            <a:effectLst/>
                            <a:latin typeface="Cambria Math" panose="02040503050406030204" pitchFamily="18" charset="0"/>
                            <a:ea typeface="Calibri"/>
                            <a:cs typeface="Calibri"/>
                            <a:sym typeface="Calibri"/>
                          </a:rPr>
                          <m:t>𝟏</m:t>
                        </m:r>
                      </m:num>
                      <m:den>
                        <m:r>
                          <a:rPr lang="fr-FR" sz="1200" b="1" i="0" u="none" strike="noStrike" cap="none">
                            <a:solidFill>
                              <a:schemeClr val="dk1"/>
                            </a:solidFill>
                            <a:effectLst/>
                            <a:latin typeface="Cambria Math" panose="02040503050406030204" pitchFamily="18" charset="0"/>
                            <a:ea typeface="Calibri"/>
                            <a:cs typeface="Calibri"/>
                            <a:sym typeface="Calibri"/>
                          </a:rPr>
                          <m:t>𝟐</m:t>
                        </m:r>
                      </m:den>
                    </m:f>
                  </m:oMath>
                </a14:m>
                <a:r>
                  <a:rPr lang="fr-FR" sz="1200" b="1" i="0" u="none" strike="noStrike" cap="none" dirty="0">
                    <a:solidFill>
                      <a:schemeClr val="dk1"/>
                    </a:solidFill>
                    <a:effectLst/>
                    <a:latin typeface="Comic Sans MS" pitchFamily="66" charset="0"/>
                    <a:ea typeface="Calibri"/>
                    <a:cs typeface="Calibri"/>
                    <a:sym typeface="Calibri"/>
                  </a:rPr>
                  <a:t>.</a:t>
                </a:r>
              </a:p>
              <a:p>
                <a:pPr marL="228600" indent="0"/>
                <a:r>
                  <a:rPr lang="fr-FR" b="1" i="0" dirty="0">
                    <a:latin typeface="Comic Sans MS" pitchFamily="66" charset="0"/>
                  </a:rPr>
                  <a:t>Premièrement, nous écrivons ces nombres mixtes sous forme de fractions impropres. </a:t>
                </a:r>
              </a:p>
              <a:p>
                <a:pPr marL="228600" indent="0"/>
                <a14:m>
                  <m:oMath xmlns:m="http://schemas.openxmlformats.org/officeDocument/2006/math">
                    <m:r>
                      <a:rPr lang="fr-FR" sz="1200" b="1" i="0" u="none" strike="noStrike" cap="none" smtClean="0">
                        <a:solidFill>
                          <a:schemeClr val="dk1"/>
                        </a:solidFill>
                        <a:effectLst/>
                        <a:latin typeface="Cambria Math" panose="02040503050406030204" pitchFamily="18" charset="0"/>
                        <a:ea typeface="Calibri"/>
                        <a:cs typeface="Calibri"/>
                        <a:sym typeface="Calibri"/>
                      </a:rPr>
                      <m:t>𝟏</m:t>
                    </m:r>
                    <m:f>
                      <m:fPr>
                        <m:ctrlPr>
                          <a:rPr lang="fr-FR" sz="1200" b="1" i="1" u="none" strike="noStrike" cap="none">
                            <a:solidFill>
                              <a:schemeClr val="dk1"/>
                            </a:solidFill>
                            <a:effectLst/>
                            <a:latin typeface="Cambria Math" panose="02040503050406030204" pitchFamily="18" charset="0"/>
                            <a:ea typeface="Calibri"/>
                            <a:cs typeface="Calibri"/>
                            <a:sym typeface="Calibri"/>
                          </a:rPr>
                        </m:ctrlPr>
                      </m:fPr>
                      <m:num>
                        <m:r>
                          <a:rPr lang="fr-FR" sz="1200" b="1" i="0" u="none" strike="noStrike" cap="none">
                            <a:solidFill>
                              <a:schemeClr val="dk1"/>
                            </a:solidFill>
                            <a:effectLst/>
                            <a:latin typeface="Cambria Math" panose="02040503050406030204" pitchFamily="18" charset="0"/>
                            <a:ea typeface="Calibri"/>
                            <a:cs typeface="Calibri"/>
                            <a:sym typeface="Calibri"/>
                          </a:rPr>
                          <m:t>𝟏</m:t>
                        </m:r>
                      </m:num>
                      <m:den>
                        <m:r>
                          <a:rPr lang="fr-FR" sz="1200" b="1" i="0" u="none" strike="noStrike" cap="none">
                            <a:solidFill>
                              <a:schemeClr val="dk1"/>
                            </a:solidFill>
                            <a:effectLst/>
                            <a:latin typeface="Cambria Math" panose="02040503050406030204" pitchFamily="18" charset="0"/>
                            <a:ea typeface="Calibri"/>
                            <a:cs typeface="Calibri"/>
                            <a:sym typeface="Calibri"/>
                          </a:rPr>
                          <m:t>𝟑</m:t>
                        </m:r>
                      </m:den>
                    </m:f>
                    <m:r>
                      <a:rPr lang="fr-FR" sz="1200" b="1" i="0" u="none" strike="noStrike" cap="none">
                        <a:solidFill>
                          <a:schemeClr val="dk1"/>
                        </a:solidFill>
                        <a:effectLst/>
                        <a:latin typeface="Cambria Math" panose="02040503050406030204" pitchFamily="18" charset="0"/>
                        <a:ea typeface="Calibri"/>
                        <a:cs typeface="Calibri"/>
                        <a:sym typeface="Calibri"/>
                      </a:rPr>
                      <m:t>=</m:t>
                    </m:r>
                    <m:f>
                      <m:fPr>
                        <m:ctrlPr>
                          <a:rPr lang="fr-FR" sz="1200" b="1" i="1" u="none" strike="noStrike" cap="none">
                            <a:solidFill>
                              <a:schemeClr val="dk1"/>
                            </a:solidFill>
                            <a:effectLst/>
                            <a:latin typeface="Cambria Math" panose="02040503050406030204" pitchFamily="18" charset="0"/>
                            <a:ea typeface="Calibri"/>
                            <a:cs typeface="Calibri"/>
                            <a:sym typeface="Calibri"/>
                          </a:rPr>
                        </m:ctrlPr>
                      </m:fPr>
                      <m:num>
                        <m:r>
                          <a:rPr lang="fr-FR" sz="1200" b="1" i="0" u="none" strike="noStrike" cap="none">
                            <a:solidFill>
                              <a:schemeClr val="dk1"/>
                            </a:solidFill>
                            <a:effectLst/>
                            <a:latin typeface="Cambria Math" panose="02040503050406030204" pitchFamily="18" charset="0"/>
                            <a:ea typeface="Calibri"/>
                            <a:cs typeface="Calibri"/>
                            <a:sym typeface="Calibri"/>
                          </a:rPr>
                          <m:t>𝟒</m:t>
                        </m:r>
                      </m:num>
                      <m:den>
                        <m:r>
                          <a:rPr lang="fr-FR" sz="1200" b="1" i="0" u="none" strike="noStrike" cap="none">
                            <a:solidFill>
                              <a:schemeClr val="dk1"/>
                            </a:solidFill>
                            <a:effectLst/>
                            <a:latin typeface="Cambria Math" panose="02040503050406030204" pitchFamily="18" charset="0"/>
                            <a:ea typeface="Calibri"/>
                            <a:cs typeface="Calibri"/>
                            <a:sym typeface="Calibri"/>
                          </a:rPr>
                          <m:t>𝟑</m:t>
                        </m:r>
                      </m:den>
                    </m:f>
                  </m:oMath>
                </a14:m>
                <a:r>
                  <a:rPr lang="fr-FR" sz="1200" b="1" i="0" u="none" strike="noStrike" cap="none" dirty="0">
                    <a:solidFill>
                      <a:schemeClr val="dk1"/>
                    </a:solidFill>
                    <a:effectLst/>
                    <a:latin typeface="Comic Sans MS" pitchFamily="66" charset="0"/>
                    <a:ea typeface="Calibri"/>
                    <a:cs typeface="Calibri"/>
                    <a:sym typeface="Calibri"/>
                  </a:rPr>
                  <a:t>    et  </a:t>
                </a:r>
                <a14:m>
                  <m:oMath xmlns:m="http://schemas.openxmlformats.org/officeDocument/2006/math">
                    <m:r>
                      <a:rPr lang="fr-FR" sz="1200" b="1" i="0" u="none" strike="noStrike" cap="none">
                        <a:solidFill>
                          <a:schemeClr val="dk1"/>
                        </a:solidFill>
                        <a:effectLst/>
                        <a:latin typeface="Cambria Math" panose="02040503050406030204" pitchFamily="18" charset="0"/>
                        <a:ea typeface="Calibri"/>
                        <a:cs typeface="Calibri"/>
                        <a:sym typeface="Calibri"/>
                      </a:rPr>
                      <m:t>𝟐</m:t>
                    </m:r>
                    <m:f>
                      <m:fPr>
                        <m:ctrlPr>
                          <a:rPr lang="fr-FR" sz="1200" b="1" i="1" u="none" strike="noStrike" cap="none">
                            <a:solidFill>
                              <a:schemeClr val="dk1"/>
                            </a:solidFill>
                            <a:effectLst/>
                            <a:latin typeface="Cambria Math" panose="02040503050406030204" pitchFamily="18" charset="0"/>
                            <a:ea typeface="Calibri"/>
                            <a:cs typeface="Calibri"/>
                            <a:sym typeface="Calibri"/>
                          </a:rPr>
                        </m:ctrlPr>
                      </m:fPr>
                      <m:num>
                        <m:r>
                          <a:rPr lang="fr-FR" sz="1200" b="1" i="0" u="none" strike="noStrike" cap="none">
                            <a:solidFill>
                              <a:schemeClr val="dk1"/>
                            </a:solidFill>
                            <a:effectLst/>
                            <a:latin typeface="Cambria Math" panose="02040503050406030204" pitchFamily="18" charset="0"/>
                            <a:ea typeface="Calibri"/>
                            <a:cs typeface="Calibri"/>
                            <a:sym typeface="Calibri"/>
                          </a:rPr>
                          <m:t>𝟏</m:t>
                        </m:r>
                      </m:num>
                      <m:den>
                        <m:r>
                          <a:rPr lang="fr-FR" sz="1200" b="1" i="0" u="none" strike="noStrike" cap="none">
                            <a:solidFill>
                              <a:schemeClr val="dk1"/>
                            </a:solidFill>
                            <a:effectLst/>
                            <a:latin typeface="Cambria Math" panose="02040503050406030204" pitchFamily="18" charset="0"/>
                            <a:ea typeface="Calibri"/>
                            <a:cs typeface="Calibri"/>
                            <a:sym typeface="Calibri"/>
                          </a:rPr>
                          <m:t>𝟐</m:t>
                        </m:r>
                      </m:den>
                    </m:f>
                    <m:r>
                      <a:rPr lang="fr-FR" sz="1200" b="1" i="0" u="none" strike="noStrike" cap="none">
                        <a:solidFill>
                          <a:schemeClr val="dk1"/>
                        </a:solidFill>
                        <a:effectLst/>
                        <a:latin typeface="Cambria Math" panose="02040503050406030204" pitchFamily="18" charset="0"/>
                        <a:ea typeface="Calibri"/>
                        <a:cs typeface="Calibri"/>
                        <a:sym typeface="Calibri"/>
                      </a:rPr>
                      <m:t>=</m:t>
                    </m:r>
                    <m:f>
                      <m:fPr>
                        <m:ctrlPr>
                          <a:rPr lang="fr-FR" sz="1200" b="1" i="1" u="none" strike="noStrike" cap="none">
                            <a:solidFill>
                              <a:schemeClr val="dk1"/>
                            </a:solidFill>
                            <a:effectLst/>
                            <a:latin typeface="Cambria Math" panose="02040503050406030204" pitchFamily="18" charset="0"/>
                            <a:ea typeface="Calibri"/>
                            <a:cs typeface="Calibri"/>
                            <a:sym typeface="Calibri"/>
                          </a:rPr>
                        </m:ctrlPr>
                      </m:fPr>
                      <m:num>
                        <m:r>
                          <a:rPr lang="fr-FR" sz="1200" b="1" i="0" u="none" strike="noStrike" cap="none">
                            <a:solidFill>
                              <a:schemeClr val="dk1"/>
                            </a:solidFill>
                            <a:effectLst/>
                            <a:latin typeface="Cambria Math" panose="02040503050406030204" pitchFamily="18" charset="0"/>
                            <a:ea typeface="Calibri"/>
                            <a:cs typeface="Calibri"/>
                            <a:sym typeface="Calibri"/>
                          </a:rPr>
                          <m:t>𝟓</m:t>
                        </m:r>
                      </m:num>
                      <m:den>
                        <m:r>
                          <a:rPr lang="fr-FR" sz="1200" b="1" i="0" u="none" strike="noStrike" cap="none">
                            <a:solidFill>
                              <a:schemeClr val="dk1"/>
                            </a:solidFill>
                            <a:effectLst/>
                            <a:latin typeface="Cambria Math" panose="02040503050406030204" pitchFamily="18" charset="0"/>
                            <a:ea typeface="Calibri"/>
                            <a:cs typeface="Calibri"/>
                            <a:sym typeface="Calibri"/>
                          </a:rPr>
                          <m:t>𝟐</m:t>
                        </m:r>
                      </m:den>
                    </m:f>
                  </m:oMath>
                </a14:m>
                <a:endParaRPr lang="fr-FR" sz="1200" b="1" i="0" u="none" strike="noStrike" cap="none" dirty="0">
                  <a:solidFill>
                    <a:schemeClr val="dk1"/>
                  </a:solidFill>
                  <a:effectLst/>
                  <a:latin typeface="Comic Sans MS" pitchFamily="66" charset="0"/>
                  <a:ea typeface="Calibri"/>
                  <a:cs typeface="Calibri"/>
                  <a:sym typeface="Calibri"/>
                </a:endParaRPr>
              </a:p>
              <a:p>
                <a:pPr marL="228600" indent="0"/>
                <a:r>
                  <a:rPr lang="fr-FR" b="1" i="0" dirty="0">
                    <a:latin typeface="Comic Sans MS" pitchFamily="66" charset="0"/>
                  </a:rPr>
                  <a:t>Maintenant, nous multiplions les deux fractions l'une par l'autre et simplifions puisque le numérateur et le dénominateur sont divisibles par 2, et enfin nous écrivons le produit sous la forme d'un nombre mixte puisqu'il s'agit d'une fraction impropre. »</a:t>
                </a:r>
                <a:endParaRPr lang="fr-FR" sz="1200" b="1" i="0" baseline="0" noProof="0" dirty="0">
                  <a:effectLst/>
                  <a:highlight>
                    <a:srgbClr val="00FFFF"/>
                  </a:highlight>
                  <a:latin typeface="Comic Sans MS" pitchFamily="66" charset="0"/>
                  <a:cs typeface="Calibri" panose="020F0502020204030204" pitchFamily="34" charset="0"/>
                </a:endParaRPr>
              </a:p>
            </p:txBody>
          </p:sp>
        </mc:Choice>
        <mc:Fallback xmlns="">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VO</a:t>
                </a:r>
              </a:p>
              <a:p>
                <a:pPr marL="51435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How can we know if the following fractions can be written as fractions in which the denominators are </a:t>
                </a:r>
                <a:r>
                  <a:rPr lang="en-US" sz="1800" u="sng" dirty="0">
                    <a:solidFill>
                      <a:srgbClr val="C0000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powers of 10?</a:t>
                </a:r>
              </a:p>
              <a:p>
                <a:pPr marL="51435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Let’s see.</a:t>
                </a:r>
              </a:p>
              <a:p>
                <a:pPr marL="51435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First, we check if the fraction can be simplified</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Then we look at the denominator if it can be multiplied by a number to get a power of 10, which means if it is a factor of a power of 10</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b="0" i="0" kern="1200">
                    <a:solidFill>
                      <a:schemeClr val="accent1">
                        <a:lumMod val="75000"/>
                      </a:schemeClr>
                    </a:solidFill>
                    <a:effectLst/>
                    <a:latin typeface="+mj-lt"/>
                    <a:cs typeface="Calibri" panose="020F0502020204030204" pitchFamily="34" charset="0"/>
                  </a:rPr>
                  <a:t>"</a:t>
                </a:r>
                <a:r>
                  <a:rPr lang="en-US" sz="1800" b="0" i="0" kern="1200">
                    <a:solidFill>
                      <a:schemeClr val="accent1">
                        <a:lumMod val="75000"/>
                      </a:schemeClr>
                    </a:solidFill>
                    <a:effectLst/>
                    <a:latin typeface="+mj-lt"/>
                    <a:ea typeface="Calibri" panose="020F0502020204030204" pitchFamily="34" charset="0"/>
                    <a:cs typeface="Calibri" panose="020F0502020204030204" pitchFamily="34" charset="0"/>
                  </a:rPr>
                  <a:t>72</a:t>
                </a:r>
                <a:r>
                  <a:rPr lang="en-US" sz="18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800" b="0" i="0" kern="1200">
                    <a:solidFill>
                      <a:schemeClr val="accent1">
                        <a:lumMod val="75000"/>
                      </a:schemeClr>
                    </a:solidFill>
                    <a:effectLst/>
                    <a:latin typeface="+mj-lt"/>
                    <a:ea typeface="Calibri" panose="020F0502020204030204" pitchFamily="34" charset="0"/>
                    <a:cs typeface="Calibri" panose="020F0502020204030204" pitchFamily="34" charset="0"/>
                  </a:rPr>
                  <a:t>"9</a:t>
                </a:r>
                <a:r>
                  <a:rPr lang="en-US" sz="18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800" kern="1200" dirty="0">
                    <a:solidFill>
                      <a:schemeClr val="accent1">
                        <a:lumMod val="75000"/>
                      </a:schemeClr>
                    </a:solidFill>
                    <a:effectLst/>
                    <a:latin typeface="+mj-lt"/>
                    <a:ea typeface="Calibri" panose="020F0502020204030204" pitchFamily="34" charset="0"/>
                    <a:cs typeface="Arial" panose="020B0604020202020204" pitchFamily="34" charset="0"/>
                  </a:rPr>
                  <a:t>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can be simplified by dividing the numerator and the denominator by 9. So, it is equivalent to </a:t>
                </a:r>
                <a:r>
                  <a:rPr lang="en-US" sz="1800" b="0" i="0" kern="1200">
                    <a:solidFill>
                      <a:schemeClr val="accent1">
                        <a:lumMod val="75000"/>
                      </a:schemeClr>
                    </a:solidFill>
                    <a:effectLst/>
                    <a:highlight>
                      <a:srgbClr val="00FFFF"/>
                    </a:highlight>
                    <a:latin typeface="Cambria Math" panose="02040503050406030204" pitchFamily="18" charset="0"/>
                    <a:cs typeface="Calibri" panose="020F0502020204030204" pitchFamily="34" charset="0"/>
                  </a:rPr>
                  <a:t>"</a:t>
                </a:r>
                <a:r>
                  <a:rPr lang="en-US" sz="1800" b="0" i="0" kern="1200">
                    <a:solidFill>
                      <a:schemeClr val="accent1">
                        <a:lumMod val="75000"/>
                      </a:schemeClr>
                    </a:solidFill>
                    <a:effectLst/>
                    <a:highlight>
                      <a:srgbClr val="00FFFF"/>
                    </a:highlight>
                    <a:latin typeface="Cambria Math" panose="02040503050406030204" pitchFamily="18" charset="0"/>
                    <a:ea typeface="Times New Roman" panose="02020603050405020304" pitchFamily="18" charset="0"/>
                    <a:cs typeface="Calibri" panose="020F0502020204030204" pitchFamily="34" charset="0"/>
                  </a:rPr>
                  <a:t>8" /"</a:t>
                </a:r>
                <a:r>
                  <a:rPr lang="en-US" sz="1800" b="0" i="0" kern="1200">
                    <a:solidFill>
                      <a:schemeClr val="accent1">
                        <a:lumMod val="75000"/>
                      </a:schemeClr>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a:t>1" </a:t>
                </a:r>
                <a:r>
                  <a:rPr lang="en-US" sz="1800" b="0" i="0" u="none" strike="noStrike" kern="1200" cap="none" dirty="0">
                    <a:solidFill>
                      <a:schemeClr val="accent1">
                        <a:lumMod val="75000"/>
                      </a:schemeClr>
                    </a:solidFill>
                    <a:effectLst/>
                    <a:highlight>
                      <a:srgbClr val="00FFFF"/>
                    </a:highlight>
                    <a:latin typeface="Calibri"/>
                    <a:ea typeface="Calibri" panose="020F0502020204030204" pitchFamily="34" charset="0"/>
                    <a:cs typeface="Arial" panose="020B0604020202020204" pitchFamily="34" charset="0"/>
                    <a:sym typeface="Calibri"/>
                  </a:rPr>
                  <a:t>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and 1 is a power of 10 for it is equal to 10</a:t>
                </a:r>
                <a:r>
                  <a:rPr lang="en-US" sz="1800" baseline="300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0</a:t>
                </a:r>
              </a:p>
              <a:p>
                <a:pPr marL="514350" marR="0">
                  <a:lnSpc>
                    <a:spcPct val="107000"/>
                  </a:lnSpc>
                  <a:spcBef>
                    <a:spcPts val="0"/>
                  </a:spcBef>
                  <a:spcAft>
                    <a:spcPts val="800"/>
                  </a:spcAft>
                </a:pP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So, the fraction </a:t>
                </a:r>
                <a:r>
                  <a:rPr lang="en-US" sz="1200" b="0" i="0" kern="1200">
                    <a:solidFill>
                      <a:schemeClr val="accent1">
                        <a:lumMod val="75000"/>
                      </a:schemeClr>
                    </a:solidFill>
                    <a:effectLst/>
                    <a:latin typeface="+mj-lt"/>
                    <a:cs typeface="Calibri" panose="020F0502020204030204" pitchFamily="34" charset="0"/>
                  </a:rPr>
                  <a:t>"</a:t>
                </a:r>
                <a:r>
                  <a:rPr lang="en-US" sz="1200" b="0" i="0" kern="1200">
                    <a:solidFill>
                      <a:schemeClr val="accent1">
                        <a:lumMod val="75000"/>
                      </a:schemeClr>
                    </a:solidFill>
                    <a:effectLst/>
                    <a:latin typeface="+mj-lt"/>
                    <a:ea typeface="Calibri" panose="020F0502020204030204" pitchFamily="34" charset="0"/>
                    <a:cs typeface="Calibri" panose="020F0502020204030204" pitchFamily="34" charset="0"/>
                  </a:rPr>
                  <a:t>72</a:t>
                </a:r>
                <a:r>
                  <a:rPr lang="en-US" sz="12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200" b="0" i="0" kern="1200">
                    <a:solidFill>
                      <a:schemeClr val="accent1">
                        <a:lumMod val="75000"/>
                      </a:schemeClr>
                    </a:solidFill>
                    <a:effectLst/>
                    <a:latin typeface="+mj-lt"/>
                    <a:ea typeface="Calibri" panose="020F0502020204030204" pitchFamily="34" charset="0"/>
                    <a:cs typeface="Calibri" panose="020F0502020204030204" pitchFamily="34" charset="0"/>
                  </a:rPr>
                  <a:t>"9</a:t>
                </a:r>
                <a:r>
                  <a:rPr lang="en-US" sz="12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200" kern="1200" dirty="0">
                    <a:solidFill>
                      <a:schemeClr val="accent1">
                        <a:lumMod val="75000"/>
                      </a:schemeClr>
                    </a:solidFill>
                    <a:effectLst/>
                    <a:latin typeface="+mj-lt"/>
                    <a:ea typeface="Calibri" panose="020F0502020204030204" pitchFamily="34" charset="0"/>
                    <a:cs typeface="Arial" panose="020B0604020202020204" pitchFamily="34" charset="0"/>
                  </a:rPr>
                  <a:t> </a:t>
                </a: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can be written as a fraction with a denominator a power of 10.</a:t>
                </a:r>
              </a:p>
              <a:p>
                <a:pPr marL="514350" marR="0">
                  <a:lnSpc>
                    <a:spcPct val="107000"/>
                  </a:lnSpc>
                  <a:spcBef>
                    <a:spcPts val="0"/>
                  </a:spcBef>
                  <a:spcAft>
                    <a:spcPts val="800"/>
                  </a:spcAft>
                </a:pP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Look at the second fraction, </a:t>
                </a:r>
                <a:r>
                  <a:rPr lang="en-US" sz="1800" b="0" i="0" kern="1200">
                    <a:solidFill>
                      <a:schemeClr val="accent1">
                        <a:lumMod val="75000"/>
                      </a:schemeClr>
                    </a:solidFill>
                    <a:effectLst/>
                    <a:latin typeface="+mj-lt"/>
                    <a:cs typeface="Calibri" panose="020F0502020204030204" pitchFamily="34" charset="0"/>
                  </a:rPr>
                  <a:t>"</a:t>
                </a:r>
                <a:r>
                  <a:rPr lang="en-US" sz="1800" b="0" i="0" kern="1200">
                    <a:solidFill>
                      <a:schemeClr val="accent1">
                        <a:lumMod val="75000"/>
                      </a:schemeClr>
                    </a:solidFill>
                    <a:effectLst/>
                    <a:latin typeface="+mj-lt"/>
                    <a:ea typeface="Calibri" panose="020F0502020204030204" pitchFamily="34" charset="0"/>
                    <a:cs typeface="Calibri" panose="020F0502020204030204" pitchFamily="34" charset="0"/>
                  </a:rPr>
                  <a:t>2</a:t>
                </a:r>
                <a:r>
                  <a:rPr lang="en-US" sz="18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800" b="0" i="0" kern="1200">
                    <a:solidFill>
                      <a:schemeClr val="accent1">
                        <a:lumMod val="75000"/>
                      </a:schemeClr>
                    </a:solidFill>
                    <a:effectLst/>
                    <a:latin typeface="+mj-lt"/>
                    <a:ea typeface="Calibri" panose="020F0502020204030204" pitchFamily="34" charset="0"/>
                    <a:cs typeface="Calibri" panose="020F0502020204030204" pitchFamily="34" charset="0"/>
                  </a:rPr>
                  <a:t>"3</a:t>
                </a:r>
                <a:r>
                  <a:rPr lang="en-US" sz="18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800" kern="1200" dirty="0">
                    <a:solidFill>
                      <a:schemeClr val="accent1">
                        <a:lumMod val="75000"/>
                      </a:schemeClr>
                    </a:solidFill>
                    <a:effectLst/>
                    <a:latin typeface="+mj-lt"/>
                    <a:ea typeface="Calibri" panose="020F0502020204030204" pitchFamily="34" charset="0"/>
                    <a:cs typeface="Arial" panose="020B0604020202020204" pitchFamily="34" charset="0"/>
                  </a:rPr>
                  <a:t> </a:t>
                </a:r>
                <a:r>
                  <a:rPr lang="en-US" sz="1800" dirty="0">
                    <a:effectLst/>
                    <a:latin typeface="Calibri" panose="020F0502020204030204" pitchFamily="34" charset="0"/>
                    <a:ea typeface="Calibri" panose="020F0502020204030204" pitchFamily="34" charset="0"/>
                    <a:cs typeface="Calibri" panose="020F0502020204030204" pitchFamily="34" charset="0"/>
                  </a:rPr>
                  <a:t>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is in simplest form and 3 is not a factor of a power of 10, we can’t find a number that is multiplied by 3 and gives a power of 10.</a:t>
                </a:r>
              </a:p>
              <a:p>
                <a:pPr marL="51435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What about </a:t>
                </a:r>
                <a:r>
                  <a:rPr lang="en-US" sz="1800" b="0" i="0" kern="1200">
                    <a:solidFill>
                      <a:schemeClr val="accent1">
                        <a:lumMod val="75000"/>
                      </a:schemeClr>
                    </a:solidFill>
                    <a:effectLst/>
                    <a:latin typeface="+mj-lt"/>
                    <a:cs typeface="Calibri" panose="020F0502020204030204" pitchFamily="34" charset="0"/>
                  </a:rPr>
                  <a:t>"</a:t>
                </a:r>
                <a:r>
                  <a:rPr lang="en-US" sz="1800" b="0" i="0" kern="1200">
                    <a:solidFill>
                      <a:schemeClr val="accent1">
                        <a:lumMod val="75000"/>
                      </a:schemeClr>
                    </a:solidFill>
                    <a:effectLst/>
                    <a:latin typeface="+mj-lt"/>
                    <a:ea typeface="Calibri" panose="020F0502020204030204" pitchFamily="34" charset="0"/>
                    <a:cs typeface="Calibri" panose="020F0502020204030204" pitchFamily="34" charset="0"/>
                  </a:rPr>
                  <a:t>24</a:t>
                </a:r>
                <a:r>
                  <a:rPr lang="en-US" sz="18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800" b="0" i="0" kern="1200">
                    <a:solidFill>
                      <a:schemeClr val="accent1">
                        <a:lumMod val="75000"/>
                      </a:schemeClr>
                    </a:solidFill>
                    <a:effectLst/>
                    <a:latin typeface="+mj-lt"/>
                    <a:ea typeface="Calibri" panose="020F0502020204030204" pitchFamily="34" charset="0"/>
                    <a:cs typeface="Calibri" panose="020F0502020204030204" pitchFamily="34" charset="0"/>
                  </a:rPr>
                  <a:t>"48</a:t>
                </a:r>
                <a:r>
                  <a:rPr lang="en-US" sz="18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p>
              <a:p>
                <a:pPr marL="514350" marR="0">
                  <a:lnSpc>
                    <a:spcPct val="107000"/>
                  </a:lnSpc>
                  <a:spcBef>
                    <a:spcPts val="0"/>
                  </a:spcBef>
                  <a:spcAft>
                    <a:spcPts val="800"/>
                  </a:spcAft>
                </a:pPr>
                <a:r>
                  <a:rPr lang="en-US" sz="1800" b="0" i="0" kern="1200">
                    <a:solidFill>
                      <a:schemeClr val="accent1">
                        <a:lumMod val="75000"/>
                      </a:schemeClr>
                    </a:solidFill>
                    <a:effectLst/>
                    <a:latin typeface="+mj-lt"/>
                    <a:cs typeface="Calibri" panose="020F0502020204030204" pitchFamily="34" charset="0"/>
                  </a:rPr>
                  <a:t>"</a:t>
                </a:r>
                <a:r>
                  <a:rPr lang="en-US" sz="1800" b="0" i="0" kern="1200">
                    <a:solidFill>
                      <a:schemeClr val="accent1">
                        <a:lumMod val="75000"/>
                      </a:schemeClr>
                    </a:solidFill>
                    <a:effectLst/>
                    <a:latin typeface="+mj-lt"/>
                    <a:ea typeface="Calibri" panose="020F0502020204030204" pitchFamily="34" charset="0"/>
                    <a:cs typeface="Calibri" panose="020F0502020204030204" pitchFamily="34" charset="0"/>
                  </a:rPr>
                  <a:t>24</a:t>
                </a:r>
                <a:r>
                  <a:rPr lang="en-US" sz="18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800" b="0" i="0" kern="1200">
                    <a:solidFill>
                      <a:schemeClr val="accent1">
                        <a:lumMod val="75000"/>
                      </a:schemeClr>
                    </a:solidFill>
                    <a:effectLst/>
                    <a:latin typeface="+mj-lt"/>
                    <a:ea typeface="Calibri" panose="020F0502020204030204" pitchFamily="34" charset="0"/>
                    <a:cs typeface="Calibri" panose="020F0502020204030204" pitchFamily="34" charset="0"/>
                  </a:rPr>
                  <a:t>"48</a:t>
                </a:r>
                <a:r>
                  <a:rPr lang="en-US" sz="18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r>
                  <a:rPr lang="en-US" sz="1800" dirty="0">
                    <a:effectLst/>
                    <a:highlight>
                      <a:srgbClr val="00FFFF"/>
                    </a:highlight>
                    <a:latin typeface="Calibri" panose="020F0502020204030204" pitchFamily="34" charset="0"/>
                    <a:ea typeface="Calibri" panose="020F0502020204030204" pitchFamily="34" charset="0"/>
                  </a:rPr>
                  <a:t>can be simplified by dividing the numerator and the denominator by 24. So, it is equivalent to </a:t>
                </a:r>
                <a:r>
                  <a:rPr lang="en-US" sz="1800" b="0" i="0" kern="1200">
                    <a:solidFill>
                      <a:schemeClr val="accent1">
                        <a:lumMod val="75000"/>
                      </a:schemeClr>
                    </a:solidFill>
                    <a:effectLst/>
                    <a:highlight>
                      <a:srgbClr val="00FFFF"/>
                    </a:highlight>
                    <a:latin typeface="Cambria Math" panose="02040503050406030204" pitchFamily="18" charset="0"/>
                    <a:cs typeface="Calibri" panose="020F0502020204030204" pitchFamily="34" charset="0"/>
                  </a:rPr>
                  <a:t>"</a:t>
                </a:r>
                <a:r>
                  <a:rPr lang="en-US" sz="1800" b="0" i="0" kern="1200">
                    <a:solidFill>
                      <a:schemeClr val="accent1">
                        <a:lumMod val="75000"/>
                      </a:schemeClr>
                    </a:solidFill>
                    <a:effectLst/>
                    <a:highlight>
                      <a:srgbClr val="00FFFF"/>
                    </a:highlight>
                    <a:latin typeface="Cambria Math" panose="02040503050406030204" pitchFamily="18" charset="0"/>
                    <a:ea typeface="Times New Roman" panose="02020603050405020304" pitchFamily="18" charset="0"/>
                    <a:cs typeface="Calibri" panose="020F0502020204030204" pitchFamily="34" charset="0"/>
                  </a:rPr>
                  <a:t>1" /"</a:t>
                </a:r>
                <a:r>
                  <a:rPr lang="en-US" sz="1800" b="0" i="0" kern="1200">
                    <a:solidFill>
                      <a:schemeClr val="accent1">
                        <a:lumMod val="75000"/>
                      </a:schemeClr>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a:t>2"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r>
                  <a:rPr lang="en-US" sz="1800" dirty="0">
                    <a:effectLst/>
                    <a:highlight>
                      <a:srgbClr val="00FFFF"/>
                    </a:highlight>
                    <a:latin typeface="Calibri" panose="020F0502020204030204" pitchFamily="34" charset="0"/>
                    <a:ea typeface="Calibri" panose="020F0502020204030204" pitchFamily="34" charset="0"/>
                  </a:rPr>
                  <a:t>and 2 is a factor of 10 so </a:t>
                </a:r>
                <a:r>
                  <a:rPr lang="en-US" sz="1800" b="0" i="0" kern="1200">
                    <a:solidFill>
                      <a:schemeClr val="accent1">
                        <a:lumMod val="75000"/>
                      </a:schemeClr>
                    </a:solidFill>
                    <a:effectLst/>
                    <a:highlight>
                      <a:srgbClr val="00FFFF"/>
                    </a:highlight>
                    <a:latin typeface="Cambria Math" panose="02040503050406030204" pitchFamily="18" charset="0"/>
                    <a:cs typeface="Calibri" panose="020F0502020204030204" pitchFamily="34" charset="0"/>
                  </a:rPr>
                  <a:t>"</a:t>
                </a:r>
                <a:r>
                  <a:rPr lang="en-US" sz="1800" b="0" i="0" kern="1200">
                    <a:solidFill>
                      <a:schemeClr val="accent1">
                        <a:lumMod val="75000"/>
                      </a:schemeClr>
                    </a:solidFill>
                    <a:effectLst/>
                    <a:highlight>
                      <a:srgbClr val="00FFFF"/>
                    </a:highlight>
                    <a:latin typeface="Cambria Math" panose="02040503050406030204" pitchFamily="18" charset="0"/>
                    <a:ea typeface="Times New Roman" panose="02020603050405020304" pitchFamily="18" charset="0"/>
                    <a:cs typeface="Calibri" panose="020F0502020204030204" pitchFamily="34" charset="0"/>
                  </a:rPr>
                  <a:t>1" /"</a:t>
                </a:r>
                <a:r>
                  <a:rPr lang="en-US" sz="1800" b="0" i="0" kern="1200">
                    <a:solidFill>
                      <a:schemeClr val="accent1">
                        <a:lumMod val="75000"/>
                      </a:schemeClr>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rPr>
                  <a:t>2"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a:t>
                </a:r>
                <a:r>
                  <a:rPr lang="en-US" sz="1800" b="0" i="0" kern="1200">
                    <a:solidFill>
                      <a:schemeClr val="accent1">
                        <a:lumMod val="75000"/>
                      </a:schemeClr>
                    </a:solidFill>
                    <a:effectLst/>
                    <a:highlight>
                      <a:srgbClr val="00FFFF"/>
                    </a:highlight>
                    <a:latin typeface="Cambria Math" panose="02040503050406030204" pitchFamily="18" charset="0"/>
                    <a:cs typeface="Calibri" panose="020F0502020204030204" pitchFamily="34" charset="0"/>
                  </a:rPr>
                  <a:t>"</a:t>
                </a:r>
                <a:r>
                  <a:rPr lang="en-US" sz="1800" b="0" i="0" kern="1200">
                    <a:solidFill>
                      <a:schemeClr val="accent1">
                        <a:lumMod val="75000"/>
                      </a:schemeClr>
                    </a:solidFill>
                    <a:effectLst/>
                    <a:highlight>
                      <a:srgbClr val="00FFFF"/>
                    </a:highlight>
                    <a:latin typeface="Cambria Math" panose="02040503050406030204" pitchFamily="18" charset="0"/>
                    <a:ea typeface="Times New Roman" panose="02020603050405020304" pitchFamily="18" charset="0"/>
                    <a:cs typeface="Calibri" panose="020F0502020204030204" pitchFamily="34" charset="0"/>
                  </a:rPr>
                  <a:t>5" /"10"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200" b="0" i="0" kern="1200">
                    <a:solidFill>
                      <a:schemeClr val="accent1">
                        <a:lumMod val="75000"/>
                      </a:schemeClr>
                    </a:solidFill>
                    <a:effectLst/>
                    <a:latin typeface="+mj-lt"/>
                    <a:cs typeface="Calibri" panose="020F0502020204030204" pitchFamily="34" charset="0"/>
                  </a:rPr>
                  <a:t>"</a:t>
                </a:r>
                <a:r>
                  <a:rPr lang="en-US" sz="1200" b="0" i="0" kern="1200">
                    <a:solidFill>
                      <a:schemeClr val="accent1">
                        <a:lumMod val="75000"/>
                      </a:schemeClr>
                    </a:solidFill>
                    <a:effectLst/>
                    <a:latin typeface="+mj-lt"/>
                    <a:ea typeface="Calibri" panose="020F0502020204030204" pitchFamily="34" charset="0"/>
                    <a:cs typeface="Calibri" panose="020F0502020204030204" pitchFamily="34" charset="0"/>
                  </a:rPr>
                  <a:t>72</a:t>
                </a:r>
                <a:r>
                  <a:rPr lang="en-US" sz="12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200" b="0" i="0" kern="1200">
                    <a:solidFill>
                      <a:schemeClr val="accent1">
                        <a:lumMod val="75000"/>
                      </a:schemeClr>
                    </a:solidFill>
                    <a:effectLst/>
                    <a:latin typeface="+mj-lt"/>
                    <a:ea typeface="Calibri" panose="020F0502020204030204" pitchFamily="34" charset="0"/>
                    <a:cs typeface="Calibri" panose="020F0502020204030204" pitchFamily="34" charset="0"/>
                  </a:rPr>
                  <a:t>"9</a:t>
                </a:r>
                <a:r>
                  <a:rPr lang="en-US" sz="1200" b="0" i="0" kern="1200">
                    <a:solidFill>
                      <a:schemeClr val="accent1">
                        <a:lumMod val="75000"/>
                      </a:schemeClr>
                    </a:solidFill>
                    <a:effectLst/>
                    <a:latin typeface="Cambria Math" panose="02040503050406030204" pitchFamily="18" charset="0"/>
                    <a:ea typeface="Calibri" panose="020F0502020204030204" pitchFamily="34" charset="0"/>
                    <a:cs typeface="Calibri" panose="020F0502020204030204" pitchFamily="34" charset="0"/>
                  </a:rPr>
                  <a:t>" </a:t>
                </a:r>
                <a:r>
                  <a:rPr lang="en-US" sz="1200" kern="1200" dirty="0">
                    <a:solidFill>
                      <a:schemeClr val="accent1">
                        <a:lumMod val="75000"/>
                      </a:schemeClr>
                    </a:solidFill>
                    <a:effectLst/>
                    <a:latin typeface="+mj-lt"/>
                    <a:ea typeface="Calibri" panose="020F0502020204030204" pitchFamily="34" charset="0"/>
                    <a:cs typeface="Arial" panose="020B0604020202020204" pitchFamily="34" charset="0"/>
                  </a:rPr>
                  <a:t> </a:t>
                </a:r>
                <a:r>
                  <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and </a:t>
                </a:r>
                <a:r>
                  <a:rPr lang="en-US" sz="1200" b="0" i="0" u="none" strike="noStrike" kern="1200" cap="none">
                    <a:solidFill>
                      <a:schemeClr val="accent1">
                        <a:lumMod val="75000"/>
                      </a:schemeClr>
                    </a:solidFill>
                    <a:effectLst/>
                    <a:highlight>
                      <a:srgbClr val="00FFFF"/>
                    </a:highlight>
                    <a:latin typeface="Calibri"/>
                    <a:cs typeface="Calibri" panose="020F0502020204030204" pitchFamily="34" charset="0"/>
                    <a:sym typeface="Calibri"/>
                  </a:rPr>
                  <a:t>"</a:t>
                </a:r>
                <a:r>
                  <a:rPr lang="en-US" sz="1200" b="0" i="0" u="none" strike="noStrike" kern="1200" cap="none">
                    <a:solidFill>
                      <a:schemeClr val="accent1">
                        <a:lumMod val="75000"/>
                      </a:schemeClr>
                    </a:solidFill>
                    <a:effectLst/>
                    <a:highlight>
                      <a:srgbClr val="00FFFF"/>
                    </a:highlight>
                    <a:latin typeface="Calibri"/>
                    <a:ea typeface="Calibri" panose="020F0502020204030204" pitchFamily="34" charset="0"/>
                    <a:cs typeface="Calibri" panose="020F0502020204030204" pitchFamily="34" charset="0"/>
                    <a:sym typeface="Calibri"/>
                  </a:rPr>
                  <a:t>72</a:t>
                </a:r>
                <a:r>
                  <a:rPr lang="en-US" sz="1200" b="0" i="0" u="none" strike="noStrike" kern="1200" cap="none">
                    <a:solidFill>
                      <a:schemeClr val="accent1">
                        <a:lumMod val="75000"/>
                      </a:schemeClr>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sym typeface="Calibri"/>
                  </a:rPr>
                  <a:t>" /"</a:t>
                </a:r>
                <a:r>
                  <a:rPr lang="en-US" sz="1200" b="0" i="0" u="none" strike="noStrike" kern="1200" cap="none">
                    <a:solidFill>
                      <a:schemeClr val="accent1">
                        <a:lumMod val="75000"/>
                      </a:schemeClr>
                    </a:solidFill>
                    <a:effectLst/>
                    <a:highlight>
                      <a:srgbClr val="00FFFF"/>
                    </a:highlight>
                    <a:latin typeface="Calibri"/>
                    <a:ea typeface="Calibri" panose="020F0502020204030204" pitchFamily="34" charset="0"/>
                    <a:cs typeface="Calibri" panose="020F0502020204030204" pitchFamily="34" charset="0"/>
                    <a:sym typeface="Calibri"/>
                  </a:rPr>
                  <a:t>9</a:t>
                </a:r>
                <a:r>
                  <a:rPr lang="en-US" sz="1200" b="0" i="0" u="none" strike="noStrike" kern="1200" cap="none">
                    <a:solidFill>
                      <a:schemeClr val="accent1">
                        <a:lumMod val="75000"/>
                      </a:schemeClr>
                    </a:solidFill>
                    <a:effectLst/>
                    <a:highlight>
                      <a:srgbClr val="00FFFF"/>
                    </a:highlight>
                    <a:latin typeface="Cambria Math" panose="02040503050406030204" pitchFamily="18" charset="0"/>
                    <a:ea typeface="Calibri" panose="020F0502020204030204" pitchFamily="34" charset="0"/>
                    <a:cs typeface="Calibri" panose="020F0502020204030204" pitchFamily="34" charset="0"/>
                    <a:sym typeface="Calibri"/>
                  </a:rPr>
                  <a:t>" </a:t>
                </a:r>
                <a:r>
                  <a:rPr lang="en-US" sz="1200" b="0" i="0" u="none" strike="noStrike" kern="1200" cap="none" dirty="0">
                    <a:solidFill>
                      <a:schemeClr val="accent1">
                        <a:lumMod val="75000"/>
                      </a:schemeClr>
                    </a:solidFill>
                    <a:effectLst/>
                    <a:highlight>
                      <a:srgbClr val="00FFFF"/>
                    </a:highlight>
                    <a:latin typeface="Calibri"/>
                    <a:ea typeface="Calibri" panose="020F0502020204030204" pitchFamily="34" charset="0"/>
                    <a:cs typeface="Arial" panose="020B0604020202020204" pitchFamily="34" charset="0"/>
                    <a:sym typeface="Calibri"/>
                  </a:rPr>
                  <a:t> </a:t>
                </a:r>
                <a:r>
                  <a:rPr lang="en-US" sz="1200" b="0" i="0" u="none" strike="noStrike" kern="0" cap="none" dirty="0">
                    <a:solidFill>
                      <a:schemeClr val="dk1"/>
                    </a:solidFill>
                    <a:effectLst/>
                    <a:highlight>
                      <a:srgbClr val="00FFFF"/>
                    </a:highlight>
                    <a:latin typeface="Calibri" panose="020F0502020204030204" pitchFamily="34" charset="0"/>
                    <a:ea typeface="Calibri" panose="020F0502020204030204" pitchFamily="34" charset="0"/>
                    <a:cs typeface="Calibri" panose="020F0502020204030204" pitchFamily="34" charset="0"/>
                    <a:sym typeface="Calibri"/>
                  </a:rPr>
                  <a:t>are</a:t>
                </a:r>
                <a:r>
                  <a:rPr lang="en-US" sz="1200" b="0" i="0" u="none" strike="noStrike" kern="0" cap="none" baseline="0" dirty="0">
                    <a:solidFill>
                      <a:schemeClr val="dk1"/>
                    </a:solidFill>
                    <a:effectLst/>
                    <a:highlight>
                      <a:srgbClr val="00FFFF"/>
                    </a:highlight>
                    <a:latin typeface="Calibri" panose="020F0502020204030204" pitchFamily="34" charset="0"/>
                    <a:ea typeface="Calibri" panose="020F0502020204030204" pitchFamily="34" charset="0"/>
                    <a:cs typeface="Calibri" panose="020F0502020204030204" pitchFamily="34" charset="0"/>
                    <a:sym typeface="Calibri"/>
                  </a:rPr>
                  <a:t> called decimal fractions, </a:t>
                </a:r>
                <a:r>
                  <a:rPr lang="en-US" sz="1200" b="0" i="0" u="none" strike="noStrike" cap="none" dirty="0">
                    <a:solidFill>
                      <a:schemeClr val="dk1"/>
                    </a:solidFill>
                    <a:effectLst/>
                    <a:highlight>
                      <a:srgbClr val="00FFFF"/>
                    </a:highlight>
                    <a:latin typeface="Calibri"/>
                    <a:ea typeface="Calibri"/>
                    <a:cs typeface="Calibri"/>
                    <a:sym typeface="Calibri"/>
                  </a:rPr>
                  <a:t>for each can be written as a fraction in which the denominator is a power of 10.</a:t>
                </a:r>
              </a:p>
              <a:p>
                <a:pPr marL="514350" marR="0">
                  <a:lnSpc>
                    <a:spcPct val="107000"/>
                  </a:lnSpc>
                  <a:spcBef>
                    <a:spcPts val="0"/>
                  </a:spcBef>
                  <a:spcAft>
                    <a:spcPts val="800"/>
                  </a:spcAft>
                </a:pPr>
                <a:endParaRPr lang="en-US" sz="1200" dirty="0">
                  <a:effectLst/>
                  <a:highlight>
                    <a:srgbClr val="00FFFF"/>
                  </a:highlight>
                  <a:latin typeface="Calibri" panose="020F0502020204030204" pitchFamily="34" charset="0"/>
                  <a:ea typeface="Calibri" panose="020F0502020204030204" pitchFamily="34" charset="0"/>
                  <a:cs typeface="Calibri" panose="020F050202020403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highlight>
                      <a:srgbClr val="00FF00"/>
                    </a:highlight>
                    <a:latin typeface="Calibri" panose="020F0502020204030204" pitchFamily="34" charset="0"/>
                    <a:ea typeface="Calibri" panose="020F0502020204030204" pitchFamily="34" charset="0"/>
                  </a:rPr>
                  <a:t>For the teacher: </a:t>
                </a:r>
              </a:p>
              <a:p>
                <a:pPr marL="514350" marR="0">
                  <a:lnSpc>
                    <a:spcPct val="107000"/>
                  </a:lnSpc>
                  <a:spcBef>
                    <a:spcPts val="0"/>
                  </a:spcBef>
                  <a:spcAft>
                    <a:spcPts val="800"/>
                  </a:spcAft>
                </a:pPr>
                <a:r>
                  <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Start by reminding students of how to simplify fractions (dividing the numerator and the denominator by the same number)</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r>
                  <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Remembering divisibility rules and finding common divisors and GCD can help students to simplify</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Comic Sans MS" panose="030F0702030302020204" pitchFamily="66"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9</a:t>
            </a:fld>
            <a:endParaRPr lang="en-US" dirty="0">
              <a:latin typeface="Comic Sans MS" panose="030F0702030302020204" pitchFamily="66" charset="0"/>
            </a:endParaRPr>
          </a:p>
        </p:txBody>
      </p:sp>
    </p:spTree>
    <p:extLst>
      <p:ext uri="{BB962C8B-B14F-4D97-AF65-F5344CB8AC3E}">
        <p14:creationId xmlns:p14="http://schemas.microsoft.com/office/powerpoint/2010/main" val="139389706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7"/>
        <p:cNvGrpSpPr/>
        <p:nvPr/>
      </p:nvGrpSpPr>
      <p:grpSpPr>
        <a:xfrm>
          <a:off x="0" y="0"/>
          <a:ext cx="0" cy="0"/>
          <a:chOff x="0" y="0"/>
          <a:chExt cx="0" cy="0"/>
        </a:xfrm>
      </p:grpSpPr>
      <p:sp>
        <p:nvSpPr>
          <p:cNvPr id="18" name="Google Shape;18;p78"/>
          <p:cNvSpPr txBox="1">
            <a:spLocks noGrp="1"/>
          </p:cNvSpPr>
          <p:nvPr>
            <p:ph type="ctrTitle"/>
          </p:nvPr>
        </p:nvSpPr>
        <p:spPr>
          <a:xfrm>
            <a:off x="457200" y="4960137"/>
            <a:ext cx="7772400" cy="1463040"/>
          </a:xfrm>
          <a:prstGeom prst="rect">
            <a:avLst/>
          </a:prstGeom>
          <a:noFill/>
          <a:ln>
            <a:noFill/>
          </a:ln>
        </p:spPr>
        <p:txBody>
          <a:bodyPr spcFirstLastPara="1" wrap="square" lIns="91425" tIns="45700" rIns="91425" bIns="45700" anchor="ctr" anchorCtr="0">
            <a:normAutofit/>
          </a:bodyPr>
          <a:lstStyle>
            <a:lvl1pPr lvl="0" algn="r">
              <a:lnSpc>
                <a:spcPct val="80000"/>
              </a:lnSpc>
              <a:spcBef>
                <a:spcPts val="0"/>
              </a:spcBef>
              <a:spcAft>
                <a:spcPts val="0"/>
              </a:spcAft>
              <a:buClr>
                <a:srgbClr val="253356"/>
              </a:buClr>
              <a:buSzPts val="4400"/>
              <a:buFont typeface="Calibri"/>
              <a:buNone/>
              <a:defRPr sz="44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78"/>
          <p:cNvSpPr txBox="1">
            <a:spLocks noGrp="1"/>
          </p:cNvSpPr>
          <p:nvPr>
            <p:ph type="subTitle" idx="1"/>
          </p:nvPr>
        </p:nvSpPr>
        <p:spPr>
          <a:xfrm>
            <a:off x="8610600" y="4960137"/>
            <a:ext cx="3200400" cy="146304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600"/>
              <a:buNone/>
              <a:defRPr sz="1600">
                <a:solidFill>
                  <a:srgbClr val="224F76"/>
                </a:solidFill>
                <a:latin typeface="Comic Sans MS" panose="030F0702030302020204" pitchFamily="66" charset="0"/>
              </a:defRPr>
            </a:lvl1pPr>
            <a:lvl2pPr lvl="1" algn="ctr">
              <a:lnSpc>
                <a:spcPct val="90000"/>
              </a:lnSpc>
              <a:spcBef>
                <a:spcPts val="200"/>
              </a:spcBef>
              <a:spcAft>
                <a:spcPts val="0"/>
              </a:spcAft>
              <a:buSzPts val="1600"/>
              <a:buNone/>
              <a:defRPr sz="1600"/>
            </a:lvl2pPr>
            <a:lvl3pPr lvl="2" algn="ctr">
              <a:lnSpc>
                <a:spcPct val="90000"/>
              </a:lnSpc>
              <a:spcBef>
                <a:spcPts val="400"/>
              </a:spcBef>
              <a:spcAft>
                <a:spcPts val="0"/>
              </a:spcAft>
              <a:buSzPts val="1600"/>
              <a:buNone/>
              <a:defRPr sz="1600"/>
            </a:lvl3pPr>
            <a:lvl4pPr lvl="3" algn="ctr">
              <a:lnSpc>
                <a:spcPct val="90000"/>
              </a:lnSpc>
              <a:spcBef>
                <a:spcPts val="400"/>
              </a:spcBef>
              <a:spcAft>
                <a:spcPts val="0"/>
              </a:spcAft>
              <a:buSzPts val="1600"/>
              <a:buNone/>
              <a:defRPr sz="1600"/>
            </a:lvl4pPr>
            <a:lvl5pPr lvl="4" algn="ctr">
              <a:lnSpc>
                <a:spcPct val="90000"/>
              </a:lnSpc>
              <a:spcBef>
                <a:spcPts val="400"/>
              </a:spcBef>
              <a:spcAft>
                <a:spcPts val="0"/>
              </a:spcAft>
              <a:buSzPts val="1600"/>
              <a:buNone/>
              <a:defRPr sz="1600"/>
            </a:lvl5pPr>
            <a:lvl6pPr lvl="5" algn="ctr">
              <a:lnSpc>
                <a:spcPct val="90000"/>
              </a:lnSpc>
              <a:spcBef>
                <a:spcPts val="400"/>
              </a:spcBef>
              <a:spcAft>
                <a:spcPts val="0"/>
              </a:spcAft>
              <a:buSzPts val="1600"/>
              <a:buNone/>
              <a:defRPr sz="1600"/>
            </a:lvl6pPr>
            <a:lvl7pPr lvl="6" algn="ctr">
              <a:lnSpc>
                <a:spcPct val="90000"/>
              </a:lnSpc>
              <a:spcBef>
                <a:spcPts val="400"/>
              </a:spcBef>
              <a:spcAft>
                <a:spcPts val="0"/>
              </a:spcAft>
              <a:buSzPts val="1600"/>
              <a:buNone/>
              <a:defRPr sz="1600"/>
            </a:lvl7pPr>
            <a:lvl8pPr lvl="7" algn="ctr">
              <a:lnSpc>
                <a:spcPct val="90000"/>
              </a:lnSpc>
              <a:spcBef>
                <a:spcPts val="400"/>
              </a:spcBef>
              <a:spcAft>
                <a:spcPts val="0"/>
              </a:spcAft>
              <a:buSzPts val="1600"/>
              <a:buNone/>
              <a:defRPr sz="1600"/>
            </a:lvl8pPr>
            <a:lvl9pPr lvl="8" algn="ctr">
              <a:lnSpc>
                <a:spcPct val="90000"/>
              </a:lnSpc>
              <a:spcBef>
                <a:spcPts val="400"/>
              </a:spcBef>
              <a:spcAft>
                <a:spcPts val="400"/>
              </a:spcAft>
              <a:buSzPts val="1600"/>
              <a:buNone/>
              <a:defRPr sz="1600"/>
            </a:lvl9pPr>
          </a:lstStyle>
          <a:p>
            <a:endParaRPr/>
          </a:p>
        </p:txBody>
      </p:sp>
      <p:sp>
        <p:nvSpPr>
          <p:cNvPr id="20" name="Google Shape;20;p78"/>
          <p:cNvSpPr txBox="1">
            <a:spLocks noGrp="1"/>
          </p:cNvSpPr>
          <p:nvPr>
            <p:ph type="dt" idx="10"/>
          </p:nvPr>
        </p:nvSpPr>
        <p:spPr>
          <a:xfrm>
            <a:off x="1024130" y="6470704"/>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rgbClr val="3B465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21" name="Google Shape;21;p78"/>
          <p:cNvSpPr txBox="1">
            <a:spLocks noGrp="1"/>
          </p:cNvSpPr>
          <p:nvPr>
            <p:ph type="ftr" idx="11"/>
          </p:nvPr>
        </p:nvSpPr>
        <p:spPr>
          <a:xfrm>
            <a:off x="4842933" y="647070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solidFill>
                  <a:srgbClr val="3B465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22" name="Google Shape;22;p78"/>
          <p:cNvSpPr txBox="1">
            <a:spLocks noGrp="1"/>
          </p:cNvSpPr>
          <p:nvPr>
            <p:ph type="sldNum" idx="12"/>
          </p:nvPr>
        </p:nvSpPr>
        <p:spPr>
          <a:xfrm>
            <a:off x="10837333" y="6470704"/>
            <a:ext cx="973667" cy="274320"/>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9pPr>
          </a:lstStyle>
          <a:p>
            <a:fld id="{00000000-1234-1234-1234-123412341234}" type="slidenum">
              <a:rPr lang="fr-FR" smtClean="0"/>
              <a:pPr/>
              <a:t>‹#›</a:t>
            </a:fld>
            <a:endParaRPr lang="fr-FR" dirty="0"/>
          </a:p>
        </p:txBody>
      </p:sp>
      <p:cxnSp>
        <p:nvCxnSpPr>
          <p:cNvPr id="23" name="Google Shape;23;p78"/>
          <p:cNvCxnSpPr/>
          <p:nvPr/>
        </p:nvCxnSpPr>
        <p:spPr>
          <a:xfrm rot="10800000">
            <a:off x="8386843" y="5264106"/>
            <a:ext cx="0" cy="914400"/>
          </a:xfrm>
          <a:prstGeom prst="straightConnector1">
            <a:avLst/>
          </a:prstGeom>
          <a:noFill/>
          <a:ln w="19050" cap="flat" cmpd="sng">
            <a:solidFill>
              <a:srgbClr val="374C81"/>
            </a:solidFill>
            <a:prstDash val="solid"/>
            <a:round/>
            <a:headEnd type="none" w="sm" len="sm"/>
            <a:tailEnd type="none" w="sm" len="sm"/>
          </a:ln>
        </p:spPr>
      </p:cxnSp>
      <p:pic>
        <p:nvPicPr>
          <p:cNvPr id="24" name="Google Shape;24;p78"/>
          <p:cNvPicPr preferRelativeResize="0"/>
          <p:nvPr/>
        </p:nvPicPr>
        <p:blipFill rotWithShape="1">
          <a:blip r:embed="rId3">
            <a:alphaModFix/>
          </a:blip>
          <a:srcRect/>
          <a:stretch/>
        </p:blipFill>
        <p:spPr>
          <a:xfrm>
            <a:off x="3113412" y="-9184"/>
            <a:ext cx="5971525" cy="4921794"/>
          </a:xfrm>
          <a:prstGeom prst="rect">
            <a:avLst/>
          </a:prstGeom>
          <a:noFill/>
          <a:ln>
            <a:noFill/>
          </a:ln>
        </p:spPr>
      </p:pic>
      <p:pic>
        <p:nvPicPr>
          <p:cNvPr id="9" name="Picture 8">
            <a:extLst>
              <a:ext uri="{FF2B5EF4-FFF2-40B4-BE49-F238E27FC236}">
                <a16:creationId xmlns:a16="http://schemas.microsoft.com/office/drawing/2014/main" id="{0E6AB4AA-0162-4CD9-9344-14364959834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custDataLst>
      <p:tags r:id="rId1"/>
    </p:custData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BD2C4D15-71B1-4028-B46F-4EE71232F863}" type="datetimeFigureOut">
              <a:rPr lang="en-US" smtClean="0"/>
              <a:t>21-Oct-23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15501032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1193074"/>
            <a:ext cx="10515600" cy="497614"/>
          </a:xfrm>
        </p:spPr>
        <p:txBody>
          <a:bodyPr/>
          <a:lstStyle/>
          <a:p>
            <a:r>
              <a:rPr lang="en-US"/>
              <a:t>Click to edit Master title style</a:t>
            </a:r>
          </a:p>
        </p:txBody>
      </p:sp>
      <p:sp>
        <p:nvSpPr>
          <p:cNvPr id="3" name="Content Placeholder 2"/>
          <p:cNvSpPr>
            <a:spLocks noGrp="1"/>
          </p:cNvSpPr>
          <p:nvPr>
            <p:ph idx="1"/>
          </p:nvPr>
        </p:nvSpPr>
        <p:spPr>
          <a:xfrm>
            <a:off x="838200" y="1825625"/>
            <a:ext cx="10515600" cy="394815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339403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D2C4D15-71B1-4028-B46F-4EE71232F863}" type="datetimeFigureOut">
              <a:rPr lang="en-US" smtClean="0"/>
              <a:t>21-Oct-23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39521856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D2C4D15-71B1-4028-B46F-4EE71232F863}" type="datetimeFigureOut">
              <a:rPr lang="en-US" smtClean="0"/>
              <a:t>21-Oct-23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35811716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D2C4D15-71B1-4028-B46F-4EE71232F863}" type="datetimeFigureOut">
              <a:rPr lang="en-US" smtClean="0"/>
              <a:t>21-Oct-23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20892900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D2C4D15-71B1-4028-B46F-4EE71232F863}" type="datetimeFigureOut">
              <a:rPr lang="en-US" smtClean="0"/>
              <a:t>21-Oct-23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9108339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2C4D15-71B1-4028-B46F-4EE71232F863}" type="datetimeFigureOut">
              <a:rPr lang="en-US" smtClean="0"/>
              <a:t>21-Oct-23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1699289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D2C4D15-71B1-4028-B46F-4EE71232F863}" type="datetimeFigureOut">
              <a:rPr lang="en-US" smtClean="0"/>
              <a:t>21-Oct-23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11955938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D2C4D15-71B1-4028-B46F-4EE71232F863}" type="datetimeFigureOut">
              <a:rPr lang="en-US" smtClean="0"/>
              <a:t>21-Oct-23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42134385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D2C4D15-71B1-4028-B46F-4EE71232F863}" type="datetimeFigureOut">
              <a:rPr lang="en-US" smtClean="0"/>
              <a:t>21-Oct-23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4832933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userDrawn="1">
  <p:cSld name="Title and Content">
    <p:spTree>
      <p:nvGrpSpPr>
        <p:cNvPr id="1" name="Shape 25"/>
        <p:cNvGrpSpPr/>
        <p:nvPr/>
      </p:nvGrpSpPr>
      <p:grpSpPr>
        <a:xfrm>
          <a:off x="0" y="0"/>
          <a:ext cx="0" cy="0"/>
          <a:chOff x="0" y="0"/>
          <a:chExt cx="0" cy="0"/>
        </a:xfrm>
      </p:grpSpPr>
      <p:pic>
        <p:nvPicPr>
          <p:cNvPr id="5" name="Picture 4">
            <a:extLst>
              <a:ext uri="{FF2B5EF4-FFF2-40B4-BE49-F238E27FC236}">
                <a16:creationId xmlns:a16="http://schemas.microsoft.com/office/drawing/2014/main" id="{224D0976-5416-4F7C-8A38-BA93034402F5}"/>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86274" t="84401" r="2211" b="3525"/>
          <a:stretch/>
        </p:blipFill>
        <p:spPr>
          <a:xfrm rot="10800000">
            <a:off x="0" y="62147"/>
            <a:ext cx="784932" cy="463359"/>
          </a:xfrm>
          <a:prstGeom prst="rect">
            <a:avLst/>
          </a:prstGeom>
        </p:spPr>
      </p:pic>
    </p:spTree>
    <p:custDataLst>
      <p:tags r:id="rId1"/>
    </p:custData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D2C4D15-71B1-4028-B46F-4EE71232F863}" type="datetimeFigureOut">
              <a:rPr lang="en-US" smtClean="0"/>
              <a:t>21-Oct-23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5812414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34"/>
        <p:cNvGrpSpPr/>
        <p:nvPr/>
      </p:nvGrpSpPr>
      <p:grpSpPr>
        <a:xfrm>
          <a:off x="0" y="0"/>
          <a:ext cx="0" cy="0"/>
          <a:chOff x="0" y="0"/>
          <a:chExt cx="0" cy="0"/>
        </a:xfrm>
      </p:grpSpPr>
      <p:pic>
        <p:nvPicPr>
          <p:cNvPr id="35" name="Google Shape;35;p81"/>
          <p:cNvPicPr preferRelativeResize="0"/>
          <p:nvPr/>
        </p:nvPicPr>
        <p:blipFill rotWithShape="1">
          <a:blip r:embed="rId3">
            <a:alphaModFix/>
          </a:blip>
          <a:srcRect/>
          <a:stretch/>
        </p:blipFill>
        <p:spPr>
          <a:xfrm>
            <a:off x="0" y="8737"/>
            <a:ext cx="12192000" cy="6840526"/>
          </a:xfrm>
          <a:prstGeom prst="rect">
            <a:avLst/>
          </a:prstGeom>
          <a:noFill/>
          <a:ln>
            <a:noFill/>
          </a:ln>
        </p:spPr>
      </p:pic>
    </p:spTree>
    <p:custDataLst>
      <p:tags r:id="rId1"/>
    </p:custData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36"/>
        <p:cNvGrpSpPr/>
        <p:nvPr/>
      </p:nvGrpSpPr>
      <p:grpSpPr>
        <a:xfrm>
          <a:off x="0" y="0"/>
          <a:ext cx="0" cy="0"/>
          <a:chOff x="0" y="0"/>
          <a:chExt cx="0" cy="0"/>
        </a:xfrm>
      </p:grpSpPr>
      <p:sp>
        <p:nvSpPr>
          <p:cNvPr id="37" name="Google Shape;37;p82"/>
          <p:cNvSpPr txBox="1">
            <a:spLocks noGrp="1"/>
          </p:cNvSpPr>
          <p:nvPr>
            <p:ph type="body" idx="1"/>
          </p:nvPr>
        </p:nvSpPr>
        <p:spPr>
          <a:xfrm>
            <a:off x="1024128" y="2286001"/>
            <a:ext cx="4754880"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8" name="Google Shape;38;p82"/>
          <p:cNvSpPr txBox="1">
            <a:spLocks noGrp="1"/>
          </p:cNvSpPr>
          <p:nvPr>
            <p:ph type="body" idx="2"/>
          </p:nvPr>
        </p:nvSpPr>
        <p:spPr>
          <a:xfrm>
            <a:off x="6412285" y="2286001"/>
            <a:ext cx="4754880"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9" name="Google Shape;39;p82"/>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82"/>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41" name="Google Shape;41;p82"/>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42" name="Google Shape;42;p82"/>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43"/>
        <p:cNvGrpSpPr/>
        <p:nvPr/>
      </p:nvGrpSpPr>
      <p:grpSpPr>
        <a:xfrm>
          <a:off x="0" y="0"/>
          <a:ext cx="0" cy="0"/>
          <a:chOff x="0" y="0"/>
          <a:chExt cx="0" cy="0"/>
        </a:xfrm>
      </p:grpSpPr>
      <p:sp>
        <p:nvSpPr>
          <p:cNvPr id="44" name="Google Shape;44;p83"/>
          <p:cNvSpPr txBox="1">
            <a:spLocks noGrp="1"/>
          </p:cNvSpPr>
          <p:nvPr>
            <p:ph type="body" idx="1"/>
          </p:nvPr>
        </p:nvSpPr>
        <p:spPr>
          <a:xfrm>
            <a:off x="1024128" y="2179636"/>
            <a:ext cx="4754880" cy="822960"/>
          </a:xfrm>
          <a:prstGeom prst="rect">
            <a:avLst/>
          </a:prstGeom>
          <a:noFill/>
          <a:ln>
            <a:noFill/>
          </a:ln>
        </p:spPr>
        <p:txBody>
          <a:bodyPr spcFirstLastPara="1" wrap="square" lIns="137150" tIns="45700" rIns="137150" bIns="45700" anchor="ctr" anchorCtr="0">
            <a:normAutofit/>
          </a:bodyPr>
          <a:lstStyle>
            <a:lvl1pPr marL="457200" lvl="0" indent="-228600" algn="l">
              <a:lnSpc>
                <a:spcPct val="90000"/>
              </a:lnSpc>
              <a:spcBef>
                <a:spcPts val="0"/>
              </a:spcBef>
              <a:spcAft>
                <a:spcPts val="0"/>
              </a:spcAft>
              <a:buSzPts val="2200"/>
              <a:buNone/>
              <a:defRPr sz="2200" b="0" cap="none">
                <a:solidFill>
                  <a:schemeClr val="accent1"/>
                </a:solidFill>
                <a:latin typeface="Comic Sans MS" panose="030F0702030302020204" pitchFamily="66" charset="0"/>
                <a:ea typeface="Comic Sans MS" panose="030F0702030302020204" pitchFamily="66" charset="0"/>
                <a:cs typeface="Calibri"/>
                <a:sym typeface="Calibri"/>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a:p>
        </p:txBody>
      </p:sp>
      <p:sp>
        <p:nvSpPr>
          <p:cNvPr id="45" name="Google Shape;45;p83"/>
          <p:cNvSpPr txBox="1">
            <a:spLocks noGrp="1"/>
          </p:cNvSpPr>
          <p:nvPr>
            <p:ph type="body" idx="2"/>
          </p:nvPr>
        </p:nvSpPr>
        <p:spPr>
          <a:xfrm>
            <a:off x="6412285" y="2199168"/>
            <a:ext cx="4754880" cy="822960"/>
          </a:xfrm>
          <a:prstGeom prst="rect">
            <a:avLst/>
          </a:prstGeom>
          <a:noFill/>
          <a:ln>
            <a:noFill/>
          </a:ln>
        </p:spPr>
        <p:txBody>
          <a:bodyPr spcFirstLastPara="1" wrap="square" lIns="137150" tIns="45700" rIns="137150" bIns="45700" anchor="ctr" anchorCtr="0">
            <a:normAutofit/>
          </a:bodyPr>
          <a:lstStyle>
            <a:lvl1pPr marL="457200" lvl="0" indent="-228600" algn="l">
              <a:lnSpc>
                <a:spcPct val="90000"/>
              </a:lnSpc>
              <a:spcBef>
                <a:spcPts val="0"/>
              </a:spcBef>
              <a:spcAft>
                <a:spcPts val="0"/>
              </a:spcAft>
              <a:buSzPts val="2200"/>
              <a:buNone/>
              <a:defRPr sz="2200" b="0" cap="none">
                <a:solidFill>
                  <a:schemeClr val="accent1"/>
                </a:solidFill>
                <a:latin typeface="Comic Sans MS" panose="030F0702030302020204" pitchFamily="66" charset="0"/>
                <a:ea typeface="Comic Sans MS" panose="030F0702030302020204" pitchFamily="66" charset="0"/>
                <a:cs typeface="Calibri"/>
                <a:sym typeface="Calibri"/>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a:p>
        </p:txBody>
      </p:sp>
      <p:sp>
        <p:nvSpPr>
          <p:cNvPr id="46" name="Google Shape;46;p83"/>
          <p:cNvSpPr txBox="1"/>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p>
            <a:pPr marL="0" marR="0" lvl="0" indent="0" algn="l" rtl="0">
              <a:lnSpc>
                <a:spcPct val="80000"/>
              </a:lnSpc>
              <a:spcBef>
                <a:spcPts val="0"/>
              </a:spcBef>
              <a:spcAft>
                <a:spcPts val="0"/>
              </a:spcAft>
              <a:buClr>
                <a:srgbClr val="253356"/>
              </a:buClr>
              <a:buSzPts val="4000"/>
              <a:buFont typeface="Calibri"/>
              <a:buNone/>
            </a:pPr>
            <a:r>
              <a:rPr lang="fr-FR" sz="4000" b="0" i="0" u="none" strike="noStrike" cap="none" dirty="0">
                <a:solidFill>
                  <a:srgbClr val="253356"/>
                </a:solidFill>
                <a:latin typeface="Comic Sans MS" panose="030F0702030302020204" pitchFamily="66" charset="0"/>
                <a:ea typeface="Calibri"/>
                <a:cs typeface="Calibri"/>
                <a:sym typeface="Calibri"/>
              </a:rPr>
              <a:t>CLICK TO EDIT MASTER TITLE STYLE</a:t>
            </a:r>
            <a:endParaRPr sz="1400" b="0" i="0" u="none" strike="noStrike" cap="none" dirty="0">
              <a:solidFill>
                <a:srgbClr val="000000"/>
              </a:solidFill>
              <a:latin typeface="Comic Sans MS" panose="030F0702030302020204" pitchFamily="66" charset="0"/>
              <a:ea typeface="Arial"/>
              <a:cs typeface="Arial"/>
              <a:sym typeface="Arial"/>
            </a:endParaRPr>
          </a:p>
        </p:txBody>
      </p:sp>
      <p:sp>
        <p:nvSpPr>
          <p:cNvPr id="47" name="Google Shape;47;p83"/>
          <p:cNvSpPr txBox="1">
            <a:spLocks noGrp="1"/>
          </p:cNvSpPr>
          <p:nvPr>
            <p:ph type="body" idx="3"/>
          </p:nvPr>
        </p:nvSpPr>
        <p:spPr>
          <a:xfrm>
            <a:off x="1024128" y="3163941"/>
            <a:ext cx="4754880" cy="273327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8" name="Google Shape;48;p83"/>
          <p:cNvSpPr txBox="1">
            <a:spLocks noGrp="1"/>
          </p:cNvSpPr>
          <p:nvPr>
            <p:ph type="body" idx="4"/>
          </p:nvPr>
        </p:nvSpPr>
        <p:spPr>
          <a:xfrm>
            <a:off x="6412285" y="3163941"/>
            <a:ext cx="4754880" cy="273327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9" name="Google Shape;49;p83"/>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50" name="Google Shape;50;p83"/>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51" name="Google Shape;51;p83"/>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ntent with Caption">
  <p:cSld name="Content with Caption">
    <p:spTree>
      <p:nvGrpSpPr>
        <p:cNvPr id="1" name="Shape 52"/>
        <p:cNvGrpSpPr/>
        <p:nvPr/>
      </p:nvGrpSpPr>
      <p:grpSpPr>
        <a:xfrm>
          <a:off x="0" y="0"/>
          <a:ext cx="0" cy="0"/>
          <a:chOff x="0" y="0"/>
          <a:chExt cx="0" cy="0"/>
        </a:xfrm>
      </p:grpSpPr>
      <p:sp>
        <p:nvSpPr>
          <p:cNvPr id="53" name="Google Shape;53;p84"/>
          <p:cNvSpPr txBox="1">
            <a:spLocks noGrp="1"/>
          </p:cNvSpPr>
          <p:nvPr>
            <p:ph type="title"/>
          </p:nvPr>
        </p:nvSpPr>
        <p:spPr>
          <a:xfrm>
            <a:off x="1024128" y="1139688"/>
            <a:ext cx="4389120" cy="1069181"/>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0C0C0C"/>
              </a:buClr>
              <a:buSzPts val="2800"/>
              <a:buFont typeface="Calibri"/>
              <a:buNone/>
              <a:defRPr sz="2800">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84"/>
          <p:cNvSpPr txBox="1">
            <a:spLocks noGrp="1"/>
          </p:cNvSpPr>
          <p:nvPr>
            <p:ph type="body" idx="1"/>
          </p:nvPr>
        </p:nvSpPr>
        <p:spPr>
          <a:xfrm>
            <a:off x="5715000" y="1139687"/>
            <a:ext cx="5469835" cy="4867921"/>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5" name="Google Shape;55;p84"/>
          <p:cNvSpPr txBox="1">
            <a:spLocks noGrp="1"/>
          </p:cNvSpPr>
          <p:nvPr>
            <p:ph type="body" idx="2"/>
          </p:nvPr>
        </p:nvSpPr>
        <p:spPr>
          <a:xfrm>
            <a:off x="1024467" y="2505076"/>
            <a:ext cx="4387851" cy="3502025"/>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374C81"/>
                </a:solidFill>
                <a:latin typeface="Comic Sans MS" panose="030F0702030302020204" pitchFamily="66" charset="0"/>
              </a:defRPr>
            </a:lvl1pPr>
            <a:lvl2pPr marL="914400" lvl="1" indent="-228600" algn="l">
              <a:lnSpc>
                <a:spcPct val="90000"/>
              </a:lnSpc>
              <a:spcBef>
                <a:spcPts val="200"/>
              </a:spcBef>
              <a:spcAft>
                <a:spcPts val="0"/>
              </a:spcAft>
              <a:buSzPts val="1600"/>
              <a:buNone/>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6" name="Google Shape;56;p84"/>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57" name="Google Shape;57;p84"/>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58" name="Google Shape;58;p84"/>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59"/>
        <p:cNvGrpSpPr/>
        <p:nvPr/>
      </p:nvGrpSpPr>
      <p:grpSpPr>
        <a:xfrm>
          <a:off x="0" y="0"/>
          <a:ext cx="0" cy="0"/>
          <a:chOff x="0" y="0"/>
          <a:chExt cx="0" cy="0"/>
        </a:xfrm>
      </p:grpSpPr>
      <p:sp>
        <p:nvSpPr>
          <p:cNvPr id="60" name="Google Shape;60;p85"/>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85"/>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62" name="Google Shape;62;p85"/>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63" name="Google Shape;63;p85"/>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
        <p:nvSpPr>
          <p:cNvPr id="64" name="Google Shape;64;p85"/>
          <p:cNvSpPr>
            <a:spLocks noGrp="1"/>
          </p:cNvSpPr>
          <p:nvPr>
            <p:ph type="pic" idx="2"/>
          </p:nvPr>
        </p:nvSpPr>
        <p:spPr>
          <a:xfrm>
            <a:off x="7315200" y="2239964"/>
            <a:ext cx="3852333" cy="3736975"/>
          </a:xfrm>
          <a:prstGeom prst="rect">
            <a:avLst/>
          </a:prstGeom>
          <a:noFill/>
          <a:ln>
            <a:noFill/>
          </a:ln>
        </p:spPr>
        <p:txBody>
          <a:bodyPr spcFirstLastPara="1" wrap="square" lIns="45700" tIns="45700" rIns="45700" bIns="45700" anchor="t" anchorCtr="0">
            <a:normAutofit/>
          </a:bodyPr>
          <a:lstStyle>
            <a:lvl1pPr marR="0" lvl="0" algn="l" rtl="0">
              <a:lnSpc>
                <a:spcPct val="90000"/>
              </a:lnSpc>
              <a:spcBef>
                <a:spcPts val="1200"/>
              </a:spcBef>
              <a:spcAft>
                <a:spcPts val="0"/>
              </a:spcAft>
              <a:buClr>
                <a:schemeClr val="accent1"/>
              </a:buClr>
              <a:buSzPts val="2000"/>
              <a:buFont typeface="Twentieth Century"/>
              <a:buChar char=" "/>
              <a:defRPr sz="20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90000"/>
              </a:lnSpc>
              <a:spcBef>
                <a:spcPts val="200"/>
              </a:spcBef>
              <a:spcAft>
                <a:spcPts val="0"/>
              </a:spcAft>
              <a:buClr>
                <a:schemeClr val="accent1"/>
              </a:buClr>
              <a:buSzPts val="1600"/>
              <a:buFont typeface="Noto Sans Symbols"/>
              <a:buChar char="🢝"/>
              <a:defRPr sz="1600" b="0" i="0" u="none" strike="noStrike" cap="none">
                <a:solidFill>
                  <a:schemeClr val="dk1"/>
                </a:solidFill>
                <a:latin typeface="Calibri"/>
                <a:ea typeface="Calibri"/>
                <a:cs typeface="Calibri"/>
                <a:sym typeface="Calibri"/>
              </a:defRPr>
            </a:lvl2pPr>
            <a:lvl3pPr marR="0" lvl="2"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3pPr>
            <a:lvl4pPr marR="0" lvl="3"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4pPr>
            <a:lvl5pPr marR="0" lvl="4"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5pPr>
            <a:lvl6pPr marR="0" lvl="5"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6pPr>
            <a:lvl7pPr marR="0" lvl="6"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7pPr>
            <a:lvl8pPr marR="0" lvl="7"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8pPr>
            <a:lvl9pPr marR="0" lvl="8" algn="l" rtl="0">
              <a:lnSpc>
                <a:spcPct val="90000"/>
              </a:lnSpc>
              <a:spcBef>
                <a:spcPts val="400"/>
              </a:spcBef>
              <a:spcAft>
                <a:spcPts val="40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9pPr>
          </a:lstStyle>
          <a:p>
            <a:endParaRPr dirty="0"/>
          </a:p>
        </p:txBody>
      </p:sp>
      <p:sp>
        <p:nvSpPr>
          <p:cNvPr id="65" name="Google Shape;65;p85"/>
          <p:cNvSpPr txBox="1">
            <a:spLocks noGrp="1"/>
          </p:cNvSpPr>
          <p:nvPr>
            <p:ph type="body" idx="1"/>
          </p:nvPr>
        </p:nvSpPr>
        <p:spPr>
          <a:xfrm>
            <a:off x="1024128" y="2239964"/>
            <a:ext cx="6043699" cy="3736975"/>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Tree>
    <p:custDataLst>
      <p:tags r:id="rId1"/>
    </p:custData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3_Title Slide">
  <p:cSld name="3_Title Slide">
    <p:spTree>
      <p:nvGrpSpPr>
        <p:cNvPr id="1" name="Shape 66"/>
        <p:cNvGrpSpPr/>
        <p:nvPr/>
      </p:nvGrpSpPr>
      <p:grpSpPr>
        <a:xfrm>
          <a:off x="0" y="0"/>
          <a:ext cx="0" cy="0"/>
          <a:chOff x="0" y="0"/>
          <a:chExt cx="0" cy="0"/>
        </a:xfrm>
      </p:grpSpPr>
      <p:sp>
        <p:nvSpPr>
          <p:cNvPr id="67" name="Google Shape;67;p86"/>
          <p:cNvSpPr txBox="1">
            <a:spLocks noGrp="1"/>
          </p:cNvSpPr>
          <p:nvPr>
            <p:ph type="subTitle" idx="1"/>
          </p:nvPr>
        </p:nvSpPr>
        <p:spPr>
          <a:xfrm>
            <a:off x="1024128" y="2240170"/>
            <a:ext cx="10143037" cy="411162"/>
          </a:xfrm>
          <a:prstGeom prst="rect">
            <a:avLst/>
          </a:prstGeom>
          <a:noFill/>
          <a:ln>
            <a:noFill/>
          </a:ln>
        </p:spPr>
        <p:txBody>
          <a:bodyPr spcFirstLastPara="1" wrap="square" lIns="45700" tIns="45700" rIns="45700" bIns="45700" anchor="t" anchorCtr="0">
            <a:normAutofit/>
          </a:bodyPr>
          <a:lstStyle>
            <a:lvl1pPr lvl="0" algn="ctr">
              <a:lnSpc>
                <a:spcPct val="90000"/>
              </a:lnSpc>
              <a:spcBef>
                <a:spcPts val="1200"/>
              </a:spcBef>
              <a:spcAft>
                <a:spcPts val="0"/>
              </a:spcAft>
              <a:buSzPts val="2000"/>
              <a:buNone/>
              <a:defRPr sz="2000">
                <a:solidFill>
                  <a:srgbClr val="18428F"/>
                </a:solidFill>
                <a:latin typeface="Comic Sans MS" panose="030F0702030302020204" pitchFamily="66" charset="0"/>
                <a:ea typeface="Open Sans"/>
                <a:cs typeface="Open Sans"/>
                <a:sym typeface="Open Sans"/>
              </a:defRPr>
            </a:lvl1pPr>
            <a:lvl2pPr lvl="1" algn="ctr">
              <a:lnSpc>
                <a:spcPct val="90000"/>
              </a:lnSpc>
              <a:spcBef>
                <a:spcPts val="200"/>
              </a:spcBef>
              <a:spcAft>
                <a:spcPts val="0"/>
              </a:spcAft>
              <a:buSzPts val="2000"/>
              <a:buNone/>
              <a:defRPr sz="2000"/>
            </a:lvl2pPr>
            <a:lvl3pPr lvl="2" algn="ctr">
              <a:lnSpc>
                <a:spcPct val="90000"/>
              </a:lnSpc>
              <a:spcBef>
                <a:spcPts val="400"/>
              </a:spcBef>
              <a:spcAft>
                <a:spcPts val="0"/>
              </a:spcAft>
              <a:buSzPts val="1800"/>
              <a:buNone/>
              <a:defRPr sz="1800"/>
            </a:lvl3pPr>
            <a:lvl4pPr lvl="3" algn="ctr">
              <a:lnSpc>
                <a:spcPct val="90000"/>
              </a:lnSpc>
              <a:spcBef>
                <a:spcPts val="400"/>
              </a:spcBef>
              <a:spcAft>
                <a:spcPts val="0"/>
              </a:spcAft>
              <a:buSzPts val="1600"/>
              <a:buNone/>
              <a:defRPr sz="1600"/>
            </a:lvl4pPr>
            <a:lvl5pPr lvl="4" algn="ctr">
              <a:lnSpc>
                <a:spcPct val="90000"/>
              </a:lnSpc>
              <a:spcBef>
                <a:spcPts val="400"/>
              </a:spcBef>
              <a:spcAft>
                <a:spcPts val="0"/>
              </a:spcAft>
              <a:buSzPts val="1600"/>
              <a:buNone/>
              <a:defRPr sz="1600"/>
            </a:lvl5pPr>
            <a:lvl6pPr lvl="5" algn="ctr">
              <a:lnSpc>
                <a:spcPct val="90000"/>
              </a:lnSpc>
              <a:spcBef>
                <a:spcPts val="400"/>
              </a:spcBef>
              <a:spcAft>
                <a:spcPts val="0"/>
              </a:spcAft>
              <a:buSzPts val="1600"/>
              <a:buNone/>
              <a:defRPr sz="1600"/>
            </a:lvl6pPr>
            <a:lvl7pPr lvl="6" algn="ctr">
              <a:lnSpc>
                <a:spcPct val="90000"/>
              </a:lnSpc>
              <a:spcBef>
                <a:spcPts val="400"/>
              </a:spcBef>
              <a:spcAft>
                <a:spcPts val="0"/>
              </a:spcAft>
              <a:buSzPts val="1600"/>
              <a:buNone/>
              <a:defRPr sz="1600"/>
            </a:lvl7pPr>
            <a:lvl8pPr lvl="7" algn="ctr">
              <a:lnSpc>
                <a:spcPct val="90000"/>
              </a:lnSpc>
              <a:spcBef>
                <a:spcPts val="400"/>
              </a:spcBef>
              <a:spcAft>
                <a:spcPts val="0"/>
              </a:spcAft>
              <a:buSzPts val="1600"/>
              <a:buNone/>
              <a:defRPr sz="1600"/>
            </a:lvl8pPr>
            <a:lvl9pPr lvl="8" algn="ctr">
              <a:lnSpc>
                <a:spcPct val="90000"/>
              </a:lnSpc>
              <a:spcBef>
                <a:spcPts val="400"/>
              </a:spcBef>
              <a:spcAft>
                <a:spcPts val="400"/>
              </a:spcAft>
              <a:buSzPts val="1600"/>
              <a:buNone/>
              <a:defRPr sz="1600"/>
            </a:lvl9pPr>
          </a:lstStyle>
          <a:p>
            <a:endParaRPr/>
          </a:p>
        </p:txBody>
      </p:sp>
      <p:sp>
        <p:nvSpPr>
          <p:cNvPr id="68" name="Google Shape;68;p86"/>
          <p:cNvSpPr txBox="1">
            <a:spLocks noGrp="1"/>
          </p:cNvSpPr>
          <p:nvPr>
            <p:ph type="body" idx="2"/>
          </p:nvPr>
        </p:nvSpPr>
        <p:spPr>
          <a:xfrm>
            <a:off x="1024128" y="2806671"/>
            <a:ext cx="10143037" cy="3064042"/>
          </a:xfrm>
          <a:prstGeom prst="rect">
            <a:avLst/>
          </a:prstGeom>
          <a:noFill/>
          <a:ln>
            <a:noFill/>
          </a:ln>
        </p:spPr>
        <p:txBody>
          <a:bodyPr spcFirstLastPara="1" wrap="square" lIns="45700" tIns="45700" rIns="45700" bIns="45700" anchor="t" anchorCtr="0">
            <a:normAutofit/>
          </a:bodyPr>
          <a:lstStyle>
            <a:lvl1pPr marL="457200" lvl="0" indent="-228600" algn="l">
              <a:lnSpc>
                <a:spcPct val="90000"/>
              </a:lnSpc>
              <a:spcBef>
                <a:spcPts val="1200"/>
              </a:spcBef>
              <a:spcAft>
                <a:spcPts val="0"/>
              </a:spcAft>
              <a:buSzPts val="1600"/>
              <a:buNone/>
              <a:defRPr sz="1600">
                <a:solidFill>
                  <a:srgbClr val="303030"/>
                </a:solidFill>
                <a:latin typeface="Comic Sans MS" panose="030F0702030302020204" pitchFamily="66" charset="0"/>
                <a:ea typeface="Open Sans"/>
                <a:cs typeface="Open Sans"/>
                <a:sym typeface="Open Sans"/>
              </a:defRPr>
            </a:lvl1pPr>
            <a:lvl2pPr marL="914400" lvl="1" indent="-342900" algn="l">
              <a:lnSpc>
                <a:spcPct val="90000"/>
              </a:lnSpc>
              <a:spcBef>
                <a:spcPts val="200"/>
              </a:spcBef>
              <a:spcAft>
                <a:spcPts val="0"/>
              </a:spcAft>
              <a:buSzPts val="1800"/>
              <a:buChar char="?"/>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69" name="Google Shape;69;p86"/>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3600"/>
              <a:buFont typeface="Calibri"/>
              <a:buNone/>
              <a:defRPr sz="36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86"/>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71" name="Google Shape;71;p86"/>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72" name="Google Shape;72;p86"/>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73"/>
        <p:cNvGrpSpPr/>
        <p:nvPr/>
      </p:nvGrpSpPr>
      <p:grpSpPr>
        <a:xfrm>
          <a:off x="0" y="0"/>
          <a:ext cx="0" cy="0"/>
          <a:chOff x="0" y="0"/>
          <a:chExt cx="0" cy="0"/>
        </a:xfrm>
      </p:grpSpPr>
      <p:sp>
        <p:nvSpPr>
          <p:cNvPr id="74" name="Google Shape;74;p87"/>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ags" Target="../tags/tag2.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13" Type="http://schemas.openxmlformats.org/officeDocument/2006/relationships/image" Target="../media/image5.jpeg"/><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2" name="Google Shape;12;p77"/>
          <p:cNvSpPr txBox="1">
            <a:spLocks noGrp="1"/>
          </p:cNvSpPr>
          <p:nvPr>
            <p:ph type="dt" idx="10"/>
          </p:nvPr>
        </p:nvSpPr>
        <p:spPr>
          <a:xfrm>
            <a:off x="1024130" y="6470704"/>
            <a:ext cx="2154143" cy="27432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13" name="Google Shape;13;p77"/>
          <p:cNvSpPr txBox="1">
            <a:spLocks noGrp="1"/>
          </p:cNvSpPr>
          <p:nvPr>
            <p:ph type="ftr" idx="11"/>
          </p:nvPr>
        </p:nvSpPr>
        <p:spPr>
          <a:xfrm>
            <a:off x="4842933" y="6470704"/>
            <a:ext cx="5901459" cy="274320"/>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14" name="Google Shape;14;p77"/>
          <p:cNvSpPr txBox="1">
            <a:spLocks noGrp="1"/>
          </p:cNvSpPr>
          <p:nvPr>
            <p:ph type="sldNum" idx="12"/>
          </p:nvPr>
        </p:nvSpPr>
        <p:spPr>
          <a:xfrm>
            <a:off x="10837333" y="6470704"/>
            <a:ext cx="973667" cy="274320"/>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1"/>
    </p:custDataLst>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7" r:id="rId8"/>
    <p:sldLayoutId id="2147483658"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2C4D15-71B1-4028-B46F-4EE71232F863}" type="datetimeFigureOut">
              <a:rPr lang="en-US" smtClean="0"/>
              <a:t>21-Oct-23</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9E340D-D49F-4060-B830-48E207260F1E}" type="slidenum">
              <a:rPr lang="en-US" smtClean="0"/>
              <a:t>‹#›</a:t>
            </a:fld>
            <a:endParaRPr lang="en-US" dirty="0"/>
          </a:p>
        </p:txBody>
      </p:sp>
      <p:pic>
        <p:nvPicPr>
          <p:cNvPr id="7" name="Picture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2368" y="0"/>
            <a:ext cx="12187263" cy="6858000"/>
          </a:xfrm>
          <a:prstGeom prst="rect">
            <a:avLst/>
          </a:prstGeom>
        </p:spPr>
      </p:pic>
    </p:spTree>
    <p:extLst>
      <p:ext uri="{BB962C8B-B14F-4D97-AF65-F5344CB8AC3E}">
        <p14:creationId xmlns:p14="http://schemas.microsoft.com/office/powerpoint/2010/main" val="3992312732"/>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12.xml"/><Relationship Id="rId4" Type="http://schemas.openxmlformats.org/officeDocument/2006/relationships/image" Target="../media/image6.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7" Type="http://schemas.openxmlformats.org/officeDocument/2006/relationships/image" Target="../media/image37.png"/><Relationship Id="rId2" Type="http://schemas.openxmlformats.org/officeDocument/2006/relationships/slideLayout" Target="../slideLayouts/slideLayout2.xml"/><Relationship Id="rId1" Type="http://schemas.openxmlformats.org/officeDocument/2006/relationships/tags" Target="../tags/tag21.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22.xml"/><Relationship Id="rId4" Type="http://schemas.openxmlformats.org/officeDocument/2006/relationships/image" Target="../media/image19.emf"/></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23.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24.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25.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26.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27.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28.xml"/><Relationship Id="rId5" Type="http://schemas.openxmlformats.org/officeDocument/2006/relationships/image" Target="../media/image52.png"/><Relationship Id="rId4" Type="http://schemas.openxmlformats.org/officeDocument/2006/relationships/image" Target="../media/image51.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29.xml"/><Relationship Id="rId5" Type="http://schemas.openxmlformats.org/officeDocument/2006/relationships/image" Target="../media/image54.png"/><Relationship Id="rId4" Type="http://schemas.openxmlformats.org/officeDocument/2006/relationships/image" Target="../media/image53.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30.xml"/><Relationship Id="rId5" Type="http://schemas.openxmlformats.org/officeDocument/2006/relationships/image" Target="../media/image57.png"/><Relationship Id="rId4" Type="http://schemas.openxmlformats.org/officeDocument/2006/relationships/image" Target="../media/image56.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ags" Target="../tags/tag31.xml"/><Relationship Id="rId5" Type="http://schemas.openxmlformats.org/officeDocument/2006/relationships/image" Target="../media/image59.png"/><Relationship Id="rId4" Type="http://schemas.openxmlformats.org/officeDocument/2006/relationships/image" Target="../media/image58.png"/></Relationships>
</file>

<file path=ppt/slides/_rels/slide21.xml.rels><?xml version="1.0" encoding="UTF-8" standalone="yes"?>
<Relationships xmlns="http://schemas.openxmlformats.org/package/2006/relationships"><Relationship Id="rId8" Type="http://schemas.openxmlformats.org/officeDocument/2006/relationships/image" Target="../media/image64.png"/><Relationship Id="rId3" Type="http://schemas.openxmlformats.org/officeDocument/2006/relationships/notesSlide" Target="../notesSlides/notesSlide21.xml"/><Relationship Id="rId7" Type="http://schemas.openxmlformats.org/officeDocument/2006/relationships/image" Target="../media/image63.png"/><Relationship Id="rId2" Type="http://schemas.openxmlformats.org/officeDocument/2006/relationships/slideLayout" Target="../slideLayouts/slideLayout2.xml"/><Relationship Id="rId1" Type="http://schemas.openxmlformats.org/officeDocument/2006/relationships/tags" Target="../tags/tag32.xml"/><Relationship Id="rId6" Type="http://schemas.openxmlformats.org/officeDocument/2006/relationships/image" Target="../media/image62.png"/><Relationship Id="rId5" Type="http://schemas.openxmlformats.org/officeDocument/2006/relationships/image" Target="../media/image290.png"/><Relationship Id="rId4" Type="http://schemas.openxmlformats.org/officeDocument/2006/relationships/image" Target="../media/image60.png"/><Relationship Id="rId9" Type="http://schemas.openxmlformats.org/officeDocument/2006/relationships/image" Target="../media/image65.png"/></Relationships>
</file>

<file path=ppt/slides/_rels/slide22.xml.rels><?xml version="1.0" encoding="UTF-8" standalone="yes"?>
<Relationships xmlns="http://schemas.openxmlformats.org/package/2006/relationships"><Relationship Id="rId8" Type="http://schemas.openxmlformats.org/officeDocument/2006/relationships/image" Target="../media/image70.png"/><Relationship Id="rId3" Type="http://schemas.openxmlformats.org/officeDocument/2006/relationships/notesSlide" Target="../notesSlides/notesSlide22.xml"/><Relationship Id="rId7" Type="http://schemas.openxmlformats.org/officeDocument/2006/relationships/image" Target="../media/image69.png"/><Relationship Id="rId2" Type="http://schemas.openxmlformats.org/officeDocument/2006/relationships/slideLayout" Target="../slideLayouts/slideLayout2.xml"/><Relationship Id="rId1" Type="http://schemas.openxmlformats.org/officeDocument/2006/relationships/tags" Target="../tags/tag33.xml"/><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image" Target="../media/image66.png"/><Relationship Id="rId9" Type="http://schemas.openxmlformats.org/officeDocument/2006/relationships/image" Target="../media/image71.png"/></Relationships>
</file>

<file path=ppt/slides/_rels/slide23.xml.rels><?xml version="1.0" encoding="UTF-8" standalone="yes"?>
<Relationships xmlns="http://schemas.openxmlformats.org/package/2006/relationships"><Relationship Id="rId8" Type="http://schemas.openxmlformats.org/officeDocument/2006/relationships/image" Target="../media/image76.png"/><Relationship Id="rId3" Type="http://schemas.openxmlformats.org/officeDocument/2006/relationships/notesSlide" Target="../notesSlides/notesSlide23.xml"/><Relationship Id="rId7" Type="http://schemas.openxmlformats.org/officeDocument/2006/relationships/image" Target="../media/image75.png"/><Relationship Id="rId2" Type="http://schemas.openxmlformats.org/officeDocument/2006/relationships/slideLayout" Target="../slideLayouts/slideLayout2.xml"/><Relationship Id="rId1" Type="http://schemas.openxmlformats.org/officeDocument/2006/relationships/tags" Target="../tags/tag34.xml"/><Relationship Id="rId6" Type="http://schemas.openxmlformats.org/officeDocument/2006/relationships/image" Target="../media/image74.png"/><Relationship Id="rId5" Type="http://schemas.openxmlformats.org/officeDocument/2006/relationships/image" Target="../media/image73.png"/><Relationship Id="rId4" Type="http://schemas.openxmlformats.org/officeDocument/2006/relationships/image" Target="../media/image72.png"/><Relationship Id="rId9" Type="http://schemas.openxmlformats.org/officeDocument/2006/relationships/image" Target="../media/image77.png"/></Relationships>
</file>

<file path=ppt/slides/_rels/slide24.xml.rels><?xml version="1.0" encoding="UTF-8" standalone="yes"?>
<Relationships xmlns="http://schemas.openxmlformats.org/package/2006/relationships"><Relationship Id="rId8" Type="http://schemas.openxmlformats.org/officeDocument/2006/relationships/image" Target="../media/image82.png"/><Relationship Id="rId3" Type="http://schemas.openxmlformats.org/officeDocument/2006/relationships/notesSlide" Target="../notesSlides/notesSlide24.xml"/><Relationship Id="rId7" Type="http://schemas.openxmlformats.org/officeDocument/2006/relationships/image" Target="../media/image81.png"/><Relationship Id="rId2" Type="http://schemas.openxmlformats.org/officeDocument/2006/relationships/slideLayout" Target="../slideLayouts/slideLayout2.xml"/><Relationship Id="rId1" Type="http://schemas.openxmlformats.org/officeDocument/2006/relationships/tags" Target="../tags/tag35.xml"/><Relationship Id="rId6" Type="http://schemas.openxmlformats.org/officeDocument/2006/relationships/image" Target="../media/image80.png"/><Relationship Id="rId5" Type="http://schemas.openxmlformats.org/officeDocument/2006/relationships/image" Target="../media/image79.png"/><Relationship Id="rId4" Type="http://schemas.openxmlformats.org/officeDocument/2006/relationships/image" Target="../media/image78.png"/><Relationship Id="rId9" Type="http://schemas.openxmlformats.org/officeDocument/2006/relationships/image" Target="../media/image83.png"/></Relationships>
</file>

<file path=ppt/slides/_rels/slide25.xml.rels><?xml version="1.0" encoding="UTF-8" standalone="yes"?>
<Relationships xmlns="http://schemas.openxmlformats.org/package/2006/relationships"><Relationship Id="rId8" Type="http://schemas.openxmlformats.org/officeDocument/2006/relationships/image" Target="../media/image88.png"/><Relationship Id="rId3" Type="http://schemas.openxmlformats.org/officeDocument/2006/relationships/notesSlide" Target="../notesSlides/notesSlide25.xml"/><Relationship Id="rId7" Type="http://schemas.openxmlformats.org/officeDocument/2006/relationships/image" Target="../media/image87.png"/><Relationship Id="rId2" Type="http://schemas.openxmlformats.org/officeDocument/2006/relationships/slideLayout" Target="../slideLayouts/slideLayout2.xml"/><Relationship Id="rId1" Type="http://schemas.openxmlformats.org/officeDocument/2006/relationships/tags" Target="../tags/tag36.xml"/><Relationship Id="rId6" Type="http://schemas.openxmlformats.org/officeDocument/2006/relationships/image" Target="../media/image86.png"/><Relationship Id="rId5" Type="http://schemas.openxmlformats.org/officeDocument/2006/relationships/image" Target="../media/image85.png"/><Relationship Id="rId4" Type="http://schemas.openxmlformats.org/officeDocument/2006/relationships/image" Target="../media/image84.png"/><Relationship Id="rId9" Type="http://schemas.openxmlformats.org/officeDocument/2006/relationships/image" Target="../media/image89.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tags" Target="../tags/tag37.xml"/><Relationship Id="rId4" Type="http://schemas.openxmlformats.org/officeDocument/2006/relationships/image" Target="../media/image550.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tags" Target="../tags/tag38.xml"/><Relationship Id="rId4" Type="http://schemas.openxmlformats.org/officeDocument/2006/relationships/image" Target="../media/image90.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tags" Target="../tags/tag39.xml"/><Relationship Id="rId5" Type="http://schemas.openxmlformats.org/officeDocument/2006/relationships/image" Target="../media/image910.png"/><Relationship Id="rId4" Type="http://schemas.openxmlformats.org/officeDocument/2006/relationships/image" Target="../media/image38.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xml"/><Relationship Id="rId1" Type="http://schemas.openxmlformats.org/officeDocument/2006/relationships/tags" Target="../tags/tag40.xml"/><Relationship Id="rId5" Type="http://schemas.openxmlformats.org/officeDocument/2006/relationships/image" Target="../media/image920.png"/><Relationship Id="rId4" Type="http://schemas.openxmlformats.org/officeDocument/2006/relationships/image" Target="../media/image55.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14.xml"/><Relationship Id="rId5" Type="http://schemas.openxmlformats.org/officeDocument/2006/relationships/image" Target="../media/image8.svg"/><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15.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16.xml"/><Relationship Id="rId5" Type="http://schemas.openxmlformats.org/officeDocument/2006/relationships/image" Target="../media/image12.png"/><Relationship Id="rId4" Type="http://schemas.openxmlformats.org/officeDocument/2006/relationships/image" Target="../media/image110.png"/></Relationships>
</file>

<file path=ppt/slides/_rels/slide6.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notesSlide" Target="../notesSlides/notesSlide6.xml"/><Relationship Id="rId7" Type="http://schemas.openxmlformats.org/officeDocument/2006/relationships/image" Target="../media/image16.png"/><Relationship Id="rId2" Type="http://schemas.openxmlformats.org/officeDocument/2006/relationships/slideLayout" Target="../slideLayouts/slideLayout2.xml"/><Relationship Id="rId1" Type="http://schemas.openxmlformats.org/officeDocument/2006/relationships/tags" Target="../tags/tag17.xml"/><Relationship Id="rId6" Type="http://schemas.openxmlformats.org/officeDocument/2006/relationships/image" Target="../media/image15.png"/><Relationship Id="rId5" Type="http://schemas.openxmlformats.org/officeDocument/2006/relationships/image" Target="../media/image14.png"/><Relationship Id="rId10" Type="http://schemas.openxmlformats.org/officeDocument/2006/relationships/image" Target="../media/image19.png"/><Relationship Id="rId4" Type="http://schemas.openxmlformats.org/officeDocument/2006/relationships/image" Target="../media/image13.png"/><Relationship Id="rId9" Type="http://schemas.openxmlformats.org/officeDocument/2006/relationships/image" Target="../media/image18.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20.png"/><Relationship Id="rId2" Type="http://schemas.openxmlformats.org/officeDocument/2006/relationships/slideLayout" Target="../slideLayouts/slideLayout2.xml"/><Relationship Id="rId1" Type="http://schemas.openxmlformats.org/officeDocument/2006/relationships/tags" Target="../tags/tag18.xml"/><Relationship Id="rId6" Type="http://schemas.openxmlformats.org/officeDocument/2006/relationships/image" Target="../media/image190.png"/></Relationships>
</file>

<file path=ppt/slides/_rels/slide8.xml.rels><?xml version="1.0" encoding="UTF-8" standalone="yes"?>
<Relationships xmlns="http://schemas.openxmlformats.org/package/2006/relationships"><Relationship Id="rId8" Type="http://schemas.openxmlformats.org/officeDocument/2006/relationships/image" Target="../media/image240.png"/><Relationship Id="rId3" Type="http://schemas.openxmlformats.org/officeDocument/2006/relationships/notesSlide" Target="../notesSlides/notesSlide8.xml"/><Relationship Id="rId7" Type="http://schemas.openxmlformats.org/officeDocument/2006/relationships/image" Target="../media/image241.png"/><Relationship Id="rId2" Type="http://schemas.openxmlformats.org/officeDocument/2006/relationships/slideLayout" Target="../slideLayouts/slideLayout2.xml"/><Relationship Id="rId1" Type="http://schemas.openxmlformats.org/officeDocument/2006/relationships/tags" Target="../tags/tag19.xml"/><Relationship Id="rId6" Type="http://schemas.openxmlformats.org/officeDocument/2006/relationships/image" Target="../media/image21.png"/><Relationship Id="rId5" Type="http://schemas.openxmlformats.org/officeDocument/2006/relationships/image" Target="../media/image23.png"/><Relationship Id="rId4" Type="http://schemas.openxmlformats.org/officeDocument/2006/relationships/image" Target="../media/image22.png"/><Relationship Id="rId9" Type="http://schemas.openxmlformats.org/officeDocument/2006/relationships/image" Target="../media/image25.png"/></Relationships>
</file>

<file path=ppt/slides/_rels/slide9.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notesSlide" Target="../notesSlides/notesSlide9.xml"/><Relationship Id="rId7" Type="http://schemas.openxmlformats.org/officeDocument/2006/relationships/image" Target="../media/image26.png"/><Relationship Id="rId2" Type="http://schemas.openxmlformats.org/officeDocument/2006/relationships/slideLayout" Target="../slideLayouts/slideLayout2.xml"/><Relationship Id="rId1" Type="http://schemas.openxmlformats.org/officeDocument/2006/relationships/tags" Target="../tags/tag20.xml"/><Relationship Id="rId6" Type="http://schemas.openxmlformats.org/officeDocument/2006/relationships/image" Target="../media/image28.png"/><Relationship Id="rId11" Type="http://schemas.openxmlformats.org/officeDocument/2006/relationships/image" Target="../media/image33.png"/><Relationship Id="rId5" Type="http://schemas.openxmlformats.org/officeDocument/2006/relationships/image" Target="../media/image27.png"/><Relationship Id="rId10" Type="http://schemas.openxmlformats.org/officeDocument/2006/relationships/image" Target="../media/image32.png"/><Relationship Id="rId4" Type="http://schemas.openxmlformats.org/officeDocument/2006/relationships/image" Target="../media/image24.png"/><Relationship Id="rId9" Type="http://schemas.openxmlformats.org/officeDocument/2006/relationships/image" Target="../media/image3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pic>
        <p:nvPicPr>
          <p:cNvPr id="4" name="Picture 3">
            <a:extLst>
              <a:ext uri="{FF2B5EF4-FFF2-40B4-BE49-F238E27FC236}">
                <a16:creationId xmlns:a16="http://schemas.microsoft.com/office/drawing/2014/main" id="{12894DB3-5632-4915-91BD-9587A680889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5195"/>
            <a:ext cx="12192000" cy="6854573"/>
          </a:xfrm>
          <a:prstGeom prst="rect">
            <a:avLst/>
          </a:prstGeom>
        </p:spPr>
      </p:pic>
      <p:sp>
        <p:nvSpPr>
          <p:cNvPr id="11" name="TextBox 10">
            <a:extLst>
              <a:ext uri="{FF2B5EF4-FFF2-40B4-BE49-F238E27FC236}">
                <a16:creationId xmlns:a16="http://schemas.microsoft.com/office/drawing/2014/main" id="{C983E7D6-7A8A-4B59-AB8D-F0583A4B1FA8}"/>
              </a:ext>
            </a:extLst>
          </p:cNvPr>
          <p:cNvSpPr txBox="1"/>
          <p:nvPr/>
        </p:nvSpPr>
        <p:spPr>
          <a:xfrm>
            <a:off x="1" y="2925427"/>
            <a:ext cx="6963508" cy="830997"/>
          </a:xfrm>
          <a:prstGeom prst="rect">
            <a:avLst/>
          </a:prstGeom>
          <a:solidFill>
            <a:schemeClr val="accent5">
              <a:lumMod val="40000"/>
              <a:lumOff val="60000"/>
            </a:schemeClr>
          </a:solidFill>
        </p:spPr>
        <p:txBody>
          <a:bodyPr wrap="square" lIns="91440" tIns="45720" rIns="91440" bIns="45720" rtlCol="0" anchor="t">
            <a:spAutoFit/>
          </a:bodyPr>
          <a:lstStyle/>
          <a:p>
            <a:pPr marL="274320" lvl="3">
              <a:buSzPts val="2000"/>
            </a:pPr>
            <a:r>
              <a:rPr lang="fr-FR" sz="4800" b="1" dirty="0">
                <a:solidFill>
                  <a:schemeClr val="accent2">
                    <a:lumMod val="75000"/>
                  </a:schemeClr>
                </a:solidFill>
                <a:latin typeface="Comic Sans MS"/>
              </a:rPr>
              <a:t>EB6 - Chapitre 19</a:t>
            </a:r>
            <a:endParaRPr lang="fr-FR" sz="4800" b="1" dirty="0">
              <a:solidFill>
                <a:schemeClr val="accent2">
                  <a:lumMod val="75000"/>
                </a:schemeClr>
              </a:solidFill>
              <a:latin typeface="Comic Sans MS" panose="030F0702030302020204" pitchFamily="66" charset="0"/>
            </a:endParaRPr>
          </a:p>
        </p:txBody>
      </p:sp>
      <p:sp>
        <p:nvSpPr>
          <p:cNvPr id="9" name="TextBox 8">
            <a:extLst>
              <a:ext uri="{FF2B5EF4-FFF2-40B4-BE49-F238E27FC236}">
                <a16:creationId xmlns:a16="http://schemas.microsoft.com/office/drawing/2014/main" id="{C744E63C-E5D0-4F05-8384-50766E4A834B}"/>
              </a:ext>
            </a:extLst>
          </p:cNvPr>
          <p:cNvSpPr txBox="1"/>
          <p:nvPr/>
        </p:nvSpPr>
        <p:spPr>
          <a:xfrm>
            <a:off x="0" y="1601988"/>
            <a:ext cx="6963508" cy="1323439"/>
          </a:xfrm>
          <a:prstGeom prst="rect">
            <a:avLst/>
          </a:prstGeom>
          <a:solidFill>
            <a:schemeClr val="accent2">
              <a:lumMod val="75000"/>
            </a:schemeClr>
          </a:solidFill>
        </p:spPr>
        <p:txBody>
          <a:bodyPr wrap="square" lIns="91440" tIns="45720" rIns="91440" bIns="45720" rtlCol="0" anchor="t">
            <a:spAutoFit/>
          </a:bodyPr>
          <a:lstStyle/>
          <a:p>
            <a:pPr marL="274320" lvl="1">
              <a:buSzPts val="2000"/>
            </a:pPr>
            <a:r>
              <a:rPr lang="fr-FR" sz="4000" b="1" dirty="0">
                <a:solidFill>
                  <a:schemeClr val="bg1"/>
                </a:solidFill>
                <a:latin typeface="Comic Sans MS"/>
              </a:rPr>
              <a:t>Multiplication et division de fractions</a:t>
            </a:r>
            <a:endParaRPr lang="fr-FR" sz="4000" b="1" dirty="0">
              <a:solidFill>
                <a:schemeClr val="bg1"/>
              </a:solidFill>
              <a:latin typeface="Comic Sans MS" panose="030F0702030302020204" pitchFamily="66" charset="0"/>
            </a:endParaRPr>
          </a:p>
        </p:txBody>
      </p:sp>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D98D8C86-09D2-4530-A165-3666C3BFA10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Multiplier des nombres mixtes</a:t>
            </a:r>
            <a:endParaRPr lang="fr-FR" sz="3200" b="1" dirty="0">
              <a:solidFill>
                <a:schemeClr val="bg1"/>
              </a:solidFill>
              <a:latin typeface="Comic Sans MS"/>
            </a:endParaRPr>
          </a:p>
        </p:txBody>
      </p:sp>
      <mc:AlternateContent xmlns:mc="http://schemas.openxmlformats.org/markup-compatibility/2006" xmlns:a14="http://schemas.microsoft.com/office/drawing/2010/main">
        <mc:Choice Requires="a14">
          <p:sp>
            <p:nvSpPr>
              <p:cNvPr id="11" name="Rectangle: Rounded Corners 10">
                <a:extLst>
                  <a:ext uri="{FF2B5EF4-FFF2-40B4-BE49-F238E27FC236}">
                    <a16:creationId xmlns:a16="http://schemas.microsoft.com/office/drawing/2014/main" id="{F2684AC1-1A52-4C2F-9703-AD20748BD4C1}"/>
                  </a:ext>
                </a:extLst>
              </p:cNvPr>
              <p:cNvSpPr/>
              <p:nvPr/>
            </p:nvSpPr>
            <p:spPr>
              <a:xfrm>
                <a:off x="2791823" y="1317662"/>
                <a:ext cx="6624320" cy="914400"/>
              </a:xfrm>
              <a:prstGeom prst="roundRect">
                <a:avLst/>
              </a:prstGeom>
              <a:ln/>
            </p:spPr>
            <p:style>
              <a:lnRef idx="3">
                <a:schemeClr val="lt1"/>
              </a:lnRef>
              <a:fillRef idx="1">
                <a:schemeClr val="accent3"/>
              </a:fillRef>
              <a:effectRef idx="1">
                <a:schemeClr val="accent3"/>
              </a:effectRef>
              <a:fontRef idx="minor">
                <a:schemeClr val="lt1"/>
              </a:fontRef>
            </p:style>
            <p:txBody>
              <a:bodyPr rtlCol="0" anchor="ctr"/>
              <a:lstStyle/>
              <a:p>
                <a:pPr algn="ctr"/>
                <a14:m>
                  <m:oMath xmlns:m="http://schemas.openxmlformats.org/officeDocument/2006/math">
                    <m:r>
                      <a:rPr lang="fr-FR" sz="2800" b="1" smtClean="0">
                        <a:solidFill>
                          <a:schemeClr val="bg1"/>
                        </a:solidFill>
                        <a:latin typeface="Cambria Math" panose="02040503050406030204" pitchFamily="18" charset="0"/>
                      </a:rPr>
                      <m:t> </m:t>
                    </m:r>
                  </m:oMath>
                </a14:m>
                <a:r>
                  <a:rPr lang="fr-FR" sz="2800" b="1" cap="none" spc="0" dirty="0">
                    <a:ln w="22225">
                      <a:noFill/>
                      <a:prstDash val="solid"/>
                    </a:ln>
                    <a:solidFill>
                      <a:schemeClr val="bg1"/>
                    </a:solidFill>
                    <a:effectLst/>
                    <a:latin typeface="+mj-lt"/>
                  </a:rPr>
                  <a:t>Pour multiplier deux nombres mixtes</a:t>
                </a:r>
              </a:p>
            </p:txBody>
          </p:sp>
        </mc:Choice>
        <mc:Fallback xmlns="">
          <p:sp>
            <p:nvSpPr>
              <p:cNvPr id="11" name="Rectangle: Rounded Corners 10">
                <a:extLst>
                  <a:ext uri="{FF2B5EF4-FFF2-40B4-BE49-F238E27FC236}">
                    <a16:creationId xmlns:a16="http://schemas.microsoft.com/office/drawing/2014/main" xmlns:a14="http://schemas.microsoft.com/office/drawing/2010/main" xmlns="" id="{F2684AC1-1A52-4C2F-9703-AD20748BD4C1}"/>
                  </a:ext>
                </a:extLst>
              </p:cNvPr>
              <p:cNvSpPr>
                <a:spLocks noRot="1" noChangeAspect="1" noMove="1" noResize="1" noEditPoints="1" noAdjustHandles="1" noChangeArrowheads="1" noChangeShapeType="1" noTextEdit="1"/>
              </p:cNvSpPr>
              <p:nvPr/>
            </p:nvSpPr>
            <p:spPr>
              <a:xfrm>
                <a:off x="2791823" y="1317662"/>
                <a:ext cx="6624320" cy="914400"/>
              </a:xfrm>
              <a:prstGeom prst="roundRect">
                <a:avLst/>
              </a:prstGeom>
              <a:blipFill rotWithShape="1">
                <a:blip r:embed="rId4"/>
                <a:stretch>
                  <a:fillRect/>
                </a:stretch>
              </a:blip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Rectangle: Rounded Corners 16">
                <a:extLst>
                  <a:ext uri="{FF2B5EF4-FFF2-40B4-BE49-F238E27FC236}">
                    <a16:creationId xmlns:a16="http://schemas.microsoft.com/office/drawing/2014/main" id="{813D27D2-07EE-4DDB-8D6E-F56B49BE8A9C}"/>
                  </a:ext>
                </a:extLst>
              </p:cNvPr>
              <p:cNvSpPr/>
              <p:nvPr/>
            </p:nvSpPr>
            <p:spPr>
              <a:xfrm>
                <a:off x="2056054" y="4914023"/>
                <a:ext cx="3108960" cy="914400"/>
              </a:xfrm>
              <a:prstGeom prst="roundRect">
                <a:avLst/>
              </a:prstGeom>
              <a:ln/>
            </p:spPr>
            <p:style>
              <a:lnRef idx="3">
                <a:schemeClr val="lt1"/>
              </a:lnRef>
              <a:fillRef idx="1">
                <a:schemeClr val="accent3"/>
              </a:fillRef>
              <a:effectRef idx="1">
                <a:schemeClr val="accent3"/>
              </a:effectRef>
              <a:fontRef idx="minor">
                <a:schemeClr val="lt1"/>
              </a:fontRef>
            </p:style>
            <p:txBody>
              <a:bodyPr rtlCol="0" anchor="ctr"/>
              <a:lstStyle/>
              <a:p>
                <a:pPr algn="ctr"/>
                <a14:m>
                  <m:oMath xmlns:m="http://schemas.openxmlformats.org/officeDocument/2006/math">
                    <m:r>
                      <a:rPr lang="fr-FR" sz="2800" b="1" smtClean="0">
                        <a:solidFill>
                          <a:schemeClr val="bg1"/>
                        </a:solidFill>
                        <a:latin typeface="Cambria Math" panose="02040503050406030204" pitchFamily="18" charset="0"/>
                      </a:rPr>
                      <m:t> </m:t>
                    </m:r>
                  </m:oMath>
                </a14:m>
                <a:r>
                  <a:rPr lang="fr-FR" sz="2800" b="1" dirty="0">
                    <a:solidFill>
                      <a:schemeClr val="bg1"/>
                    </a:solidFill>
                    <a:latin typeface="+mj-lt"/>
                  </a:rPr>
                  <a:t>Multipliez les numérateurs</a:t>
                </a:r>
              </a:p>
            </p:txBody>
          </p:sp>
        </mc:Choice>
        <mc:Fallback xmlns="">
          <p:sp>
            <p:nvSpPr>
              <p:cNvPr id="17" name="Rectangle: Rounded Corners 16">
                <a:extLst>
                  <a:ext uri="{FF2B5EF4-FFF2-40B4-BE49-F238E27FC236}">
                    <a16:creationId xmlns:a16="http://schemas.microsoft.com/office/drawing/2014/main" xmlns:a14="http://schemas.microsoft.com/office/drawing/2010/main" xmlns="" id="{813D27D2-07EE-4DDB-8D6E-F56B49BE8A9C}"/>
                  </a:ext>
                </a:extLst>
              </p:cNvPr>
              <p:cNvSpPr>
                <a:spLocks noRot="1" noChangeAspect="1" noMove="1" noResize="1" noEditPoints="1" noAdjustHandles="1" noChangeArrowheads="1" noChangeShapeType="1" noTextEdit="1"/>
              </p:cNvSpPr>
              <p:nvPr/>
            </p:nvSpPr>
            <p:spPr>
              <a:xfrm>
                <a:off x="2056054" y="4914023"/>
                <a:ext cx="3108960" cy="914400"/>
              </a:xfrm>
              <a:prstGeom prst="roundRect">
                <a:avLst/>
              </a:prstGeom>
              <a:blipFill rotWithShape="1">
                <a:blip r:embed="rId5"/>
                <a:stretch>
                  <a:fillRect/>
                </a:stretch>
              </a:blipFill>
              <a:ln/>
            </p:spPr>
            <p:txBody>
              <a:bodyPr/>
              <a:lstStyle/>
              <a:p>
                <a:r>
                  <a:rPr lang="en-US">
                    <a:noFill/>
                  </a:rPr>
                  <a:t> </a:t>
                </a:r>
              </a:p>
            </p:txBody>
          </p:sp>
        </mc:Fallback>
      </mc:AlternateContent>
      <p:cxnSp>
        <p:nvCxnSpPr>
          <p:cNvPr id="18" name="Straight Arrow Connector 17">
            <a:extLst>
              <a:ext uri="{FF2B5EF4-FFF2-40B4-BE49-F238E27FC236}">
                <a16:creationId xmlns:a16="http://schemas.microsoft.com/office/drawing/2014/main" id="{A7B8DBD3-5E4B-4A77-8429-B4BD77B81930}"/>
              </a:ext>
            </a:extLst>
          </p:cNvPr>
          <p:cNvCxnSpPr>
            <a:cxnSpLocks/>
            <a:stCxn id="13" idx="2"/>
          </p:cNvCxnSpPr>
          <p:nvPr/>
        </p:nvCxnSpPr>
        <p:spPr>
          <a:xfrm flipH="1">
            <a:off x="3651504" y="3603662"/>
            <a:ext cx="2452479" cy="1277251"/>
          </a:xfrm>
          <a:prstGeom prst="straightConnector1">
            <a:avLst/>
          </a:prstGeom>
          <a:ln w="57150">
            <a:solidFill>
              <a:srgbClr val="0BD0D9"/>
            </a:solidFill>
            <a:tailEnd type="triangle"/>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3" name="Rectangle: Rounded Corners 22">
                <a:extLst>
                  <a:ext uri="{FF2B5EF4-FFF2-40B4-BE49-F238E27FC236}">
                    <a16:creationId xmlns:a16="http://schemas.microsoft.com/office/drawing/2014/main" id="{E7EFE0E6-2461-4D55-B431-F19369FC44C4}"/>
                  </a:ext>
                </a:extLst>
              </p:cNvPr>
              <p:cNvSpPr/>
              <p:nvPr/>
            </p:nvSpPr>
            <p:spPr>
              <a:xfrm>
                <a:off x="7051638" y="4914023"/>
                <a:ext cx="3108960" cy="914400"/>
              </a:xfrm>
              <a:prstGeom prst="roundRect">
                <a:avLst/>
              </a:prstGeom>
              <a:ln/>
            </p:spPr>
            <p:style>
              <a:lnRef idx="3">
                <a:schemeClr val="lt1"/>
              </a:lnRef>
              <a:fillRef idx="1">
                <a:schemeClr val="accent3"/>
              </a:fillRef>
              <a:effectRef idx="1">
                <a:schemeClr val="accent3"/>
              </a:effectRef>
              <a:fontRef idx="minor">
                <a:schemeClr val="lt1"/>
              </a:fontRef>
            </p:style>
            <p:txBody>
              <a:bodyPr rtlCol="0" anchor="ctr"/>
              <a:lstStyle/>
              <a:p>
                <a:pPr algn="ctr"/>
                <a14:m>
                  <m:oMath xmlns:m="http://schemas.openxmlformats.org/officeDocument/2006/math">
                    <m:r>
                      <a:rPr lang="fr-FR" sz="2800" b="1" smtClean="0">
                        <a:solidFill>
                          <a:schemeClr val="bg1"/>
                        </a:solidFill>
                        <a:latin typeface="Cambria Math" panose="02040503050406030204" pitchFamily="18" charset="0"/>
                      </a:rPr>
                      <m:t> </m:t>
                    </m:r>
                    <m:r>
                      <a:rPr lang="fr-FR" sz="2800" b="1">
                        <a:solidFill>
                          <a:schemeClr val="bg1"/>
                        </a:solidFill>
                        <a:latin typeface="Cambria Math" panose="02040503050406030204" pitchFamily="18" charset="0"/>
                      </a:rPr>
                      <m:t> </m:t>
                    </m:r>
                  </m:oMath>
                </a14:m>
                <a:r>
                  <a:rPr lang="fr-FR" sz="2800" b="1" dirty="0">
                    <a:solidFill>
                      <a:schemeClr val="bg1"/>
                    </a:solidFill>
                  </a:rPr>
                  <a:t>Multipliez les dénominateurs</a:t>
                </a:r>
              </a:p>
            </p:txBody>
          </p:sp>
        </mc:Choice>
        <mc:Fallback xmlns="">
          <p:sp>
            <p:nvSpPr>
              <p:cNvPr id="23" name="Rectangle: Rounded Corners 22">
                <a:extLst>
                  <a:ext uri="{FF2B5EF4-FFF2-40B4-BE49-F238E27FC236}">
                    <a16:creationId xmlns:a16="http://schemas.microsoft.com/office/drawing/2014/main" xmlns:a14="http://schemas.microsoft.com/office/drawing/2010/main" xmlns="" id="{E7EFE0E6-2461-4D55-B431-F19369FC44C4}"/>
                  </a:ext>
                </a:extLst>
              </p:cNvPr>
              <p:cNvSpPr>
                <a:spLocks noRot="1" noChangeAspect="1" noMove="1" noResize="1" noEditPoints="1" noAdjustHandles="1" noChangeArrowheads="1" noChangeShapeType="1" noTextEdit="1"/>
              </p:cNvSpPr>
              <p:nvPr/>
            </p:nvSpPr>
            <p:spPr>
              <a:xfrm>
                <a:off x="7051638" y="4914023"/>
                <a:ext cx="3108960" cy="914400"/>
              </a:xfrm>
              <a:prstGeom prst="roundRect">
                <a:avLst/>
              </a:prstGeom>
              <a:blipFill rotWithShape="1">
                <a:blip r:embed="rId6"/>
                <a:stretch>
                  <a:fillRect/>
                </a:stretch>
              </a:blipFill>
              <a:ln/>
            </p:spPr>
            <p:txBody>
              <a:bodyPr/>
              <a:lstStyle/>
              <a:p>
                <a:r>
                  <a:rPr lang="en-US">
                    <a:noFill/>
                  </a:rPr>
                  <a:t> </a:t>
                </a:r>
              </a:p>
            </p:txBody>
          </p:sp>
        </mc:Fallback>
      </mc:AlternateContent>
      <p:cxnSp>
        <p:nvCxnSpPr>
          <p:cNvPr id="27" name="Straight Arrow Connector 26">
            <a:extLst>
              <a:ext uri="{FF2B5EF4-FFF2-40B4-BE49-F238E27FC236}">
                <a16:creationId xmlns:a16="http://schemas.microsoft.com/office/drawing/2014/main" id="{7E9D3FBB-E8B8-4329-A110-A84DCAEC9E46}"/>
              </a:ext>
            </a:extLst>
          </p:cNvPr>
          <p:cNvCxnSpPr>
            <a:cxnSpLocks/>
            <a:stCxn id="13" idx="2"/>
          </p:cNvCxnSpPr>
          <p:nvPr/>
        </p:nvCxnSpPr>
        <p:spPr>
          <a:xfrm>
            <a:off x="6103983" y="3603662"/>
            <a:ext cx="2502135" cy="1277251"/>
          </a:xfrm>
          <a:prstGeom prst="straightConnector1">
            <a:avLst/>
          </a:prstGeom>
          <a:ln w="57150">
            <a:solidFill>
              <a:srgbClr val="0BD0D9"/>
            </a:solidFill>
            <a:tailEnd type="triangle"/>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3" name="Rectangle: Rounded Corners 12">
                <a:extLst>
                  <a:ext uri="{FF2B5EF4-FFF2-40B4-BE49-F238E27FC236}">
                    <a16:creationId xmlns:a16="http://schemas.microsoft.com/office/drawing/2014/main" id="{2D933AFF-ABA7-40E5-8AAD-08E0EEF421FA}"/>
                  </a:ext>
                </a:extLst>
              </p:cNvPr>
              <p:cNvSpPr/>
              <p:nvPr/>
            </p:nvSpPr>
            <p:spPr>
              <a:xfrm>
                <a:off x="2791823" y="2689262"/>
                <a:ext cx="6624320" cy="914400"/>
              </a:xfrm>
              <a:prstGeom prst="roundRect">
                <a:avLst/>
              </a:prstGeom>
              <a:ln/>
            </p:spPr>
            <p:style>
              <a:lnRef idx="3">
                <a:schemeClr val="lt1"/>
              </a:lnRef>
              <a:fillRef idx="1">
                <a:schemeClr val="accent3"/>
              </a:fillRef>
              <a:effectRef idx="1">
                <a:schemeClr val="accent3"/>
              </a:effectRef>
              <a:fontRef idx="minor">
                <a:schemeClr val="lt1"/>
              </a:fontRef>
            </p:style>
            <p:txBody>
              <a:bodyPr rtlCol="0" anchor="ctr"/>
              <a:lstStyle/>
              <a:p>
                <a:pPr algn="ctr"/>
                <a14:m>
                  <m:oMath xmlns:m="http://schemas.openxmlformats.org/officeDocument/2006/math">
                    <m:r>
                      <a:rPr lang="fr-FR" sz="2800" b="1" smtClean="0">
                        <a:solidFill>
                          <a:schemeClr val="bg1"/>
                        </a:solidFill>
                        <a:latin typeface="Cambria Math" panose="02040503050406030204" pitchFamily="18" charset="0"/>
                      </a:rPr>
                      <m:t> </m:t>
                    </m:r>
                  </m:oMath>
                </a14:m>
                <a:r>
                  <a:rPr lang="fr-FR" sz="2800" b="1" dirty="0">
                    <a:solidFill>
                      <a:schemeClr val="bg1"/>
                    </a:solidFill>
                    <a:latin typeface="+mj-lt"/>
                  </a:rPr>
                  <a:t>Ecrivez-les sous forme de fractions</a:t>
                </a:r>
              </a:p>
            </p:txBody>
          </p:sp>
        </mc:Choice>
        <mc:Fallback xmlns="">
          <p:sp>
            <p:nvSpPr>
              <p:cNvPr id="13" name="Rectangle: Rounded Corners 12">
                <a:extLst>
                  <a:ext uri="{FF2B5EF4-FFF2-40B4-BE49-F238E27FC236}">
                    <a16:creationId xmlns:a16="http://schemas.microsoft.com/office/drawing/2014/main" xmlns:a14="http://schemas.microsoft.com/office/drawing/2010/main" xmlns="" id="{2D933AFF-ABA7-40E5-8AAD-08E0EEF421FA}"/>
                  </a:ext>
                </a:extLst>
              </p:cNvPr>
              <p:cNvSpPr>
                <a:spLocks noRot="1" noChangeAspect="1" noMove="1" noResize="1" noEditPoints="1" noAdjustHandles="1" noChangeArrowheads="1" noChangeShapeType="1" noTextEdit="1"/>
              </p:cNvSpPr>
              <p:nvPr/>
            </p:nvSpPr>
            <p:spPr>
              <a:xfrm>
                <a:off x="2791823" y="2689262"/>
                <a:ext cx="6624320" cy="914400"/>
              </a:xfrm>
              <a:prstGeom prst="roundRect">
                <a:avLst/>
              </a:prstGeom>
              <a:blipFill rotWithShape="1">
                <a:blip r:embed="rId7"/>
                <a:stretch>
                  <a:fillRect/>
                </a:stretch>
              </a:blipFill>
              <a:ln/>
            </p:spPr>
            <p:txBody>
              <a:bodyPr/>
              <a:lstStyle/>
              <a:p>
                <a:r>
                  <a:rPr lang="en-US">
                    <a:noFill/>
                  </a:rPr>
                  <a:t> </a:t>
                </a:r>
              </a:p>
            </p:txBody>
          </p:sp>
        </mc:Fallback>
      </mc:AlternateContent>
      <p:cxnSp>
        <p:nvCxnSpPr>
          <p:cNvPr id="14" name="Straight Arrow Connector 13">
            <a:extLst>
              <a:ext uri="{FF2B5EF4-FFF2-40B4-BE49-F238E27FC236}">
                <a16:creationId xmlns:a16="http://schemas.microsoft.com/office/drawing/2014/main" id="{FE9F0837-5826-FB0C-3EA2-9E606A5B2A40}"/>
              </a:ext>
            </a:extLst>
          </p:cNvPr>
          <p:cNvCxnSpPr>
            <a:cxnSpLocks/>
          </p:cNvCxnSpPr>
          <p:nvPr/>
        </p:nvCxnSpPr>
        <p:spPr>
          <a:xfrm>
            <a:off x="6095106" y="2275332"/>
            <a:ext cx="0" cy="445934"/>
          </a:xfrm>
          <a:prstGeom prst="straightConnector1">
            <a:avLst/>
          </a:prstGeom>
          <a:ln w="57150">
            <a:solidFill>
              <a:srgbClr val="0BD0D9"/>
            </a:solidFill>
            <a:tailEnd type="triangle"/>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6157861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up)">
                                      <p:cBhvr>
                                        <p:cTn id="12" dur="500"/>
                                        <p:tgtEl>
                                          <p:spTgt spid="13"/>
                                        </p:tgtEl>
                                      </p:cBhvr>
                                    </p:animEffect>
                                  </p:childTnLst>
                                </p:cTn>
                              </p:par>
                            </p:childTnLst>
                          </p:cTn>
                        </p:par>
                        <p:par>
                          <p:cTn id="13" fill="hold">
                            <p:stCondLst>
                              <p:cond delay="500"/>
                            </p:stCondLst>
                            <p:childTnLst>
                              <p:par>
                                <p:cTn id="14" presetID="22" presetClass="entr" presetSubtype="1" fill="hold" nodeType="afterEffect">
                                  <p:stCondLst>
                                    <p:cond delay="250"/>
                                  </p:stCondLst>
                                  <p:childTnLst>
                                    <p:set>
                                      <p:cBhvr>
                                        <p:cTn id="15" dur="1" fill="hold">
                                          <p:stCondLst>
                                            <p:cond delay="0"/>
                                          </p:stCondLst>
                                        </p:cTn>
                                        <p:tgtEl>
                                          <p:spTgt spid="18"/>
                                        </p:tgtEl>
                                        <p:attrNameLst>
                                          <p:attrName>style.visibility</p:attrName>
                                        </p:attrNameLst>
                                      </p:cBhvr>
                                      <p:to>
                                        <p:strVal val="visible"/>
                                      </p:to>
                                    </p:set>
                                    <p:animEffect transition="in" filter="wipe(up)">
                                      <p:cBhvr>
                                        <p:cTn id="16" dur="500"/>
                                        <p:tgtEl>
                                          <p:spTgt spid="18"/>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grpId="0" nodeType="click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wipe(up)">
                                      <p:cBhvr>
                                        <p:cTn id="21" dur="500"/>
                                        <p:tgtEl>
                                          <p:spTgt spid="17"/>
                                        </p:tgtEl>
                                      </p:cBhvr>
                                    </p:animEffect>
                                  </p:childTnLst>
                                </p:cTn>
                              </p:par>
                            </p:childTnLst>
                          </p:cTn>
                        </p:par>
                        <p:par>
                          <p:cTn id="22" fill="hold">
                            <p:stCondLst>
                              <p:cond delay="500"/>
                            </p:stCondLst>
                            <p:childTnLst>
                              <p:par>
                                <p:cTn id="23" presetID="22" presetClass="entr" presetSubtype="1" fill="hold" nodeType="afterEffect">
                                  <p:stCondLst>
                                    <p:cond delay="250"/>
                                  </p:stCondLst>
                                  <p:childTnLst>
                                    <p:set>
                                      <p:cBhvr>
                                        <p:cTn id="24" dur="1" fill="hold">
                                          <p:stCondLst>
                                            <p:cond delay="0"/>
                                          </p:stCondLst>
                                        </p:cTn>
                                        <p:tgtEl>
                                          <p:spTgt spid="27"/>
                                        </p:tgtEl>
                                        <p:attrNameLst>
                                          <p:attrName>style.visibility</p:attrName>
                                        </p:attrNameLst>
                                      </p:cBhvr>
                                      <p:to>
                                        <p:strVal val="visible"/>
                                      </p:to>
                                    </p:set>
                                    <p:animEffect transition="in" filter="wipe(up)">
                                      <p:cBhvr>
                                        <p:cTn id="25" dur="500"/>
                                        <p:tgtEl>
                                          <p:spTgt spid="27"/>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1" fill="hold" grpId="0" nodeType="click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wipe(up)">
                                      <p:cBhvr>
                                        <p:cTn id="3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3" grpId="0" animBg="1"/>
      <p:bldP spid="1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1C5C1042-AC2F-4A8B-8133-2420035D63AA}"/>
              </a:ext>
            </a:extLst>
          </p:cNvPr>
          <p:cNvPicPr>
            <a:picLocks noChangeAspect="1"/>
          </p:cNvPicPr>
          <p:nvPr/>
        </p:nvPicPr>
        <p:blipFill>
          <a:blip r:embed="rId4"/>
          <a:srcRect/>
          <a:stretch/>
        </p:blipFill>
        <p:spPr>
          <a:xfrm>
            <a:off x="4729341" y="1134668"/>
            <a:ext cx="2733118" cy="3299987"/>
          </a:xfrm>
          <a:prstGeom prst="rect">
            <a:avLst/>
          </a:prstGeom>
        </p:spPr>
      </p:pic>
      <p:sp>
        <p:nvSpPr>
          <p:cNvPr id="4" name="Google Shape;97;gb06ce43697_0_0">
            <a:extLst>
              <a:ext uri="{FF2B5EF4-FFF2-40B4-BE49-F238E27FC236}">
                <a16:creationId xmlns:a16="http://schemas.microsoft.com/office/drawing/2014/main" id="{4245A341-67B7-49D2-83BC-1C7196F6A943}"/>
              </a:ext>
            </a:extLst>
          </p:cNvPr>
          <p:cNvSpPr txBox="1">
            <a:spLocks/>
          </p:cNvSpPr>
          <p:nvPr/>
        </p:nvSpPr>
        <p:spPr>
          <a:xfrm>
            <a:off x="1024128" y="4824658"/>
            <a:ext cx="10143000" cy="1789084"/>
          </a:xfrm>
          <a:prstGeom prst="rect">
            <a:avLst/>
          </a:prstGeom>
          <a:solidFill>
            <a:srgbClr val="DAF3F6"/>
          </a:solidFill>
          <a:ln>
            <a:solidFill>
              <a:srgbClr val="C7E6F5"/>
            </a:solidFill>
          </a:ln>
          <a:effectLst/>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fr-FR" sz="5400" dirty="0">
                <a:solidFill>
                  <a:schemeClr val="accent1">
                    <a:lumMod val="50000"/>
                  </a:schemeClr>
                </a:solidFill>
                <a:latin typeface="Comic Sans MS"/>
              </a:rPr>
              <a:t>Maîtrise des connaissances mathématiques et fluidité</a:t>
            </a:r>
          </a:p>
        </p:txBody>
      </p:sp>
    </p:spTree>
    <p:custDataLst>
      <p:tags r:id="rId1"/>
    </p:custDataLst>
    <p:extLst>
      <p:ext uri="{BB962C8B-B14F-4D97-AF65-F5344CB8AC3E}">
        <p14:creationId xmlns:p14="http://schemas.microsoft.com/office/powerpoint/2010/main" val="3816471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Trouvez le produit et écrivez votre réponse sous la forme d’une fraction irréductible.</a:t>
            </a: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D04F5D56-83E0-4229-A27A-FA3DC33E21D0}"/>
                  </a:ext>
                </a:extLst>
              </p:cNvPr>
              <p:cNvSpPr txBox="1"/>
              <p:nvPr/>
            </p:nvSpPr>
            <p:spPr>
              <a:xfrm>
                <a:off x="3544054" y="2533849"/>
                <a:ext cx="5108223" cy="1165063"/>
              </a:xfrm>
              <a:prstGeom prst="rect">
                <a:avLst/>
              </a:prstGeom>
              <a:noFill/>
            </p:spPr>
            <p:txBody>
              <a:bodyPr wrap="square">
                <a:spAutoFit/>
              </a:bodyPr>
              <a:lstStyle/>
              <a:p>
                <a:pPr marL="168275">
                  <a:spcAft>
                    <a:spcPts val="800"/>
                  </a:spcAft>
                </a:pPr>
                <a:r>
                  <a:rPr lang="en-US" sz="4000" b="1" dirty="0">
                    <a:solidFill>
                      <a:schemeClr val="tx1">
                        <a:lumMod val="65000"/>
                        <a:lumOff val="35000"/>
                      </a:schemeClr>
                    </a:solidFill>
                    <a:effectLst/>
                    <a:latin typeface="+mn-lt"/>
                    <a:ea typeface="Calibri" panose="020F0502020204030204" pitchFamily="34" charset="0"/>
                    <a:cs typeface="Arial" panose="020B0604020202020204" pitchFamily="34" charset="0"/>
                  </a:rPr>
                  <a:t> 3</a:t>
                </a:r>
                <a14:m>
                  <m:oMath xmlns:m="http://schemas.openxmlformats.org/officeDocument/2006/math">
                    <m:r>
                      <a:rPr lang="en-US" sz="4000" b="1" i="0" smtClean="0">
                        <a:solidFill>
                          <a:schemeClr val="tx1">
                            <a:lumMod val="65000"/>
                            <a:lumOff val="35000"/>
                          </a:schemeClr>
                        </a:solidFill>
                        <a:latin typeface="Cambria Math" panose="02040503050406030204" pitchFamily="18" charset="0"/>
                      </a:rPr>
                      <m:t> </m:t>
                    </m:r>
                    <m:f>
                      <m:fPr>
                        <m:ctrlPr>
                          <a:rPr lang="en-US" sz="4000" b="1" i="1" smtClean="0">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n-lt"/>
                          </a:rPr>
                          <m:t>5</m:t>
                        </m:r>
                      </m:num>
                      <m:den>
                        <m:r>
                          <m:rPr>
                            <m:nor/>
                          </m:rPr>
                          <a:rPr lang="en-US" sz="4000" b="1" i="0" smtClean="0">
                            <a:solidFill>
                              <a:schemeClr val="tx1">
                                <a:lumMod val="65000"/>
                                <a:lumOff val="35000"/>
                              </a:schemeClr>
                            </a:solidFill>
                            <a:latin typeface="+mn-lt"/>
                          </a:rPr>
                          <m:t>9</m:t>
                        </m:r>
                      </m:den>
                    </m:f>
                    <m:r>
                      <m:rPr>
                        <m:nor/>
                      </m:rPr>
                      <a:rPr lang="en-US" sz="4000" b="1" i="0" smtClean="0">
                        <a:solidFill>
                          <a:schemeClr val="tx1">
                            <a:lumMod val="65000"/>
                            <a:lumOff val="35000"/>
                          </a:schemeClr>
                        </a:solidFill>
                        <a:latin typeface="+mn-lt"/>
                      </a:rPr>
                      <m:t> </m:t>
                    </m:r>
                    <m:r>
                      <m:rPr>
                        <m:nor/>
                      </m:rPr>
                      <a:rPr lang="en-US" sz="4000" b="1" i="0" smtClean="0">
                        <a:solidFill>
                          <a:schemeClr val="tx1">
                            <a:lumMod val="65000"/>
                            <a:lumOff val="35000"/>
                          </a:schemeClr>
                        </a:solidFill>
                        <a:latin typeface="+mn-lt"/>
                        <a:ea typeface="Cambria Math" panose="02040503050406030204" pitchFamily="18" charset="0"/>
                      </a:rPr>
                      <m:t>×</m:t>
                    </m:r>
                    <m:r>
                      <m:rPr>
                        <m:nor/>
                      </m:rPr>
                      <a:rPr lang="en-US" sz="4000" b="1" i="0" smtClean="0">
                        <a:solidFill>
                          <a:schemeClr val="tx1">
                            <a:lumMod val="65000"/>
                            <a:lumOff val="35000"/>
                          </a:schemeClr>
                        </a:solidFill>
                        <a:latin typeface="+mn-lt"/>
                        <a:ea typeface="Cambria Math" panose="02040503050406030204" pitchFamily="18" charset="0"/>
                      </a:rPr>
                      <m:t> </m:t>
                    </m:r>
                    <m:f>
                      <m:fPr>
                        <m:ctrlPr>
                          <a:rPr lang="en-US" sz="4000" b="1" i="1">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n-lt"/>
                          </a:rPr>
                          <m:t>5</m:t>
                        </m:r>
                      </m:num>
                      <m:den>
                        <m:r>
                          <m:rPr>
                            <m:nor/>
                          </m:rPr>
                          <a:rPr lang="en-US" sz="4000" b="1" i="0" smtClean="0">
                            <a:solidFill>
                              <a:schemeClr val="tx1">
                                <a:lumMod val="65000"/>
                                <a:lumOff val="35000"/>
                              </a:schemeClr>
                            </a:solidFill>
                            <a:latin typeface="+mn-lt"/>
                          </a:rPr>
                          <m:t>8</m:t>
                        </m:r>
                      </m:den>
                    </m:f>
                  </m:oMath>
                </a14:m>
                <a:r>
                  <a:rPr lang="en-US" sz="4000" b="1" dirty="0">
                    <a:solidFill>
                      <a:schemeClr val="tx1">
                        <a:lumMod val="65000"/>
                        <a:lumOff val="35000"/>
                      </a:schemeClr>
                    </a:solidFill>
                    <a:latin typeface="+mn-lt"/>
                  </a:rPr>
                  <a:t> = </a:t>
                </a:r>
                <a14:m>
                  <m:oMath xmlns:m="http://schemas.openxmlformats.org/officeDocument/2006/math">
                    <m:f>
                      <m:fPr>
                        <m:ctrlPr>
                          <a:rPr lang="en-US" sz="4000" b="1" i="1">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n-lt"/>
                          </a:rPr>
                          <m:t>...</m:t>
                        </m:r>
                      </m:num>
                      <m:den>
                        <m:r>
                          <m:rPr>
                            <m:nor/>
                          </m:rPr>
                          <a:rPr lang="en-US" sz="4000" b="1">
                            <a:solidFill>
                              <a:schemeClr val="tx1">
                                <a:lumMod val="65000"/>
                                <a:lumOff val="35000"/>
                              </a:schemeClr>
                            </a:solidFill>
                            <a:latin typeface="+mj-lt"/>
                          </a:rPr>
                          <m:t>..</m:t>
                        </m:r>
                        <m:r>
                          <m:rPr>
                            <m:nor/>
                          </m:rPr>
                          <a:rPr lang="en-US" sz="4000" b="1" i="0" smtClean="0">
                            <a:solidFill>
                              <a:schemeClr val="tx1">
                                <a:lumMod val="65000"/>
                                <a:lumOff val="35000"/>
                              </a:schemeClr>
                            </a:solidFill>
                            <a:latin typeface="+mj-lt"/>
                          </a:rPr>
                          <m:t>.</m:t>
                        </m:r>
                      </m:den>
                    </m:f>
                  </m:oMath>
                </a14:m>
                <a:r>
                  <a:rPr lang="en-US" sz="4000" b="1" dirty="0">
                    <a:solidFill>
                      <a:schemeClr val="tx1">
                        <a:lumMod val="65000"/>
                        <a:lumOff val="35000"/>
                      </a:schemeClr>
                    </a:solidFill>
                    <a:latin typeface="+mn-lt"/>
                  </a:rPr>
                  <a:t> </a:t>
                </a:r>
                <a:endParaRPr lang="en-US" sz="4000" b="1"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Choice>
        <mc:Fallback xmlns="">
          <p:sp>
            <p:nvSpPr>
              <p:cNvPr id="10" name="TextBox 9">
                <a:extLst>
                  <a:ext uri="{FF2B5EF4-FFF2-40B4-BE49-F238E27FC236}">
                    <a16:creationId xmlns:a16="http://schemas.microsoft.com/office/drawing/2014/main" id="{D04F5D56-83E0-4229-A27A-FA3DC33E21D0}"/>
                  </a:ext>
                </a:extLst>
              </p:cNvPr>
              <p:cNvSpPr txBox="1">
                <a:spLocks noRot="1" noChangeAspect="1" noMove="1" noResize="1" noEditPoints="1" noAdjustHandles="1" noChangeArrowheads="1" noChangeShapeType="1" noTextEdit="1"/>
              </p:cNvSpPr>
              <p:nvPr/>
            </p:nvSpPr>
            <p:spPr>
              <a:xfrm>
                <a:off x="3544054" y="2533849"/>
                <a:ext cx="5108223" cy="1165063"/>
              </a:xfrm>
              <a:prstGeom prst="rect">
                <a:avLst/>
              </a:prstGeom>
              <a:blipFill>
                <a:blip r:embed="rId4"/>
                <a:stretch>
                  <a:fillRect b="-6283"/>
                </a:stretch>
              </a:blipFill>
            </p:spPr>
            <p:txBody>
              <a:bodyPr/>
              <a:lstStyle/>
              <a:p>
                <a:r>
                  <a:rPr lang="en-US">
                    <a:noFill/>
                  </a:rPr>
                  <a:t> </a:t>
                </a:r>
              </a:p>
            </p:txBody>
          </p:sp>
        </mc:Fallback>
      </mc:AlternateContent>
      <p:sp>
        <p:nvSpPr>
          <p:cNvPr id="4" name="TextBox 3">
            <a:extLst>
              <a:ext uri="{FF2B5EF4-FFF2-40B4-BE49-F238E27FC236}">
                <a16:creationId xmlns:a16="http://schemas.microsoft.com/office/drawing/2014/main" id="{E799FC67-5D54-4E7D-A396-87CCD0895E05}"/>
              </a:ext>
            </a:extLst>
          </p:cNvPr>
          <p:cNvSpPr txBox="1"/>
          <p:nvPr/>
        </p:nvSpPr>
        <p:spPr>
          <a:xfrm>
            <a:off x="9277350" y="118884"/>
            <a:ext cx="2914650" cy="307777"/>
          </a:xfrm>
          <a:prstGeom prst="rect">
            <a:avLst/>
          </a:prstGeom>
          <a:solidFill>
            <a:srgbClr val="DAF3F6"/>
          </a:solidFill>
          <a:effectLst>
            <a:outerShdw blurRad="50800" dist="38100" dir="5400000" algn="t" rotWithShape="0">
              <a:prstClr val="black">
                <a:alpha val="40000"/>
              </a:prstClr>
            </a:outerShdw>
            <a:softEdge rad="12700"/>
          </a:effectLst>
        </p:spPr>
        <p:txBody>
          <a:bodyPr wrap="square">
            <a:spAutoFit/>
          </a:bodyPr>
          <a:lstStyle/>
          <a:p>
            <a:pPr algn="ctr"/>
            <a:r>
              <a:rPr lang="fr-FR" dirty="0">
                <a:solidFill>
                  <a:schemeClr val="tx1">
                    <a:lumMod val="50000"/>
                    <a:lumOff val="50000"/>
                  </a:schemeClr>
                </a:solidFill>
                <a:latin typeface="+mj-lt"/>
              </a:rPr>
              <a:t>Exercices d’application</a:t>
            </a: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DB6A7930-6DAF-2510-66CB-E46759D34668}"/>
                  </a:ext>
                </a:extLst>
              </p:cNvPr>
              <p:cNvSpPr txBox="1"/>
              <p:nvPr/>
            </p:nvSpPr>
            <p:spPr>
              <a:xfrm>
                <a:off x="3544053" y="2533849"/>
                <a:ext cx="5108223" cy="1165063"/>
              </a:xfrm>
              <a:prstGeom prst="rect">
                <a:avLst/>
              </a:prstGeom>
              <a:solidFill>
                <a:schemeClr val="bg1"/>
              </a:solidFill>
            </p:spPr>
            <p:txBody>
              <a:bodyPr wrap="square">
                <a:spAutoFit/>
              </a:bodyPr>
              <a:lstStyle/>
              <a:p>
                <a:pPr marL="168275">
                  <a:spcAft>
                    <a:spcPts val="800"/>
                  </a:spcAft>
                </a:pPr>
                <a:r>
                  <a:rPr lang="en-US" sz="4000" b="1" dirty="0">
                    <a:solidFill>
                      <a:schemeClr val="accent1">
                        <a:lumMod val="50000"/>
                      </a:schemeClr>
                    </a:solidFill>
                    <a:effectLst/>
                    <a:latin typeface="+mn-lt"/>
                    <a:ea typeface="Calibri" panose="020F0502020204030204" pitchFamily="34" charset="0"/>
                    <a:cs typeface="Arial" panose="020B0604020202020204" pitchFamily="34" charset="0"/>
                  </a:rPr>
                  <a:t> </a:t>
                </a:r>
                <a:r>
                  <a:rPr lang="en-US" sz="4000" b="1" dirty="0">
                    <a:solidFill>
                      <a:schemeClr val="tx1">
                        <a:lumMod val="65000"/>
                        <a:lumOff val="35000"/>
                      </a:schemeClr>
                    </a:solidFill>
                    <a:effectLst/>
                    <a:latin typeface="+mn-lt"/>
                    <a:ea typeface="Calibri" panose="020F0502020204030204" pitchFamily="34" charset="0"/>
                    <a:cs typeface="Arial" panose="020B0604020202020204" pitchFamily="34" charset="0"/>
                  </a:rPr>
                  <a:t>3</a:t>
                </a:r>
                <a14:m>
                  <m:oMath xmlns:m="http://schemas.openxmlformats.org/officeDocument/2006/math">
                    <m:r>
                      <a:rPr lang="en-US" sz="4000" b="1" i="0" smtClean="0">
                        <a:solidFill>
                          <a:schemeClr val="tx1">
                            <a:lumMod val="65000"/>
                            <a:lumOff val="35000"/>
                          </a:schemeClr>
                        </a:solidFill>
                        <a:latin typeface="Cambria Math" panose="02040503050406030204" pitchFamily="18" charset="0"/>
                      </a:rPr>
                      <m:t> </m:t>
                    </m:r>
                    <m:f>
                      <m:fPr>
                        <m:ctrlPr>
                          <a:rPr lang="en-US" sz="4000" b="1" i="1" smtClean="0">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n-lt"/>
                          </a:rPr>
                          <m:t>5</m:t>
                        </m:r>
                      </m:num>
                      <m:den>
                        <m:r>
                          <m:rPr>
                            <m:nor/>
                          </m:rPr>
                          <a:rPr lang="en-US" sz="4000" b="1" i="0" smtClean="0">
                            <a:solidFill>
                              <a:schemeClr val="tx1">
                                <a:lumMod val="65000"/>
                                <a:lumOff val="35000"/>
                              </a:schemeClr>
                            </a:solidFill>
                            <a:latin typeface="+mn-lt"/>
                          </a:rPr>
                          <m:t>9</m:t>
                        </m:r>
                      </m:den>
                    </m:f>
                    <m:r>
                      <m:rPr>
                        <m:nor/>
                      </m:rPr>
                      <a:rPr lang="en-US" sz="4000" b="1" i="0" smtClean="0">
                        <a:solidFill>
                          <a:schemeClr val="tx1">
                            <a:lumMod val="65000"/>
                            <a:lumOff val="35000"/>
                          </a:schemeClr>
                        </a:solidFill>
                        <a:latin typeface="+mn-lt"/>
                      </a:rPr>
                      <m:t> </m:t>
                    </m:r>
                    <m:r>
                      <m:rPr>
                        <m:nor/>
                      </m:rPr>
                      <a:rPr lang="en-US" sz="4000" b="1" i="0" smtClean="0">
                        <a:solidFill>
                          <a:schemeClr val="tx1">
                            <a:lumMod val="65000"/>
                            <a:lumOff val="35000"/>
                          </a:schemeClr>
                        </a:solidFill>
                        <a:latin typeface="+mn-lt"/>
                        <a:ea typeface="Cambria Math" panose="02040503050406030204" pitchFamily="18" charset="0"/>
                      </a:rPr>
                      <m:t>×</m:t>
                    </m:r>
                    <m:r>
                      <m:rPr>
                        <m:nor/>
                      </m:rPr>
                      <a:rPr lang="en-US" sz="4000" b="1" i="0" smtClean="0">
                        <a:solidFill>
                          <a:schemeClr val="tx1">
                            <a:lumMod val="65000"/>
                            <a:lumOff val="35000"/>
                          </a:schemeClr>
                        </a:solidFill>
                        <a:latin typeface="+mn-lt"/>
                        <a:ea typeface="Cambria Math" panose="02040503050406030204" pitchFamily="18" charset="0"/>
                      </a:rPr>
                      <m:t> </m:t>
                    </m:r>
                    <m:f>
                      <m:fPr>
                        <m:ctrlPr>
                          <a:rPr lang="en-US" sz="4000" b="1" i="1">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n-lt"/>
                          </a:rPr>
                          <m:t>5</m:t>
                        </m:r>
                      </m:num>
                      <m:den>
                        <m:r>
                          <m:rPr>
                            <m:nor/>
                          </m:rPr>
                          <a:rPr lang="en-US" sz="4000" b="1" i="0" smtClean="0">
                            <a:solidFill>
                              <a:schemeClr val="tx1">
                                <a:lumMod val="65000"/>
                                <a:lumOff val="35000"/>
                              </a:schemeClr>
                            </a:solidFill>
                            <a:latin typeface="+mn-lt"/>
                          </a:rPr>
                          <m:t>8</m:t>
                        </m:r>
                      </m:den>
                    </m:f>
                  </m:oMath>
                </a14:m>
                <a:r>
                  <a:rPr lang="en-US" sz="4000" b="1" dirty="0">
                    <a:solidFill>
                      <a:schemeClr val="tx1">
                        <a:lumMod val="65000"/>
                        <a:lumOff val="35000"/>
                      </a:schemeClr>
                    </a:solidFill>
                    <a:latin typeface="+mn-lt"/>
                  </a:rPr>
                  <a:t> = </a:t>
                </a:r>
                <a:r>
                  <a:rPr lang="en-US" sz="4000" b="1" dirty="0">
                    <a:solidFill>
                      <a:srgbClr val="74C274"/>
                    </a:solidFill>
                    <a:latin typeface="+mn-lt"/>
                  </a:rPr>
                  <a:t>2</a:t>
                </a:r>
                <a14:m>
                  <m:oMath xmlns:m="http://schemas.openxmlformats.org/officeDocument/2006/math">
                    <m:f>
                      <m:fPr>
                        <m:ctrlPr>
                          <a:rPr lang="en-US" sz="4000" b="1" i="1">
                            <a:solidFill>
                              <a:srgbClr val="74C274"/>
                            </a:solidFill>
                            <a:latin typeface="Cambria Math" panose="02040503050406030204" pitchFamily="18" charset="0"/>
                          </a:rPr>
                        </m:ctrlPr>
                      </m:fPr>
                      <m:num>
                        <m:r>
                          <m:rPr>
                            <m:nor/>
                          </m:rPr>
                          <a:rPr lang="en-US" sz="4000" b="1" i="0" smtClean="0">
                            <a:solidFill>
                              <a:srgbClr val="74C274"/>
                            </a:solidFill>
                            <a:latin typeface="+mn-lt"/>
                          </a:rPr>
                          <m:t>2</m:t>
                        </m:r>
                      </m:num>
                      <m:den>
                        <m:r>
                          <m:rPr>
                            <m:nor/>
                          </m:rPr>
                          <a:rPr lang="en-US" sz="4000" b="1" i="0" smtClean="0">
                            <a:solidFill>
                              <a:srgbClr val="74C274"/>
                            </a:solidFill>
                            <a:latin typeface="+mj-lt"/>
                          </a:rPr>
                          <m:t>9</m:t>
                        </m:r>
                      </m:den>
                    </m:f>
                  </m:oMath>
                </a14:m>
                <a:r>
                  <a:rPr lang="en-US" sz="4000" b="1" dirty="0">
                    <a:solidFill>
                      <a:srgbClr val="74C274"/>
                    </a:solidFill>
                    <a:latin typeface="+mn-lt"/>
                  </a:rPr>
                  <a:t> </a:t>
                </a:r>
                <a:endParaRPr lang="en-US" sz="4000" b="1" dirty="0">
                  <a:solidFill>
                    <a:schemeClr val="accent1">
                      <a:lumMod val="50000"/>
                    </a:schemeClr>
                  </a:solidFill>
                  <a:effectLst/>
                  <a:latin typeface="+mn-lt"/>
                  <a:ea typeface="Calibri" panose="020F0502020204030204" pitchFamily="34" charset="0"/>
                  <a:cs typeface="Arial" panose="020B0604020202020204" pitchFamily="34" charset="0"/>
                </a:endParaRPr>
              </a:p>
            </p:txBody>
          </p:sp>
        </mc:Choice>
        <mc:Fallback xmlns="">
          <p:sp>
            <p:nvSpPr>
              <p:cNvPr id="6" name="TextBox 5">
                <a:extLst>
                  <a:ext uri="{FF2B5EF4-FFF2-40B4-BE49-F238E27FC236}">
                    <a16:creationId xmlns:a16="http://schemas.microsoft.com/office/drawing/2014/main" id="{DB6A7930-6DAF-2510-66CB-E46759D34668}"/>
                  </a:ext>
                </a:extLst>
              </p:cNvPr>
              <p:cNvSpPr txBox="1">
                <a:spLocks noRot="1" noChangeAspect="1" noMove="1" noResize="1" noEditPoints="1" noAdjustHandles="1" noChangeArrowheads="1" noChangeShapeType="1" noTextEdit="1"/>
              </p:cNvSpPr>
              <p:nvPr/>
            </p:nvSpPr>
            <p:spPr>
              <a:xfrm>
                <a:off x="3544053" y="2533849"/>
                <a:ext cx="5108223" cy="1165063"/>
              </a:xfrm>
              <a:prstGeom prst="rect">
                <a:avLst/>
              </a:prstGeom>
              <a:blipFill>
                <a:blip r:embed="rId5"/>
                <a:stretch>
                  <a:fillRect b="-628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7A6A14CF-CE2C-E6F4-0447-8699A71DEEC1}"/>
                  </a:ext>
                </a:extLst>
              </p:cNvPr>
              <p:cNvSpPr txBox="1"/>
              <p:nvPr/>
            </p:nvSpPr>
            <p:spPr>
              <a:xfrm>
                <a:off x="2906817" y="4198969"/>
                <a:ext cx="6736702" cy="1062727"/>
              </a:xfrm>
              <a:prstGeom prst="rect">
                <a:avLst/>
              </a:prstGeom>
              <a:noFill/>
            </p:spPr>
            <p:txBody>
              <a:bodyPr wrap="square">
                <a:spAutoFit/>
              </a:bodyPr>
              <a:lstStyle/>
              <a:p>
                <a:pPr marL="168275">
                  <a:spcAft>
                    <a:spcPts val="800"/>
                  </a:spcAft>
                </a:pPr>
                <a14:m>
                  <m:oMath xmlns:m="http://schemas.openxmlformats.org/officeDocument/2006/math">
                    <m:f>
                      <m:fPr>
                        <m:ctrlPr>
                          <a:rPr lang="en-US" sz="3600" b="1" i="1" smtClean="0">
                            <a:solidFill>
                              <a:srgbClr val="C00000"/>
                            </a:solidFill>
                            <a:latin typeface="Cambria Math" panose="02040503050406030204" pitchFamily="18" charset="0"/>
                          </a:rPr>
                        </m:ctrlPr>
                      </m:fPr>
                      <m:num>
                        <m:r>
                          <m:rPr>
                            <m:nor/>
                          </m:rPr>
                          <a:rPr lang="en-US" sz="3600" b="1" i="0" smtClean="0">
                            <a:solidFill>
                              <a:srgbClr val="C00000"/>
                            </a:solidFill>
                            <a:latin typeface="+mn-lt"/>
                          </a:rPr>
                          <m:t>32</m:t>
                        </m:r>
                      </m:num>
                      <m:den>
                        <m:r>
                          <m:rPr>
                            <m:nor/>
                          </m:rPr>
                          <a:rPr lang="en-US" sz="3600" b="1" i="0" smtClean="0">
                            <a:solidFill>
                              <a:srgbClr val="C00000"/>
                            </a:solidFill>
                            <a:latin typeface="+mn-lt"/>
                          </a:rPr>
                          <m:t>9</m:t>
                        </m:r>
                      </m:den>
                    </m:f>
                    <m:r>
                      <m:rPr>
                        <m:nor/>
                      </m:rPr>
                      <a:rPr lang="en-US" sz="3600" b="1" i="0" smtClean="0">
                        <a:solidFill>
                          <a:srgbClr val="C00000"/>
                        </a:solidFill>
                        <a:latin typeface="+mn-lt"/>
                      </a:rPr>
                      <m:t> </m:t>
                    </m:r>
                    <m:r>
                      <m:rPr>
                        <m:nor/>
                      </m:rPr>
                      <a:rPr lang="en-US" sz="3600" b="1" i="0" smtClean="0">
                        <a:solidFill>
                          <a:srgbClr val="C00000"/>
                        </a:solidFill>
                        <a:latin typeface="+mn-lt"/>
                        <a:ea typeface="Cambria Math" panose="02040503050406030204" pitchFamily="18" charset="0"/>
                      </a:rPr>
                      <m:t>×</m:t>
                    </m:r>
                    <m:r>
                      <m:rPr>
                        <m:nor/>
                      </m:rPr>
                      <a:rPr lang="en-US" sz="3600" b="1" i="0" smtClean="0">
                        <a:solidFill>
                          <a:srgbClr val="C00000"/>
                        </a:solidFill>
                        <a:latin typeface="+mn-lt"/>
                        <a:ea typeface="Cambria Math" panose="02040503050406030204" pitchFamily="18" charset="0"/>
                      </a:rPr>
                      <m:t> </m:t>
                    </m:r>
                    <m:f>
                      <m:fPr>
                        <m:ctrlPr>
                          <a:rPr lang="en-US" sz="3600" b="1" i="1">
                            <a:solidFill>
                              <a:srgbClr val="C00000"/>
                            </a:solidFill>
                            <a:latin typeface="Cambria Math" panose="02040503050406030204" pitchFamily="18" charset="0"/>
                          </a:rPr>
                        </m:ctrlPr>
                      </m:fPr>
                      <m:num>
                        <m:r>
                          <m:rPr>
                            <m:nor/>
                          </m:rPr>
                          <a:rPr lang="en-US" sz="3600" b="1" i="0" smtClean="0">
                            <a:solidFill>
                              <a:srgbClr val="C00000"/>
                            </a:solidFill>
                            <a:latin typeface="+mn-lt"/>
                          </a:rPr>
                          <m:t>5</m:t>
                        </m:r>
                      </m:num>
                      <m:den>
                        <m:r>
                          <m:rPr>
                            <m:nor/>
                          </m:rPr>
                          <a:rPr lang="en-US" sz="3600" b="1" i="0" smtClean="0">
                            <a:solidFill>
                              <a:srgbClr val="C00000"/>
                            </a:solidFill>
                            <a:latin typeface="+mn-lt"/>
                          </a:rPr>
                          <m:t>8</m:t>
                        </m:r>
                      </m:den>
                    </m:f>
                  </m:oMath>
                </a14:m>
                <a:r>
                  <a:rPr lang="en-US" sz="3600" b="1" dirty="0">
                    <a:solidFill>
                      <a:srgbClr val="C00000"/>
                    </a:solidFill>
                    <a:latin typeface="+mn-lt"/>
                  </a:rPr>
                  <a:t> = </a:t>
                </a:r>
                <a14:m>
                  <m:oMath xmlns:m="http://schemas.openxmlformats.org/officeDocument/2006/math">
                    <m:f>
                      <m:fPr>
                        <m:ctrlPr>
                          <a:rPr lang="en-US" sz="3600" b="1" i="1">
                            <a:solidFill>
                              <a:srgbClr val="C00000"/>
                            </a:solidFill>
                            <a:latin typeface="Cambria Math" panose="02040503050406030204" pitchFamily="18" charset="0"/>
                          </a:rPr>
                        </m:ctrlPr>
                      </m:fPr>
                      <m:num>
                        <m:r>
                          <m:rPr>
                            <m:nor/>
                          </m:rPr>
                          <a:rPr lang="en-US" sz="3600" b="1" i="0" smtClean="0">
                            <a:solidFill>
                              <a:srgbClr val="C00000"/>
                            </a:solidFill>
                            <a:latin typeface="+mn-lt"/>
                          </a:rPr>
                          <m:t>160</m:t>
                        </m:r>
                      </m:num>
                      <m:den>
                        <m:r>
                          <m:rPr>
                            <m:nor/>
                          </m:rPr>
                          <a:rPr lang="en-US" sz="3600" b="1" i="0" smtClean="0">
                            <a:solidFill>
                              <a:srgbClr val="C00000"/>
                            </a:solidFill>
                            <a:latin typeface="+mn-lt"/>
                          </a:rPr>
                          <m:t>72</m:t>
                        </m:r>
                      </m:den>
                    </m:f>
                    <m:r>
                      <a:rPr lang="en-US" sz="3600" b="1" i="1" smtClean="0">
                        <a:solidFill>
                          <a:srgbClr val="C00000"/>
                        </a:solidFill>
                        <a:latin typeface="Cambria Math" panose="02040503050406030204" pitchFamily="18" charset="0"/>
                      </a:rPr>
                      <m:t> </m:t>
                    </m:r>
                    <m:r>
                      <m:rPr>
                        <m:nor/>
                      </m:rPr>
                      <a:rPr lang="en-US" sz="3600" b="1" i="0" smtClean="0">
                        <a:solidFill>
                          <a:srgbClr val="C00000"/>
                        </a:solidFill>
                        <a:latin typeface="+mn-lt"/>
                      </a:rPr>
                      <m:t>= </m:t>
                    </m:r>
                    <m:f>
                      <m:fPr>
                        <m:ctrlPr>
                          <a:rPr lang="en-US" sz="3600" b="1" i="1">
                            <a:solidFill>
                              <a:srgbClr val="C00000"/>
                            </a:solidFill>
                            <a:latin typeface="Cambria Math" panose="02040503050406030204" pitchFamily="18" charset="0"/>
                          </a:rPr>
                        </m:ctrlPr>
                      </m:fPr>
                      <m:num>
                        <m:r>
                          <m:rPr>
                            <m:nor/>
                          </m:rPr>
                          <a:rPr lang="en-US" sz="3600" b="1" i="0" smtClean="0">
                            <a:solidFill>
                              <a:srgbClr val="C00000"/>
                            </a:solidFill>
                            <a:latin typeface="+mn-lt"/>
                          </a:rPr>
                          <m:t>2</m:t>
                        </m:r>
                        <m:r>
                          <m:rPr>
                            <m:nor/>
                          </m:rPr>
                          <a:rPr lang="en-US" sz="3600" b="1">
                            <a:solidFill>
                              <a:srgbClr val="C00000"/>
                            </a:solidFill>
                            <a:latin typeface="+mn-lt"/>
                          </a:rPr>
                          <m:t>0</m:t>
                        </m:r>
                      </m:num>
                      <m:den>
                        <m:r>
                          <m:rPr>
                            <m:nor/>
                          </m:rPr>
                          <a:rPr lang="en-US" sz="3600" b="1" i="0" smtClean="0">
                            <a:solidFill>
                              <a:srgbClr val="C00000"/>
                            </a:solidFill>
                            <a:latin typeface="+mn-lt"/>
                          </a:rPr>
                          <m:t>9</m:t>
                        </m:r>
                      </m:den>
                    </m:f>
                    <m:r>
                      <a:rPr lang="en-US" sz="3600" b="1" i="1" smtClean="0">
                        <a:solidFill>
                          <a:srgbClr val="C00000"/>
                        </a:solidFill>
                        <a:latin typeface="Cambria Math" panose="02040503050406030204" pitchFamily="18" charset="0"/>
                      </a:rPr>
                      <m:t> </m:t>
                    </m:r>
                    <m:r>
                      <m:rPr>
                        <m:nor/>
                      </m:rPr>
                      <a:rPr lang="en-US" sz="3600" b="1" i="0" smtClean="0">
                        <a:solidFill>
                          <a:srgbClr val="C00000"/>
                        </a:solidFill>
                        <a:latin typeface="+mn-lt"/>
                      </a:rPr>
                      <m:t>= 2</m:t>
                    </m:r>
                    <m:f>
                      <m:fPr>
                        <m:ctrlPr>
                          <a:rPr lang="en-US" sz="3600" b="1" i="1">
                            <a:solidFill>
                              <a:srgbClr val="C00000"/>
                            </a:solidFill>
                            <a:latin typeface="Cambria Math" panose="02040503050406030204" pitchFamily="18" charset="0"/>
                          </a:rPr>
                        </m:ctrlPr>
                      </m:fPr>
                      <m:num>
                        <m:r>
                          <m:rPr>
                            <m:nor/>
                          </m:rPr>
                          <a:rPr lang="en-US" sz="3600" b="1" i="0" smtClean="0">
                            <a:solidFill>
                              <a:srgbClr val="C00000"/>
                            </a:solidFill>
                            <a:latin typeface="+mn-lt"/>
                          </a:rPr>
                          <m:t>2</m:t>
                        </m:r>
                      </m:num>
                      <m:den>
                        <m:r>
                          <m:rPr>
                            <m:nor/>
                          </m:rPr>
                          <a:rPr lang="en-US" sz="3600" b="1" i="0" smtClean="0">
                            <a:solidFill>
                              <a:srgbClr val="C00000"/>
                            </a:solidFill>
                            <a:latin typeface="+mn-lt"/>
                          </a:rPr>
                          <m:t>9</m:t>
                        </m:r>
                      </m:den>
                    </m:f>
                  </m:oMath>
                </a14:m>
                <a:endParaRPr lang="en-US" sz="3600" b="1" dirty="0">
                  <a:solidFill>
                    <a:srgbClr val="C00000"/>
                  </a:solidFill>
                  <a:effectLst/>
                  <a:latin typeface="+mn-lt"/>
                  <a:ea typeface="Calibri" panose="020F0502020204030204" pitchFamily="34" charset="0"/>
                  <a:cs typeface="Arial" panose="020B0604020202020204" pitchFamily="34" charset="0"/>
                </a:endParaRPr>
              </a:p>
            </p:txBody>
          </p:sp>
        </mc:Choice>
        <mc:Fallback xmlns="">
          <p:sp>
            <p:nvSpPr>
              <p:cNvPr id="7" name="TextBox 6">
                <a:extLst>
                  <a:ext uri="{FF2B5EF4-FFF2-40B4-BE49-F238E27FC236}">
                    <a16:creationId xmlns:a16="http://schemas.microsoft.com/office/drawing/2014/main" id="{7A6A14CF-CE2C-E6F4-0447-8699A71DEEC1}"/>
                  </a:ext>
                </a:extLst>
              </p:cNvPr>
              <p:cNvSpPr txBox="1">
                <a:spLocks noRot="1" noChangeAspect="1" noMove="1" noResize="1" noEditPoints="1" noAdjustHandles="1" noChangeArrowheads="1" noChangeShapeType="1" noTextEdit="1"/>
              </p:cNvSpPr>
              <p:nvPr/>
            </p:nvSpPr>
            <p:spPr>
              <a:xfrm>
                <a:off x="2906817" y="4198969"/>
                <a:ext cx="6736702" cy="1062727"/>
              </a:xfrm>
              <a:prstGeom prst="rect">
                <a:avLst/>
              </a:prstGeom>
              <a:blipFill>
                <a:blip r:embed="rId6"/>
                <a:stretch>
                  <a:fillRect b="-5747"/>
                </a:stretch>
              </a:blipFill>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358533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wd">
                                    <p:tmAbs val="500"/>
                                  </p:iterate>
                                  <p:childTnLst>
                                    <p:set>
                                      <p:cBhvr>
                                        <p:cTn id="6" dur="1" fill="hold">
                                          <p:stCondLst>
                                            <p:cond delay="0"/>
                                          </p:stCondLst>
                                        </p:cTn>
                                        <p:tgtEl>
                                          <p:spTgt spid="7"/>
                                        </p:tgtEl>
                                        <p:attrNameLst>
                                          <p:attrName>style.visibility</p:attrName>
                                        </p:attrNameLst>
                                      </p:cBhvr>
                                      <p:to>
                                        <p:strVal val="visible"/>
                                      </p:to>
                                    </p:set>
                                  </p:childTnLst>
                                </p:cTn>
                              </p:par>
                            </p:childTnLst>
                          </p:cTn>
                        </p:par>
                        <p:par>
                          <p:cTn id="7" fill="hold">
                            <p:stCondLst>
                              <p:cond delay="4501"/>
                            </p:stCondLst>
                            <p:childTnLst>
                              <p:par>
                                <p:cTn id="8" presetID="1" presetClass="entr" presetSubtype="0" fill="hold" grpId="0" nodeType="afterEffect">
                                  <p:stCondLst>
                                    <p:cond delay="500"/>
                                  </p:stCondLst>
                                  <p:childTnLst>
                                    <p:set>
                                      <p:cBhvr>
                                        <p:cTn id="9"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D04F5D56-83E0-4229-A27A-FA3DC33E21D0}"/>
                  </a:ext>
                </a:extLst>
              </p:cNvPr>
              <p:cNvSpPr txBox="1"/>
              <p:nvPr/>
            </p:nvSpPr>
            <p:spPr>
              <a:xfrm>
                <a:off x="3546591" y="2539907"/>
                <a:ext cx="4763539" cy="1154098"/>
              </a:xfrm>
              <a:prstGeom prst="rect">
                <a:avLst/>
              </a:prstGeom>
              <a:noFill/>
            </p:spPr>
            <p:txBody>
              <a:bodyPr wrap="square">
                <a:spAutoFit/>
              </a:bodyPr>
              <a:lstStyle/>
              <a:p>
                <a:pPr marL="168275">
                  <a:spcAft>
                    <a:spcPts val="800"/>
                  </a:spcAft>
                </a:pPr>
                <a14:m>
                  <m:oMath xmlns:m="http://schemas.openxmlformats.org/officeDocument/2006/math">
                    <m:f>
                      <m:fPr>
                        <m:ctrlPr>
                          <a:rPr lang="en-US" sz="4000" b="1" i="1" smtClean="0">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n-lt"/>
                          </a:rPr>
                          <m:t>3</m:t>
                        </m:r>
                      </m:num>
                      <m:den>
                        <m:r>
                          <m:rPr>
                            <m:nor/>
                          </m:rPr>
                          <a:rPr lang="en-US" sz="4000" b="1" i="0" smtClean="0">
                            <a:solidFill>
                              <a:schemeClr val="tx1">
                                <a:lumMod val="65000"/>
                                <a:lumOff val="35000"/>
                              </a:schemeClr>
                            </a:solidFill>
                            <a:latin typeface="+mn-lt"/>
                          </a:rPr>
                          <m:t>10</m:t>
                        </m:r>
                      </m:den>
                    </m:f>
                    <m:r>
                      <m:rPr>
                        <m:nor/>
                      </m:rPr>
                      <a:rPr lang="en-US" sz="4000" b="1" i="0" smtClean="0">
                        <a:solidFill>
                          <a:schemeClr val="tx1">
                            <a:lumMod val="65000"/>
                            <a:lumOff val="35000"/>
                          </a:schemeClr>
                        </a:solidFill>
                        <a:latin typeface="+mn-lt"/>
                      </a:rPr>
                      <m:t> </m:t>
                    </m:r>
                    <m:r>
                      <m:rPr>
                        <m:nor/>
                      </m:rPr>
                      <a:rPr lang="en-US" sz="4000" b="1" i="0" smtClean="0">
                        <a:solidFill>
                          <a:schemeClr val="tx1">
                            <a:lumMod val="65000"/>
                            <a:lumOff val="35000"/>
                          </a:schemeClr>
                        </a:solidFill>
                        <a:latin typeface="+mn-lt"/>
                        <a:ea typeface="Cambria Math" panose="02040503050406030204" pitchFamily="18" charset="0"/>
                      </a:rPr>
                      <m:t>×</m:t>
                    </m:r>
                    <m:r>
                      <m:rPr>
                        <m:nor/>
                      </m:rPr>
                      <a:rPr lang="en-US" sz="4000" b="1" i="0" smtClean="0">
                        <a:solidFill>
                          <a:schemeClr val="tx1">
                            <a:lumMod val="65000"/>
                            <a:lumOff val="35000"/>
                          </a:schemeClr>
                        </a:solidFill>
                        <a:latin typeface="+mn-lt"/>
                        <a:ea typeface="Cambria Math" panose="02040503050406030204" pitchFamily="18" charset="0"/>
                      </a:rPr>
                      <m:t> 4</m:t>
                    </m:r>
                    <m:r>
                      <a:rPr lang="en-US" sz="4000" b="1" i="1" smtClean="0">
                        <a:solidFill>
                          <a:schemeClr val="tx1">
                            <a:lumMod val="65000"/>
                            <a:lumOff val="35000"/>
                          </a:schemeClr>
                        </a:solidFill>
                        <a:latin typeface="Cambria Math" panose="02040503050406030204" pitchFamily="18" charset="0"/>
                        <a:ea typeface="Cambria Math" panose="02040503050406030204" pitchFamily="18" charset="0"/>
                      </a:rPr>
                      <m:t> </m:t>
                    </m:r>
                    <m:f>
                      <m:fPr>
                        <m:ctrlPr>
                          <a:rPr lang="en-US" sz="4000" b="1" i="1">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n-lt"/>
                          </a:rPr>
                          <m:t>3</m:t>
                        </m:r>
                      </m:num>
                      <m:den>
                        <m:r>
                          <m:rPr>
                            <m:nor/>
                          </m:rPr>
                          <a:rPr lang="en-US" sz="4000" b="1" i="0" smtClean="0">
                            <a:solidFill>
                              <a:schemeClr val="tx1">
                                <a:lumMod val="65000"/>
                                <a:lumOff val="35000"/>
                              </a:schemeClr>
                            </a:solidFill>
                            <a:latin typeface="+mn-lt"/>
                          </a:rPr>
                          <m:t>8</m:t>
                        </m:r>
                      </m:den>
                    </m:f>
                  </m:oMath>
                </a14:m>
                <a:r>
                  <a:rPr lang="en-US" sz="4000" b="1" dirty="0">
                    <a:solidFill>
                      <a:schemeClr val="tx1">
                        <a:lumMod val="65000"/>
                        <a:lumOff val="35000"/>
                      </a:schemeClr>
                    </a:solidFill>
                    <a:latin typeface="+mn-lt"/>
                  </a:rPr>
                  <a:t> = </a:t>
                </a:r>
                <a14:m>
                  <m:oMath xmlns:m="http://schemas.openxmlformats.org/officeDocument/2006/math">
                    <m:f>
                      <m:fPr>
                        <m:ctrlPr>
                          <a:rPr lang="en-US" sz="4000" b="1" i="1">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n-lt"/>
                          </a:rPr>
                          <m:t>...</m:t>
                        </m:r>
                      </m:num>
                      <m:den>
                        <m:r>
                          <m:rPr>
                            <m:nor/>
                          </m:rPr>
                          <a:rPr lang="en-US" sz="4000" b="1">
                            <a:solidFill>
                              <a:schemeClr val="tx1">
                                <a:lumMod val="65000"/>
                                <a:lumOff val="35000"/>
                              </a:schemeClr>
                            </a:solidFill>
                            <a:latin typeface="+mj-lt"/>
                          </a:rPr>
                          <m:t>..</m:t>
                        </m:r>
                        <m:r>
                          <m:rPr>
                            <m:nor/>
                          </m:rPr>
                          <a:rPr lang="en-US" sz="4000" b="1" i="0" smtClean="0">
                            <a:solidFill>
                              <a:schemeClr val="tx1">
                                <a:lumMod val="65000"/>
                                <a:lumOff val="35000"/>
                              </a:schemeClr>
                            </a:solidFill>
                            <a:latin typeface="+mj-lt"/>
                          </a:rPr>
                          <m:t>.</m:t>
                        </m:r>
                      </m:den>
                    </m:f>
                  </m:oMath>
                </a14:m>
                <a:r>
                  <a:rPr lang="en-US" sz="4000" b="1" dirty="0">
                    <a:solidFill>
                      <a:schemeClr val="tx1">
                        <a:lumMod val="65000"/>
                        <a:lumOff val="35000"/>
                      </a:schemeClr>
                    </a:solidFill>
                    <a:latin typeface="+mn-lt"/>
                  </a:rPr>
                  <a:t> </a:t>
                </a:r>
                <a:endParaRPr lang="en-US" sz="4000" b="1"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Choice>
        <mc:Fallback xmlns="">
          <p:sp>
            <p:nvSpPr>
              <p:cNvPr id="10" name="TextBox 9">
                <a:extLst>
                  <a:ext uri="{FF2B5EF4-FFF2-40B4-BE49-F238E27FC236}">
                    <a16:creationId xmlns:a16="http://schemas.microsoft.com/office/drawing/2014/main" id="{D04F5D56-83E0-4229-A27A-FA3DC33E21D0}"/>
                  </a:ext>
                </a:extLst>
              </p:cNvPr>
              <p:cNvSpPr txBox="1">
                <a:spLocks noRot="1" noChangeAspect="1" noMove="1" noResize="1" noEditPoints="1" noAdjustHandles="1" noChangeArrowheads="1" noChangeShapeType="1" noTextEdit="1"/>
              </p:cNvSpPr>
              <p:nvPr/>
            </p:nvSpPr>
            <p:spPr>
              <a:xfrm>
                <a:off x="3546591" y="2539907"/>
                <a:ext cx="4763539" cy="1154098"/>
              </a:xfrm>
              <a:prstGeom prst="rect">
                <a:avLst/>
              </a:prstGeom>
              <a:blipFill>
                <a:blip r:embed="rId4"/>
                <a:stretch>
                  <a:fillRect b="-687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52594107-CF5D-E8DC-C6C4-FE4221EE560A}"/>
                  </a:ext>
                </a:extLst>
              </p:cNvPr>
              <p:cNvSpPr txBox="1"/>
              <p:nvPr/>
            </p:nvSpPr>
            <p:spPr>
              <a:xfrm>
                <a:off x="3546591" y="2528942"/>
                <a:ext cx="5108223" cy="1165063"/>
              </a:xfrm>
              <a:prstGeom prst="rect">
                <a:avLst/>
              </a:prstGeom>
              <a:solidFill>
                <a:schemeClr val="bg1"/>
              </a:solidFill>
            </p:spPr>
            <p:txBody>
              <a:bodyPr wrap="square">
                <a:spAutoFit/>
              </a:bodyPr>
              <a:lstStyle/>
              <a:p>
                <a:pPr marL="168275">
                  <a:spcAft>
                    <a:spcPts val="800"/>
                  </a:spcAft>
                </a:pPr>
                <a14:m>
                  <m:oMath xmlns:m="http://schemas.openxmlformats.org/officeDocument/2006/math">
                    <m:f>
                      <m:fPr>
                        <m:ctrlPr>
                          <a:rPr lang="en-US" sz="4000" b="1" i="1" smtClean="0">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n-lt"/>
                          </a:rPr>
                          <m:t>3</m:t>
                        </m:r>
                      </m:num>
                      <m:den>
                        <m:r>
                          <m:rPr>
                            <m:nor/>
                          </m:rPr>
                          <a:rPr lang="en-US" sz="4000" b="1" i="0" smtClean="0">
                            <a:solidFill>
                              <a:schemeClr val="tx1">
                                <a:lumMod val="65000"/>
                                <a:lumOff val="35000"/>
                              </a:schemeClr>
                            </a:solidFill>
                            <a:latin typeface="+mn-lt"/>
                          </a:rPr>
                          <m:t>10</m:t>
                        </m:r>
                      </m:den>
                    </m:f>
                    <m:r>
                      <m:rPr>
                        <m:nor/>
                      </m:rPr>
                      <a:rPr lang="en-US" sz="4000" b="1" i="0" smtClean="0">
                        <a:solidFill>
                          <a:schemeClr val="tx1">
                            <a:lumMod val="65000"/>
                            <a:lumOff val="35000"/>
                          </a:schemeClr>
                        </a:solidFill>
                        <a:latin typeface="+mn-lt"/>
                      </a:rPr>
                      <m:t> </m:t>
                    </m:r>
                    <m:r>
                      <m:rPr>
                        <m:nor/>
                      </m:rPr>
                      <a:rPr lang="en-US" sz="4000" b="1" i="0" smtClean="0">
                        <a:solidFill>
                          <a:schemeClr val="tx1">
                            <a:lumMod val="65000"/>
                            <a:lumOff val="35000"/>
                          </a:schemeClr>
                        </a:solidFill>
                        <a:latin typeface="+mn-lt"/>
                        <a:ea typeface="Cambria Math" panose="02040503050406030204" pitchFamily="18" charset="0"/>
                      </a:rPr>
                      <m:t>×</m:t>
                    </m:r>
                    <m:r>
                      <m:rPr>
                        <m:nor/>
                      </m:rPr>
                      <a:rPr lang="en-US" sz="4000" b="1" i="0" smtClean="0">
                        <a:solidFill>
                          <a:schemeClr val="tx1">
                            <a:lumMod val="65000"/>
                            <a:lumOff val="35000"/>
                          </a:schemeClr>
                        </a:solidFill>
                        <a:latin typeface="+mn-lt"/>
                        <a:ea typeface="Cambria Math" panose="02040503050406030204" pitchFamily="18" charset="0"/>
                      </a:rPr>
                      <m:t> 4</m:t>
                    </m:r>
                    <m:r>
                      <a:rPr lang="en-US" sz="4000" b="1" i="1" smtClean="0">
                        <a:solidFill>
                          <a:schemeClr val="tx1">
                            <a:lumMod val="65000"/>
                            <a:lumOff val="35000"/>
                          </a:schemeClr>
                        </a:solidFill>
                        <a:latin typeface="Cambria Math" panose="02040503050406030204" pitchFamily="18" charset="0"/>
                        <a:ea typeface="Cambria Math" panose="02040503050406030204" pitchFamily="18" charset="0"/>
                      </a:rPr>
                      <m:t> </m:t>
                    </m:r>
                    <m:f>
                      <m:fPr>
                        <m:ctrlPr>
                          <a:rPr lang="en-US" sz="4000" b="1" i="1">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n-lt"/>
                          </a:rPr>
                          <m:t>3</m:t>
                        </m:r>
                      </m:num>
                      <m:den>
                        <m:r>
                          <m:rPr>
                            <m:nor/>
                          </m:rPr>
                          <a:rPr lang="en-US" sz="4000" b="1" i="0" smtClean="0">
                            <a:solidFill>
                              <a:schemeClr val="tx1">
                                <a:lumMod val="65000"/>
                                <a:lumOff val="35000"/>
                              </a:schemeClr>
                            </a:solidFill>
                            <a:latin typeface="+mn-lt"/>
                          </a:rPr>
                          <m:t>8</m:t>
                        </m:r>
                      </m:den>
                    </m:f>
                  </m:oMath>
                </a14:m>
                <a:r>
                  <a:rPr lang="en-US" sz="4000" b="1" dirty="0">
                    <a:solidFill>
                      <a:schemeClr val="tx1">
                        <a:lumMod val="65000"/>
                        <a:lumOff val="35000"/>
                      </a:schemeClr>
                    </a:solidFill>
                    <a:latin typeface="+mn-lt"/>
                  </a:rPr>
                  <a:t> = </a:t>
                </a:r>
                <a:r>
                  <a:rPr lang="en-US" sz="4000" b="1" dirty="0">
                    <a:solidFill>
                      <a:srgbClr val="74C274"/>
                    </a:solidFill>
                    <a:latin typeface="+mn-lt"/>
                  </a:rPr>
                  <a:t>1</a:t>
                </a:r>
                <a14:m>
                  <m:oMath xmlns:m="http://schemas.openxmlformats.org/officeDocument/2006/math">
                    <m:r>
                      <a:rPr lang="en-US" sz="4000" b="1" i="0" smtClean="0">
                        <a:solidFill>
                          <a:srgbClr val="74C274"/>
                        </a:solidFill>
                        <a:latin typeface="Cambria Math" panose="02040503050406030204" pitchFamily="18" charset="0"/>
                      </a:rPr>
                      <m:t> </m:t>
                    </m:r>
                    <m:f>
                      <m:fPr>
                        <m:ctrlPr>
                          <a:rPr lang="en-US" sz="4000" b="1" i="1">
                            <a:solidFill>
                              <a:srgbClr val="74C274"/>
                            </a:solidFill>
                            <a:latin typeface="Cambria Math" panose="02040503050406030204" pitchFamily="18" charset="0"/>
                          </a:rPr>
                        </m:ctrlPr>
                      </m:fPr>
                      <m:num>
                        <m:r>
                          <m:rPr>
                            <m:nor/>
                          </m:rPr>
                          <a:rPr lang="en-US" sz="4000" b="1" i="0" smtClean="0">
                            <a:solidFill>
                              <a:srgbClr val="74C274"/>
                            </a:solidFill>
                            <a:latin typeface="+mn-lt"/>
                          </a:rPr>
                          <m:t>5</m:t>
                        </m:r>
                      </m:num>
                      <m:den>
                        <m:r>
                          <m:rPr>
                            <m:nor/>
                          </m:rPr>
                          <a:rPr lang="en-US" sz="4000" b="1" i="0" smtClean="0">
                            <a:solidFill>
                              <a:srgbClr val="74C274"/>
                            </a:solidFill>
                            <a:latin typeface="+mn-lt"/>
                          </a:rPr>
                          <m:t>16</m:t>
                        </m:r>
                      </m:den>
                    </m:f>
                  </m:oMath>
                </a14:m>
                <a:endParaRPr lang="en-US" sz="4000" b="1" dirty="0">
                  <a:solidFill>
                    <a:schemeClr val="accent1">
                      <a:lumMod val="50000"/>
                    </a:schemeClr>
                  </a:solidFill>
                  <a:effectLst/>
                  <a:latin typeface="+mn-lt"/>
                  <a:ea typeface="Calibri" panose="020F0502020204030204" pitchFamily="34" charset="0"/>
                  <a:cs typeface="Arial" panose="020B0604020202020204" pitchFamily="34" charset="0"/>
                </a:endParaRPr>
              </a:p>
            </p:txBody>
          </p:sp>
        </mc:Choice>
        <mc:Fallback xmlns="">
          <p:sp>
            <p:nvSpPr>
              <p:cNvPr id="4" name="TextBox 3">
                <a:extLst>
                  <a:ext uri="{FF2B5EF4-FFF2-40B4-BE49-F238E27FC236}">
                    <a16:creationId xmlns:a16="http://schemas.microsoft.com/office/drawing/2014/main" id="{52594107-CF5D-E8DC-C6C4-FE4221EE560A}"/>
                  </a:ext>
                </a:extLst>
              </p:cNvPr>
              <p:cNvSpPr txBox="1">
                <a:spLocks noRot="1" noChangeAspect="1" noMove="1" noResize="1" noEditPoints="1" noAdjustHandles="1" noChangeArrowheads="1" noChangeShapeType="1" noTextEdit="1"/>
              </p:cNvSpPr>
              <p:nvPr/>
            </p:nvSpPr>
            <p:spPr>
              <a:xfrm>
                <a:off x="3546591" y="2528942"/>
                <a:ext cx="5108223" cy="1165063"/>
              </a:xfrm>
              <a:prstGeom prst="rect">
                <a:avLst/>
              </a:prstGeom>
              <a:blipFill>
                <a:blip r:embed="rId5"/>
                <a:stretch>
                  <a:fillRect b="-628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4D3C3386-3FCA-BECC-8F80-0F3C3A195525}"/>
                  </a:ext>
                </a:extLst>
              </p:cNvPr>
              <p:cNvSpPr txBox="1"/>
              <p:nvPr/>
            </p:nvSpPr>
            <p:spPr>
              <a:xfrm>
                <a:off x="2732351" y="4193590"/>
                <a:ext cx="6736702" cy="1062727"/>
              </a:xfrm>
              <a:prstGeom prst="rect">
                <a:avLst/>
              </a:prstGeom>
              <a:noFill/>
            </p:spPr>
            <p:txBody>
              <a:bodyPr wrap="square">
                <a:spAutoFit/>
              </a:bodyPr>
              <a:lstStyle/>
              <a:p>
                <a:pPr marL="168275">
                  <a:spcAft>
                    <a:spcPts val="800"/>
                  </a:spcAft>
                </a:pPr>
                <a14:m>
                  <m:oMath xmlns:m="http://schemas.openxmlformats.org/officeDocument/2006/math">
                    <m:f>
                      <m:fPr>
                        <m:ctrlPr>
                          <a:rPr lang="en-US" sz="3600" b="1" i="1" smtClean="0">
                            <a:solidFill>
                              <a:srgbClr val="C00000"/>
                            </a:solidFill>
                            <a:latin typeface="Cambria Math" panose="02040503050406030204" pitchFamily="18" charset="0"/>
                          </a:rPr>
                        </m:ctrlPr>
                      </m:fPr>
                      <m:num>
                        <m:r>
                          <m:rPr>
                            <m:nor/>
                          </m:rPr>
                          <a:rPr lang="en-US" sz="3600" b="1" i="0" smtClean="0">
                            <a:solidFill>
                              <a:srgbClr val="C00000"/>
                            </a:solidFill>
                            <a:latin typeface="+mn-lt"/>
                          </a:rPr>
                          <m:t>3</m:t>
                        </m:r>
                      </m:num>
                      <m:den>
                        <m:r>
                          <m:rPr>
                            <m:nor/>
                          </m:rPr>
                          <a:rPr lang="en-US" sz="3600" b="1" i="0" smtClean="0">
                            <a:solidFill>
                              <a:srgbClr val="C00000"/>
                            </a:solidFill>
                            <a:latin typeface="+mn-lt"/>
                          </a:rPr>
                          <m:t>10</m:t>
                        </m:r>
                      </m:den>
                    </m:f>
                    <m:r>
                      <m:rPr>
                        <m:nor/>
                      </m:rPr>
                      <a:rPr lang="en-US" sz="3600" b="1" i="0" smtClean="0">
                        <a:solidFill>
                          <a:srgbClr val="C00000"/>
                        </a:solidFill>
                        <a:latin typeface="+mn-lt"/>
                      </a:rPr>
                      <m:t> </m:t>
                    </m:r>
                    <m:r>
                      <m:rPr>
                        <m:nor/>
                      </m:rPr>
                      <a:rPr lang="en-US" sz="3600" b="1" i="0" smtClean="0">
                        <a:solidFill>
                          <a:srgbClr val="C00000"/>
                        </a:solidFill>
                        <a:latin typeface="+mn-lt"/>
                        <a:ea typeface="Cambria Math" panose="02040503050406030204" pitchFamily="18" charset="0"/>
                      </a:rPr>
                      <m:t>×</m:t>
                    </m:r>
                    <m:r>
                      <m:rPr>
                        <m:nor/>
                      </m:rPr>
                      <a:rPr lang="en-US" sz="3600" b="1" i="0" smtClean="0">
                        <a:solidFill>
                          <a:srgbClr val="C00000"/>
                        </a:solidFill>
                        <a:latin typeface="+mn-lt"/>
                        <a:ea typeface="Cambria Math" panose="02040503050406030204" pitchFamily="18" charset="0"/>
                      </a:rPr>
                      <m:t> </m:t>
                    </m:r>
                    <m:f>
                      <m:fPr>
                        <m:ctrlPr>
                          <a:rPr lang="en-US" sz="3600" b="1" i="1">
                            <a:solidFill>
                              <a:srgbClr val="C00000"/>
                            </a:solidFill>
                            <a:latin typeface="Cambria Math" panose="02040503050406030204" pitchFamily="18" charset="0"/>
                          </a:rPr>
                        </m:ctrlPr>
                      </m:fPr>
                      <m:num>
                        <m:r>
                          <m:rPr>
                            <m:nor/>
                          </m:rPr>
                          <a:rPr lang="en-US" sz="3600" b="1" i="0" smtClean="0">
                            <a:solidFill>
                              <a:srgbClr val="C00000"/>
                            </a:solidFill>
                            <a:latin typeface="+mn-lt"/>
                          </a:rPr>
                          <m:t>35</m:t>
                        </m:r>
                      </m:num>
                      <m:den>
                        <m:r>
                          <m:rPr>
                            <m:nor/>
                          </m:rPr>
                          <a:rPr lang="en-US" sz="3600" b="1" i="0" smtClean="0">
                            <a:solidFill>
                              <a:srgbClr val="C00000"/>
                            </a:solidFill>
                            <a:latin typeface="+mn-lt"/>
                          </a:rPr>
                          <m:t>8</m:t>
                        </m:r>
                      </m:den>
                    </m:f>
                  </m:oMath>
                </a14:m>
                <a:r>
                  <a:rPr lang="en-US" sz="3600" b="1" dirty="0">
                    <a:solidFill>
                      <a:srgbClr val="C00000"/>
                    </a:solidFill>
                    <a:latin typeface="+mn-lt"/>
                  </a:rPr>
                  <a:t> = </a:t>
                </a:r>
                <a14:m>
                  <m:oMath xmlns:m="http://schemas.openxmlformats.org/officeDocument/2006/math">
                    <m:f>
                      <m:fPr>
                        <m:ctrlPr>
                          <a:rPr lang="en-US" sz="3600" b="1" i="1">
                            <a:solidFill>
                              <a:srgbClr val="C00000"/>
                            </a:solidFill>
                            <a:latin typeface="Cambria Math" panose="02040503050406030204" pitchFamily="18" charset="0"/>
                          </a:rPr>
                        </m:ctrlPr>
                      </m:fPr>
                      <m:num>
                        <m:r>
                          <m:rPr>
                            <m:nor/>
                          </m:rPr>
                          <a:rPr lang="en-US" sz="3600" b="1" i="0" smtClean="0">
                            <a:solidFill>
                              <a:srgbClr val="C00000"/>
                            </a:solidFill>
                            <a:latin typeface="+mn-lt"/>
                          </a:rPr>
                          <m:t>105</m:t>
                        </m:r>
                      </m:num>
                      <m:den>
                        <m:r>
                          <m:rPr>
                            <m:nor/>
                          </m:rPr>
                          <a:rPr lang="en-US" sz="3600" b="1" i="0" smtClean="0">
                            <a:solidFill>
                              <a:srgbClr val="C00000"/>
                            </a:solidFill>
                            <a:latin typeface="+mn-lt"/>
                          </a:rPr>
                          <m:t>80</m:t>
                        </m:r>
                      </m:den>
                    </m:f>
                    <m:r>
                      <a:rPr lang="en-US" sz="3600" b="1" i="1" smtClean="0">
                        <a:solidFill>
                          <a:srgbClr val="C00000"/>
                        </a:solidFill>
                        <a:latin typeface="Cambria Math" panose="02040503050406030204" pitchFamily="18" charset="0"/>
                      </a:rPr>
                      <m:t> </m:t>
                    </m:r>
                    <m:r>
                      <m:rPr>
                        <m:nor/>
                      </m:rPr>
                      <a:rPr lang="en-US" sz="3600" b="1" i="0" smtClean="0">
                        <a:solidFill>
                          <a:srgbClr val="C00000"/>
                        </a:solidFill>
                        <a:latin typeface="+mn-lt"/>
                      </a:rPr>
                      <m:t>= </m:t>
                    </m:r>
                    <m:f>
                      <m:fPr>
                        <m:ctrlPr>
                          <a:rPr lang="en-US" sz="3600" b="1" i="1">
                            <a:solidFill>
                              <a:srgbClr val="C00000"/>
                            </a:solidFill>
                            <a:latin typeface="Cambria Math" panose="02040503050406030204" pitchFamily="18" charset="0"/>
                          </a:rPr>
                        </m:ctrlPr>
                      </m:fPr>
                      <m:num>
                        <m:r>
                          <m:rPr>
                            <m:nor/>
                          </m:rPr>
                          <a:rPr lang="en-US" sz="3600" b="1" i="0" smtClean="0">
                            <a:solidFill>
                              <a:srgbClr val="C00000"/>
                            </a:solidFill>
                            <a:latin typeface="+mn-lt"/>
                          </a:rPr>
                          <m:t>21</m:t>
                        </m:r>
                      </m:num>
                      <m:den>
                        <m:r>
                          <m:rPr>
                            <m:nor/>
                          </m:rPr>
                          <a:rPr lang="en-US" sz="3600" b="1" i="0" smtClean="0">
                            <a:solidFill>
                              <a:srgbClr val="C00000"/>
                            </a:solidFill>
                            <a:latin typeface="+mn-lt"/>
                          </a:rPr>
                          <m:t>16</m:t>
                        </m:r>
                      </m:den>
                    </m:f>
                    <m:r>
                      <a:rPr lang="en-US" sz="3600" b="1" i="1" smtClean="0">
                        <a:solidFill>
                          <a:srgbClr val="C00000"/>
                        </a:solidFill>
                        <a:latin typeface="Cambria Math" panose="02040503050406030204" pitchFamily="18" charset="0"/>
                      </a:rPr>
                      <m:t> </m:t>
                    </m:r>
                    <m:r>
                      <m:rPr>
                        <m:nor/>
                      </m:rPr>
                      <a:rPr lang="en-US" sz="3600" b="1" i="0" smtClean="0">
                        <a:solidFill>
                          <a:srgbClr val="C00000"/>
                        </a:solidFill>
                        <a:latin typeface="+mn-lt"/>
                      </a:rPr>
                      <m:t>= 1</m:t>
                    </m:r>
                    <m:f>
                      <m:fPr>
                        <m:ctrlPr>
                          <a:rPr lang="en-US" sz="3600" b="1" i="1">
                            <a:solidFill>
                              <a:srgbClr val="C00000"/>
                            </a:solidFill>
                            <a:latin typeface="Cambria Math" panose="02040503050406030204" pitchFamily="18" charset="0"/>
                          </a:rPr>
                        </m:ctrlPr>
                      </m:fPr>
                      <m:num>
                        <m:r>
                          <m:rPr>
                            <m:nor/>
                          </m:rPr>
                          <a:rPr lang="en-US" sz="3600" b="1" i="0" smtClean="0">
                            <a:solidFill>
                              <a:srgbClr val="C00000"/>
                            </a:solidFill>
                            <a:latin typeface="+mn-lt"/>
                          </a:rPr>
                          <m:t>5</m:t>
                        </m:r>
                      </m:num>
                      <m:den>
                        <m:r>
                          <m:rPr>
                            <m:nor/>
                          </m:rPr>
                          <a:rPr lang="en-US" sz="3600" b="1" i="0" smtClean="0">
                            <a:solidFill>
                              <a:srgbClr val="C00000"/>
                            </a:solidFill>
                            <a:latin typeface="+mn-lt"/>
                          </a:rPr>
                          <m:t>16</m:t>
                        </m:r>
                      </m:den>
                    </m:f>
                  </m:oMath>
                </a14:m>
                <a:endParaRPr lang="en-US" sz="3600" b="1" dirty="0">
                  <a:solidFill>
                    <a:srgbClr val="C00000"/>
                  </a:solidFill>
                  <a:effectLst/>
                  <a:latin typeface="+mn-lt"/>
                  <a:ea typeface="Calibri" panose="020F0502020204030204" pitchFamily="34" charset="0"/>
                  <a:cs typeface="Arial" panose="020B0604020202020204" pitchFamily="34" charset="0"/>
                </a:endParaRPr>
              </a:p>
            </p:txBody>
          </p:sp>
        </mc:Choice>
        <mc:Fallback xmlns="">
          <p:sp>
            <p:nvSpPr>
              <p:cNvPr id="6" name="TextBox 5">
                <a:extLst>
                  <a:ext uri="{FF2B5EF4-FFF2-40B4-BE49-F238E27FC236}">
                    <a16:creationId xmlns:a16="http://schemas.microsoft.com/office/drawing/2014/main" id="{4D3C3386-3FCA-BECC-8F80-0F3C3A195525}"/>
                  </a:ext>
                </a:extLst>
              </p:cNvPr>
              <p:cNvSpPr txBox="1">
                <a:spLocks noRot="1" noChangeAspect="1" noMove="1" noResize="1" noEditPoints="1" noAdjustHandles="1" noChangeArrowheads="1" noChangeShapeType="1" noTextEdit="1"/>
              </p:cNvSpPr>
              <p:nvPr/>
            </p:nvSpPr>
            <p:spPr>
              <a:xfrm>
                <a:off x="2732351" y="4193590"/>
                <a:ext cx="6736702" cy="1062727"/>
              </a:xfrm>
              <a:prstGeom prst="rect">
                <a:avLst/>
              </a:prstGeom>
              <a:blipFill>
                <a:blip r:embed="rId6"/>
                <a:stretch>
                  <a:fillRect b="-5747"/>
                </a:stretch>
              </a:blipFill>
            </p:spPr>
            <p:txBody>
              <a:bodyPr/>
              <a:lstStyle/>
              <a:p>
                <a:r>
                  <a:rPr lang="en-US">
                    <a:noFill/>
                  </a:rPr>
                  <a:t> </a:t>
                </a:r>
              </a:p>
            </p:txBody>
          </p:sp>
        </mc:Fallback>
      </mc:AlternateContent>
      <p:sp>
        <p:nvSpPr>
          <p:cNvPr id="2" name="Google Shape;222;p10">
            <a:extLst>
              <a:ext uri="{FF2B5EF4-FFF2-40B4-BE49-F238E27FC236}">
                <a16:creationId xmlns:a16="http://schemas.microsoft.com/office/drawing/2014/main" id="{257761E0-BDF7-D44C-9E40-5489E1376E43}"/>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Trouvez le produit et écrivez votre réponse sous la forme d’une fraction irréductible.</a:t>
            </a:r>
          </a:p>
        </p:txBody>
      </p:sp>
    </p:spTree>
    <p:custDataLst>
      <p:tags r:id="rId1"/>
    </p:custDataLst>
    <p:extLst>
      <p:ext uri="{BB962C8B-B14F-4D97-AF65-F5344CB8AC3E}">
        <p14:creationId xmlns:p14="http://schemas.microsoft.com/office/powerpoint/2010/main" val="2372025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wd">
                                    <p:tmAbs val="500"/>
                                  </p:iterate>
                                  <p:childTnLst>
                                    <p:set>
                                      <p:cBhvr>
                                        <p:cTn id="6" dur="1" fill="hold">
                                          <p:stCondLst>
                                            <p:cond delay="0"/>
                                          </p:stCondLst>
                                        </p:cTn>
                                        <p:tgtEl>
                                          <p:spTgt spid="6"/>
                                        </p:tgtEl>
                                        <p:attrNameLst>
                                          <p:attrName>style.visibility</p:attrName>
                                        </p:attrNameLst>
                                      </p:cBhvr>
                                      <p:to>
                                        <p:strVal val="visible"/>
                                      </p:to>
                                    </p:set>
                                  </p:childTnLst>
                                </p:cTn>
                              </p:par>
                            </p:childTnLst>
                          </p:cTn>
                        </p:par>
                        <p:par>
                          <p:cTn id="7" fill="hold">
                            <p:stCondLst>
                              <p:cond delay="4501"/>
                            </p:stCondLst>
                            <p:childTnLst>
                              <p:par>
                                <p:cTn id="8" presetID="1" presetClass="entr" presetSubtype="0" fill="hold" grpId="0" nodeType="afterEffect">
                                  <p:stCondLst>
                                    <p:cond delay="500"/>
                                  </p:stCondLst>
                                  <p:childTnLst>
                                    <p:set>
                                      <p:cBhvr>
                                        <p:cTn id="9"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D04F5D56-83E0-4229-A27A-FA3DC33E21D0}"/>
                  </a:ext>
                </a:extLst>
              </p:cNvPr>
              <p:cNvSpPr txBox="1"/>
              <p:nvPr/>
            </p:nvSpPr>
            <p:spPr>
              <a:xfrm>
                <a:off x="3252328" y="2524667"/>
                <a:ext cx="5108223" cy="1159292"/>
              </a:xfrm>
              <a:prstGeom prst="rect">
                <a:avLst/>
              </a:prstGeom>
              <a:noFill/>
            </p:spPr>
            <p:txBody>
              <a:bodyPr wrap="square">
                <a:spAutoFit/>
              </a:bodyPr>
              <a:lstStyle/>
              <a:p>
                <a:pPr marL="168275">
                  <a:spcAft>
                    <a:spcPts val="800"/>
                  </a:spcAft>
                </a:pPr>
                <a14:m>
                  <m:oMath xmlns:m="http://schemas.openxmlformats.org/officeDocument/2006/math">
                    <m:r>
                      <m:rPr>
                        <m:nor/>
                      </m:rPr>
                      <a:rPr lang="en-US" sz="4000" b="1" i="0" smtClean="0">
                        <a:solidFill>
                          <a:schemeClr val="tx1">
                            <a:lumMod val="65000"/>
                            <a:lumOff val="35000"/>
                          </a:schemeClr>
                        </a:solidFill>
                        <a:latin typeface="+mj-lt"/>
                      </a:rPr>
                      <m:t>5</m:t>
                    </m:r>
                    <m:r>
                      <a:rPr lang="en-US" sz="4000" b="1" i="1" smtClean="0">
                        <a:solidFill>
                          <a:schemeClr val="tx1">
                            <a:lumMod val="65000"/>
                            <a:lumOff val="35000"/>
                          </a:schemeClr>
                        </a:solidFill>
                        <a:latin typeface="Cambria Math" panose="02040503050406030204" pitchFamily="18" charset="0"/>
                      </a:rPr>
                      <m:t> </m:t>
                    </m:r>
                    <m:f>
                      <m:fPr>
                        <m:ctrlPr>
                          <a:rPr lang="en-US" sz="4000" b="1" i="1" smtClean="0">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n-lt"/>
                          </a:rPr>
                          <m:t>1</m:t>
                        </m:r>
                      </m:num>
                      <m:den>
                        <m:r>
                          <m:rPr>
                            <m:nor/>
                          </m:rPr>
                          <a:rPr lang="en-US" sz="4000" b="1" i="0" smtClean="0">
                            <a:solidFill>
                              <a:schemeClr val="tx1">
                                <a:lumMod val="65000"/>
                                <a:lumOff val="35000"/>
                              </a:schemeClr>
                            </a:solidFill>
                            <a:latin typeface="+mn-lt"/>
                          </a:rPr>
                          <m:t>4</m:t>
                        </m:r>
                      </m:den>
                    </m:f>
                    <m:r>
                      <m:rPr>
                        <m:nor/>
                      </m:rPr>
                      <a:rPr lang="en-US" sz="4000" b="1" i="0" smtClean="0">
                        <a:solidFill>
                          <a:schemeClr val="tx1">
                            <a:lumMod val="65000"/>
                            <a:lumOff val="35000"/>
                          </a:schemeClr>
                        </a:solidFill>
                        <a:latin typeface="+mn-lt"/>
                      </a:rPr>
                      <m:t> </m:t>
                    </m:r>
                    <m:r>
                      <m:rPr>
                        <m:nor/>
                      </m:rPr>
                      <a:rPr lang="en-US" sz="4000" b="1" i="0" smtClean="0">
                        <a:solidFill>
                          <a:schemeClr val="tx1">
                            <a:lumMod val="65000"/>
                            <a:lumOff val="35000"/>
                          </a:schemeClr>
                        </a:solidFill>
                        <a:latin typeface="+mn-lt"/>
                        <a:ea typeface="Cambria Math" panose="02040503050406030204" pitchFamily="18" charset="0"/>
                      </a:rPr>
                      <m:t>×</m:t>
                    </m:r>
                    <m:r>
                      <m:rPr>
                        <m:nor/>
                      </m:rPr>
                      <a:rPr lang="en-US" sz="4000" b="1" i="0" smtClean="0">
                        <a:solidFill>
                          <a:schemeClr val="tx1">
                            <a:lumMod val="65000"/>
                            <a:lumOff val="35000"/>
                          </a:schemeClr>
                        </a:solidFill>
                        <a:latin typeface="+mn-lt"/>
                        <a:ea typeface="Cambria Math" panose="02040503050406030204" pitchFamily="18" charset="0"/>
                      </a:rPr>
                      <m:t> 2</m:t>
                    </m:r>
                    <m:r>
                      <a:rPr lang="en-US" sz="4000" b="1" i="1" smtClean="0">
                        <a:solidFill>
                          <a:schemeClr val="tx1">
                            <a:lumMod val="65000"/>
                            <a:lumOff val="35000"/>
                          </a:schemeClr>
                        </a:solidFill>
                        <a:latin typeface="Cambria Math" panose="02040503050406030204" pitchFamily="18" charset="0"/>
                        <a:ea typeface="Cambria Math" panose="02040503050406030204" pitchFamily="18" charset="0"/>
                      </a:rPr>
                      <m:t> </m:t>
                    </m:r>
                    <m:f>
                      <m:fPr>
                        <m:ctrlPr>
                          <a:rPr lang="en-US" sz="4000" b="1" i="1">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n-lt"/>
                          </a:rPr>
                          <m:t>1</m:t>
                        </m:r>
                      </m:num>
                      <m:den>
                        <m:r>
                          <m:rPr>
                            <m:nor/>
                          </m:rPr>
                          <a:rPr lang="en-US" sz="4000" b="1" i="0" smtClean="0">
                            <a:solidFill>
                              <a:schemeClr val="tx1">
                                <a:lumMod val="65000"/>
                                <a:lumOff val="35000"/>
                              </a:schemeClr>
                            </a:solidFill>
                            <a:latin typeface="+mn-lt"/>
                          </a:rPr>
                          <m:t>3</m:t>
                        </m:r>
                      </m:den>
                    </m:f>
                  </m:oMath>
                </a14:m>
                <a:r>
                  <a:rPr lang="en-US" sz="4000" b="1" dirty="0">
                    <a:solidFill>
                      <a:schemeClr val="tx1">
                        <a:lumMod val="65000"/>
                        <a:lumOff val="35000"/>
                      </a:schemeClr>
                    </a:solidFill>
                    <a:latin typeface="+mn-lt"/>
                  </a:rPr>
                  <a:t> = </a:t>
                </a:r>
                <a14:m>
                  <m:oMath xmlns:m="http://schemas.openxmlformats.org/officeDocument/2006/math">
                    <m:f>
                      <m:fPr>
                        <m:ctrlPr>
                          <a:rPr lang="en-US" sz="4000" b="1" i="1">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n-lt"/>
                          </a:rPr>
                          <m:t>...</m:t>
                        </m:r>
                      </m:num>
                      <m:den>
                        <m:r>
                          <m:rPr>
                            <m:nor/>
                          </m:rPr>
                          <a:rPr lang="en-US" sz="4000" b="1">
                            <a:solidFill>
                              <a:schemeClr val="tx1">
                                <a:lumMod val="65000"/>
                                <a:lumOff val="35000"/>
                              </a:schemeClr>
                            </a:solidFill>
                            <a:latin typeface="+mj-lt"/>
                          </a:rPr>
                          <m:t>..</m:t>
                        </m:r>
                        <m:r>
                          <m:rPr>
                            <m:nor/>
                          </m:rPr>
                          <a:rPr lang="en-US" sz="4000" b="1" i="0" smtClean="0">
                            <a:solidFill>
                              <a:schemeClr val="tx1">
                                <a:lumMod val="65000"/>
                                <a:lumOff val="35000"/>
                              </a:schemeClr>
                            </a:solidFill>
                            <a:latin typeface="+mj-lt"/>
                          </a:rPr>
                          <m:t>.</m:t>
                        </m:r>
                      </m:den>
                    </m:f>
                  </m:oMath>
                </a14:m>
                <a:r>
                  <a:rPr lang="en-US" sz="4000" b="1" dirty="0">
                    <a:solidFill>
                      <a:schemeClr val="tx1">
                        <a:lumMod val="65000"/>
                        <a:lumOff val="35000"/>
                      </a:schemeClr>
                    </a:solidFill>
                    <a:latin typeface="+mn-lt"/>
                  </a:rPr>
                  <a:t> </a:t>
                </a:r>
                <a:endParaRPr lang="en-US" sz="4000" b="1"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Choice>
        <mc:Fallback xmlns="">
          <p:sp>
            <p:nvSpPr>
              <p:cNvPr id="10" name="TextBox 9">
                <a:extLst>
                  <a:ext uri="{FF2B5EF4-FFF2-40B4-BE49-F238E27FC236}">
                    <a16:creationId xmlns:a16="http://schemas.microsoft.com/office/drawing/2014/main" id="{D04F5D56-83E0-4229-A27A-FA3DC33E21D0}"/>
                  </a:ext>
                </a:extLst>
              </p:cNvPr>
              <p:cNvSpPr txBox="1">
                <a:spLocks noRot="1" noChangeAspect="1" noMove="1" noResize="1" noEditPoints="1" noAdjustHandles="1" noChangeArrowheads="1" noChangeShapeType="1" noTextEdit="1"/>
              </p:cNvSpPr>
              <p:nvPr/>
            </p:nvSpPr>
            <p:spPr>
              <a:xfrm>
                <a:off x="3252328" y="2524667"/>
                <a:ext cx="5108223" cy="1159292"/>
              </a:xfrm>
              <a:prstGeom prst="rect">
                <a:avLst/>
              </a:prstGeom>
              <a:blipFill>
                <a:blip r:embed="rId4"/>
                <a:stretch>
                  <a:fillRect b="-684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3BA86544-C6E8-B612-F1BA-6F00B37F1D3D}"/>
                  </a:ext>
                </a:extLst>
              </p:cNvPr>
              <p:cNvSpPr txBox="1"/>
              <p:nvPr/>
            </p:nvSpPr>
            <p:spPr>
              <a:xfrm>
                <a:off x="3252328" y="2529314"/>
                <a:ext cx="5425464" cy="1159292"/>
              </a:xfrm>
              <a:prstGeom prst="rect">
                <a:avLst/>
              </a:prstGeom>
              <a:solidFill>
                <a:schemeClr val="bg1"/>
              </a:solidFill>
            </p:spPr>
            <p:txBody>
              <a:bodyPr wrap="square">
                <a:spAutoFit/>
              </a:bodyPr>
              <a:lstStyle/>
              <a:p>
                <a:pPr marL="168275">
                  <a:spcAft>
                    <a:spcPts val="800"/>
                  </a:spcAft>
                </a:pPr>
                <a14:m>
                  <m:oMath xmlns:m="http://schemas.openxmlformats.org/officeDocument/2006/math">
                    <m:r>
                      <m:rPr>
                        <m:nor/>
                      </m:rPr>
                      <a:rPr lang="en-US" sz="4000" b="1" i="0" smtClean="0">
                        <a:solidFill>
                          <a:schemeClr val="tx1">
                            <a:lumMod val="65000"/>
                            <a:lumOff val="35000"/>
                          </a:schemeClr>
                        </a:solidFill>
                        <a:latin typeface="+mj-lt"/>
                      </a:rPr>
                      <m:t>5</m:t>
                    </m:r>
                    <m:r>
                      <a:rPr lang="en-US" sz="4000" b="1" i="1" smtClean="0">
                        <a:solidFill>
                          <a:schemeClr val="tx1">
                            <a:lumMod val="65000"/>
                            <a:lumOff val="35000"/>
                          </a:schemeClr>
                        </a:solidFill>
                        <a:latin typeface="Cambria Math" panose="02040503050406030204" pitchFamily="18" charset="0"/>
                      </a:rPr>
                      <m:t> </m:t>
                    </m:r>
                    <m:f>
                      <m:fPr>
                        <m:ctrlPr>
                          <a:rPr lang="en-US" sz="4000" b="1" i="1" smtClean="0">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n-lt"/>
                          </a:rPr>
                          <m:t>1</m:t>
                        </m:r>
                      </m:num>
                      <m:den>
                        <m:r>
                          <m:rPr>
                            <m:nor/>
                          </m:rPr>
                          <a:rPr lang="en-US" sz="4000" b="1" i="0" smtClean="0">
                            <a:solidFill>
                              <a:schemeClr val="tx1">
                                <a:lumMod val="65000"/>
                                <a:lumOff val="35000"/>
                              </a:schemeClr>
                            </a:solidFill>
                            <a:latin typeface="+mn-lt"/>
                          </a:rPr>
                          <m:t>4</m:t>
                        </m:r>
                      </m:den>
                    </m:f>
                    <m:r>
                      <m:rPr>
                        <m:nor/>
                      </m:rPr>
                      <a:rPr lang="en-US" sz="4000" b="1" i="0" smtClean="0">
                        <a:solidFill>
                          <a:schemeClr val="tx1">
                            <a:lumMod val="65000"/>
                            <a:lumOff val="35000"/>
                          </a:schemeClr>
                        </a:solidFill>
                        <a:latin typeface="+mn-lt"/>
                      </a:rPr>
                      <m:t> </m:t>
                    </m:r>
                    <m:r>
                      <m:rPr>
                        <m:nor/>
                      </m:rPr>
                      <a:rPr lang="en-US" sz="4000" b="1" i="0" smtClean="0">
                        <a:solidFill>
                          <a:schemeClr val="tx1">
                            <a:lumMod val="65000"/>
                            <a:lumOff val="35000"/>
                          </a:schemeClr>
                        </a:solidFill>
                        <a:latin typeface="+mn-lt"/>
                        <a:ea typeface="Cambria Math" panose="02040503050406030204" pitchFamily="18" charset="0"/>
                      </a:rPr>
                      <m:t>×</m:t>
                    </m:r>
                    <m:r>
                      <m:rPr>
                        <m:nor/>
                      </m:rPr>
                      <a:rPr lang="en-US" sz="4000" b="1" i="0" smtClean="0">
                        <a:solidFill>
                          <a:schemeClr val="tx1">
                            <a:lumMod val="65000"/>
                            <a:lumOff val="35000"/>
                          </a:schemeClr>
                        </a:solidFill>
                        <a:latin typeface="+mn-lt"/>
                        <a:ea typeface="Cambria Math" panose="02040503050406030204" pitchFamily="18" charset="0"/>
                      </a:rPr>
                      <m:t> 2</m:t>
                    </m:r>
                    <m:r>
                      <a:rPr lang="en-US" sz="4000" b="1" i="1" smtClean="0">
                        <a:solidFill>
                          <a:schemeClr val="tx1">
                            <a:lumMod val="65000"/>
                            <a:lumOff val="35000"/>
                          </a:schemeClr>
                        </a:solidFill>
                        <a:latin typeface="Cambria Math" panose="02040503050406030204" pitchFamily="18" charset="0"/>
                        <a:ea typeface="Cambria Math" panose="02040503050406030204" pitchFamily="18" charset="0"/>
                      </a:rPr>
                      <m:t> </m:t>
                    </m:r>
                    <m:f>
                      <m:fPr>
                        <m:ctrlPr>
                          <a:rPr lang="en-US" sz="4000" b="1" i="1">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n-lt"/>
                          </a:rPr>
                          <m:t>1</m:t>
                        </m:r>
                      </m:num>
                      <m:den>
                        <m:r>
                          <m:rPr>
                            <m:nor/>
                          </m:rPr>
                          <a:rPr lang="en-US" sz="4000" b="1" i="0" smtClean="0">
                            <a:solidFill>
                              <a:schemeClr val="tx1">
                                <a:lumMod val="65000"/>
                                <a:lumOff val="35000"/>
                              </a:schemeClr>
                            </a:solidFill>
                            <a:latin typeface="+mn-lt"/>
                          </a:rPr>
                          <m:t>3</m:t>
                        </m:r>
                      </m:den>
                    </m:f>
                  </m:oMath>
                </a14:m>
                <a:r>
                  <a:rPr lang="en-US" sz="4000" b="1" dirty="0">
                    <a:solidFill>
                      <a:schemeClr val="tx1">
                        <a:lumMod val="65000"/>
                        <a:lumOff val="35000"/>
                      </a:schemeClr>
                    </a:solidFill>
                    <a:latin typeface="+mn-lt"/>
                  </a:rPr>
                  <a:t> = </a:t>
                </a:r>
                <a:r>
                  <a:rPr lang="en-US" sz="4000" b="1" dirty="0">
                    <a:solidFill>
                      <a:srgbClr val="74C274"/>
                    </a:solidFill>
                    <a:latin typeface="+mn-lt"/>
                  </a:rPr>
                  <a:t>1</a:t>
                </a:r>
                <a14:m>
                  <m:oMath xmlns:m="http://schemas.openxmlformats.org/officeDocument/2006/math">
                    <m:r>
                      <m:rPr>
                        <m:nor/>
                      </m:rPr>
                      <a:rPr lang="en-US" sz="4000" b="1" i="0" smtClean="0">
                        <a:solidFill>
                          <a:srgbClr val="74C274"/>
                        </a:solidFill>
                        <a:latin typeface="+mn-lt"/>
                      </a:rPr>
                      <m:t>2</m:t>
                    </m:r>
                    <m:f>
                      <m:fPr>
                        <m:ctrlPr>
                          <a:rPr lang="en-US" sz="4000" b="1" i="1">
                            <a:solidFill>
                              <a:srgbClr val="74C274"/>
                            </a:solidFill>
                            <a:latin typeface="Cambria Math" panose="02040503050406030204" pitchFamily="18" charset="0"/>
                          </a:rPr>
                        </m:ctrlPr>
                      </m:fPr>
                      <m:num>
                        <m:r>
                          <m:rPr>
                            <m:nor/>
                          </m:rPr>
                          <a:rPr lang="en-US" sz="4000" b="1" i="0" smtClean="0">
                            <a:solidFill>
                              <a:srgbClr val="74C274"/>
                            </a:solidFill>
                            <a:latin typeface="+mn-lt"/>
                          </a:rPr>
                          <m:t>1</m:t>
                        </m:r>
                      </m:num>
                      <m:den>
                        <m:r>
                          <m:rPr>
                            <m:nor/>
                          </m:rPr>
                          <a:rPr lang="en-US" sz="4000" b="1" i="0" smtClean="0">
                            <a:solidFill>
                              <a:srgbClr val="74C274"/>
                            </a:solidFill>
                            <a:latin typeface="+mn-lt"/>
                          </a:rPr>
                          <m:t>4</m:t>
                        </m:r>
                      </m:den>
                    </m:f>
                  </m:oMath>
                </a14:m>
                <a:endParaRPr lang="en-US" sz="4000" b="1" dirty="0">
                  <a:solidFill>
                    <a:schemeClr val="accent1">
                      <a:lumMod val="50000"/>
                    </a:schemeClr>
                  </a:solidFill>
                  <a:effectLst/>
                  <a:latin typeface="+mn-lt"/>
                  <a:ea typeface="Calibri" panose="020F0502020204030204" pitchFamily="34" charset="0"/>
                  <a:cs typeface="Arial" panose="020B0604020202020204" pitchFamily="34" charset="0"/>
                </a:endParaRPr>
              </a:p>
            </p:txBody>
          </p:sp>
        </mc:Choice>
        <mc:Fallback xmlns="">
          <p:sp>
            <p:nvSpPr>
              <p:cNvPr id="4" name="TextBox 3">
                <a:extLst>
                  <a:ext uri="{FF2B5EF4-FFF2-40B4-BE49-F238E27FC236}">
                    <a16:creationId xmlns:a16="http://schemas.microsoft.com/office/drawing/2014/main" id="{3BA86544-C6E8-B612-F1BA-6F00B37F1D3D}"/>
                  </a:ext>
                </a:extLst>
              </p:cNvPr>
              <p:cNvSpPr txBox="1">
                <a:spLocks noRot="1" noChangeAspect="1" noMove="1" noResize="1" noEditPoints="1" noAdjustHandles="1" noChangeArrowheads="1" noChangeShapeType="1" noTextEdit="1"/>
              </p:cNvSpPr>
              <p:nvPr/>
            </p:nvSpPr>
            <p:spPr>
              <a:xfrm>
                <a:off x="3252328" y="2529314"/>
                <a:ext cx="5425464" cy="1159292"/>
              </a:xfrm>
              <a:prstGeom prst="rect">
                <a:avLst/>
              </a:prstGeom>
              <a:blipFill>
                <a:blip r:embed="rId5"/>
                <a:stretch>
                  <a:fillRect b="-684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2D5A8AE0-12F9-7D4A-E6F6-99A812C9674E}"/>
                  </a:ext>
                </a:extLst>
              </p:cNvPr>
              <p:cNvSpPr txBox="1"/>
              <p:nvPr/>
            </p:nvSpPr>
            <p:spPr>
              <a:xfrm>
                <a:off x="2736035" y="4198072"/>
                <a:ext cx="6736702" cy="1062727"/>
              </a:xfrm>
              <a:prstGeom prst="rect">
                <a:avLst/>
              </a:prstGeom>
              <a:noFill/>
            </p:spPr>
            <p:txBody>
              <a:bodyPr wrap="square">
                <a:spAutoFit/>
              </a:bodyPr>
              <a:lstStyle/>
              <a:p>
                <a:pPr marL="168275">
                  <a:spcAft>
                    <a:spcPts val="800"/>
                  </a:spcAft>
                </a:pPr>
                <a14:m>
                  <m:oMath xmlns:m="http://schemas.openxmlformats.org/officeDocument/2006/math">
                    <m:f>
                      <m:fPr>
                        <m:ctrlPr>
                          <a:rPr lang="en-US" sz="3600" b="1" i="1" smtClean="0">
                            <a:solidFill>
                              <a:srgbClr val="C00000"/>
                            </a:solidFill>
                            <a:latin typeface="Cambria Math" panose="02040503050406030204" pitchFamily="18" charset="0"/>
                          </a:rPr>
                        </m:ctrlPr>
                      </m:fPr>
                      <m:num>
                        <m:r>
                          <m:rPr>
                            <m:nor/>
                          </m:rPr>
                          <a:rPr lang="en-US" sz="3600" b="1" i="0" smtClean="0">
                            <a:solidFill>
                              <a:srgbClr val="C00000"/>
                            </a:solidFill>
                            <a:latin typeface="+mn-lt"/>
                          </a:rPr>
                          <m:t>21</m:t>
                        </m:r>
                      </m:num>
                      <m:den>
                        <m:r>
                          <m:rPr>
                            <m:nor/>
                          </m:rPr>
                          <a:rPr lang="en-US" sz="3600" b="1" i="0" smtClean="0">
                            <a:solidFill>
                              <a:srgbClr val="C00000"/>
                            </a:solidFill>
                            <a:latin typeface="+mn-lt"/>
                          </a:rPr>
                          <m:t>4</m:t>
                        </m:r>
                      </m:den>
                    </m:f>
                    <m:r>
                      <m:rPr>
                        <m:nor/>
                      </m:rPr>
                      <a:rPr lang="en-US" sz="3600" b="1" i="0" smtClean="0">
                        <a:solidFill>
                          <a:srgbClr val="C00000"/>
                        </a:solidFill>
                        <a:latin typeface="+mn-lt"/>
                      </a:rPr>
                      <m:t> </m:t>
                    </m:r>
                    <m:r>
                      <m:rPr>
                        <m:nor/>
                      </m:rPr>
                      <a:rPr lang="en-US" sz="3600" b="1" i="0" smtClean="0">
                        <a:solidFill>
                          <a:srgbClr val="C00000"/>
                        </a:solidFill>
                        <a:latin typeface="+mn-lt"/>
                        <a:ea typeface="Cambria Math" panose="02040503050406030204" pitchFamily="18" charset="0"/>
                      </a:rPr>
                      <m:t>×</m:t>
                    </m:r>
                    <m:r>
                      <m:rPr>
                        <m:nor/>
                      </m:rPr>
                      <a:rPr lang="en-US" sz="3600" b="1" i="0" smtClean="0">
                        <a:solidFill>
                          <a:srgbClr val="C00000"/>
                        </a:solidFill>
                        <a:latin typeface="+mn-lt"/>
                        <a:ea typeface="Cambria Math" panose="02040503050406030204" pitchFamily="18" charset="0"/>
                      </a:rPr>
                      <m:t> </m:t>
                    </m:r>
                    <m:f>
                      <m:fPr>
                        <m:ctrlPr>
                          <a:rPr lang="en-US" sz="3600" b="1" i="1">
                            <a:solidFill>
                              <a:srgbClr val="C00000"/>
                            </a:solidFill>
                            <a:latin typeface="Cambria Math" panose="02040503050406030204" pitchFamily="18" charset="0"/>
                          </a:rPr>
                        </m:ctrlPr>
                      </m:fPr>
                      <m:num>
                        <m:r>
                          <m:rPr>
                            <m:nor/>
                          </m:rPr>
                          <a:rPr lang="en-US" sz="3600" b="1" i="0" smtClean="0">
                            <a:solidFill>
                              <a:srgbClr val="C00000"/>
                            </a:solidFill>
                            <a:latin typeface="+mn-lt"/>
                          </a:rPr>
                          <m:t>7</m:t>
                        </m:r>
                      </m:num>
                      <m:den>
                        <m:r>
                          <m:rPr>
                            <m:nor/>
                          </m:rPr>
                          <a:rPr lang="en-US" sz="3600" b="1" i="0" smtClean="0">
                            <a:solidFill>
                              <a:srgbClr val="C00000"/>
                            </a:solidFill>
                            <a:latin typeface="+mn-lt"/>
                          </a:rPr>
                          <m:t>3</m:t>
                        </m:r>
                      </m:den>
                    </m:f>
                  </m:oMath>
                </a14:m>
                <a:r>
                  <a:rPr lang="en-US" sz="3600" b="1" dirty="0">
                    <a:solidFill>
                      <a:srgbClr val="C00000"/>
                    </a:solidFill>
                    <a:latin typeface="+mn-lt"/>
                  </a:rPr>
                  <a:t> = </a:t>
                </a:r>
                <a14:m>
                  <m:oMath xmlns:m="http://schemas.openxmlformats.org/officeDocument/2006/math">
                    <m:f>
                      <m:fPr>
                        <m:ctrlPr>
                          <a:rPr lang="en-US" sz="3600" b="1" i="1">
                            <a:solidFill>
                              <a:srgbClr val="C00000"/>
                            </a:solidFill>
                            <a:latin typeface="Cambria Math" panose="02040503050406030204" pitchFamily="18" charset="0"/>
                          </a:rPr>
                        </m:ctrlPr>
                      </m:fPr>
                      <m:num>
                        <m:r>
                          <m:rPr>
                            <m:nor/>
                          </m:rPr>
                          <a:rPr lang="en-US" sz="3600" b="1" i="0" smtClean="0">
                            <a:solidFill>
                              <a:srgbClr val="C00000"/>
                            </a:solidFill>
                            <a:latin typeface="+mn-lt"/>
                          </a:rPr>
                          <m:t>147</m:t>
                        </m:r>
                      </m:num>
                      <m:den>
                        <m:r>
                          <m:rPr>
                            <m:nor/>
                          </m:rPr>
                          <a:rPr lang="en-US" sz="3600" b="1" i="0" smtClean="0">
                            <a:solidFill>
                              <a:srgbClr val="C00000"/>
                            </a:solidFill>
                            <a:latin typeface="+mn-lt"/>
                          </a:rPr>
                          <m:t>12</m:t>
                        </m:r>
                      </m:den>
                    </m:f>
                    <m:r>
                      <a:rPr lang="en-US" sz="3600" b="1" i="1" smtClean="0">
                        <a:solidFill>
                          <a:srgbClr val="C00000"/>
                        </a:solidFill>
                        <a:latin typeface="Cambria Math" panose="02040503050406030204" pitchFamily="18" charset="0"/>
                      </a:rPr>
                      <m:t> </m:t>
                    </m:r>
                    <m:r>
                      <m:rPr>
                        <m:nor/>
                      </m:rPr>
                      <a:rPr lang="en-US" sz="3600" b="1" i="0" smtClean="0">
                        <a:solidFill>
                          <a:srgbClr val="C00000"/>
                        </a:solidFill>
                        <a:latin typeface="+mn-lt"/>
                      </a:rPr>
                      <m:t>= </m:t>
                    </m:r>
                    <m:f>
                      <m:fPr>
                        <m:ctrlPr>
                          <a:rPr lang="en-US" sz="3600" b="1" i="1">
                            <a:solidFill>
                              <a:srgbClr val="C00000"/>
                            </a:solidFill>
                            <a:latin typeface="Cambria Math" panose="02040503050406030204" pitchFamily="18" charset="0"/>
                          </a:rPr>
                        </m:ctrlPr>
                      </m:fPr>
                      <m:num>
                        <m:r>
                          <m:rPr>
                            <m:nor/>
                          </m:rPr>
                          <a:rPr lang="en-US" sz="3600" b="1" i="0" smtClean="0">
                            <a:solidFill>
                              <a:srgbClr val="C00000"/>
                            </a:solidFill>
                            <a:latin typeface="+mn-lt"/>
                          </a:rPr>
                          <m:t>49</m:t>
                        </m:r>
                      </m:num>
                      <m:den>
                        <m:r>
                          <m:rPr>
                            <m:nor/>
                          </m:rPr>
                          <a:rPr lang="en-US" sz="3600" b="1" i="0" smtClean="0">
                            <a:solidFill>
                              <a:srgbClr val="C00000"/>
                            </a:solidFill>
                            <a:latin typeface="+mn-lt"/>
                          </a:rPr>
                          <m:t>4</m:t>
                        </m:r>
                      </m:den>
                    </m:f>
                    <m:r>
                      <a:rPr lang="en-US" sz="3600" b="1" i="1" smtClean="0">
                        <a:solidFill>
                          <a:srgbClr val="C00000"/>
                        </a:solidFill>
                        <a:latin typeface="Cambria Math" panose="02040503050406030204" pitchFamily="18" charset="0"/>
                      </a:rPr>
                      <m:t> </m:t>
                    </m:r>
                    <m:r>
                      <m:rPr>
                        <m:nor/>
                      </m:rPr>
                      <a:rPr lang="en-US" sz="3600" b="1" i="0" smtClean="0">
                        <a:solidFill>
                          <a:srgbClr val="C00000"/>
                        </a:solidFill>
                        <a:latin typeface="+mn-lt"/>
                      </a:rPr>
                      <m:t>= 12</m:t>
                    </m:r>
                    <m:f>
                      <m:fPr>
                        <m:ctrlPr>
                          <a:rPr lang="en-US" sz="3600" b="1" i="1">
                            <a:solidFill>
                              <a:srgbClr val="C00000"/>
                            </a:solidFill>
                            <a:latin typeface="Cambria Math" panose="02040503050406030204" pitchFamily="18" charset="0"/>
                          </a:rPr>
                        </m:ctrlPr>
                      </m:fPr>
                      <m:num>
                        <m:r>
                          <m:rPr>
                            <m:nor/>
                          </m:rPr>
                          <a:rPr lang="en-US" sz="3600" b="1" i="0" smtClean="0">
                            <a:solidFill>
                              <a:srgbClr val="C00000"/>
                            </a:solidFill>
                            <a:latin typeface="+mn-lt"/>
                          </a:rPr>
                          <m:t>1</m:t>
                        </m:r>
                      </m:num>
                      <m:den>
                        <m:r>
                          <m:rPr>
                            <m:nor/>
                          </m:rPr>
                          <a:rPr lang="en-US" sz="3600" b="1" i="0" smtClean="0">
                            <a:solidFill>
                              <a:srgbClr val="C00000"/>
                            </a:solidFill>
                            <a:latin typeface="+mn-lt"/>
                          </a:rPr>
                          <m:t>4</m:t>
                        </m:r>
                      </m:den>
                    </m:f>
                  </m:oMath>
                </a14:m>
                <a:endParaRPr lang="en-US" sz="3600" b="1" dirty="0">
                  <a:solidFill>
                    <a:srgbClr val="C00000"/>
                  </a:solidFill>
                  <a:effectLst/>
                  <a:latin typeface="+mn-lt"/>
                  <a:ea typeface="Calibri" panose="020F0502020204030204" pitchFamily="34" charset="0"/>
                  <a:cs typeface="Arial" panose="020B0604020202020204" pitchFamily="34" charset="0"/>
                </a:endParaRPr>
              </a:p>
            </p:txBody>
          </p:sp>
        </mc:Choice>
        <mc:Fallback xmlns="">
          <p:sp>
            <p:nvSpPr>
              <p:cNvPr id="6" name="TextBox 5">
                <a:extLst>
                  <a:ext uri="{FF2B5EF4-FFF2-40B4-BE49-F238E27FC236}">
                    <a16:creationId xmlns:a16="http://schemas.microsoft.com/office/drawing/2014/main" id="{2D5A8AE0-12F9-7D4A-E6F6-99A812C9674E}"/>
                  </a:ext>
                </a:extLst>
              </p:cNvPr>
              <p:cNvSpPr txBox="1">
                <a:spLocks noRot="1" noChangeAspect="1" noMove="1" noResize="1" noEditPoints="1" noAdjustHandles="1" noChangeArrowheads="1" noChangeShapeType="1" noTextEdit="1"/>
              </p:cNvSpPr>
              <p:nvPr/>
            </p:nvSpPr>
            <p:spPr>
              <a:xfrm>
                <a:off x="2736035" y="4198072"/>
                <a:ext cx="6736702" cy="1062727"/>
              </a:xfrm>
              <a:prstGeom prst="rect">
                <a:avLst/>
              </a:prstGeom>
              <a:blipFill>
                <a:blip r:embed="rId6"/>
                <a:stretch>
                  <a:fillRect b="-5747"/>
                </a:stretch>
              </a:blipFill>
            </p:spPr>
            <p:txBody>
              <a:bodyPr/>
              <a:lstStyle/>
              <a:p>
                <a:r>
                  <a:rPr lang="en-US">
                    <a:noFill/>
                  </a:rPr>
                  <a:t> </a:t>
                </a:r>
              </a:p>
            </p:txBody>
          </p:sp>
        </mc:Fallback>
      </mc:AlternateContent>
      <p:sp>
        <p:nvSpPr>
          <p:cNvPr id="2" name="Google Shape;222;p10">
            <a:extLst>
              <a:ext uri="{FF2B5EF4-FFF2-40B4-BE49-F238E27FC236}">
                <a16:creationId xmlns:a16="http://schemas.microsoft.com/office/drawing/2014/main" id="{D27DFBCE-2EF9-D5F0-7C57-97ED44D01D85}"/>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Trouvez le produit et écrivez votre réponse sous la forme d’une fraction irréductible.</a:t>
            </a:r>
          </a:p>
        </p:txBody>
      </p:sp>
    </p:spTree>
    <p:custDataLst>
      <p:tags r:id="rId1"/>
    </p:custDataLst>
    <p:extLst>
      <p:ext uri="{BB962C8B-B14F-4D97-AF65-F5344CB8AC3E}">
        <p14:creationId xmlns:p14="http://schemas.microsoft.com/office/powerpoint/2010/main" val="17714257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wd">
                                    <p:tmAbs val="500"/>
                                  </p:iterate>
                                  <p:childTnLst>
                                    <p:set>
                                      <p:cBhvr>
                                        <p:cTn id="6" dur="1" fill="hold">
                                          <p:stCondLst>
                                            <p:cond delay="0"/>
                                          </p:stCondLst>
                                        </p:cTn>
                                        <p:tgtEl>
                                          <p:spTgt spid="6"/>
                                        </p:tgtEl>
                                        <p:attrNameLst>
                                          <p:attrName>style.visibility</p:attrName>
                                        </p:attrNameLst>
                                      </p:cBhvr>
                                      <p:to>
                                        <p:strVal val="visible"/>
                                      </p:to>
                                    </p:set>
                                  </p:childTnLst>
                                </p:cTn>
                              </p:par>
                            </p:childTnLst>
                          </p:cTn>
                        </p:par>
                        <p:par>
                          <p:cTn id="7" fill="hold">
                            <p:stCondLst>
                              <p:cond delay="4501"/>
                            </p:stCondLst>
                            <p:childTnLst>
                              <p:par>
                                <p:cTn id="8" presetID="1" presetClass="entr" presetSubtype="0" fill="hold" grpId="0" nodeType="afterEffect">
                                  <p:stCondLst>
                                    <p:cond delay="500"/>
                                  </p:stCondLst>
                                  <p:childTnLst>
                                    <p:set>
                                      <p:cBhvr>
                                        <p:cTn id="9"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D04F5D56-83E0-4229-A27A-FA3DC33E21D0}"/>
                  </a:ext>
                </a:extLst>
              </p:cNvPr>
              <p:cNvSpPr txBox="1"/>
              <p:nvPr/>
            </p:nvSpPr>
            <p:spPr>
              <a:xfrm>
                <a:off x="3756365" y="2530802"/>
                <a:ext cx="4404951" cy="1157817"/>
              </a:xfrm>
              <a:prstGeom prst="rect">
                <a:avLst/>
              </a:prstGeom>
              <a:noFill/>
            </p:spPr>
            <p:txBody>
              <a:bodyPr wrap="square">
                <a:spAutoFit/>
              </a:bodyPr>
              <a:lstStyle/>
              <a:p>
                <a:pPr marL="168275">
                  <a:spcAft>
                    <a:spcPts val="800"/>
                  </a:spcAft>
                </a:pPr>
                <a14:m>
                  <m:oMath xmlns:m="http://schemas.openxmlformats.org/officeDocument/2006/math">
                    <m:r>
                      <m:rPr>
                        <m:nor/>
                      </m:rPr>
                      <a:rPr lang="en-US" sz="4000" b="1" i="0" smtClean="0">
                        <a:solidFill>
                          <a:schemeClr val="tx1">
                            <a:lumMod val="65000"/>
                            <a:lumOff val="35000"/>
                          </a:schemeClr>
                        </a:solidFill>
                        <a:latin typeface="+mj-lt"/>
                      </a:rPr>
                      <m:t>1</m:t>
                    </m:r>
                    <m:r>
                      <a:rPr lang="en-US" sz="4000" b="1" i="1" smtClean="0">
                        <a:solidFill>
                          <a:schemeClr val="tx1">
                            <a:lumMod val="65000"/>
                            <a:lumOff val="35000"/>
                          </a:schemeClr>
                        </a:solidFill>
                        <a:latin typeface="Cambria Math" panose="02040503050406030204" pitchFamily="18" charset="0"/>
                      </a:rPr>
                      <m:t> </m:t>
                    </m:r>
                    <m:f>
                      <m:fPr>
                        <m:ctrlPr>
                          <a:rPr lang="en-US" sz="4000" b="1" i="1" smtClean="0">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n-lt"/>
                          </a:rPr>
                          <m:t>7</m:t>
                        </m:r>
                      </m:num>
                      <m:den>
                        <m:r>
                          <m:rPr>
                            <m:nor/>
                          </m:rPr>
                          <a:rPr lang="en-US" sz="4000" b="1" i="0" smtClean="0">
                            <a:solidFill>
                              <a:schemeClr val="tx1">
                                <a:lumMod val="65000"/>
                                <a:lumOff val="35000"/>
                              </a:schemeClr>
                            </a:solidFill>
                            <a:latin typeface="+mn-lt"/>
                          </a:rPr>
                          <m:t>9</m:t>
                        </m:r>
                      </m:den>
                    </m:f>
                    <m:r>
                      <m:rPr>
                        <m:nor/>
                      </m:rPr>
                      <a:rPr lang="en-US" sz="4000" b="1" i="0" smtClean="0">
                        <a:solidFill>
                          <a:schemeClr val="tx1">
                            <a:lumMod val="65000"/>
                            <a:lumOff val="35000"/>
                          </a:schemeClr>
                        </a:solidFill>
                        <a:latin typeface="+mn-lt"/>
                      </a:rPr>
                      <m:t> </m:t>
                    </m:r>
                    <m:r>
                      <m:rPr>
                        <m:nor/>
                      </m:rPr>
                      <a:rPr lang="en-US" sz="4000" b="1" i="0" smtClean="0">
                        <a:solidFill>
                          <a:schemeClr val="tx1">
                            <a:lumMod val="65000"/>
                            <a:lumOff val="35000"/>
                          </a:schemeClr>
                        </a:solidFill>
                        <a:latin typeface="+mn-lt"/>
                        <a:ea typeface="Cambria Math" panose="02040503050406030204" pitchFamily="18" charset="0"/>
                      </a:rPr>
                      <m:t>×</m:t>
                    </m:r>
                    <m:r>
                      <m:rPr>
                        <m:nor/>
                      </m:rPr>
                      <a:rPr lang="en-US" sz="4000" b="1" i="0" smtClean="0">
                        <a:solidFill>
                          <a:schemeClr val="tx1">
                            <a:lumMod val="65000"/>
                            <a:lumOff val="35000"/>
                          </a:schemeClr>
                        </a:solidFill>
                        <a:latin typeface="+mn-lt"/>
                        <a:ea typeface="Cambria Math" panose="02040503050406030204" pitchFamily="18" charset="0"/>
                      </a:rPr>
                      <m:t> 3</m:t>
                    </m:r>
                  </m:oMath>
                </a14:m>
                <a:r>
                  <a:rPr lang="en-US" sz="4000" b="1" dirty="0">
                    <a:solidFill>
                      <a:schemeClr val="tx1">
                        <a:lumMod val="65000"/>
                        <a:lumOff val="35000"/>
                      </a:schemeClr>
                    </a:solidFill>
                    <a:latin typeface="+mn-lt"/>
                  </a:rPr>
                  <a:t> = </a:t>
                </a:r>
                <a14:m>
                  <m:oMath xmlns:m="http://schemas.openxmlformats.org/officeDocument/2006/math">
                    <m:f>
                      <m:fPr>
                        <m:ctrlPr>
                          <a:rPr lang="en-US" sz="4000" b="1" i="1">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n-lt"/>
                          </a:rPr>
                          <m:t>...</m:t>
                        </m:r>
                      </m:num>
                      <m:den>
                        <m:r>
                          <m:rPr>
                            <m:nor/>
                          </m:rPr>
                          <a:rPr lang="en-US" sz="4000" b="1">
                            <a:solidFill>
                              <a:schemeClr val="tx1">
                                <a:lumMod val="65000"/>
                                <a:lumOff val="35000"/>
                              </a:schemeClr>
                            </a:solidFill>
                            <a:latin typeface="+mj-lt"/>
                          </a:rPr>
                          <m:t>..</m:t>
                        </m:r>
                        <m:r>
                          <m:rPr>
                            <m:nor/>
                          </m:rPr>
                          <a:rPr lang="en-US" sz="4000" b="1" i="0" smtClean="0">
                            <a:solidFill>
                              <a:schemeClr val="tx1">
                                <a:lumMod val="65000"/>
                                <a:lumOff val="35000"/>
                              </a:schemeClr>
                            </a:solidFill>
                            <a:latin typeface="+mj-lt"/>
                          </a:rPr>
                          <m:t>.</m:t>
                        </m:r>
                      </m:den>
                    </m:f>
                  </m:oMath>
                </a14:m>
                <a:r>
                  <a:rPr lang="en-US" sz="4000" b="1" dirty="0">
                    <a:solidFill>
                      <a:schemeClr val="tx1">
                        <a:lumMod val="65000"/>
                        <a:lumOff val="35000"/>
                      </a:schemeClr>
                    </a:solidFill>
                    <a:latin typeface="+mn-lt"/>
                  </a:rPr>
                  <a:t> </a:t>
                </a:r>
                <a:endParaRPr lang="en-US" sz="4000" b="1"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Choice>
        <mc:Fallback xmlns="">
          <p:sp>
            <p:nvSpPr>
              <p:cNvPr id="10" name="TextBox 9">
                <a:extLst>
                  <a:ext uri="{FF2B5EF4-FFF2-40B4-BE49-F238E27FC236}">
                    <a16:creationId xmlns:a16="http://schemas.microsoft.com/office/drawing/2014/main" id="{D04F5D56-83E0-4229-A27A-FA3DC33E21D0}"/>
                  </a:ext>
                </a:extLst>
              </p:cNvPr>
              <p:cNvSpPr txBox="1">
                <a:spLocks noRot="1" noChangeAspect="1" noMove="1" noResize="1" noEditPoints="1" noAdjustHandles="1" noChangeArrowheads="1" noChangeShapeType="1" noTextEdit="1"/>
              </p:cNvSpPr>
              <p:nvPr/>
            </p:nvSpPr>
            <p:spPr>
              <a:xfrm>
                <a:off x="3756365" y="2530802"/>
                <a:ext cx="4404951" cy="1157817"/>
              </a:xfrm>
              <a:prstGeom prst="rect">
                <a:avLst/>
              </a:prstGeom>
              <a:blipFill>
                <a:blip r:embed="rId4"/>
                <a:stretch>
                  <a:fillRect b="-578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A29E7E95-3FD9-C7C9-404A-5D26CE9CCFC4}"/>
                  </a:ext>
                </a:extLst>
              </p:cNvPr>
              <p:cNvSpPr txBox="1"/>
              <p:nvPr/>
            </p:nvSpPr>
            <p:spPr>
              <a:xfrm>
                <a:off x="3756365" y="2530051"/>
                <a:ext cx="5108223" cy="1157817"/>
              </a:xfrm>
              <a:prstGeom prst="rect">
                <a:avLst/>
              </a:prstGeom>
              <a:solidFill>
                <a:schemeClr val="bg1"/>
              </a:solidFill>
            </p:spPr>
            <p:txBody>
              <a:bodyPr wrap="square">
                <a:spAutoFit/>
              </a:bodyPr>
              <a:lstStyle/>
              <a:p>
                <a:pPr marL="168275">
                  <a:spcAft>
                    <a:spcPts val="800"/>
                  </a:spcAft>
                </a:pPr>
                <a14:m>
                  <m:oMath xmlns:m="http://schemas.openxmlformats.org/officeDocument/2006/math">
                    <m:r>
                      <m:rPr>
                        <m:nor/>
                      </m:rPr>
                      <a:rPr lang="en-US" sz="4000" b="1" i="0" smtClean="0">
                        <a:solidFill>
                          <a:schemeClr val="tx1">
                            <a:lumMod val="65000"/>
                            <a:lumOff val="35000"/>
                          </a:schemeClr>
                        </a:solidFill>
                        <a:latin typeface="+mj-lt"/>
                      </a:rPr>
                      <m:t>1</m:t>
                    </m:r>
                    <m:r>
                      <a:rPr lang="en-US" sz="4000" b="1" i="1" smtClean="0">
                        <a:solidFill>
                          <a:schemeClr val="tx1">
                            <a:lumMod val="65000"/>
                            <a:lumOff val="35000"/>
                          </a:schemeClr>
                        </a:solidFill>
                        <a:latin typeface="Cambria Math" panose="02040503050406030204" pitchFamily="18" charset="0"/>
                      </a:rPr>
                      <m:t> </m:t>
                    </m:r>
                    <m:f>
                      <m:fPr>
                        <m:ctrlPr>
                          <a:rPr lang="en-US" sz="4000" b="1" i="1" smtClean="0">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n-lt"/>
                          </a:rPr>
                          <m:t>7</m:t>
                        </m:r>
                      </m:num>
                      <m:den>
                        <m:r>
                          <m:rPr>
                            <m:nor/>
                          </m:rPr>
                          <a:rPr lang="en-US" sz="4000" b="1" i="0" smtClean="0">
                            <a:solidFill>
                              <a:schemeClr val="tx1">
                                <a:lumMod val="65000"/>
                                <a:lumOff val="35000"/>
                              </a:schemeClr>
                            </a:solidFill>
                            <a:latin typeface="+mn-lt"/>
                          </a:rPr>
                          <m:t>9</m:t>
                        </m:r>
                      </m:den>
                    </m:f>
                    <m:r>
                      <m:rPr>
                        <m:nor/>
                      </m:rPr>
                      <a:rPr lang="en-US" sz="4000" b="1" i="0" smtClean="0">
                        <a:solidFill>
                          <a:schemeClr val="tx1">
                            <a:lumMod val="65000"/>
                            <a:lumOff val="35000"/>
                          </a:schemeClr>
                        </a:solidFill>
                        <a:latin typeface="+mn-lt"/>
                      </a:rPr>
                      <m:t> </m:t>
                    </m:r>
                    <m:r>
                      <m:rPr>
                        <m:nor/>
                      </m:rPr>
                      <a:rPr lang="en-US" sz="4000" b="1" i="0" smtClean="0">
                        <a:solidFill>
                          <a:schemeClr val="tx1">
                            <a:lumMod val="65000"/>
                            <a:lumOff val="35000"/>
                          </a:schemeClr>
                        </a:solidFill>
                        <a:latin typeface="+mn-lt"/>
                        <a:ea typeface="Cambria Math" panose="02040503050406030204" pitchFamily="18" charset="0"/>
                      </a:rPr>
                      <m:t>×</m:t>
                    </m:r>
                    <m:r>
                      <m:rPr>
                        <m:nor/>
                      </m:rPr>
                      <a:rPr lang="en-US" sz="4000" b="1" i="0" smtClean="0">
                        <a:solidFill>
                          <a:schemeClr val="tx1">
                            <a:lumMod val="65000"/>
                            <a:lumOff val="35000"/>
                          </a:schemeClr>
                        </a:solidFill>
                        <a:latin typeface="+mn-lt"/>
                        <a:ea typeface="Cambria Math" panose="02040503050406030204" pitchFamily="18" charset="0"/>
                      </a:rPr>
                      <m:t> 3</m:t>
                    </m:r>
                  </m:oMath>
                </a14:m>
                <a:r>
                  <a:rPr lang="en-US" sz="4000" b="1" dirty="0">
                    <a:solidFill>
                      <a:schemeClr val="tx1">
                        <a:lumMod val="65000"/>
                        <a:lumOff val="35000"/>
                      </a:schemeClr>
                    </a:solidFill>
                    <a:latin typeface="+mn-lt"/>
                  </a:rPr>
                  <a:t> = </a:t>
                </a:r>
                <a:r>
                  <a:rPr lang="en-US" sz="4000" b="1" dirty="0">
                    <a:solidFill>
                      <a:srgbClr val="74C274"/>
                    </a:solidFill>
                    <a:latin typeface="+mn-lt"/>
                  </a:rPr>
                  <a:t>5</a:t>
                </a:r>
                <a14:m>
                  <m:oMath xmlns:m="http://schemas.openxmlformats.org/officeDocument/2006/math">
                    <m:r>
                      <a:rPr lang="en-US" sz="4000" b="1" i="0" smtClean="0">
                        <a:solidFill>
                          <a:srgbClr val="74C274"/>
                        </a:solidFill>
                        <a:latin typeface="Cambria Math" panose="02040503050406030204" pitchFamily="18" charset="0"/>
                      </a:rPr>
                      <m:t> </m:t>
                    </m:r>
                    <m:f>
                      <m:fPr>
                        <m:ctrlPr>
                          <a:rPr lang="en-US" sz="4000" b="1" i="1">
                            <a:solidFill>
                              <a:srgbClr val="74C274"/>
                            </a:solidFill>
                            <a:latin typeface="Cambria Math" panose="02040503050406030204" pitchFamily="18" charset="0"/>
                          </a:rPr>
                        </m:ctrlPr>
                      </m:fPr>
                      <m:num>
                        <m:r>
                          <m:rPr>
                            <m:nor/>
                          </m:rPr>
                          <a:rPr lang="en-US" sz="4000" b="1">
                            <a:solidFill>
                              <a:srgbClr val="74C274"/>
                            </a:solidFill>
                            <a:latin typeface="+mn-lt"/>
                          </a:rPr>
                          <m:t>1</m:t>
                        </m:r>
                      </m:num>
                      <m:den>
                        <m:r>
                          <m:rPr>
                            <m:nor/>
                          </m:rPr>
                          <a:rPr lang="en-US" sz="4000" b="1" i="0" smtClean="0">
                            <a:solidFill>
                              <a:srgbClr val="74C274"/>
                            </a:solidFill>
                            <a:latin typeface="+mn-lt"/>
                          </a:rPr>
                          <m:t>3</m:t>
                        </m:r>
                      </m:den>
                    </m:f>
                  </m:oMath>
                </a14:m>
                <a:endParaRPr lang="en-US" sz="4000" b="1" dirty="0">
                  <a:solidFill>
                    <a:schemeClr val="accent1">
                      <a:lumMod val="50000"/>
                    </a:schemeClr>
                  </a:solidFill>
                  <a:effectLst/>
                  <a:latin typeface="+mn-lt"/>
                  <a:ea typeface="Calibri" panose="020F0502020204030204" pitchFamily="34" charset="0"/>
                  <a:cs typeface="Arial" panose="020B0604020202020204" pitchFamily="34" charset="0"/>
                </a:endParaRPr>
              </a:p>
            </p:txBody>
          </p:sp>
        </mc:Choice>
        <mc:Fallback xmlns="">
          <p:sp>
            <p:nvSpPr>
              <p:cNvPr id="4" name="TextBox 3">
                <a:extLst>
                  <a:ext uri="{FF2B5EF4-FFF2-40B4-BE49-F238E27FC236}">
                    <a16:creationId xmlns:a16="http://schemas.microsoft.com/office/drawing/2014/main" id="{A29E7E95-3FD9-C7C9-404A-5D26CE9CCFC4}"/>
                  </a:ext>
                </a:extLst>
              </p:cNvPr>
              <p:cNvSpPr txBox="1">
                <a:spLocks noRot="1" noChangeAspect="1" noMove="1" noResize="1" noEditPoints="1" noAdjustHandles="1" noChangeArrowheads="1" noChangeShapeType="1" noTextEdit="1"/>
              </p:cNvSpPr>
              <p:nvPr/>
            </p:nvSpPr>
            <p:spPr>
              <a:xfrm>
                <a:off x="3756365" y="2530051"/>
                <a:ext cx="5108223" cy="1157817"/>
              </a:xfrm>
              <a:prstGeom prst="rect">
                <a:avLst/>
              </a:prstGeom>
              <a:blipFill>
                <a:blip r:embed="rId5"/>
                <a:stretch>
                  <a:fillRect b="-631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07E5E363-8A72-B5CB-9ED6-074232C9C1E9}"/>
                  </a:ext>
                </a:extLst>
              </p:cNvPr>
              <p:cNvSpPr txBox="1"/>
              <p:nvPr/>
            </p:nvSpPr>
            <p:spPr>
              <a:xfrm>
                <a:off x="2729814" y="4196280"/>
                <a:ext cx="6736702" cy="1062727"/>
              </a:xfrm>
              <a:prstGeom prst="rect">
                <a:avLst/>
              </a:prstGeom>
              <a:noFill/>
            </p:spPr>
            <p:txBody>
              <a:bodyPr wrap="square">
                <a:spAutoFit/>
              </a:bodyPr>
              <a:lstStyle/>
              <a:p>
                <a:pPr marL="168275">
                  <a:spcAft>
                    <a:spcPts val="800"/>
                  </a:spcAft>
                </a:pPr>
                <a14:m>
                  <m:oMath xmlns:m="http://schemas.openxmlformats.org/officeDocument/2006/math">
                    <m:f>
                      <m:fPr>
                        <m:ctrlPr>
                          <a:rPr lang="en-US" sz="3600" b="1" i="1" smtClean="0">
                            <a:solidFill>
                              <a:srgbClr val="C00000"/>
                            </a:solidFill>
                            <a:latin typeface="Cambria Math" panose="02040503050406030204" pitchFamily="18" charset="0"/>
                          </a:rPr>
                        </m:ctrlPr>
                      </m:fPr>
                      <m:num>
                        <m:r>
                          <m:rPr>
                            <m:nor/>
                          </m:rPr>
                          <a:rPr lang="en-US" sz="3600" b="1" i="0" smtClean="0">
                            <a:solidFill>
                              <a:srgbClr val="C00000"/>
                            </a:solidFill>
                            <a:latin typeface="+mn-lt"/>
                          </a:rPr>
                          <m:t>16</m:t>
                        </m:r>
                      </m:num>
                      <m:den>
                        <m:r>
                          <m:rPr>
                            <m:nor/>
                          </m:rPr>
                          <a:rPr lang="en-US" sz="3600" b="1" i="0" smtClean="0">
                            <a:solidFill>
                              <a:srgbClr val="C00000"/>
                            </a:solidFill>
                            <a:latin typeface="+mn-lt"/>
                          </a:rPr>
                          <m:t>9</m:t>
                        </m:r>
                      </m:den>
                    </m:f>
                    <m:r>
                      <m:rPr>
                        <m:nor/>
                      </m:rPr>
                      <a:rPr lang="en-US" sz="3600" b="1" i="0" smtClean="0">
                        <a:solidFill>
                          <a:srgbClr val="C00000"/>
                        </a:solidFill>
                        <a:latin typeface="+mn-lt"/>
                      </a:rPr>
                      <m:t> </m:t>
                    </m:r>
                    <m:r>
                      <m:rPr>
                        <m:nor/>
                      </m:rPr>
                      <a:rPr lang="en-US" sz="3600" b="1" i="0" smtClean="0">
                        <a:solidFill>
                          <a:srgbClr val="C00000"/>
                        </a:solidFill>
                        <a:latin typeface="+mn-lt"/>
                        <a:ea typeface="Cambria Math" panose="02040503050406030204" pitchFamily="18" charset="0"/>
                      </a:rPr>
                      <m:t>×</m:t>
                    </m:r>
                    <m:r>
                      <m:rPr>
                        <m:nor/>
                      </m:rPr>
                      <a:rPr lang="en-US" sz="3600" b="1" i="0" smtClean="0">
                        <a:solidFill>
                          <a:srgbClr val="C00000"/>
                        </a:solidFill>
                        <a:latin typeface="+mn-lt"/>
                        <a:ea typeface="Cambria Math" panose="02040503050406030204" pitchFamily="18" charset="0"/>
                      </a:rPr>
                      <m:t> </m:t>
                    </m:r>
                    <m:f>
                      <m:fPr>
                        <m:ctrlPr>
                          <a:rPr lang="en-US" sz="3600" b="1" i="1">
                            <a:solidFill>
                              <a:srgbClr val="C00000"/>
                            </a:solidFill>
                            <a:latin typeface="Cambria Math" panose="02040503050406030204" pitchFamily="18" charset="0"/>
                          </a:rPr>
                        </m:ctrlPr>
                      </m:fPr>
                      <m:num>
                        <m:r>
                          <m:rPr>
                            <m:nor/>
                          </m:rPr>
                          <a:rPr lang="en-US" sz="3600" b="1" i="0" smtClean="0">
                            <a:solidFill>
                              <a:srgbClr val="C00000"/>
                            </a:solidFill>
                            <a:latin typeface="+mn-lt"/>
                          </a:rPr>
                          <m:t>3</m:t>
                        </m:r>
                      </m:num>
                      <m:den>
                        <m:r>
                          <m:rPr>
                            <m:nor/>
                          </m:rPr>
                          <a:rPr lang="en-US" sz="3600" b="1" i="0" smtClean="0">
                            <a:solidFill>
                              <a:srgbClr val="C00000"/>
                            </a:solidFill>
                            <a:latin typeface="+mn-lt"/>
                          </a:rPr>
                          <m:t>1</m:t>
                        </m:r>
                      </m:den>
                    </m:f>
                  </m:oMath>
                </a14:m>
                <a:r>
                  <a:rPr lang="en-US" sz="3600" b="1" dirty="0">
                    <a:solidFill>
                      <a:srgbClr val="C00000"/>
                    </a:solidFill>
                    <a:latin typeface="+mn-lt"/>
                  </a:rPr>
                  <a:t> = </a:t>
                </a:r>
                <a14:m>
                  <m:oMath xmlns:m="http://schemas.openxmlformats.org/officeDocument/2006/math">
                    <m:f>
                      <m:fPr>
                        <m:ctrlPr>
                          <a:rPr lang="en-US" sz="3600" b="1" i="1">
                            <a:solidFill>
                              <a:srgbClr val="C00000"/>
                            </a:solidFill>
                            <a:latin typeface="Cambria Math" panose="02040503050406030204" pitchFamily="18" charset="0"/>
                          </a:rPr>
                        </m:ctrlPr>
                      </m:fPr>
                      <m:num>
                        <m:r>
                          <m:rPr>
                            <m:nor/>
                          </m:rPr>
                          <a:rPr lang="en-US" sz="3600" b="1" i="0" smtClean="0">
                            <a:solidFill>
                              <a:srgbClr val="C00000"/>
                            </a:solidFill>
                            <a:latin typeface="+mn-lt"/>
                          </a:rPr>
                          <m:t>48</m:t>
                        </m:r>
                      </m:num>
                      <m:den>
                        <m:r>
                          <m:rPr>
                            <m:nor/>
                          </m:rPr>
                          <a:rPr lang="en-US" sz="3600" b="1" i="0" smtClean="0">
                            <a:solidFill>
                              <a:srgbClr val="C00000"/>
                            </a:solidFill>
                            <a:latin typeface="+mn-lt"/>
                          </a:rPr>
                          <m:t>9</m:t>
                        </m:r>
                      </m:den>
                    </m:f>
                    <m:r>
                      <a:rPr lang="en-US" sz="3600" b="1" i="1" smtClean="0">
                        <a:solidFill>
                          <a:srgbClr val="C00000"/>
                        </a:solidFill>
                        <a:latin typeface="Cambria Math" panose="02040503050406030204" pitchFamily="18" charset="0"/>
                      </a:rPr>
                      <m:t> </m:t>
                    </m:r>
                    <m:r>
                      <m:rPr>
                        <m:nor/>
                      </m:rPr>
                      <a:rPr lang="en-US" sz="3600" b="1" i="0" smtClean="0">
                        <a:solidFill>
                          <a:srgbClr val="C00000"/>
                        </a:solidFill>
                        <a:latin typeface="+mn-lt"/>
                      </a:rPr>
                      <m:t>= </m:t>
                    </m:r>
                    <m:f>
                      <m:fPr>
                        <m:ctrlPr>
                          <a:rPr lang="en-US" sz="3600" b="1" i="1">
                            <a:solidFill>
                              <a:srgbClr val="C00000"/>
                            </a:solidFill>
                            <a:latin typeface="Cambria Math" panose="02040503050406030204" pitchFamily="18" charset="0"/>
                          </a:rPr>
                        </m:ctrlPr>
                      </m:fPr>
                      <m:num>
                        <m:r>
                          <m:rPr>
                            <m:nor/>
                          </m:rPr>
                          <a:rPr lang="en-US" sz="3600" b="1" i="0" smtClean="0">
                            <a:solidFill>
                              <a:srgbClr val="C00000"/>
                            </a:solidFill>
                            <a:latin typeface="+mn-lt"/>
                          </a:rPr>
                          <m:t>16</m:t>
                        </m:r>
                      </m:num>
                      <m:den>
                        <m:r>
                          <m:rPr>
                            <m:nor/>
                          </m:rPr>
                          <a:rPr lang="en-US" sz="3600" b="1" i="0" smtClean="0">
                            <a:solidFill>
                              <a:srgbClr val="C00000"/>
                            </a:solidFill>
                            <a:latin typeface="+mn-lt"/>
                          </a:rPr>
                          <m:t>3</m:t>
                        </m:r>
                      </m:den>
                    </m:f>
                    <m:r>
                      <a:rPr lang="en-US" sz="3600" b="1" i="1" smtClean="0">
                        <a:solidFill>
                          <a:srgbClr val="C00000"/>
                        </a:solidFill>
                        <a:latin typeface="Cambria Math" panose="02040503050406030204" pitchFamily="18" charset="0"/>
                      </a:rPr>
                      <m:t> </m:t>
                    </m:r>
                    <m:r>
                      <m:rPr>
                        <m:nor/>
                      </m:rPr>
                      <a:rPr lang="en-US" sz="3600" b="1" i="0" smtClean="0">
                        <a:solidFill>
                          <a:srgbClr val="C00000"/>
                        </a:solidFill>
                        <a:latin typeface="+mn-lt"/>
                      </a:rPr>
                      <m:t>= 5</m:t>
                    </m:r>
                    <m:f>
                      <m:fPr>
                        <m:ctrlPr>
                          <a:rPr lang="en-US" sz="3600" b="1" i="1">
                            <a:solidFill>
                              <a:srgbClr val="C00000"/>
                            </a:solidFill>
                            <a:latin typeface="Cambria Math" panose="02040503050406030204" pitchFamily="18" charset="0"/>
                          </a:rPr>
                        </m:ctrlPr>
                      </m:fPr>
                      <m:num>
                        <m:r>
                          <m:rPr>
                            <m:nor/>
                          </m:rPr>
                          <a:rPr lang="en-US" sz="3600" b="1" i="0" smtClean="0">
                            <a:solidFill>
                              <a:srgbClr val="C00000"/>
                            </a:solidFill>
                            <a:latin typeface="+mn-lt"/>
                          </a:rPr>
                          <m:t>1</m:t>
                        </m:r>
                      </m:num>
                      <m:den>
                        <m:r>
                          <m:rPr>
                            <m:nor/>
                          </m:rPr>
                          <a:rPr lang="en-US" sz="3600" b="1" i="0" smtClean="0">
                            <a:solidFill>
                              <a:srgbClr val="C00000"/>
                            </a:solidFill>
                            <a:latin typeface="+mn-lt"/>
                          </a:rPr>
                          <m:t>3</m:t>
                        </m:r>
                      </m:den>
                    </m:f>
                  </m:oMath>
                </a14:m>
                <a:endParaRPr lang="en-US" sz="3600" b="1" dirty="0">
                  <a:solidFill>
                    <a:srgbClr val="C00000"/>
                  </a:solidFill>
                  <a:effectLst/>
                  <a:latin typeface="+mn-lt"/>
                  <a:ea typeface="Calibri" panose="020F0502020204030204" pitchFamily="34" charset="0"/>
                  <a:cs typeface="Arial" panose="020B0604020202020204" pitchFamily="34" charset="0"/>
                </a:endParaRPr>
              </a:p>
            </p:txBody>
          </p:sp>
        </mc:Choice>
        <mc:Fallback xmlns="">
          <p:sp>
            <p:nvSpPr>
              <p:cNvPr id="6" name="TextBox 5">
                <a:extLst>
                  <a:ext uri="{FF2B5EF4-FFF2-40B4-BE49-F238E27FC236}">
                    <a16:creationId xmlns:a16="http://schemas.microsoft.com/office/drawing/2014/main" id="{07E5E363-8A72-B5CB-9ED6-074232C9C1E9}"/>
                  </a:ext>
                </a:extLst>
              </p:cNvPr>
              <p:cNvSpPr txBox="1">
                <a:spLocks noRot="1" noChangeAspect="1" noMove="1" noResize="1" noEditPoints="1" noAdjustHandles="1" noChangeArrowheads="1" noChangeShapeType="1" noTextEdit="1"/>
              </p:cNvSpPr>
              <p:nvPr/>
            </p:nvSpPr>
            <p:spPr>
              <a:xfrm>
                <a:off x="2729814" y="4196280"/>
                <a:ext cx="6736702" cy="1062727"/>
              </a:xfrm>
              <a:prstGeom prst="rect">
                <a:avLst/>
              </a:prstGeom>
              <a:blipFill>
                <a:blip r:embed="rId6"/>
                <a:stretch>
                  <a:fillRect b="-5143"/>
                </a:stretch>
              </a:blipFill>
            </p:spPr>
            <p:txBody>
              <a:bodyPr/>
              <a:lstStyle/>
              <a:p>
                <a:r>
                  <a:rPr lang="en-US">
                    <a:noFill/>
                  </a:rPr>
                  <a:t> </a:t>
                </a:r>
              </a:p>
            </p:txBody>
          </p:sp>
        </mc:Fallback>
      </mc:AlternateContent>
      <p:sp>
        <p:nvSpPr>
          <p:cNvPr id="2" name="Google Shape;222;p10">
            <a:extLst>
              <a:ext uri="{FF2B5EF4-FFF2-40B4-BE49-F238E27FC236}">
                <a16:creationId xmlns:a16="http://schemas.microsoft.com/office/drawing/2014/main" id="{18AF4E5C-758A-0050-9C79-105FE6259070}"/>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Trouvez le produit et écrivez votre réponse sous la forme d’une fraction irréductible.</a:t>
            </a:r>
          </a:p>
        </p:txBody>
      </p:sp>
    </p:spTree>
    <p:custDataLst>
      <p:tags r:id="rId1"/>
    </p:custDataLst>
    <p:extLst>
      <p:ext uri="{BB962C8B-B14F-4D97-AF65-F5344CB8AC3E}">
        <p14:creationId xmlns:p14="http://schemas.microsoft.com/office/powerpoint/2010/main" val="4246332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wd">
                                    <p:tmAbs val="500"/>
                                  </p:iterate>
                                  <p:childTnLst>
                                    <p:set>
                                      <p:cBhvr>
                                        <p:cTn id="6" dur="1" fill="hold">
                                          <p:stCondLst>
                                            <p:cond delay="0"/>
                                          </p:stCondLst>
                                        </p:cTn>
                                        <p:tgtEl>
                                          <p:spTgt spid="6"/>
                                        </p:tgtEl>
                                        <p:attrNameLst>
                                          <p:attrName>style.visibility</p:attrName>
                                        </p:attrNameLst>
                                      </p:cBhvr>
                                      <p:to>
                                        <p:strVal val="visible"/>
                                      </p:to>
                                    </p:set>
                                  </p:childTnLst>
                                </p:cTn>
                              </p:par>
                            </p:childTnLst>
                          </p:cTn>
                        </p:par>
                        <p:par>
                          <p:cTn id="7" fill="hold">
                            <p:stCondLst>
                              <p:cond delay="4501"/>
                            </p:stCondLst>
                            <p:childTnLst>
                              <p:par>
                                <p:cTn id="8" presetID="1" presetClass="entr" presetSubtype="0" fill="hold" grpId="0" nodeType="afterEffect">
                                  <p:stCondLst>
                                    <p:cond delay="500"/>
                                  </p:stCondLst>
                                  <p:childTnLst>
                                    <p:set>
                                      <p:cBhvr>
                                        <p:cTn id="9"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97;gb06ce43697_0_0">
            <a:extLst>
              <a:ext uri="{FF2B5EF4-FFF2-40B4-BE49-F238E27FC236}">
                <a16:creationId xmlns:a16="http://schemas.microsoft.com/office/drawing/2014/main" id="{4245A341-67B7-49D2-83BC-1C7196F6A943}"/>
              </a:ext>
            </a:extLst>
          </p:cNvPr>
          <p:cNvSpPr txBox="1">
            <a:spLocks/>
          </p:cNvSpPr>
          <p:nvPr/>
        </p:nvSpPr>
        <p:spPr>
          <a:xfrm>
            <a:off x="1024128" y="4824658"/>
            <a:ext cx="10143000" cy="1267670"/>
          </a:xfrm>
          <a:prstGeom prst="rect">
            <a:avLst/>
          </a:prstGeom>
          <a:solidFill>
            <a:srgbClr val="DAF3F6"/>
          </a:solidFill>
          <a:ln>
            <a:solidFill>
              <a:srgbClr val="C7E6F5"/>
            </a:solidFill>
          </a:ln>
          <a:effectLst/>
        </p:spPr>
        <p:txBody>
          <a:bodyPr spcFirstLastPara="1" wrap="square" lIns="45700" tIns="45700" rIns="45700"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fr-FR" sz="5400" dirty="0">
                <a:solidFill>
                  <a:schemeClr val="accent1">
                    <a:lumMod val="50000"/>
                  </a:schemeClr>
                </a:solidFill>
                <a:latin typeface="+mj-lt"/>
              </a:rPr>
              <a:t>Évaluation formative commune</a:t>
            </a:r>
          </a:p>
        </p:txBody>
      </p:sp>
      <p:grpSp>
        <p:nvGrpSpPr>
          <p:cNvPr id="2" name="Group 1">
            <a:extLst>
              <a:ext uri="{FF2B5EF4-FFF2-40B4-BE49-F238E27FC236}">
                <a16:creationId xmlns:a16="http://schemas.microsoft.com/office/drawing/2014/main" id="{FAD7C37A-5098-47E6-99AF-F56BE9B6F82C}"/>
              </a:ext>
            </a:extLst>
          </p:cNvPr>
          <p:cNvGrpSpPr/>
          <p:nvPr/>
        </p:nvGrpSpPr>
        <p:grpSpPr>
          <a:xfrm>
            <a:off x="4198069" y="1281644"/>
            <a:ext cx="3287797" cy="3341373"/>
            <a:chOff x="4198069" y="1281644"/>
            <a:chExt cx="3287797" cy="3341373"/>
          </a:xfrm>
        </p:grpSpPr>
        <p:sp>
          <p:nvSpPr>
            <p:cNvPr id="6" name="Freeform: Shape 5">
              <a:extLst>
                <a:ext uri="{FF2B5EF4-FFF2-40B4-BE49-F238E27FC236}">
                  <a16:creationId xmlns:a16="http://schemas.microsoft.com/office/drawing/2014/main" id="{55F15E61-D015-4810-882D-E059AD7DC5A9}"/>
                </a:ext>
              </a:extLst>
            </p:cNvPr>
            <p:cNvSpPr/>
            <p:nvPr/>
          </p:nvSpPr>
          <p:spPr>
            <a:xfrm>
              <a:off x="5116750" y="1334725"/>
              <a:ext cx="2369116" cy="2362900"/>
            </a:xfrm>
            <a:custGeom>
              <a:avLst/>
              <a:gdLst>
                <a:gd name="connsiteX0" fmla="*/ 1506538 w 2369116"/>
                <a:gd name="connsiteY0" fmla="*/ 850 h 2362900"/>
                <a:gd name="connsiteX1" fmla="*/ 1532267 w 2369116"/>
                <a:gd name="connsiteY1" fmla="*/ 5361 h 2362900"/>
                <a:gd name="connsiteX2" fmla="*/ 2350102 w 2369116"/>
                <a:gd name="connsiteY2" fmla="*/ 952572 h 2362900"/>
                <a:gd name="connsiteX3" fmla="*/ 1374114 w 2369116"/>
                <a:gd name="connsiteY3" fmla="*/ 2343514 h 2362900"/>
                <a:gd name="connsiteX4" fmla="*/ 463363 w 2369116"/>
                <a:gd name="connsiteY4" fmla="*/ 2140732 h 2362900"/>
                <a:gd name="connsiteX5" fmla="*/ 447023 w 2369116"/>
                <a:gd name="connsiteY5" fmla="*/ 2130123 h 2362900"/>
                <a:gd name="connsiteX6" fmla="*/ 233145 w 2369116"/>
                <a:gd name="connsiteY6" fmla="*/ 1929048 h 2362900"/>
                <a:gd name="connsiteX7" fmla="*/ 5731 w 2369116"/>
                <a:gd name="connsiteY7" fmla="*/ 1506413 h 2362900"/>
                <a:gd name="connsiteX8" fmla="*/ 0 w 2369116"/>
                <a:gd name="connsiteY8" fmla="*/ 1485318 h 2362900"/>
                <a:gd name="connsiteX9" fmla="*/ 23046 w 2369116"/>
                <a:gd name="connsiteY9" fmla="*/ 1526776 h 2362900"/>
                <a:gd name="connsiteX10" fmla="*/ 233389 w 2369116"/>
                <a:gd name="connsiteY10" fmla="*/ 1709927 h 2362900"/>
                <a:gd name="connsiteX11" fmla="*/ 365081 w 2369116"/>
                <a:gd name="connsiteY11" fmla="*/ 1738948 h 2362900"/>
                <a:gd name="connsiteX12" fmla="*/ 374836 w 2369116"/>
                <a:gd name="connsiteY12" fmla="*/ 1749800 h 2362900"/>
                <a:gd name="connsiteX13" fmla="*/ 1334972 w 2369116"/>
                <a:gd name="connsiteY13" fmla="*/ 2124270 h 2362900"/>
                <a:gd name="connsiteX14" fmla="*/ 1916004 w 2369116"/>
                <a:gd name="connsiteY14" fmla="*/ 1788942 h 2362900"/>
                <a:gd name="connsiteX15" fmla="*/ 2141833 w 2369116"/>
                <a:gd name="connsiteY15" fmla="*/ 1059024 h 2362900"/>
                <a:gd name="connsiteX16" fmla="*/ 1933685 w 2369116"/>
                <a:gd name="connsiteY16" fmla="*/ 541765 h 2362900"/>
                <a:gd name="connsiteX17" fmla="*/ 1745292 w 2369116"/>
                <a:gd name="connsiteY17" fmla="*/ 358615 h 2362900"/>
                <a:gd name="connsiteX18" fmla="*/ 1745414 w 2369116"/>
                <a:gd name="connsiteY18" fmla="*/ 339226 h 2362900"/>
                <a:gd name="connsiteX19" fmla="*/ 1522146 w 2369116"/>
                <a:gd name="connsiteY19" fmla="*/ 11702 h 2362900"/>
                <a:gd name="connsiteX20" fmla="*/ 1506538 w 2369116"/>
                <a:gd name="connsiteY20" fmla="*/ 850 h 236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369116" h="2362900">
                  <a:moveTo>
                    <a:pt x="1506538" y="850"/>
                  </a:moveTo>
                  <a:cubicBezTo>
                    <a:pt x="1515805" y="-1833"/>
                    <a:pt x="1524097" y="2435"/>
                    <a:pt x="1532267" y="5361"/>
                  </a:cubicBezTo>
                  <a:cubicBezTo>
                    <a:pt x="1983436" y="166929"/>
                    <a:pt x="2264746" y="480308"/>
                    <a:pt x="2350102" y="952572"/>
                  </a:cubicBezTo>
                  <a:cubicBezTo>
                    <a:pt x="2468015" y="1605060"/>
                    <a:pt x="2024773" y="2231332"/>
                    <a:pt x="1374114" y="2343514"/>
                  </a:cubicBezTo>
                  <a:cubicBezTo>
                    <a:pt x="1043785" y="2400459"/>
                    <a:pt x="739429" y="2331686"/>
                    <a:pt x="463363" y="2140732"/>
                  </a:cubicBezTo>
                  <a:cubicBezTo>
                    <a:pt x="457997" y="2137074"/>
                    <a:pt x="452510" y="2133660"/>
                    <a:pt x="447023" y="2130123"/>
                  </a:cubicBezTo>
                  <a:cubicBezTo>
                    <a:pt x="367764" y="2071593"/>
                    <a:pt x="298015" y="2002943"/>
                    <a:pt x="233145" y="1929048"/>
                  </a:cubicBezTo>
                  <a:cubicBezTo>
                    <a:pt x="130351" y="1802721"/>
                    <a:pt x="52799" y="1662859"/>
                    <a:pt x="5731" y="1506413"/>
                  </a:cubicBezTo>
                  <a:cubicBezTo>
                    <a:pt x="3658" y="1499462"/>
                    <a:pt x="1829" y="1492390"/>
                    <a:pt x="0" y="1485318"/>
                  </a:cubicBezTo>
                  <a:cubicBezTo>
                    <a:pt x="15608" y="1494707"/>
                    <a:pt x="14876" y="1513119"/>
                    <a:pt x="23046" y="1526776"/>
                  </a:cubicBezTo>
                  <a:cubicBezTo>
                    <a:pt x="73163" y="1611035"/>
                    <a:pt x="142301" y="1673833"/>
                    <a:pt x="233389" y="1709927"/>
                  </a:cubicBezTo>
                  <a:cubicBezTo>
                    <a:pt x="275213" y="1726510"/>
                    <a:pt x="318745" y="1740289"/>
                    <a:pt x="365081" y="1738948"/>
                  </a:cubicBezTo>
                  <a:cubicBezTo>
                    <a:pt x="368373" y="1742484"/>
                    <a:pt x="371788" y="1746020"/>
                    <a:pt x="374836" y="1749800"/>
                  </a:cubicBezTo>
                  <a:cubicBezTo>
                    <a:pt x="623467" y="2057936"/>
                    <a:pt x="944040" y="2185849"/>
                    <a:pt x="1334972" y="2124270"/>
                  </a:cubicBezTo>
                  <a:cubicBezTo>
                    <a:pt x="1569580" y="2087323"/>
                    <a:pt x="1764070" y="1970751"/>
                    <a:pt x="1916004" y="1788942"/>
                  </a:cubicBezTo>
                  <a:cubicBezTo>
                    <a:pt x="2092204" y="1578112"/>
                    <a:pt x="2167074" y="1333261"/>
                    <a:pt x="2141833" y="1059024"/>
                  </a:cubicBezTo>
                  <a:cubicBezTo>
                    <a:pt x="2124152" y="865997"/>
                    <a:pt x="2053184" y="694065"/>
                    <a:pt x="1933685" y="541765"/>
                  </a:cubicBezTo>
                  <a:cubicBezTo>
                    <a:pt x="1879057" y="472260"/>
                    <a:pt x="1814309" y="413364"/>
                    <a:pt x="1745292" y="358615"/>
                  </a:cubicBezTo>
                  <a:cubicBezTo>
                    <a:pt x="1745414" y="352152"/>
                    <a:pt x="1746267" y="345567"/>
                    <a:pt x="1745414" y="339226"/>
                  </a:cubicBezTo>
                  <a:cubicBezTo>
                    <a:pt x="1723953" y="193999"/>
                    <a:pt x="1652253" y="82914"/>
                    <a:pt x="1522146" y="11702"/>
                  </a:cubicBezTo>
                  <a:cubicBezTo>
                    <a:pt x="1516415" y="8776"/>
                    <a:pt x="1509587" y="7556"/>
                    <a:pt x="1506538" y="850"/>
                  </a:cubicBezTo>
                  <a:close/>
                </a:path>
              </a:pathLst>
            </a:custGeom>
            <a:solidFill>
              <a:schemeClr val="tx2">
                <a:lumMod val="50000"/>
              </a:schemeClr>
            </a:solidFill>
            <a:ln w="12171"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BE06FACB-1C31-4FBD-B999-45A0D962638A}"/>
                </a:ext>
              </a:extLst>
            </p:cNvPr>
            <p:cNvSpPr/>
            <p:nvPr/>
          </p:nvSpPr>
          <p:spPr>
            <a:xfrm>
              <a:off x="4198069" y="3388925"/>
              <a:ext cx="1232984" cy="1234092"/>
            </a:xfrm>
            <a:custGeom>
              <a:avLst/>
              <a:gdLst>
                <a:gd name="connsiteX0" fmla="*/ 1165360 w 1232984"/>
                <a:gd name="connsiteY0" fmla="*/ 271634 h 1234092"/>
                <a:gd name="connsiteX1" fmla="*/ 1221452 w 1232984"/>
                <a:gd name="connsiteY1" fmla="*/ 328944 h 1234092"/>
                <a:gd name="connsiteX2" fmla="*/ 1222427 w 1232984"/>
                <a:gd name="connsiteY2" fmla="*/ 364062 h 1234092"/>
                <a:gd name="connsiteX3" fmla="*/ 580060 w 1232984"/>
                <a:gd name="connsiteY3" fmla="*/ 1005576 h 1234092"/>
                <a:gd name="connsiteX4" fmla="*/ 422883 w 1232984"/>
                <a:gd name="connsiteY4" fmla="*/ 1162387 h 1234092"/>
                <a:gd name="connsiteX5" fmla="*/ 71703 w 1232984"/>
                <a:gd name="connsiteY5" fmla="*/ 1160193 h 1234092"/>
                <a:gd name="connsiteX6" fmla="*/ 70971 w 1232984"/>
                <a:gd name="connsiteY6" fmla="*/ 812427 h 1234092"/>
                <a:gd name="connsiteX7" fmla="*/ 874418 w 1232984"/>
                <a:gd name="connsiteY7" fmla="*/ 7761 h 1234092"/>
                <a:gd name="connsiteX8" fmla="*/ 899171 w 1232984"/>
                <a:gd name="connsiteY8" fmla="*/ 7273 h 1234092"/>
                <a:gd name="connsiteX9" fmla="*/ 959896 w 1232984"/>
                <a:gd name="connsiteY9" fmla="*/ 67022 h 1234092"/>
                <a:gd name="connsiteX10" fmla="*/ 1165360 w 1232984"/>
                <a:gd name="connsiteY10" fmla="*/ 271634 h 123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32984" h="1234092">
                  <a:moveTo>
                    <a:pt x="1165360" y="271634"/>
                  </a:moveTo>
                  <a:cubicBezTo>
                    <a:pt x="1184017" y="290778"/>
                    <a:pt x="1201698" y="311019"/>
                    <a:pt x="1221452" y="328944"/>
                  </a:cubicBezTo>
                  <a:cubicBezTo>
                    <a:pt x="1235718" y="341748"/>
                    <a:pt x="1237547" y="349064"/>
                    <a:pt x="1222427" y="364062"/>
                  </a:cubicBezTo>
                  <a:cubicBezTo>
                    <a:pt x="1007817" y="577453"/>
                    <a:pt x="794061" y="791575"/>
                    <a:pt x="580060" y="1005576"/>
                  </a:cubicBezTo>
                  <a:cubicBezTo>
                    <a:pt x="527749" y="1057887"/>
                    <a:pt x="475804" y="1110686"/>
                    <a:pt x="422883" y="1162387"/>
                  </a:cubicBezTo>
                  <a:cubicBezTo>
                    <a:pt x="324235" y="1258962"/>
                    <a:pt x="169009" y="1257743"/>
                    <a:pt x="71703" y="1160193"/>
                  </a:cubicBezTo>
                  <a:cubicBezTo>
                    <a:pt x="-22799" y="1065569"/>
                    <a:pt x="-24750" y="908757"/>
                    <a:pt x="70971" y="812427"/>
                  </a:cubicBezTo>
                  <a:cubicBezTo>
                    <a:pt x="338136" y="543554"/>
                    <a:pt x="606765" y="276145"/>
                    <a:pt x="874418" y="7761"/>
                  </a:cubicBezTo>
                  <a:cubicBezTo>
                    <a:pt x="883807" y="-1750"/>
                    <a:pt x="889294" y="-3214"/>
                    <a:pt x="899171" y="7273"/>
                  </a:cubicBezTo>
                  <a:cubicBezTo>
                    <a:pt x="918559" y="28002"/>
                    <a:pt x="939532" y="47147"/>
                    <a:pt x="959896" y="67022"/>
                  </a:cubicBezTo>
                  <a:cubicBezTo>
                    <a:pt x="1025010" y="138722"/>
                    <a:pt x="1097441" y="202861"/>
                    <a:pt x="1165360" y="271634"/>
                  </a:cubicBezTo>
                  <a:close/>
                </a:path>
              </a:pathLst>
            </a:custGeom>
            <a:solidFill>
              <a:schemeClr val="tx2">
                <a:lumMod val="50000"/>
              </a:schemeClr>
            </a:solidFill>
            <a:ln w="12171"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AA845A6B-330C-4511-B482-D3A60A7093E5}"/>
                </a:ext>
              </a:extLst>
            </p:cNvPr>
            <p:cNvSpPr/>
            <p:nvPr/>
          </p:nvSpPr>
          <p:spPr>
            <a:xfrm>
              <a:off x="5070434" y="1281644"/>
              <a:ext cx="1792036" cy="1791997"/>
            </a:xfrm>
            <a:custGeom>
              <a:avLst/>
              <a:gdLst>
                <a:gd name="connsiteX0" fmla="*/ 1552854 w 1792036"/>
                <a:gd name="connsiteY0" fmla="*/ 53931 h 1791997"/>
                <a:gd name="connsiteX1" fmla="*/ 1568340 w 1792036"/>
                <a:gd name="connsiteY1" fmla="*/ 64784 h 1791997"/>
                <a:gd name="connsiteX2" fmla="*/ 1791607 w 1792036"/>
                <a:gd name="connsiteY2" fmla="*/ 392308 h 1791997"/>
                <a:gd name="connsiteX3" fmla="*/ 1791485 w 1792036"/>
                <a:gd name="connsiteY3" fmla="*/ 411696 h 1791997"/>
                <a:gd name="connsiteX4" fmla="*/ 1780877 w 1792036"/>
                <a:gd name="connsiteY4" fmla="*/ 405965 h 1791997"/>
                <a:gd name="connsiteX5" fmla="*/ 1249473 w 1792036"/>
                <a:gd name="connsiteY5" fmla="*/ 222327 h 1791997"/>
                <a:gd name="connsiteX6" fmla="*/ 766235 w 1792036"/>
                <a:gd name="connsiteY6" fmla="*/ 325974 h 1791997"/>
                <a:gd name="connsiteX7" fmla="*/ 277631 w 1792036"/>
                <a:gd name="connsiteY7" fmla="*/ 881034 h 1791997"/>
                <a:gd name="connsiteX8" fmla="*/ 296775 w 1792036"/>
                <a:gd name="connsiteY8" fmla="*/ 1585711 h 1791997"/>
                <a:gd name="connsiteX9" fmla="*/ 411274 w 1792036"/>
                <a:gd name="connsiteY9" fmla="*/ 1791907 h 1791997"/>
                <a:gd name="connsiteX10" fmla="*/ 279582 w 1792036"/>
                <a:gd name="connsiteY10" fmla="*/ 1762886 h 1791997"/>
                <a:gd name="connsiteX11" fmla="*/ 69240 w 1792036"/>
                <a:gd name="connsiteY11" fmla="*/ 1579736 h 1791997"/>
                <a:gd name="connsiteX12" fmla="*/ 46194 w 1792036"/>
                <a:gd name="connsiteY12" fmla="*/ 1538277 h 1791997"/>
                <a:gd name="connsiteX13" fmla="*/ 3515 w 1792036"/>
                <a:gd name="connsiteY13" fmla="*/ 1116617 h 1791997"/>
                <a:gd name="connsiteX14" fmla="*/ 128745 w 1792036"/>
                <a:gd name="connsiteY14" fmla="*/ 664229 h 1791997"/>
                <a:gd name="connsiteX15" fmla="*/ 562477 w 1792036"/>
                <a:gd name="connsiteY15" fmla="*/ 186478 h 1791997"/>
                <a:gd name="connsiteX16" fmla="*/ 1269959 w 1792036"/>
                <a:gd name="connsiteY16" fmla="*/ 1376 h 1791997"/>
                <a:gd name="connsiteX17" fmla="*/ 1538099 w 1792036"/>
                <a:gd name="connsiteY17" fmla="*/ 46493 h 1791997"/>
                <a:gd name="connsiteX18" fmla="*/ 1552975 w 1792036"/>
                <a:gd name="connsiteY18" fmla="*/ 53931 h 1791997"/>
                <a:gd name="connsiteX19" fmla="*/ 1552854 w 1792036"/>
                <a:gd name="connsiteY19" fmla="*/ 53931 h 1791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92036" h="1791997">
                  <a:moveTo>
                    <a:pt x="1552854" y="53931"/>
                  </a:moveTo>
                  <a:cubicBezTo>
                    <a:pt x="1555902" y="60516"/>
                    <a:pt x="1562852" y="61735"/>
                    <a:pt x="1568340" y="64784"/>
                  </a:cubicBezTo>
                  <a:cubicBezTo>
                    <a:pt x="1698447" y="135995"/>
                    <a:pt x="1770146" y="247081"/>
                    <a:pt x="1791607" y="392308"/>
                  </a:cubicBezTo>
                  <a:cubicBezTo>
                    <a:pt x="1792583" y="398649"/>
                    <a:pt x="1791607" y="405234"/>
                    <a:pt x="1791485" y="411696"/>
                  </a:cubicBezTo>
                  <a:cubicBezTo>
                    <a:pt x="1787949" y="409867"/>
                    <a:pt x="1784047" y="408282"/>
                    <a:pt x="1780877" y="405965"/>
                  </a:cubicBezTo>
                  <a:cubicBezTo>
                    <a:pt x="1621992" y="291832"/>
                    <a:pt x="1443963" y="231229"/>
                    <a:pt x="1249473" y="222327"/>
                  </a:cubicBezTo>
                  <a:cubicBezTo>
                    <a:pt x="1080102" y="214523"/>
                    <a:pt x="917681" y="248422"/>
                    <a:pt x="766235" y="325974"/>
                  </a:cubicBezTo>
                  <a:cubicBezTo>
                    <a:pt x="530773" y="446570"/>
                    <a:pt x="365304" y="631062"/>
                    <a:pt x="277631" y="881034"/>
                  </a:cubicBezTo>
                  <a:cubicBezTo>
                    <a:pt x="194591" y="1117593"/>
                    <a:pt x="202761" y="1353054"/>
                    <a:pt x="296775" y="1585711"/>
                  </a:cubicBezTo>
                  <a:cubicBezTo>
                    <a:pt x="326528" y="1659239"/>
                    <a:pt x="367743" y="1726183"/>
                    <a:pt x="411274" y="1791907"/>
                  </a:cubicBezTo>
                  <a:cubicBezTo>
                    <a:pt x="364938" y="1793249"/>
                    <a:pt x="321406" y="1779470"/>
                    <a:pt x="279582" y="1762886"/>
                  </a:cubicBezTo>
                  <a:cubicBezTo>
                    <a:pt x="188495" y="1726793"/>
                    <a:pt x="119356" y="1663995"/>
                    <a:pt x="69240" y="1579736"/>
                  </a:cubicBezTo>
                  <a:cubicBezTo>
                    <a:pt x="61070" y="1566079"/>
                    <a:pt x="61801" y="1547667"/>
                    <a:pt x="46194" y="1538277"/>
                  </a:cubicBezTo>
                  <a:cubicBezTo>
                    <a:pt x="6076" y="1400366"/>
                    <a:pt x="-7093" y="1259772"/>
                    <a:pt x="3515" y="1116617"/>
                  </a:cubicBezTo>
                  <a:cubicBezTo>
                    <a:pt x="15343" y="957367"/>
                    <a:pt x="56680" y="806652"/>
                    <a:pt x="128745" y="664229"/>
                  </a:cubicBezTo>
                  <a:cubicBezTo>
                    <a:pt x="229344" y="465105"/>
                    <a:pt x="374083" y="305611"/>
                    <a:pt x="562477" y="186478"/>
                  </a:cubicBezTo>
                  <a:cubicBezTo>
                    <a:pt x="778428" y="49907"/>
                    <a:pt x="1015109" y="-10086"/>
                    <a:pt x="1269959" y="1376"/>
                  </a:cubicBezTo>
                  <a:cubicBezTo>
                    <a:pt x="1361046" y="5522"/>
                    <a:pt x="1450792" y="19545"/>
                    <a:pt x="1538099" y="46493"/>
                  </a:cubicBezTo>
                  <a:cubicBezTo>
                    <a:pt x="1540294" y="54541"/>
                    <a:pt x="1546635" y="54419"/>
                    <a:pt x="1552975" y="53931"/>
                  </a:cubicBezTo>
                  <a:lnTo>
                    <a:pt x="1552854" y="53931"/>
                  </a:lnTo>
                  <a:close/>
                </a:path>
              </a:pathLst>
            </a:custGeom>
            <a:solidFill>
              <a:schemeClr val="accent1">
                <a:lumMod val="60000"/>
                <a:lumOff val="40000"/>
              </a:schemeClr>
            </a:solidFill>
            <a:ln w="12171"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3473EA28-2020-413D-ACB1-7E2DE271B337}"/>
                </a:ext>
              </a:extLst>
            </p:cNvPr>
            <p:cNvSpPr/>
            <p:nvPr/>
          </p:nvSpPr>
          <p:spPr>
            <a:xfrm>
              <a:off x="5158087" y="3263896"/>
              <a:ext cx="405686" cy="396662"/>
            </a:xfrm>
            <a:custGeom>
              <a:avLst/>
              <a:gdLst>
                <a:gd name="connsiteX0" fmla="*/ 205343 w 405686"/>
                <a:gd name="connsiteY0" fmla="*/ 396663 h 396662"/>
                <a:gd name="connsiteX1" fmla="*/ 0 w 405686"/>
                <a:gd name="connsiteY1" fmla="*/ 192174 h 396662"/>
                <a:gd name="connsiteX2" fmla="*/ 21583 w 405686"/>
                <a:gd name="connsiteY2" fmla="*/ 177297 h 396662"/>
                <a:gd name="connsiteX3" fmla="*/ 173517 w 405686"/>
                <a:gd name="connsiteY3" fmla="*/ 25607 h 396662"/>
                <a:gd name="connsiteX4" fmla="*/ 191808 w 405686"/>
                <a:gd name="connsiteY4" fmla="*/ 0 h 396662"/>
                <a:gd name="connsiteX5" fmla="*/ 405686 w 405686"/>
                <a:gd name="connsiteY5" fmla="*/ 201075 h 396662"/>
                <a:gd name="connsiteX6" fmla="*/ 393127 w 405686"/>
                <a:gd name="connsiteY6" fmla="*/ 207416 h 396662"/>
                <a:gd name="connsiteX7" fmla="*/ 205343 w 405686"/>
                <a:gd name="connsiteY7" fmla="*/ 396663 h 396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5686" h="396662">
                  <a:moveTo>
                    <a:pt x="205343" y="396663"/>
                  </a:moveTo>
                  <a:cubicBezTo>
                    <a:pt x="137424" y="328012"/>
                    <a:pt x="64993" y="263751"/>
                    <a:pt x="0" y="192174"/>
                  </a:cubicBezTo>
                  <a:cubicBezTo>
                    <a:pt x="9999" y="191320"/>
                    <a:pt x="15364" y="183516"/>
                    <a:pt x="21583" y="177297"/>
                  </a:cubicBezTo>
                  <a:cubicBezTo>
                    <a:pt x="72309" y="126693"/>
                    <a:pt x="122791" y="75967"/>
                    <a:pt x="173517" y="25607"/>
                  </a:cubicBezTo>
                  <a:cubicBezTo>
                    <a:pt x="181199" y="18047"/>
                    <a:pt x="187174" y="9633"/>
                    <a:pt x="191808" y="0"/>
                  </a:cubicBezTo>
                  <a:cubicBezTo>
                    <a:pt x="256678" y="73894"/>
                    <a:pt x="326427" y="142545"/>
                    <a:pt x="405686" y="201075"/>
                  </a:cubicBezTo>
                  <a:cubicBezTo>
                    <a:pt x="401418" y="203148"/>
                    <a:pt x="396175" y="204245"/>
                    <a:pt x="393127" y="207416"/>
                  </a:cubicBezTo>
                  <a:cubicBezTo>
                    <a:pt x="330329" y="270336"/>
                    <a:pt x="267897" y="333499"/>
                    <a:pt x="205343" y="396663"/>
                  </a:cubicBezTo>
                  <a:close/>
                </a:path>
              </a:pathLst>
            </a:custGeom>
            <a:solidFill>
              <a:srgbClr val="D7D7D7"/>
            </a:solidFill>
            <a:ln w="12171"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65D35BC8-5929-4FCC-9F56-E21F343873C6}"/>
                </a:ext>
              </a:extLst>
            </p:cNvPr>
            <p:cNvSpPr/>
            <p:nvPr/>
          </p:nvSpPr>
          <p:spPr>
            <a:xfrm>
              <a:off x="6608655" y="1328625"/>
              <a:ext cx="14876" cy="7566"/>
            </a:xfrm>
            <a:custGeom>
              <a:avLst/>
              <a:gdLst>
                <a:gd name="connsiteX0" fmla="*/ 14876 w 14876"/>
                <a:gd name="connsiteY0" fmla="*/ 7438 h 7566"/>
                <a:gd name="connsiteX1" fmla="*/ 0 w 14876"/>
                <a:gd name="connsiteY1" fmla="*/ 0 h 7566"/>
                <a:gd name="connsiteX2" fmla="*/ 14876 w 14876"/>
                <a:gd name="connsiteY2" fmla="*/ 7438 h 7566"/>
              </a:gdLst>
              <a:ahLst/>
              <a:cxnLst>
                <a:cxn ang="0">
                  <a:pos x="connsiteX0" y="connsiteY0"/>
                </a:cxn>
                <a:cxn ang="0">
                  <a:pos x="connsiteX1" y="connsiteY1"/>
                </a:cxn>
                <a:cxn ang="0">
                  <a:pos x="connsiteX2" y="connsiteY2"/>
                </a:cxn>
              </a:cxnLst>
              <a:rect l="l" t="t" r="r" b="b"/>
              <a:pathLst>
                <a:path w="14876" h="7566">
                  <a:moveTo>
                    <a:pt x="14876" y="7438"/>
                  </a:moveTo>
                  <a:cubicBezTo>
                    <a:pt x="8414" y="7804"/>
                    <a:pt x="2195" y="7926"/>
                    <a:pt x="0" y="0"/>
                  </a:cubicBezTo>
                  <a:cubicBezTo>
                    <a:pt x="4999" y="2195"/>
                    <a:pt x="12438" y="-122"/>
                    <a:pt x="14876" y="7438"/>
                  </a:cubicBezTo>
                  <a:close/>
                </a:path>
              </a:pathLst>
            </a:custGeom>
            <a:solidFill>
              <a:srgbClr val="FD9002"/>
            </a:solidFill>
            <a:ln w="12171"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919608D1-CDDD-4D0A-9907-84CECB637020}"/>
                </a:ext>
              </a:extLst>
            </p:cNvPr>
            <p:cNvSpPr/>
            <p:nvPr/>
          </p:nvSpPr>
          <p:spPr>
            <a:xfrm>
              <a:off x="5290970" y="1503121"/>
              <a:ext cx="1972383" cy="1971166"/>
            </a:xfrm>
            <a:custGeom>
              <a:avLst/>
              <a:gdLst>
                <a:gd name="connsiteX0" fmla="*/ 190861 w 1972383"/>
                <a:gd name="connsiteY0" fmla="*/ 1570674 h 1971166"/>
                <a:gd name="connsiteX1" fmla="*/ 76362 w 1972383"/>
                <a:gd name="connsiteY1" fmla="*/ 1364478 h 1971166"/>
                <a:gd name="connsiteX2" fmla="*/ 57218 w 1972383"/>
                <a:gd name="connsiteY2" fmla="*/ 659800 h 1971166"/>
                <a:gd name="connsiteX3" fmla="*/ 545821 w 1972383"/>
                <a:gd name="connsiteY3" fmla="*/ 104741 h 1971166"/>
                <a:gd name="connsiteX4" fmla="*/ 1029060 w 1972383"/>
                <a:gd name="connsiteY4" fmla="*/ 1094 h 1971166"/>
                <a:gd name="connsiteX5" fmla="*/ 1560463 w 1972383"/>
                <a:gd name="connsiteY5" fmla="*/ 184732 h 1971166"/>
                <a:gd name="connsiteX6" fmla="*/ 1571072 w 1972383"/>
                <a:gd name="connsiteY6" fmla="*/ 190463 h 1971166"/>
                <a:gd name="connsiteX7" fmla="*/ 1759465 w 1972383"/>
                <a:gd name="connsiteY7" fmla="*/ 373613 h 1971166"/>
                <a:gd name="connsiteX8" fmla="*/ 1967613 w 1972383"/>
                <a:gd name="connsiteY8" fmla="*/ 890872 h 1971166"/>
                <a:gd name="connsiteX9" fmla="*/ 1741784 w 1972383"/>
                <a:gd name="connsiteY9" fmla="*/ 1620790 h 1971166"/>
                <a:gd name="connsiteX10" fmla="*/ 1160752 w 1972383"/>
                <a:gd name="connsiteY10" fmla="*/ 1956119 h 1971166"/>
                <a:gd name="connsiteX11" fmla="*/ 200616 w 1972383"/>
                <a:gd name="connsiteY11" fmla="*/ 1581648 h 1971166"/>
                <a:gd name="connsiteX12" fmla="*/ 190861 w 1972383"/>
                <a:gd name="connsiteY12" fmla="*/ 1570674 h 1971166"/>
                <a:gd name="connsiteX13" fmla="*/ 998819 w 1972383"/>
                <a:gd name="connsiteY13" fmla="*/ 121202 h 1971166"/>
                <a:gd name="connsiteX14" fmla="*/ 919560 w 1972383"/>
                <a:gd name="connsiteY14" fmla="*/ 125714 h 1971166"/>
                <a:gd name="connsiteX15" fmla="*/ 751042 w 1972383"/>
                <a:gd name="connsiteY15" fmla="*/ 159856 h 1971166"/>
                <a:gd name="connsiteX16" fmla="*/ 703121 w 1972383"/>
                <a:gd name="connsiteY16" fmla="*/ 249602 h 1971166"/>
                <a:gd name="connsiteX17" fmla="*/ 796159 w 1972383"/>
                <a:gd name="connsiteY17" fmla="*/ 292890 h 1971166"/>
                <a:gd name="connsiteX18" fmla="*/ 914438 w 1972383"/>
                <a:gd name="connsiteY18" fmla="*/ 267040 h 1971166"/>
                <a:gd name="connsiteX19" fmla="*/ 1258668 w 1972383"/>
                <a:gd name="connsiteY19" fmla="*/ 307035 h 1971166"/>
                <a:gd name="connsiteX20" fmla="*/ 1354023 w 1972383"/>
                <a:gd name="connsiteY20" fmla="*/ 272527 h 1971166"/>
                <a:gd name="connsiteX21" fmla="*/ 1308784 w 1972383"/>
                <a:gd name="connsiteY21" fmla="*/ 176196 h 1971166"/>
                <a:gd name="connsiteX22" fmla="*/ 998819 w 1972383"/>
                <a:gd name="connsiteY22" fmla="*/ 121202 h 1971166"/>
                <a:gd name="connsiteX23" fmla="*/ 580574 w 1972383"/>
                <a:gd name="connsiteY23" fmla="*/ 248017 h 1971166"/>
                <a:gd name="connsiteX24" fmla="*/ 549114 w 1972383"/>
                <a:gd name="connsiteY24" fmla="*/ 256431 h 1971166"/>
                <a:gd name="connsiteX25" fmla="*/ 407056 w 1972383"/>
                <a:gd name="connsiteY25" fmla="*/ 369955 h 1971166"/>
                <a:gd name="connsiteX26" fmla="*/ 408885 w 1972383"/>
                <a:gd name="connsiteY26" fmla="*/ 469944 h 1971166"/>
                <a:gd name="connsiteX27" fmla="*/ 505216 w 1972383"/>
                <a:gd name="connsiteY27" fmla="*/ 467627 h 1971166"/>
                <a:gd name="connsiteX28" fmla="*/ 620447 w 1972383"/>
                <a:gd name="connsiteY28" fmla="*/ 374832 h 1971166"/>
                <a:gd name="connsiteX29" fmla="*/ 647883 w 1972383"/>
                <a:gd name="connsiteY29" fmla="*/ 291427 h 1971166"/>
                <a:gd name="connsiteX30" fmla="*/ 580574 w 1972383"/>
                <a:gd name="connsiteY30" fmla="*/ 248017 h 1971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972383" h="1971166">
                  <a:moveTo>
                    <a:pt x="190861" y="1570674"/>
                  </a:moveTo>
                  <a:cubicBezTo>
                    <a:pt x="147329" y="1504950"/>
                    <a:pt x="106115" y="1438006"/>
                    <a:pt x="76362" y="1364478"/>
                  </a:cubicBezTo>
                  <a:cubicBezTo>
                    <a:pt x="-17652" y="1131821"/>
                    <a:pt x="-25822" y="896237"/>
                    <a:pt x="57218" y="659800"/>
                  </a:cubicBezTo>
                  <a:cubicBezTo>
                    <a:pt x="145013" y="409706"/>
                    <a:pt x="310360" y="225337"/>
                    <a:pt x="545821" y="104741"/>
                  </a:cubicBezTo>
                  <a:cubicBezTo>
                    <a:pt x="697268" y="27188"/>
                    <a:pt x="859566" y="-6710"/>
                    <a:pt x="1029060" y="1094"/>
                  </a:cubicBezTo>
                  <a:cubicBezTo>
                    <a:pt x="1223550" y="9995"/>
                    <a:pt x="1401579" y="70476"/>
                    <a:pt x="1560463" y="184732"/>
                  </a:cubicBezTo>
                  <a:cubicBezTo>
                    <a:pt x="1563756" y="187049"/>
                    <a:pt x="1567536" y="188512"/>
                    <a:pt x="1571072" y="190463"/>
                  </a:cubicBezTo>
                  <a:cubicBezTo>
                    <a:pt x="1640089" y="245091"/>
                    <a:pt x="1704837" y="304109"/>
                    <a:pt x="1759465" y="373613"/>
                  </a:cubicBezTo>
                  <a:cubicBezTo>
                    <a:pt x="1879086" y="525913"/>
                    <a:pt x="1949932" y="697845"/>
                    <a:pt x="1967613" y="890872"/>
                  </a:cubicBezTo>
                  <a:cubicBezTo>
                    <a:pt x="1992854" y="1165110"/>
                    <a:pt x="1917984" y="1409960"/>
                    <a:pt x="1741784" y="1620790"/>
                  </a:cubicBezTo>
                  <a:cubicBezTo>
                    <a:pt x="1589850" y="1802599"/>
                    <a:pt x="1395360" y="1919172"/>
                    <a:pt x="1160752" y="1956119"/>
                  </a:cubicBezTo>
                  <a:cubicBezTo>
                    <a:pt x="769820" y="2017697"/>
                    <a:pt x="449125" y="1889785"/>
                    <a:pt x="200616" y="1581648"/>
                  </a:cubicBezTo>
                  <a:cubicBezTo>
                    <a:pt x="197568" y="1577746"/>
                    <a:pt x="194032" y="1574332"/>
                    <a:pt x="190861" y="1570674"/>
                  </a:cubicBezTo>
                  <a:close/>
                  <a:moveTo>
                    <a:pt x="998819" y="121202"/>
                  </a:moveTo>
                  <a:cubicBezTo>
                    <a:pt x="976017" y="119617"/>
                    <a:pt x="947849" y="122544"/>
                    <a:pt x="919560" y="125714"/>
                  </a:cubicBezTo>
                  <a:cubicBezTo>
                    <a:pt x="862371" y="132177"/>
                    <a:pt x="805914" y="142297"/>
                    <a:pt x="751042" y="159856"/>
                  </a:cubicBezTo>
                  <a:cubicBezTo>
                    <a:pt x="710803" y="172782"/>
                    <a:pt x="687878" y="213143"/>
                    <a:pt x="703121" y="249602"/>
                  </a:cubicBezTo>
                  <a:cubicBezTo>
                    <a:pt x="717387" y="283867"/>
                    <a:pt x="750311" y="308376"/>
                    <a:pt x="796159" y="292890"/>
                  </a:cubicBezTo>
                  <a:cubicBezTo>
                    <a:pt x="834569" y="279965"/>
                    <a:pt x="873833" y="271307"/>
                    <a:pt x="914438" y="267040"/>
                  </a:cubicBezTo>
                  <a:cubicBezTo>
                    <a:pt x="1032352" y="254480"/>
                    <a:pt x="1147339" y="265089"/>
                    <a:pt x="1258668" y="307035"/>
                  </a:cubicBezTo>
                  <a:cubicBezTo>
                    <a:pt x="1296591" y="321302"/>
                    <a:pt x="1341220" y="305328"/>
                    <a:pt x="1354023" y="272527"/>
                  </a:cubicBezTo>
                  <a:cubicBezTo>
                    <a:pt x="1369387" y="233141"/>
                    <a:pt x="1350365" y="190463"/>
                    <a:pt x="1308784" y="176196"/>
                  </a:cubicBezTo>
                  <a:cubicBezTo>
                    <a:pt x="1210381" y="142054"/>
                    <a:pt x="1109660" y="119495"/>
                    <a:pt x="998819" y="121202"/>
                  </a:cubicBezTo>
                  <a:close/>
                  <a:moveTo>
                    <a:pt x="580574" y="248017"/>
                  </a:moveTo>
                  <a:cubicBezTo>
                    <a:pt x="571062" y="245579"/>
                    <a:pt x="559600" y="249968"/>
                    <a:pt x="549114" y="256431"/>
                  </a:cubicBezTo>
                  <a:cubicBezTo>
                    <a:pt x="497046" y="288379"/>
                    <a:pt x="449003" y="325326"/>
                    <a:pt x="407056" y="369955"/>
                  </a:cubicBezTo>
                  <a:cubicBezTo>
                    <a:pt x="379620" y="399098"/>
                    <a:pt x="380108" y="442264"/>
                    <a:pt x="408885" y="469944"/>
                  </a:cubicBezTo>
                  <a:cubicBezTo>
                    <a:pt x="435346" y="495429"/>
                    <a:pt x="478146" y="494575"/>
                    <a:pt x="505216" y="467627"/>
                  </a:cubicBezTo>
                  <a:cubicBezTo>
                    <a:pt x="540456" y="432753"/>
                    <a:pt x="578501" y="401415"/>
                    <a:pt x="620447" y="374832"/>
                  </a:cubicBezTo>
                  <a:cubicBezTo>
                    <a:pt x="647761" y="357517"/>
                    <a:pt x="658004" y="325692"/>
                    <a:pt x="647883" y="291427"/>
                  </a:cubicBezTo>
                  <a:cubicBezTo>
                    <a:pt x="640811" y="267405"/>
                    <a:pt x="612033" y="247895"/>
                    <a:pt x="580574" y="248017"/>
                  </a:cubicBezTo>
                  <a:close/>
                </a:path>
              </a:pathLst>
            </a:custGeom>
            <a:solidFill>
              <a:srgbClr val="D7D7D7"/>
            </a:solidFill>
            <a:ln w="12171"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44320DD4-0731-4543-9EFB-E810FC48AE77}"/>
                </a:ext>
              </a:extLst>
            </p:cNvPr>
            <p:cNvSpPr/>
            <p:nvPr/>
          </p:nvSpPr>
          <p:spPr>
            <a:xfrm>
              <a:off x="5989514" y="1623924"/>
              <a:ext cx="660889" cy="191367"/>
            </a:xfrm>
            <a:custGeom>
              <a:avLst/>
              <a:gdLst>
                <a:gd name="connsiteX0" fmla="*/ 300275 w 660889"/>
                <a:gd name="connsiteY0" fmla="*/ 399 h 191367"/>
                <a:gd name="connsiteX1" fmla="*/ 610362 w 660889"/>
                <a:gd name="connsiteY1" fmla="*/ 55271 h 191367"/>
                <a:gd name="connsiteX2" fmla="*/ 655601 w 660889"/>
                <a:gd name="connsiteY2" fmla="*/ 151602 h 191367"/>
                <a:gd name="connsiteX3" fmla="*/ 560246 w 660889"/>
                <a:gd name="connsiteY3" fmla="*/ 186110 h 191367"/>
                <a:gd name="connsiteX4" fmla="*/ 216016 w 660889"/>
                <a:gd name="connsiteY4" fmla="*/ 146115 h 191367"/>
                <a:gd name="connsiteX5" fmla="*/ 97737 w 660889"/>
                <a:gd name="connsiteY5" fmla="*/ 171966 h 191367"/>
                <a:gd name="connsiteX6" fmla="*/ 4699 w 660889"/>
                <a:gd name="connsiteY6" fmla="*/ 128678 h 191367"/>
                <a:gd name="connsiteX7" fmla="*/ 52620 w 660889"/>
                <a:gd name="connsiteY7" fmla="*/ 38932 h 191367"/>
                <a:gd name="connsiteX8" fmla="*/ 221138 w 660889"/>
                <a:gd name="connsiteY8" fmla="*/ 4789 h 191367"/>
                <a:gd name="connsiteX9" fmla="*/ 300275 w 660889"/>
                <a:gd name="connsiteY9" fmla="*/ 399 h 191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0889" h="191367">
                  <a:moveTo>
                    <a:pt x="300275" y="399"/>
                  </a:moveTo>
                  <a:cubicBezTo>
                    <a:pt x="410994" y="-1308"/>
                    <a:pt x="511837" y="21251"/>
                    <a:pt x="610362" y="55271"/>
                  </a:cubicBezTo>
                  <a:cubicBezTo>
                    <a:pt x="651943" y="69660"/>
                    <a:pt x="670965" y="112338"/>
                    <a:pt x="655601" y="151602"/>
                  </a:cubicBezTo>
                  <a:cubicBezTo>
                    <a:pt x="642798" y="184525"/>
                    <a:pt x="598047" y="200377"/>
                    <a:pt x="560246" y="186110"/>
                  </a:cubicBezTo>
                  <a:cubicBezTo>
                    <a:pt x="448795" y="144164"/>
                    <a:pt x="333930" y="133555"/>
                    <a:pt x="216016" y="146115"/>
                  </a:cubicBezTo>
                  <a:cubicBezTo>
                    <a:pt x="175411" y="150383"/>
                    <a:pt x="136147" y="159040"/>
                    <a:pt x="97737" y="171966"/>
                  </a:cubicBezTo>
                  <a:cubicBezTo>
                    <a:pt x="51888" y="187452"/>
                    <a:pt x="18965" y="162942"/>
                    <a:pt x="4699" y="128678"/>
                  </a:cubicBezTo>
                  <a:cubicBezTo>
                    <a:pt x="-10422" y="92218"/>
                    <a:pt x="12381" y="51857"/>
                    <a:pt x="52620" y="38932"/>
                  </a:cubicBezTo>
                  <a:cubicBezTo>
                    <a:pt x="107492" y="21373"/>
                    <a:pt x="163949" y="11252"/>
                    <a:pt x="221138" y="4789"/>
                  </a:cubicBezTo>
                  <a:cubicBezTo>
                    <a:pt x="249427" y="1741"/>
                    <a:pt x="277595" y="-1064"/>
                    <a:pt x="300275" y="399"/>
                  </a:cubicBezTo>
                  <a:close/>
                </a:path>
              </a:pathLst>
            </a:custGeom>
            <a:solidFill>
              <a:srgbClr val="FEFEFE"/>
            </a:solidFill>
            <a:ln w="12171"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7C242BD1-C0B2-4A16-A4E7-6C5CEA65268F}"/>
                </a:ext>
              </a:extLst>
            </p:cNvPr>
            <p:cNvSpPr/>
            <p:nvPr/>
          </p:nvSpPr>
          <p:spPr>
            <a:xfrm>
              <a:off x="5677852" y="1750455"/>
              <a:ext cx="264808" cy="241131"/>
            </a:xfrm>
            <a:custGeom>
              <a:avLst/>
              <a:gdLst>
                <a:gd name="connsiteX0" fmla="*/ 193692 w 264808"/>
                <a:gd name="connsiteY0" fmla="*/ 683 h 241131"/>
                <a:gd name="connsiteX1" fmla="*/ 261001 w 264808"/>
                <a:gd name="connsiteY1" fmla="*/ 44093 h 241131"/>
                <a:gd name="connsiteX2" fmla="*/ 233565 w 264808"/>
                <a:gd name="connsiteY2" fmla="*/ 127498 h 241131"/>
                <a:gd name="connsiteX3" fmla="*/ 118334 w 264808"/>
                <a:gd name="connsiteY3" fmla="*/ 220293 h 241131"/>
                <a:gd name="connsiteX4" fmla="*/ 22003 w 264808"/>
                <a:gd name="connsiteY4" fmla="*/ 222610 h 241131"/>
                <a:gd name="connsiteX5" fmla="*/ 20174 w 264808"/>
                <a:gd name="connsiteY5" fmla="*/ 122621 h 241131"/>
                <a:gd name="connsiteX6" fmla="*/ 162232 w 264808"/>
                <a:gd name="connsiteY6" fmla="*/ 9097 h 241131"/>
                <a:gd name="connsiteX7" fmla="*/ 193692 w 264808"/>
                <a:gd name="connsiteY7" fmla="*/ 683 h 24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4808" h="241131">
                  <a:moveTo>
                    <a:pt x="193692" y="683"/>
                  </a:moveTo>
                  <a:cubicBezTo>
                    <a:pt x="225273" y="561"/>
                    <a:pt x="253928" y="20071"/>
                    <a:pt x="261001" y="44093"/>
                  </a:cubicBezTo>
                  <a:cubicBezTo>
                    <a:pt x="271122" y="78357"/>
                    <a:pt x="260757" y="110183"/>
                    <a:pt x="233565" y="127498"/>
                  </a:cubicBezTo>
                  <a:cubicBezTo>
                    <a:pt x="191619" y="154081"/>
                    <a:pt x="153574" y="185419"/>
                    <a:pt x="118334" y="220293"/>
                  </a:cubicBezTo>
                  <a:cubicBezTo>
                    <a:pt x="91142" y="247241"/>
                    <a:pt x="48464" y="248094"/>
                    <a:pt x="22003" y="222610"/>
                  </a:cubicBezTo>
                  <a:cubicBezTo>
                    <a:pt x="-6774" y="194930"/>
                    <a:pt x="-7262" y="151764"/>
                    <a:pt x="20174" y="122621"/>
                  </a:cubicBezTo>
                  <a:cubicBezTo>
                    <a:pt x="62121" y="77992"/>
                    <a:pt x="110164" y="41045"/>
                    <a:pt x="162232" y="9097"/>
                  </a:cubicBezTo>
                  <a:cubicBezTo>
                    <a:pt x="172718" y="2634"/>
                    <a:pt x="184180" y="-1756"/>
                    <a:pt x="193692" y="683"/>
                  </a:cubicBezTo>
                  <a:close/>
                </a:path>
              </a:pathLst>
            </a:custGeom>
            <a:solidFill>
              <a:srgbClr val="FEFEFE"/>
            </a:solidFill>
            <a:ln w="12171" cap="flat">
              <a:noFill/>
              <a:prstDash val="solid"/>
              <a:miter/>
            </a:ln>
          </p:spPr>
          <p:txBody>
            <a:bodyPr rtlCol="0" anchor="ctr"/>
            <a:lstStyle/>
            <a:p>
              <a:endParaRPr lang="en-US"/>
            </a:p>
          </p:txBody>
        </p:sp>
      </p:grpSp>
    </p:spTree>
    <p:custDataLst>
      <p:tags r:id="rId1"/>
    </p:custDataLst>
    <p:extLst>
      <p:ext uri="{BB962C8B-B14F-4D97-AF65-F5344CB8AC3E}">
        <p14:creationId xmlns:p14="http://schemas.microsoft.com/office/powerpoint/2010/main" val="2837281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Indiquez si l’égalité est vraie ou fausse.</a:t>
            </a:r>
          </a:p>
        </p:txBody>
      </p:sp>
      <p:sp>
        <p:nvSpPr>
          <p:cNvPr id="17" name="Rectangle: Rounded Corners 16">
            <a:extLst>
              <a:ext uri="{FF2B5EF4-FFF2-40B4-BE49-F238E27FC236}">
                <a16:creationId xmlns:a16="http://schemas.microsoft.com/office/drawing/2014/main" id="{5B5D7783-7C85-4E67-A255-5A55D6479114}"/>
              </a:ext>
            </a:extLst>
          </p:cNvPr>
          <p:cNvSpPr/>
          <p:nvPr/>
        </p:nvSpPr>
        <p:spPr>
          <a:xfrm>
            <a:off x="3046405" y="4869709"/>
            <a:ext cx="2194560" cy="822960"/>
          </a:xfrm>
          <a:prstGeom prst="roundRect">
            <a:avLst/>
          </a:prstGeom>
          <a:noFill/>
          <a:ln w="317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fr-FR" sz="4000" b="1" dirty="0">
                <a:solidFill>
                  <a:schemeClr val="tx1">
                    <a:lumMod val="65000"/>
                    <a:lumOff val="35000"/>
                  </a:schemeClr>
                </a:solidFill>
              </a:rPr>
              <a:t>Vrai</a:t>
            </a:r>
          </a:p>
        </p:txBody>
      </p:sp>
      <p:sp>
        <p:nvSpPr>
          <p:cNvPr id="18" name="Rectangle: Rounded Corners 17">
            <a:extLst>
              <a:ext uri="{FF2B5EF4-FFF2-40B4-BE49-F238E27FC236}">
                <a16:creationId xmlns:a16="http://schemas.microsoft.com/office/drawing/2014/main" id="{6A8038E5-CD9D-4834-83A5-D97FEC0087B7}"/>
              </a:ext>
            </a:extLst>
          </p:cNvPr>
          <p:cNvSpPr/>
          <p:nvPr/>
        </p:nvSpPr>
        <p:spPr>
          <a:xfrm>
            <a:off x="6951037" y="4883997"/>
            <a:ext cx="2194560" cy="822960"/>
          </a:xfrm>
          <a:prstGeom prst="roundRect">
            <a:avLst/>
          </a:prstGeom>
          <a:noFill/>
          <a:ln w="317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fr-FR" sz="4000" b="1">
                <a:solidFill>
                  <a:schemeClr val="tx1">
                    <a:lumMod val="65000"/>
                    <a:lumOff val="35000"/>
                  </a:schemeClr>
                </a:solidFill>
              </a:rPr>
              <a:t> Faux</a:t>
            </a:r>
          </a:p>
        </p:txBody>
      </p:sp>
      <p:sp>
        <p:nvSpPr>
          <p:cNvPr id="6" name="TextBox 5">
            <a:extLst>
              <a:ext uri="{FF2B5EF4-FFF2-40B4-BE49-F238E27FC236}">
                <a16:creationId xmlns:a16="http://schemas.microsoft.com/office/drawing/2014/main" id="{793F0AB2-3CE1-4140-B08A-333A7683FB2A}"/>
              </a:ext>
            </a:extLst>
          </p:cNvPr>
          <p:cNvSpPr txBox="1"/>
          <p:nvPr/>
        </p:nvSpPr>
        <p:spPr>
          <a:xfrm>
            <a:off x="9145597" y="136956"/>
            <a:ext cx="3046403" cy="307777"/>
          </a:xfrm>
          <a:prstGeom prst="rect">
            <a:avLst/>
          </a:prstGeom>
          <a:solidFill>
            <a:srgbClr val="DAF3F6"/>
          </a:solidFill>
          <a:ln>
            <a:noFill/>
          </a:ln>
          <a:effectLst/>
          <a:scene3d>
            <a:camera prst="orthographicFront">
              <a:rot lat="0" lon="0" rev="0"/>
            </a:camera>
            <a:lightRig rig="contrasting" dir="t">
              <a:rot lat="0" lon="0" rev="7800000"/>
            </a:lightRig>
          </a:scene3d>
          <a:sp3d>
            <a:bevelT w="139700" h="139700"/>
          </a:sp3d>
        </p:spPr>
        <p:txBody>
          <a:bodyPr wrap="square" lIns="91440" tIns="45720" rIns="91440" bIns="45720" anchor="t">
            <a:spAutoFit/>
          </a:bodyPr>
          <a:lstStyle/>
          <a:p>
            <a:pPr algn="ctr"/>
            <a:r>
              <a:rPr lang="fr-FR">
                <a:solidFill>
                  <a:schemeClr val="tx1">
                    <a:lumMod val="50000"/>
                    <a:lumOff val="50000"/>
                  </a:schemeClr>
                </a:solidFill>
                <a:latin typeface="+mj-lt"/>
              </a:rPr>
              <a:t>Vérifiez votre compréhension </a:t>
            </a: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E8063856-2931-4532-9C81-36B0047A5F16}"/>
                  </a:ext>
                </a:extLst>
              </p:cNvPr>
              <p:cNvSpPr txBox="1"/>
              <p:nvPr/>
            </p:nvSpPr>
            <p:spPr>
              <a:xfrm>
                <a:off x="3541888" y="1616477"/>
                <a:ext cx="5108223" cy="1168269"/>
              </a:xfrm>
              <a:prstGeom prst="rect">
                <a:avLst/>
              </a:prstGeom>
              <a:noFill/>
            </p:spPr>
            <p:txBody>
              <a:bodyPr wrap="square">
                <a:spAutoFit/>
              </a:bodyPr>
              <a:lstStyle/>
              <a:p>
                <a:pPr marL="168275" algn="ctr">
                  <a:spcAft>
                    <a:spcPts val="800"/>
                  </a:spcAft>
                </a:pPr>
                <a14:m>
                  <m:oMath xmlns:m="http://schemas.openxmlformats.org/officeDocument/2006/math">
                    <m:f>
                      <m:fPr>
                        <m:ctrlPr>
                          <a:rPr lang="fr-FR" sz="4000" b="1" i="1" smtClean="0">
                            <a:solidFill>
                              <a:schemeClr val="tx1">
                                <a:lumMod val="65000"/>
                                <a:lumOff val="35000"/>
                              </a:schemeClr>
                            </a:solidFill>
                            <a:latin typeface="Cambria Math" panose="02040503050406030204" pitchFamily="18" charset="0"/>
                          </a:rPr>
                        </m:ctrlPr>
                      </m:fPr>
                      <m:num>
                        <m:r>
                          <m:rPr>
                            <m:nor/>
                          </m:rPr>
                          <a:rPr lang="fr-FR" sz="4000" b="1" i="0" smtClean="0">
                            <a:solidFill>
                              <a:schemeClr val="tx1">
                                <a:lumMod val="65000"/>
                                <a:lumOff val="35000"/>
                              </a:schemeClr>
                            </a:solidFill>
                            <a:latin typeface="+mn-lt"/>
                          </a:rPr>
                          <m:t>2</m:t>
                        </m:r>
                      </m:num>
                      <m:den>
                        <m:r>
                          <m:rPr>
                            <m:nor/>
                          </m:rPr>
                          <a:rPr lang="fr-FR" sz="4000" b="1" i="0" smtClean="0">
                            <a:solidFill>
                              <a:schemeClr val="tx1">
                                <a:lumMod val="65000"/>
                                <a:lumOff val="35000"/>
                              </a:schemeClr>
                            </a:solidFill>
                            <a:latin typeface="+mn-lt"/>
                          </a:rPr>
                          <m:t>9</m:t>
                        </m:r>
                      </m:den>
                    </m:f>
                    <m:r>
                      <m:rPr>
                        <m:nor/>
                      </m:rPr>
                      <a:rPr lang="fr-FR" sz="4000" b="1" i="0" smtClean="0">
                        <a:solidFill>
                          <a:schemeClr val="tx1">
                            <a:lumMod val="65000"/>
                            <a:lumOff val="35000"/>
                          </a:schemeClr>
                        </a:solidFill>
                        <a:latin typeface="+mn-lt"/>
                      </a:rPr>
                      <m:t> </m:t>
                    </m:r>
                    <m:r>
                      <m:rPr>
                        <m:nor/>
                      </m:rPr>
                      <a:rPr lang="fr-FR" sz="4000" b="1" i="0" smtClean="0">
                        <a:solidFill>
                          <a:schemeClr val="tx1">
                            <a:lumMod val="65000"/>
                            <a:lumOff val="35000"/>
                          </a:schemeClr>
                        </a:solidFill>
                        <a:latin typeface="+mn-lt"/>
                        <a:ea typeface="Cambria Math" panose="02040503050406030204" pitchFamily="18" charset="0"/>
                      </a:rPr>
                      <m:t>×</m:t>
                    </m:r>
                    <m:r>
                      <m:rPr>
                        <m:nor/>
                      </m:rPr>
                      <a:rPr lang="fr-FR" sz="4000" b="1" i="0" smtClean="0">
                        <a:solidFill>
                          <a:schemeClr val="tx1">
                            <a:lumMod val="65000"/>
                            <a:lumOff val="35000"/>
                          </a:schemeClr>
                        </a:solidFill>
                        <a:latin typeface="+mn-lt"/>
                        <a:ea typeface="Cambria Math" panose="02040503050406030204" pitchFamily="18" charset="0"/>
                      </a:rPr>
                      <m:t> </m:t>
                    </m:r>
                    <m:f>
                      <m:fPr>
                        <m:ctrlPr>
                          <a:rPr lang="fr-FR" sz="4000" b="1" i="1">
                            <a:solidFill>
                              <a:schemeClr val="tx1">
                                <a:lumMod val="65000"/>
                                <a:lumOff val="35000"/>
                              </a:schemeClr>
                            </a:solidFill>
                            <a:latin typeface="Cambria Math" panose="02040503050406030204" pitchFamily="18" charset="0"/>
                          </a:rPr>
                        </m:ctrlPr>
                      </m:fPr>
                      <m:num>
                        <m:r>
                          <m:rPr>
                            <m:nor/>
                          </m:rPr>
                          <a:rPr lang="fr-FR" sz="4000" b="1" i="0" smtClean="0">
                            <a:solidFill>
                              <a:schemeClr val="tx1">
                                <a:lumMod val="65000"/>
                                <a:lumOff val="35000"/>
                              </a:schemeClr>
                            </a:solidFill>
                            <a:latin typeface="+mn-lt"/>
                          </a:rPr>
                          <m:t>3</m:t>
                        </m:r>
                      </m:num>
                      <m:den>
                        <m:r>
                          <m:rPr>
                            <m:nor/>
                          </m:rPr>
                          <a:rPr lang="fr-FR" sz="4000" b="1" i="0" smtClean="0">
                            <a:solidFill>
                              <a:schemeClr val="tx1">
                                <a:lumMod val="65000"/>
                                <a:lumOff val="35000"/>
                              </a:schemeClr>
                            </a:solidFill>
                            <a:latin typeface="+mn-lt"/>
                          </a:rPr>
                          <m:t>8</m:t>
                        </m:r>
                      </m:den>
                    </m:f>
                  </m:oMath>
                </a14:m>
                <a:r>
                  <a:rPr lang="fr-FR" sz="4000" b="1">
                    <a:solidFill>
                      <a:schemeClr val="tx1">
                        <a:lumMod val="65000"/>
                        <a:lumOff val="35000"/>
                      </a:schemeClr>
                    </a:solidFill>
                    <a:latin typeface="+mn-lt"/>
                  </a:rPr>
                  <a:t> = </a:t>
                </a:r>
                <a14:m>
                  <m:oMath xmlns:m="http://schemas.openxmlformats.org/officeDocument/2006/math">
                    <m:f>
                      <m:fPr>
                        <m:ctrlPr>
                          <a:rPr lang="fr-FR" sz="4000" b="1" i="1">
                            <a:solidFill>
                              <a:schemeClr val="tx1">
                                <a:lumMod val="65000"/>
                                <a:lumOff val="35000"/>
                              </a:schemeClr>
                            </a:solidFill>
                            <a:latin typeface="Cambria Math" panose="02040503050406030204" pitchFamily="18" charset="0"/>
                          </a:rPr>
                        </m:ctrlPr>
                      </m:fPr>
                      <m:num>
                        <m:r>
                          <m:rPr>
                            <m:nor/>
                          </m:rPr>
                          <a:rPr lang="fr-FR" sz="4000" b="1" i="0" smtClean="0">
                            <a:solidFill>
                              <a:schemeClr val="tx1">
                                <a:lumMod val="65000"/>
                                <a:lumOff val="35000"/>
                              </a:schemeClr>
                            </a:solidFill>
                            <a:latin typeface="+mn-lt"/>
                          </a:rPr>
                          <m:t>6</m:t>
                        </m:r>
                      </m:num>
                      <m:den>
                        <m:r>
                          <m:rPr>
                            <m:nor/>
                          </m:rPr>
                          <a:rPr lang="fr-FR" sz="4000" b="1" i="0" smtClean="0">
                            <a:solidFill>
                              <a:schemeClr val="tx1">
                                <a:lumMod val="65000"/>
                                <a:lumOff val="35000"/>
                              </a:schemeClr>
                            </a:solidFill>
                            <a:latin typeface="+mj-lt"/>
                          </a:rPr>
                          <m:t>17</m:t>
                        </m:r>
                      </m:den>
                    </m:f>
                  </m:oMath>
                </a14:m>
                <a:r>
                  <a:rPr lang="fr-FR" sz="4000" b="1">
                    <a:solidFill>
                      <a:schemeClr val="tx1">
                        <a:lumMod val="65000"/>
                        <a:lumOff val="35000"/>
                      </a:schemeClr>
                    </a:solidFill>
                    <a:latin typeface="+mn-lt"/>
                  </a:rPr>
                  <a:t> </a:t>
                </a:r>
                <a:endParaRPr lang="fr-FR" sz="4000" b="1">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Choice>
        <mc:Fallback xmlns="">
          <p:sp>
            <p:nvSpPr>
              <p:cNvPr id="7" name="TextBox 6">
                <a:extLst>
                  <a:ext uri="{FF2B5EF4-FFF2-40B4-BE49-F238E27FC236}">
                    <a16:creationId xmlns:a16="http://schemas.microsoft.com/office/drawing/2014/main" xmlns:a14="http://schemas.microsoft.com/office/drawing/2010/main" xmlns="" id="{E8063856-2931-4532-9C81-36B0047A5F16}"/>
                  </a:ext>
                </a:extLst>
              </p:cNvPr>
              <p:cNvSpPr txBox="1">
                <a:spLocks noRot="1" noChangeAspect="1" noMove="1" noResize="1" noEditPoints="1" noAdjustHandles="1" noChangeArrowheads="1" noChangeShapeType="1" noTextEdit="1"/>
              </p:cNvSpPr>
              <p:nvPr/>
            </p:nvSpPr>
            <p:spPr>
              <a:xfrm>
                <a:off x="3541888" y="1616477"/>
                <a:ext cx="5108223" cy="1168269"/>
              </a:xfrm>
              <a:prstGeom prst="rect">
                <a:avLst/>
              </a:prstGeom>
              <a:blipFill rotWithShape="1">
                <a:blip r:embed="rId4"/>
                <a:stretch>
                  <a:fillRect b="-5729"/>
                </a:stretch>
              </a:blipFill>
            </p:spPr>
            <p:txBody>
              <a:bodyPr/>
              <a:lstStyle/>
              <a:p>
                <a:r>
                  <a:rPr lang="en-US">
                    <a:noFill/>
                  </a:rPr>
                  <a:t> </a:t>
                </a:r>
              </a:p>
            </p:txBody>
          </p:sp>
        </mc:Fallback>
      </mc:AlternateContent>
      <p:sp>
        <p:nvSpPr>
          <p:cNvPr id="8" name="Rectangle: Rounded Corners 7">
            <a:extLst>
              <a:ext uri="{FF2B5EF4-FFF2-40B4-BE49-F238E27FC236}">
                <a16:creationId xmlns:a16="http://schemas.microsoft.com/office/drawing/2014/main" id="{9D5BD106-2419-3F29-3A47-BB50EA81BEA5}"/>
              </a:ext>
            </a:extLst>
          </p:cNvPr>
          <p:cNvSpPr/>
          <p:nvPr/>
        </p:nvSpPr>
        <p:spPr>
          <a:xfrm>
            <a:off x="6951037" y="4883997"/>
            <a:ext cx="2194560" cy="822960"/>
          </a:xfrm>
          <a:prstGeom prst="roundRect">
            <a:avLst/>
          </a:prstGeom>
          <a:solidFill>
            <a:srgbClr val="74C274"/>
          </a:solidFill>
          <a:ln w="57150">
            <a:noFill/>
          </a:ln>
        </p:spPr>
        <p:style>
          <a:lnRef idx="2">
            <a:schemeClr val="accent5"/>
          </a:lnRef>
          <a:fillRef idx="1">
            <a:schemeClr val="lt1"/>
          </a:fillRef>
          <a:effectRef idx="0">
            <a:schemeClr val="accent5"/>
          </a:effectRef>
          <a:fontRef idx="minor">
            <a:schemeClr val="dk1"/>
          </a:fontRef>
        </p:style>
        <p:txBody>
          <a:bodyPr rtlCol="0" anchor="ctr"/>
          <a:lstStyle/>
          <a:p>
            <a:pPr algn="ctr"/>
            <a:r>
              <a:rPr lang="fr-FR" sz="3200" b="1">
                <a:solidFill>
                  <a:schemeClr val="bg1"/>
                </a:solidFill>
                <a:latin typeface="+mj-lt"/>
              </a:rPr>
              <a:t> Faux</a:t>
            </a: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8C8206C7-0515-04CC-581B-DECDFC2D8DF9}"/>
                  </a:ext>
                </a:extLst>
              </p:cNvPr>
              <p:cNvSpPr txBox="1"/>
              <p:nvPr/>
            </p:nvSpPr>
            <p:spPr>
              <a:xfrm>
                <a:off x="3735446" y="3283811"/>
                <a:ext cx="4731785" cy="1062727"/>
              </a:xfrm>
              <a:prstGeom prst="rect">
                <a:avLst/>
              </a:prstGeom>
              <a:noFill/>
            </p:spPr>
            <p:txBody>
              <a:bodyPr wrap="square">
                <a:spAutoFit/>
              </a:bodyPr>
              <a:lstStyle/>
              <a:p>
                <a:pPr marL="168275">
                  <a:spcAft>
                    <a:spcPts val="800"/>
                  </a:spcAft>
                </a:pPr>
                <a14:m>
                  <m:oMath xmlns:m="http://schemas.openxmlformats.org/officeDocument/2006/math">
                    <m:f>
                      <m:fPr>
                        <m:ctrlPr>
                          <a:rPr lang="fr-FR" sz="3600" b="1" i="1" smtClean="0">
                            <a:solidFill>
                              <a:srgbClr val="C00000"/>
                            </a:solidFill>
                            <a:latin typeface="Cambria Math" panose="02040503050406030204" pitchFamily="18" charset="0"/>
                          </a:rPr>
                        </m:ctrlPr>
                      </m:fPr>
                      <m:num>
                        <m:r>
                          <m:rPr>
                            <m:nor/>
                          </m:rPr>
                          <a:rPr lang="fr-FR" sz="3600" b="1" i="0" smtClean="0">
                            <a:solidFill>
                              <a:srgbClr val="C00000"/>
                            </a:solidFill>
                            <a:latin typeface="+mn-lt"/>
                          </a:rPr>
                          <m:t>2</m:t>
                        </m:r>
                      </m:num>
                      <m:den>
                        <m:r>
                          <m:rPr>
                            <m:nor/>
                          </m:rPr>
                          <a:rPr lang="fr-FR" sz="3600" b="1" i="0" smtClean="0">
                            <a:solidFill>
                              <a:srgbClr val="C00000"/>
                            </a:solidFill>
                            <a:latin typeface="+mn-lt"/>
                          </a:rPr>
                          <m:t>9</m:t>
                        </m:r>
                      </m:den>
                    </m:f>
                    <m:r>
                      <m:rPr>
                        <m:nor/>
                      </m:rPr>
                      <a:rPr lang="fr-FR" sz="3600" b="1" i="0" smtClean="0">
                        <a:solidFill>
                          <a:srgbClr val="C00000"/>
                        </a:solidFill>
                        <a:latin typeface="+mn-lt"/>
                      </a:rPr>
                      <m:t> </m:t>
                    </m:r>
                    <m:r>
                      <m:rPr>
                        <m:nor/>
                      </m:rPr>
                      <a:rPr lang="fr-FR" sz="3600" b="1" i="0" smtClean="0">
                        <a:solidFill>
                          <a:srgbClr val="C00000"/>
                        </a:solidFill>
                        <a:latin typeface="+mn-lt"/>
                        <a:ea typeface="Cambria Math" panose="02040503050406030204" pitchFamily="18" charset="0"/>
                      </a:rPr>
                      <m:t>×</m:t>
                    </m:r>
                    <m:r>
                      <m:rPr>
                        <m:nor/>
                      </m:rPr>
                      <a:rPr lang="fr-FR" sz="3600" b="1" i="0" smtClean="0">
                        <a:solidFill>
                          <a:srgbClr val="C00000"/>
                        </a:solidFill>
                        <a:latin typeface="+mn-lt"/>
                        <a:ea typeface="Cambria Math" panose="02040503050406030204" pitchFamily="18" charset="0"/>
                      </a:rPr>
                      <m:t> </m:t>
                    </m:r>
                    <m:f>
                      <m:fPr>
                        <m:ctrlPr>
                          <a:rPr lang="fr-FR" sz="3600" b="1" i="1">
                            <a:solidFill>
                              <a:srgbClr val="C00000"/>
                            </a:solidFill>
                            <a:latin typeface="Cambria Math" panose="02040503050406030204" pitchFamily="18" charset="0"/>
                          </a:rPr>
                        </m:ctrlPr>
                      </m:fPr>
                      <m:num>
                        <m:r>
                          <m:rPr>
                            <m:nor/>
                          </m:rPr>
                          <a:rPr lang="fr-FR" sz="3600" b="1" i="0" smtClean="0">
                            <a:solidFill>
                              <a:srgbClr val="C00000"/>
                            </a:solidFill>
                            <a:latin typeface="+mn-lt"/>
                          </a:rPr>
                          <m:t>3</m:t>
                        </m:r>
                      </m:num>
                      <m:den>
                        <m:r>
                          <m:rPr>
                            <m:nor/>
                          </m:rPr>
                          <a:rPr lang="fr-FR" sz="3600" b="1" i="0" smtClean="0">
                            <a:solidFill>
                              <a:srgbClr val="C00000"/>
                            </a:solidFill>
                            <a:latin typeface="+mn-lt"/>
                          </a:rPr>
                          <m:t>8</m:t>
                        </m:r>
                      </m:den>
                    </m:f>
                  </m:oMath>
                </a14:m>
                <a:r>
                  <a:rPr lang="fr-FR" sz="3600" b="1">
                    <a:solidFill>
                      <a:srgbClr val="C00000"/>
                    </a:solidFill>
                    <a:latin typeface="+mn-lt"/>
                  </a:rPr>
                  <a:t> = </a:t>
                </a:r>
                <a14:m>
                  <m:oMath xmlns:m="http://schemas.openxmlformats.org/officeDocument/2006/math">
                    <m:f>
                      <m:fPr>
                        <m:ctrlPr>
                          <a:rPr lang="fr-FR" sz="3600" b="1" i="1">
                            <a:solidFill>
                              <a:srgbClr val="C00000"/>
                            </a:solidFill>
                            <a:latin typeface="Cambria Math" panose="02040503050406030204" pitchFamily="18" charset="0"/>
                          </a:rPr>
                        </m:ctrlPr>
                      </m:fPr>
                      <m:num>
                        <m:r>
                          <m:rPr>
                            <m:nor/>
                          </m:rPr>
                          <a:rPr lang="fr-FR" sz="3600" b="1" i="0" smtClean="0">
                            <a:solidFill>
                              <a:srgbClr val="C00000"/>
                            </a:solidFill>
                            <a:latin typeface="+mn-lt"/>
                          </a:rPr>
                          <m:t>6</m:t>
                        </m:r>
                      </m:num>
                      <m:den>
                        <m:r>
                          <m:rPr>
                            <m:nor/>
                          </m:rPr>
                          <a:rPr lang="fr-FR" sz="3600" b="1" i="0" smtClean="0">
                            <a:solidFill>
                              <a:srgbClr val="C00000"/>
                            </a:solidFill>
                            <a:latin typeface="+mn-lt"/>
                          </a:rPr>
                          <m:t>72</m:t>
                        </m:r>
                      </m:den>
                    </m:f>
                    <m:r>
                      <a:rPr lang="fr-FR" sz="3600" b="1" i="1" smtClean="0">
                        <a:solidFill>
                          <a:srgbClr val="C00000"/>
                        </a:solidFill>
                        <a:latin typeface="Cambria Math" panose="02040503050406030204" pitchFamily="18" charset="0"/>
                      </a:rPr>
                      <m:t> </m:t>
                    </m:r>
                    <m:r>
                      <m:rPr>
                        <m:nor/>
                      </m:rPr>
                      <a:rPr lang="fr-FR" sz="3600" b="1" i="0" smtClean="0">
                        <a:solidFill>
                          <a:srgbClr val="C00000"/>
                        </a:solidFill>
                        <a:latin typeface="+mn-lt"/>
                      </a:rPr>
                      <m:t>= </m:t>
                    </m:r>
                    <m:f>
                      <m:fPr>
                        <m:ctrlPr>
                          <a:rPr lang="fr-FR" sz="3600" b="1" i="1">
                            <a:solidFill>
                              <a:srgbClr val="C00000"/>
                            </a:solidFill>
                            <a:latin typeface="Cambria Math" panose="02040503050406030204" pitchFamily="18" charset="0"/>
                          </a:rPr>
                        </m:ctrlPr>
                      </m:fPr>
                      <m:num>
                        <m:r>
                          <m:rPr>
                            <m:nor/>
                          </m:rPr>
                          <a:rPr lang="fr-FR" sz="3600" b="1" i="0" smtClean="0">
                            <a:solidFill>
                              <a:srgbClr val="C00000"/>
                            </a:solidFill>
                            <a:latin typeface="+mn-lt"/>
                          </a:rPr>
                          <m:t>1</m:t>
                        </m:r>
                      </m:num>
                      <m:den>
                        <m:r>
                          <m:rPr>
                            <m:nor/>
                          </m:rPr>
                          <a:rPr lang="fr-FR" sz="3600" b="1" i="0" smtClean="0">
                            <a:solidFill>
                              <a:srgbClr val="C00000"/>
                            </a:solidFill>
                            <a:latin typeface="+mn-lt"/>
                          </a:rPr>
                          <m:t>12</m:t>
                        </m:r>
                      </m:den>
                    </m:f>
                  </m:oMath>
                </a14:m>
                <a:endParaRPr lang="fr-FR" sz="3600" b="1">
                  <a:solidFill>
                    <a:srgbClr val="C00000"/>
                  </a:solidFill>
                  <a:effectLst/>
                  <a:latin typeface="+mn-lt"/>
                  <a:ea typeface="Calibri" panose="020F0502020204030204" pitchFamily="34" charset="0"/>
                  <a:cs typeface="Arial" panose="020B0604020202020204" pitchFamily="34" charset="0"/>
                </a:endParaRPr>
              </a:p>
            </p:txBody>
          </p:sp>
        </mc:Choice>
        <mc:Fallback xmlns="">
          <p:sp>
            <p:nvSpPr>
              <p:cNvPr id="9" name="TextBox 8">
                <a:extLst>
                  <a:ext uri="{FF2B5EF4-FFF2-40B4-BE49-F238E27FC236}">
                    <a16:creationId xmlns:a16="http://schemas.microsoft.com/office/drawing/2014/main" xmlns:a14="http://schemas.microsoft.com/office/drawing/2010/main" xmlns="" id="{8C8206C7-0515-04CC-581B-DECDFC2D8DF9}"/>
                  </a:ext>
                </a:extLst>
              </p:cNvPr>
              <p:cNvSpPr txBox="1">
                <a:spLocks noRot="1" noChangeAspect="1" noMove="1" noResize="1" noEditPoints="1" noAdjustHandles="1" noChangeArrowheads="1" noChangeShapeType="1" noTextEdit="1"/>
              </p:cNvSpPr>
              <p:nvPr/>
            </p:nvSpPr>
            <p:spPr>
              <a:xfrm>
                <a:off x="3735446" y="3283811"/>
                <a:ext cx="4731785" cy="1062727"/>
              </a:xfrm>
              <a:prstGeom prst="rect">
                <a:avLst/>
              </a:prstGeom>
              <a:blipFill rotWithShape="1">
                <a:blip r:embed="rId5"/>
                <a:stretch>
                  <a:fillRect b="-5172"/>
                </a:stretch>
              </a:blipFill>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2243243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wd">
                                    <p:tmAbs val="500"/>
                                  </p:iterate>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26" presetClass="emph" presetSubtype="0" fill="hold" grpId="1" nodeType="withEffect">
                                  <p:stCondLst>
                                    <p:cond delay="500"/>
                                  </p:stCondLst>
                                  <p:childTnLst>
                                    <p:animEffect transition="out" filter="fade">
                                      <p:cBhvr>
                                        <p:cTn id="12" dur="500" tmFilter="0, 0; .2, .5; .8, .5; 1, 0"/>
                                        <p:tgtEl>
                                          <p:spTgt spid="8"/>
                                        </p:tgtEl>
                                      </p:cBhvr>
                                    </p:animEffect>
                                    <p:animScale>
                                      <p:cBhvr>
                                        <p:cTn id="13" dur="250" autoRev="1" fill="hold"/>
                                        <p:tgtEl>
                                          <p:spTgt spid="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Indiquez si l’égalité est vraie ou fausse.</a:t>
            </a:r>
          </a:p>
        </p:txBody>
      </p:sp>
      <p:sp>
        <p:nvSpPr>
          <p:cNvPr id="9" name="Rectangle: Rounded Corners 8">
            <a:extLst>
              <a:ext uri="{FF2B5EF4-FFF2-40B4-BE49-F238E27FC236}">
                <a16:creationId xmlns:a16="http://schemas.microsoft.com/office/drawing/2014/main" id="{152CE477-CD5C-4D23-BB3D-F7F5A3008221}"/>
              </a:ext>
            </a:extLst>
          </p:cNvPr>
          <p:cNvSpPr/>
          <p:nvPr/>
        </p:nvSpPr>
        <p:spPr>
          <a:xfrm>
            <a:off x="3046405" y="4869709"/>
            <a:ext cx="2194560" cy="822960"/>
          </a:xfrm>
          <a:prstGeom prst="roundRect">
            <a:avLst/>
          </a:prstGeom>
          <a:noFill/>
          <a:ln w="317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fr-FR" sz="4000" b="1">
                <a:solidFill>
                  <a:schemeClr val="tx1">
                    <a:lumMod val="65000"/>
                    <a:lumOff val="35000"/>
                  </a:schemeClr>
                </a:solidFill>
              </a:rPr>
              <a:t>Vrai</a:t>
            </a:r>
          </a:p>
        </p:txBody>
      </p:sp>
      <p:sp>
        <p:nvSpPr>
          <p:cNvPr id="10" name="Rectangle: Rounded Corners 9">
            <a:extLst>
              <a:ext uri="{FF2B5EF4-FFF2-40B4-BE49-F238E27FC236}">
                <a16:creationId xmlns:a16="http://schemas.microsoft.com/office/drawing/2014/main" id="{B84F1400-4093-4296-ABB8-662FCE3CA70D}"/>
              </a:ext>
            </a:extLst>
          </p:cNvPr>
          <p:cNvSpPr/>
          <p:nvPr/>
        </p:nvSpPr>
        <p:spPr>
          <a:xfrm>
            <a:off x="6951037" y="4883997"/>
            <a:ext cx="2194560" cy="822960"/>
          </a:xfrm>
          <a:prstGeom prst="roundRect">
            <a:avLst/>
          </a:prstGeom>
          <a:noFill/>
          <a:ln w="317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fr-FR" sz="4000" b="1" dirty="0">
                <a:solidFill>
                  <a:schemeClr val="tx1">
                    <a:lumMod val="65000"/>
                    <a:lumOff val="35000"/>
                  </a:schemeClr>
                </a:solidFill>
              </a:rPr>
              <a:t> Faux</a:t>
            </a: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D8C2E211-AAFB-41C3-B0E2-F5D0357C2295}"/>
                  </a:ext>
                </a:extLst>
              </p:cNvPr>
              <p:cNvSpPr txBox="1"/>
              <p:nvPr/>
            </p:nvSpPr>
            <p:spPr>
              <a:xfrm>
                <a:off x="3541888" y="1616477"/>
                <a:ext cx="5108223" cy="1168269"/>
              </a:xfrm>
              <a:prstGeom prst="rect">
                <a:avLst/>
              </a:prstGeom>
              <a:noFill/>
            </p:spPr>
            <p:txBody>
              <a:bodyPr wrap="square">
                <a:spAutoFit/>
              </a:bodyPr>
              <a:lstStyle/>
              <a:p>
                <a:pPr marL="168275" lvl="0" algn="ctr">
                  <a:spcAft>
                    <a:spcPts val="800"/>
                  </a:spcAft>
                </a:pPr>
                <a14:m>
                  <m:oMath xmlns:m="http://schemas.openxmlformats.org/officeDocument/2006/math">
                    <m:r>
                      <m:rPr>
                        <m:nor/>
                      </m:rPr>
                      <a:rPr lang="fr-FR" sz="4000" b="1" smtClean="0">
                        <a:solidFill>
                          <a:prstClr val="black">
                            <a:lumMod val="65000"/>
                            <a:lumOff val="35000"/>
                          </a:prstClr>
                        </a:solidFill>
                        <a:latin typeface="Comic Sans MS"/>
                      </a:rPr>
                      <m:t>1</m:t>
                    </m:r>
                    <m:r>
                      <a:rPr lang="fr-FR" sz="4000" b="1" i="1">
                        <a:solidFill>
                          <a:prstClr val="black">
                            <a:lumMod val="65000"/>
                            <a:lumOff val="35000"/>
                          </a:prstClr>
                        </a:solidFill>
                        <a:latin typeface="Cambria Math" panose="02040503050406030204" pitchFamily="18" charset="0"/>
                      </a:rPr>
                      <m:t> </m:t>
                    </m:r>
                    <m:f>
                      <m:fPr>
                        <m:ctrlPr>
                          <a:rPr lang="fr-FR" sz="4000" b="1" i="1">
                            <a:solidFill>
                              <a:prstClr val="black">
                                <a:lumMod val="65000"/>
                                <a:lumOff val="35000"/>
                              </a:prstClr>
                            </a:solidFill>
                            <a:latin typeface="Cambria Math" panose="02040503050406030204" pitchFamily="18" charset="0"/>
                          </a:rPr>
                        </m:ctrlPr>
                      </m:fPr>
                      <m:num>
                        <m:r>
                          <m:rPr>
                            <m:nor/>
                          </m:rPr>
                          <a:rPr lang="fr-FR" sz="4000" b="1">
                            <a:solidFill>
                              <a:prstClr val="black">
                                <a:lumMod val="65000"/>
                                <a:lumOff val="35000"/>
                              </a:prstClr>
                            </a:solidFill>
                            <a:latin typeface="Comic Sans MS"/>
                          </a:rPr>
                          <m:t>5</m:t>
                        </m:r>
                      </m:num>
                      <m:den>
                        <m:r>
                          <m:rPr>
                            <m:nor/>
                          </m:rPr>
                          <a:rPr lang="fr-FR" sz="4000" b="1">
                            <a:solidFill>
                              <a:prstClr val="black">
                                <a:lumMod val="65000"/>
                                <a:lumOff val="35000"/>
                              </a:prstClr>
                            </a:solidFill>
                            <a:latin typeface="Comic Sans MS"/>
                          </a:rPr>
                          <m:t>6</m:t>
                        </m:r>
                      </m:den>
                    </m:f>
                    <m:r>
                      <m:rPr>
                        <m:nor/>
                      </m:rPr>
                      <a:rPr lang="fr-FR" sz="4000" b="1">
                        <a:solidFill>
                          <a:prstClr val="black">
                            <a:lumMod val="65000"/>
                            <a:lumOff val="35000"/>
                          </a:prstClr>
                        </a:solidFill>
                        <a:latin typeface="Comic Sans MS"/>
                      </a:rPr>
                      <m:t> </m:t>
                    </m:r>
                    <m:r>
                      <m:rPr>
                        <m:nor/>
                      </m:rPr>
                      <a:rPr lang="fr-FR" sz="4000" b="1">
                        <a:solidFill>
                          <a:prstClr val="black">
                            <a:lumMod val="65000"/>
                            <a:lumOff val="35000"/>
                          </a:prstClr>
                        </a:solidFill>
                        <a:latin typeface="Comic Sans MS"/>
                        <a:ea typeface="Cambria Math" panose="02040503050406030204" pitchFamily="18" charset="0"/>
                      </a:rPr>
                      <m:t>×</m:t>
                    </m:r>
                    <m:r>
                      <m:rPr>
                        <m:nor/>
                      </m:rPr>
                      <a:rPr lang="fr-FR" sz="4000" b="1">
                        <a:solidFill>
                          <a:prstClr val="black">
                            <a:lumMod val="65000"/>
                            <a:lumOff val="35000"/>
                          </a:prstClr>
                        </a:solidFill>
                        <a:latin typeface="Comic Sans MS"/>
                        <a:ea typeface="Cambria Math" panose="02040503050406030204" pitchFamily="18" charset="0"/>
                      </a:rPr>
                      <m:t> </m:t>
                    </m:r>
                    <m:f>
                      <m:fPr>
                        <m:ctrlPr>
                          <a:rPr lang="fr-FR" sz="4000" b="1" i="1">
                            <a:solidFill>
                              <a:prstClr val="black">
                                <a:lumMod val="65000"/>
                                <a:lumOff val="35000"/>
                              </a:prstClr>
                            </a:solidFill>
                            <a:latin typeface="Cambria Math" panose="02040503050406030204" pitchFamily="18" charset="0"/>
                          </a:rPr>
                        </m:ctrlPr>
                      </m:fPr>
                      <m:num>
                        <m:r>
                          <m:rPr>
                            <m:nor/>
                          </m:rPr>
                          <a:rPr lang="fr-FR" sz="4000" b="1">
                            <a:solidFill>
                              <a:prstClr val="black">
                                <a:lumMod val="65000"/>
                                <a:lumOff val="35000"/>
                              </a:prstClr>
                            </a:solidFill>
                            <a:latin typeface="Comic Sans MS"/>
                          </a:rPr>
                          <m:t>5</m:t>
                        </m:r>
                      </m:num>
                      <m:den>
                        <m:r>
                          <m:rPr>
                            <m:nor/>
                          </m:rPr>
                          <a:rPr lang="fr-FR" sz="4000" b="1">
                            <a:solidFill>
                              <a:prstClr val="black">
                                <a:lumMod val="65000"/>
                                <a:lumOff val="35000"/>
                              </a:prstClr>
                            </a:solidFill>
                            <a:latin typeface="Comic Sans MS"/>
                          </a:rPr>
                          <m:t>8</m:t>
                        </m:r>
                      </m:den>
                    </m:f>
                  </m:oMath>
                </a14:m>
                <a:r>
                  <a:rPr lang="fr-FR" sz="4000" b="1">
                    <a:solidFill>
                      <a:prstClr val="black">
                        <a:lumMod val="65000"/>
                        <a:lumOff val="35000"/>
                      </a:prstClr>
                    </a:solidFill>
                    <a:latin typeface="Comic Sans MS"/>
                  </a:rPr>
                  <a:t> = 1</a:t>
                </a:r>
                <a14:m>
                  <m:oMath xmlns:m="http://schemas.openxmlformats.org/officeDocument/2006/math">
                    <m:f>
                      <m:fPr>
                        <m:ctrlPr>
                          <a:rPr lang="fr-FR" sz="4000" b="1" i="1">
                            <a:solidFill>
                              <a:prstClr val="black">
                                <a:lumMod val="65000"/>
                                <a:lumOff val="35000"/>
                              </a:prstClr>
                            </a:solidFill>
                            <a:latin typeface="Cambria Math" panose="02040503050406030204" pitchFamily="18" charset="0"/>
                          </a:rPr>
                        </m:ctrlPr>
                      </m:fPr>
                      <m:num>
                        <m:r>
                          <m:rPr>
                            <m:nor/>
                          </m:rPr>
                          <a:rPr lang="fr-FR" sz="4000" b="1">
                            <a:solidFill>
                              <a:prstClr val="black">
                                <a:lumMod val="65000"/>
                                <a:lumOff val="35000"/>
                              </a:prstClr>
                            </a:solidFill>
                            <a:latin typeface="Comic Sans MS"/>
                          </a:rPr>
                          <m:t>7</m:t>
                        </m:r>
                      </m:num>
                      <m:den>
                        <m:r>
                          <m:rPr>
                            <m:nor/>
                          </m:rPr>
                          <a:rPr lang="fr-FR" sz="4000" b="1">
                            <a:solidFill>
                              <a:prstClr val="black">
                                <a:lumMod val="65000"/>
                                <a:lumOff val="35000"/>
                              </a:prstClr>
                            </a:solidFill>
                            <a:latin typeface="Comic Sans MS"/>
                          </a:rPr>
                          <m:t>48</m:t>
                        </m:r>
                      </m:den>
                    </m:f>
                  </m:oMath>
                </a14:m>
                <a:r>
                  <a:rPr lang="fr-FR" sz="4000" b="1">
                    <a:solidFill>
                      <a:prstClr val="black">
                        <a:lumMod val="65000"/>
                        <a:lumOff val="35000"/>
                      </a:prstClr>
                    </a:solidFill>
                    <a:latin typeface="Comic Sans MS"/>
                  </a:rPr>
                  <a:t> </a:t>
                </a:r>
                <a:endParaRPr lang="fr-FR" sz="4000" b="1">
                  <a:solidFill>
                    <a:prstClr val="black">
                      <a:lumMod val="65000"/>
                      <a:lumOff val="35000"/>
                    </a:prstClr>
                  </a:solidFill>
                  <a:latin typeface="Comic Sans MS"/>
                  <a:ea typeface="Calibri" panose="020F0502020204030204" pitchFamily="34" charset="0"/>
                  <a:cs typeface="Arial" panose="020B0604020202020204" pitchFamily="34" charset="0"/>
                </a:endParaRPr>
              </a:p>
            </p:txBody>
          </p:sp>
        </mc:Choice>
        <mc:Fallback xmlns="">
          <p:sp>
            <p:nvSpPr>
              <p:cNvPr id="11" name="TextBox 10">
                <a:extLst>
                  <a:ext uri="{FF2B5EF4-FFF2-40B4-BE49-F238E27FC236}">
                    <a16:creationId xmlns:a16="http://schemas.microsoft.com/office/drawing/2014/main" xmlns:a14="http://schemas.microsoft.com/office/drawing/2010/main" xmlns="" id="{D8C2E211-AAFB-41C3-B0E2-F5D0357C2295}"/>
                  </a:ext>
                </a:extLst>
              </p:cNvPr>
              <p:cNvSpPr txBox="1">
                <a:spLocks noRot="1" noChangeAspect="1" noMove="1" noResize="1" noEditPoints="1" noAdjustHandles="1" noChangeArrowheads="1" noChangeShapeType="1" noTextEdit="1"/>
              </p:cNvSpPr>
              <p:nvPr/>
            </p:nvSpPr>
            <p:spPr>
              <a:xfrm>
                <a:off x="3541888" y="1616477"/>
                <a:ext cx="5108223" cy="1168269"/>
              </a:xfrm>
              <a:prstGeom prst="rect">
                <a:avLst/>
              </a:prstGeom>
              <a:blipFill rotWithShape="1">
                <a:blip r:embed="rId4"/>
                <a:stretch>
                  <a:fillRect b="-572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B9288F47-37B0-48C3-8048-DC52CF628173}"/>
                  </a:ext>
                </a:extLst>
              </p:cNvPr>
              <p:cNvSpPr txBox="1"/>
              <p:nvPr/>
            </p:nvSpPr>
            <p:spPr>
              <a:xfrm>
                <a:off x="3583045" y="3283811"/>
                <a:ext cx="5029200" cy="1718612"/>
              </a:xfrm>
              <a:prstGeom prst="rect">
                <a:avLst/>
              </a:prstGeom>
              <a:noFill/>
            </p:spPr>
            <p:txBody>
              <a:bodyPr wrap="square">
                <a:spAutoFit/>
              </a:bodyPr>
              <a:lstStyle/>
              <a:p>
                <a:pPr marL="168275" lvl="0">
                  <a:spcAft>
                    <a:spcPts val="800"/>
                  </a:spcAft>
                </a:pPr>
                <a14:m>
                  <m:oMath xmlns:m="http://schemas.openxmlformats.org/officeDocument/2006/math">
                    <m:f>
                      <m:fPr>
                        <m:ctrlPr>
                          <a:rPr lang="fr-FR" sz="3600" b="1" i="1" smtClean="0">
                            <a:solidFill>
                              <a:srgbClr val="C00000"/>
                            </a:solidFill>
                            <a:latin typeface="Cambria Math" panose="02040503050406030204" pitchFamily="18" charset="0"/>
                          </a:rPr>
                        </m:ctrlPr>
                      </m:fPr>
                      <m:num>
                        <m:r>
                          <m:rPr>
                            <m:nor/>
                          </m:rPr>
                          <a:rPr lang="fr-FR" sz="3600" b="1">
                            <a:solidFill>
                              <a:srgbClr val="C00000"/>
                            </a:solidFill>
                            <a:latin typeface="Comic Sans MS"/>
                          </a:rPr>
                          <m:t>11</m:t>
                        </m:r>
                      </m:num>
                      <m:den>
                        <m:r>
                          <m:rPr>
                            <m:nor/>
                          </m:rPr>
                          <a:rPr lang="fr-FR" sz="3600" b="1">
                            <a:solidFill>
                              <a:srgbClr val="C00000"/>
                            </a:solidFill>
                            <a:latin typeface="Comic Sans MS"/>
                          </a:rPr>
                          <m:t>6</m:t>
                        </m:r>
                      </m:den>
                    </m:f>
                    <m:r>
                      <m:rPr>
                        <m:nor/>
                      </m:rPr>
                      <a:rPr lang="fr-FR" sz="3600" b="1">
                        <a:solidFill>
                          <a:srgbClr val="C00000"/>
                        </a:solidFill>
                        <a:latin typeface="Comic Sans MS"/>
                      </a:rPr>
                      <m:t> </m:t>
                    </m:r>
                    <m:r>
                      <m:rPr>
                        <m:nor/>
                      </m:rPr>
                      <a:rPr lang="fr-FR" sz="3600" b="1">
                        <a:solidFill>
                          <a:srgbClr val="C00000"/>
                        </a:solidFill>
                        <a:latin typeface="Comic Sans MS"/>
                        <a:ea typeface="Cambria Math" panose="02040503050406030204" pitchFamily="18" charset="0"/>
                      </a:rPr>
                      <m:t>×</m:t>
                    </m:r>
                    <m:r>
                      <m:rPr>
                        <m:nor/>
                      </m:rPr>
                      <a:rPr lang="fr-FR" sz="3600" b="1">
                        <a:solidFill>
                          <a:srgbClr val="C00000"/>
                        </a:solidFill>
                        <a:latin typeface="Comic Sans MS"/>
                        <a:ea typeface="Cambria Math" panose="02040503050406030204" pitchFamily="18" charset="0"/>
                      </a:rPr>
                      <m:t> </m:t>
                    </m:r>
                    <m:f>
                      <m:fPr>
                        <m:ctrlPr>
                          <a:rPr lang="fr-FR" sz="3600" b="1" i="1">
                            <a:solidFill>
                              <a:srgbClr val="C00000"/>
                            </a:solidFill>
                            <a:latin typeface="Cambria Math" panose="02040503050406030204" pitchFamily="18" charset="0"/>
                          </a:rPr>
                        </m:ctrlPr>
                      </m:fPr>
                      <m:num>
                        <m:r>
                          <m:rPr>
                            <m:nor/>
                          </m:rPr>
                          <a:rPr lang="fr-FR" sz="3600" b="1">
                            <a:solidFill>
                              <a:srgbClr val="C00000"/>
                            </a:solidFill>
                            <a:latin typeface="Comic Sans MS"/>
                          </a:rPr>
                          <m:t>5</m:t>
                        </m:r>
                      </m:num>
                      <m:den>
                        <m:r>
                          <m:rPr>
                            <m:nor/>
                          </m:rPr>
                          <a:rPr lang="fr-FR" sz="3600" b="1">
                            <a:solidFill>
                              <a:srgbClr val="C00000"/>
                            </a:solidFill>
                            <a:latin typeface="Comic Sans MS"/>
                          </a:rPr>
                          <m:t>8</m:t>
                        </m:r>
                      </m:den>
                    </m:f>
                  </m:oMath>
                </a14:m>
                <a:r>
                  <a:rPr lang="fr-FR" sz="3600" b="1">
                    <a:solidFill>
                      <a:srgbClr val="C00000"/>
                    </a:solidFill>
                    <a:latin typeface="Comic Sans MS"/>
                  </a:rPr>
                  <a:t> = </a:t>
                </a:r>
                <a14:m>
                  <m:oMath xmlns:m="http://schemas.openxmlformats.org/officeDocument/2006/math">
                    <m:f>
                      <m:fPr>
                        <m:ctrlPr>
                          <a:rPr lang="fr-FR" sz="3600" b="1" i="1">
                            <a:solidFill>
                              <a:srgbClr val="C00000"/>
                            </a:solidFill>
                            <a:latin typeface="Cambria Math" panose="02040503050406030204" pitchFamily="18" charset="0"/>
                          </a:rPr>
                        </m:ctrlPr>
                      </m:fPr>
                      <m:num>
                        <m:r>
                          <m:rPr>
                            <m:nor/>
                          </m:rPr>
                          <a:rPr lang="fr-FR" sz="3600" b="1">
                            <a:solidFill>
                              <a:srgbClr val="C00000"/>
                            </a:solidFill>
                            <a:latin typeface="Comic Sans MS"/>
                          </a:rPr>
                          <m:t>55</m:t>
                        </m:r>
                      </m:num>
                      <m:den>
                        <m:r>
                          <m:rPr>
                            <m:nor/>
                          </m:rPr>
                          <a:rPr lang="fr-FR" sz="3600" b="1">
                            <a:solidFill>
                              <a:srgbClr val="C00000"/>
                            </a:solidFill>
                            <a:latin typeface="Comic Sans MS"/>
                          </a:rPr>
                          <m:t>48</m:t>
                        </m:r>
                      </m:den>
                    </m:f>
                    <m:r>
                      <a:rPr lang="fr-FR" sz="3600" b="1" i="1">
                        <a:solidFill>
                          <a:srgbClr val="C00000"/>
                        </a:solidFill>
                        <a:latin typeface="Cambria Math" panose="02040503050406030204" pitchFamily="18" charset="0"/>
                      </a:rPr>
                      <m:t> </m:t>
                    </m:r>
                    <m:r>
                      <m:rPr>
                        <m:nor/>
                      </m:rPr>
                      <a:rPr lang="fr-FR" sz="3600" b="1">
                        <a:solidFill>
                          <a:srgbClr val="C00000"/>
                        </a:solidFill>
                        <a:latin typeface="Comic Sans MS"/>
                      </a:rPr>
                      <m:t>= 1</m:t>
                    </m:r>
                    <m:f>
                      <m:fPr>
                        <m:ctrlPr>
                          <a:rPr lang="fr-FR" sz="3600" b="1" i="1">
                            <a:solidFill>
                              <a:srgbClr val="C00000"/>
                            </a:solidFill>
                            <a:latin typeface="Cambria Math" panose="02040503050406030204" pitchFamily="18" charset="0"/>
                          </a:rPr>
                        </m:ctrlPr>
                      </m:fPr>
                      <m:num>
                        <m:r>
                          <m:rPr>
                            <m:nor/>
                          </m:rPr>
                          <a:rPr lang="fr-FR" sz="3600" b="1">
                            <a:solidFill>
                              <a:srgbClr val="C00000"/>
                            </a:solidFill>
                            <a:latin typeface="Comic Sans MS"/>
                          </a:rPr>
                          <m:t>7</m:t>
                        </m:r>
                      </m:num>
                      <m:den>
                        <m:r>
                          <m:rPr>
                            <m:nor/>
                          </m:rPr>
                          <a:rPr lang="fr-FR" sz="3600" b="1">
                            <a:solidFill>
                              <a:srgbClr val="C00000"/>
                            </a:solidFill>
                            <a:latin typeface="Comic Sans MS"/>
                          </a:rPr>
                          <m:t>48</m:t>
                        </m:r>
                      </m:den>
                    </m:f>
                  </m:oMath>
                </a14:m>
                <a:endParaRPr lang="fr-FR" sz="3600" b="1">
                  <a:solidFill>
                    <a:srgbClr val="C00000"/>
                  </a:solidFill>
                  <a:latin typeface="Comic Sans MS"/>
                  <a:ea typeface="Calibri" panose="020F0502020204030204" pitchFamily="34" charset="0"/>
                  <a:cs typeface="Arial" panose="020B0604020202020204" pitchFamily="34" charset="0"/>
                </a:endParaRPr>
              </a:p>
              <a:p>
                <a:pPr marL="168275">
                  <a:spcAft>
                    <a:spcPts val="800"/>
                  </a:spcAft>
                </a:pPr>
                <a:endParaRPr lang="fr-FR" sz="3600" b="1">
                  <a:solidFill>
                    <a:srgbClr val="C00000"/>
                  </a:solidFill>
                  <a:effectLst/>
                  <a:latin typeface="+mn-lt"/>
                  <a:ea typeface="Calibri" panose="020F0502020204030204" pitchFamily="34" charset="0"/>
                  <a:cs typeface="Arial" panose="020B0604020202020204" pitchFamily="34" charset="0"/>
                </a:endParaRPr>
              </a:p>
            </p:txBody>
          </p:sp>
        </mc:Choice>
        <mc:Fallback xmlns="">
          <p:sp>
            <p:nvSpPr>
              <p:cNvPr id="13" name="TextBox 12">
                <a:extLst>
                  <a:ext uri="{FF2B5EF4-FFF2-40B4-BE49-F238E27FC236}">
                    <a16:creationId xmlns:a16="http://schemas.microsoft.com/office/drawing/2014/main" xmlns:a14="http://schemas.microsoft.com/office/drawing/2010/main" xmlns="" id="{B9288F47-37B0-48C3-8048-DC52CF628173}"/>
                  </a:ext>
                </a:extLst>
              </p:cNvPr>
              <p:cNvSpPr txBox="1">
                <a:spLocks noRot="1" noChangeAspect="1" noMove="1" noResize="1" noEditPoints="1" noAdjustHandles="1" noChangeArrowheads="1" noChangeShapeType="1" noTextEdit="1"/>
              </p:cNvSpPr>
              <p:nvPr/>
            </p:nvSpPr>
            <p:spPr>
              <a:xfrm>
                <a:off x="3583045" y="3283811"/>
                <a:ext cx="5029200" cy="1718612"/>
              </a:xfrm>
              <a:prstGeom prst="rect">
                <a:avLst/>
              </a:prstGeom>
              <a:blipFill rotWithShape="1">
                <a:blip r:embed="rId5"/>
                <a:stretch>
                  <a:fillRect/>
                </a:stretch>
              </a:blipFill>
            </p:spPr>
            <p:txBody>
              <a:bodyPr/>
              <a:lstStyle/>
              <a:p>
                <a:r>
                  <a:rPr lang="en-US">
                    <a:noFill/>
                  </a:rPr>
                  <a:t> </a:t>
                </a:r>
              </a:p>
            </p:txBody>
          </p:sp>
        </mc:Fallback>
      </mc:AlternateContent>
      <p:sp>
        <p:nvSpPr>
          <p:cNvPr id="14" name="Rectangle: Rounded Corners 13">
            <a:extLst>
              <a:ext uri="{FF2B5EF4-FFF2-40B4-BE49-F238E27FC236}">
                <a16:creationId xmlns:a16="http://schemas.microsoft.com/office/drawing/2014/main" id="{4814B6D3-2A4D-4430-A8B1-80A159EF932C}"/>
              </a:ext>
            </a:extLst>
          </p:cNvPr>
          <p:cNvSpPr/>
          <p:nvPr/>
        </p:nvSpPr>
        <p:spPr>
          <a:xfrm>
            <a:off x="3068256" y="4883997"/>
            <a:ext cx="2194560" cy="822960"/>
          </a:xfrm>
          <a:prstGeom prst="roundRect">
            <a:avLst/>
          </a:prstGeom>
          <a:solidFill>
            <a:srgbClr val="74C274"/>
          </a:solidFill>
          <a:ln w="57150">
            <a:noFill/>
          </a:ln>
        </p:spPr>
        <p:style>
          <a:lnRef idx="2">
            <a:schemeClr val="accent5"/>
          </a:lnRef>
          <a:fillRef idx="1">
            <a:schemeClr val="lt1"/>
          </a:fillRef>
          <a:effectRef idx="0">
            <a:schemeClr val="accent5"/>
          </a:effectRef>
          <a:fontRef idx="minor">
            <a:schemeClr val="dk1"/>
          </a:fontRef>
        </p:style>
        <p:txBody>
          <a:bodyPr rtlCol="0" anchor="ctr"/>
          <a:lstStyle/>
          <a:p>
            <a:pPr algn="ctr"/>
            <a:r>
              <a:rPr lang="fr-FR" sz="3200" b="1" dirty="0">
                <a:solidFill>
                  <a:schemeClr val="bg1"/>
                </a:solidFill>
                <a:latin typeface="+mj-lt"/>
              </a:rPr>
              <a:t>Vrai</a:t>
            </a:r>
          </a:p>
        </p:txBody>
      </p:sp>
    </p:spTree>
    <p:custDataLst>
      <p:tags r:id="rId1"/>
    </p:custDataLst>
    <p:extLst>
      <p:ext uri="{BB962C8B-B14F-4D97-AF65-F5344CB8AC3E}">
        <p14:creationId xmlns:p14="http://schemas.microsoft.com/office/powerpoint/2010/main" val="3606479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wd">
                                    <p:tmAbs val="500"/>
                                  </p:iterate>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26" presetClass="emph" presetSubtype="0" fill="hold" grpId="1" nodeType="withEffect">
                                  <p:stCondLst>
                                    <p:cond delay="500"/>
                                  </p:stCondLst>
                                  <p:childTnLst>
                                    <p:animEffect transition="out" filter="fade">
                                      <p:cBhvr>
                                        <p:cTn id="12" dur="500" tmFilter="0, 0; .2, .5; .8, .5; 1, 0"/>
                                        <p:tgtEl>
                                          <p:spTgt spid="14"/>
                                        </p:tgtEl>
                                      </p:cBhvr>
                                    </p:animEffect>
                                    <p:animScale>
                                      <p:cBhvr>
                                        <p:cTn id="13" dur="250" autoRev="1" fill="hold"/>
                                        <p:tgtEl>
                                          <p:spTgt spid="1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animBg="1"/>
      <p:bldP spid="14"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Indiquez si l’égalité est vraie ou fausse.</a:t>
            </a:r>
          </a:p>
        </p:txBody>
      </p:sp>
      <p:sp>
        <p:nvSpPr>
          <p:cNvPr id="9" name="Rectangle: Rounded Corners 8">
            <a:extLst>
              <a:ext uri="{FF2B5EF4-FFF2-40B4-BE49-F238E27FC236}">
                <a16:creationId xmlns:a16="http://schemas.microsoft.com/office/drawing/2014/main" id="{127B1979-B621-4369-AAC5-0A2004259431}"/>
              </a:ext>
            </a:extLst>
          </p:cNvPr>
          <p:cNvSpPr/>
          <p:nvPr/>
        </p:nvSpPr>
        <p:spPr>
          <a:xfrm>
            <a:off x="3046405" y="4869709"/>
            <a:ext cx="2194560" cy="822960"/>
          </a:xfrm>
          <a:prstGeom prst="roundRect">
            <a:avLst/>
          </a:prstGeom>
          <a:noFill/>
          <a:ln w="317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fr-FR" sz="4000" b="1" dirty="0">
                <a:solidFill>
                  <a:schemeClr val="tx1">
                    <a:lumMod val="65000"/>
                    <a:lumOff val="35000"/>
                  </a:schemeClr>
                </a:solidFill>
              </a:rPr>
              <a:t>Vrai</a:t>
            </a:r>
          </a:p>
        </p:txBody>
      </p:sp>
      <p:sp>
        <p:nvSpPr>
          <p:cNvPr id="10" name="Rectangle: Rounded Corners 9">
            <a:extLst>
              <a:ext uri="{FF2B5EF4-FFF2-40B4-BE49-F238E27FC236}">
                <a16:creationId xmlns:a16="http://schemas.microsoft.com/office/drawing/2014/main" id="{696B0D9F-3AEF-4142-A057-F0A7964291C8}"/>
              </a:ext>
            </a:extLst>
          </p:cNvPr>
          <p:cNvSpPr/>
          <p:nvPr/>
        </p:nvSpPr>
        <p:spPr>
          <a:xfrm>
            <a:off x="6951037" y="4883997"/>
            <a:ext cx="2194560" cy="822960"/>
          </a:xfrm>
          <a:prstGeom prst="roundRect">
            <a:avLst/>
          </a:prstGeom>
          <a:noFill/>
          <a:ln w="317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fr-FR" sz="4000" b="1">
                <a:solidFill>
                  <a:schemeClr val="tx1">
                    <a:lumMod val="65000"/>
                    <a:lumOff val="35000"/>
                  </a:schemeClr>
                </a:solidFill>
              </a:rPr>
              <a:t> Faux</a:t>
            </a: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088D6AC3-3288-4DBF-86CE-8829FC76F432}"/>
                  </a:ext>
                </a:extLst>
              </p:cNvPr>
              <p:cNvSpPr txBox="1"/>
              <p:nvPr/>
            </p:nvSpPr>
            <p:spPr>
              <a:xfrm>
                <a:off x="3541888" y="1616477"/>
                <a:ext cx="5108223" cy="1168269"/>
              </a:xfrm>
              <a:prstGeom prst="rect">
                <a:avLst/>
              </a:prstGeom>
              <a:noFill/>
            </p:spPr>
            <p:txBody>
              <a:bodyPr wrap="square">
                <a:spAutoFit/>
              </a:bodyPr>
              <a:lstStyle/>
              <a:p>
                <a:pPr marL="168275" algn="ctr">
                  <a:spcAft>
                    <a:spcPts val="800"/>
                  </a:spcAft>
                </a:pPr>
                <a14:m>
                  <m:oMath xmlns:m="http://schemas.openxmlformats.org/officeDocument/2006/math">
                    <m:f>
                      <m:fPr>
                        <m:ctrlPr>
                          <a:rPr lang="fr-FR" sz="4000" b="1" i="1" smtClean="0">
                            <a:solidFill>
                              <a:prstClr val="black">
                                <a:lumMod val="65000"/>
                                <a:lumOff val="35000"/>
                              </a:prstClr>
                            </a:solidFill>
                            <a:latin typeface="Cambria Math" panose="02040503050406030204" pitchFamily="18" charset="0"/>
                          </a:rPr>
                        </m:ctrlPr>
                      </m:fPr>
                      <m:num>
                        <m:r>
                          <m:rPr>
                            <m:nor/>
                          </m:rPr>
                          <a:rPr lang="fr-FR" sz="4000" b="1">
                            <a:solidFill>
                              <a:prstClr val="black">
                                <a:lumMod val="65000"/>
                                <a:lumOff val="35000"/>
                              </a:prstClr>
                            </a:solidFill>
                            <a:latin typeface="Comic Sans MS"/>
                          </a:rPr>
                          <m:t>1</m:t>
                        </m:r>
                      </m:num>
                      <m:den>
                        <m:r>
                          <m:rPr>
                            <m:nor/>
                          </m:rPr>
                          <a:rPr lang="fr-FR" sz="4000" b="1">
                            <a:solidFill>
                              <a:prstClr val="black">
                                <a:lumMod val="65000"/>
                                <a:lumOff val="35000"/>
                              </a:prstClr>
                            </a:solidFill>
                            <a:latin typeface="Comic Sans MS"/>
                          </a:rPr>
                          <m:t>14</m:t>
                        </m:r>
                      </m:den>
                    </m:f>
                    <m:r>
                      <m:rPr>
                        <m:nor/>
                      </m:rPr>
                      <a:rPr lang="fr-FR" sz="4000" b="1">
                        <a:solidFill>
                          <a:prstClr val="black">
                            <a:lumMod val="65000"/>
                            <a:lumOff val="35000"/>
                          </a:prstClr>
                        </a:solidFill>
                        <a:latin typeface="Comic Sans MS"/>
                      </a:rPr>
                      <m:t> </m:t>
                    </m:r>
                    <m:r>
                      <m:rPr>
                        <m:nor/>
                      </m:rPr>
                      <a:rPr lang="fr-FR" sz="4000" b="1">
                        <a:solidFill>
                          <a:prstClr val="black">
                            <a:lumMod val="65000"/>
                            <a:lumOff val="35000"/>
                          </a:prstClr>
                        </a:solidFill>
                        <a:latin typeface="Comic Sans MS"/>
                        <a:ea typeface="Cambria Math" panose="02040503050406030204" pitchFamily="18" charset="0"/>
                      </a:rPr>
                      <m:t>×</m:t>
                    </m:r>
                    <m:r>
                      <m:rPr>
                        <m:nor/>
                      </m:rPr>
                      <a:rPr lang="fr-FR" sz="4000" b="1">
                        <a:solidFill>
                          <a:prstClr val="black">
                            <a:lumMod val="65000"/>
                            <a:lumOff val="35000"/>
                          </a:prstClr>
                        </a:solidFill>
                        <a:latin typeface="Comic Sans MS"/>
                        <a:ea typeface="Cambria Math" panose="02040503050406030204" pitchFamily="18" charset="0"/>
                      </a:rPr>
                      <m:t> 2</m:t>
                    </m:r>
                    <m:f>
                      <m:fPr>
                        <m:ctrlPr>
                          <a:rPr lang="fr-FR" sz="4000" b="1" i="1">
                            <a:solidFill>
                              <a:prstClr val="black">
                                <a:lumMod val="65000"/>
                                <a:lumOff val="35000"/>
                              </a:prstClr>
                            </a:solidFill>
                            <a:latin typeface="Cambria Math" panose="02040503050406030204" pitchFamily="18" charset="0"/>
                          </a:rPr>
                        </m:ctrlPr>
                      </m:fPr>
                      <m:num>
                        <m:r>
                          <m:rPr>
                            <m:nor/>
                          </m:rPr>
                          <a:rPr lang="fr-FR" sz="4000" b="1">
                            <a:solidFill>
                              <a:prstClr val="black">
                                <a:lumMod val="65000"/>
                                <a:lumOff val="35000"/>
                              </a:prstClr>
                            </a:solidFill>
                            <a:latin typeface="Comic Sans MS"/>
                          </a:rPr>
                          <m:t>7</m:t>
                        </m:r>
                      </m:num>
                      <m:den>
                        <m:r>
                          <m:rPr>
                            <m:nor/>
                          </m:rPr>
                          <a:rPr lang="fr-FR" sz="4000" b="1">
                            <a:solidFill>
                              <a:prstClr val="black">
                                <a:lumMod val="65000"/>
                                <a:lumOff val="35000"/>
                              </a:prstClr>
                            </a:solidFill>
                            <a:latin typeface="Comic Sans MS"/>
                          </a:rPr>
                          <m:t>9</m:t>
                        </m:r>
                      </m:den>
                    </m:f>
                  </m:oMath>
                </a14:m>
                <a:r>
                  <a:rPr lang="fr-FR" sz="4000" b="1">
                    <a:solidFill>
                      <a:prstClr val="black">
                        <a:lumMod val="65000"/>
                        <a:lumOff val="35000"/>
                      </a:prstClr>
                    </a:solidFill>
                    <a:latin typeface="Comic Sans MS"/>
                  </a:rPr>
                  <a:t> = </a:t>
                </a:r>
                <a14:m>
                  <m:oMath xmlns:m="http://schemas.openxmlformats.org/officeDocument/2006/math">
                    <m:r>
                      <m:rPr>
                        <m:nor/>
                      </m:rPr>
                      <a:rPr lang="fr-FR" sz="4000" b="1">
                        <a:solidFill>
                          <a:prstClr val="black">
                            <a:lumMod val="65000"/>
                            <a:lumOff val="35000"/>
                          </a:prstClr>
                        </a:solidFill>
                        <a:latin typeface="Comic Sans MS"/>
                      </a:rPr>
                      <m:t>2</m:t>
                    </m:r>
                    <m:f>
                      <m:fPr>
                        <m:ctrlPr>
                          <a:rPr lang="fr-FR" sz="4000" b="1" i="1">
                            <a:solidFill>
                              <a:prstClr val="black">
                                <a:lumMod val="65000"/>
                                <a:lumOff val="35000"/>
                              </a:prstClr>
                            </a:solidFill>
                            <a:latin typeface="Cambria Math" panose="02040503050406030204" pitchFamily="18" charset="0"/>
                          </a:rPr>
                        </m:ctrlPr>
                      </m:fPr>
                      <m:num>
                        <m:r>
                          <m:rPr>
                            <m:nor/>
                          </m:rPr>
                          <a:rPr lang="fr-FR" sz="4000" b="1">
                            <a:solidFill>
                              <a:prstClr val="black">
                                <a:lumMod val="65000"/>
                                <a:lumOff val="35000"/>
                              </a:prstClr>
                            </a:solidFill>
                            <a:latin typeface="Comic Sans MS"/>
                          </a:rPr>
                          <m:t>1</m:t>
                        </m:r>
                      </m:num>
                      <m:den>
                        <m:r>
                          <m:rPr>
                            <m:nor/>
                          </m:rPr>
                          <a:rPr lang="fr-FR" sz="4000" b="1">
                            <a:solidFill>
                              <a:prstClr val="black">
                                <a:lumMod val="65000"/>
                                <a:lumOff val="35000"/>
                              </a:prstClr>
                            </a:solidFill>
                            <a:latin typeface="Comic Sans MS"/>
                          </a:rPr>
                          <m:t>18</m:t>
                        </m:r>
                      </m:den>
                    </m:f>
                  </m:oMath>
                </a14:m>
                <a:endParaRPr lang="fr-FR" sz="4000" b="1">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Choice>
        <mc:Fallback xmlns="">
          <p:sp>
            <p:nvSpPr>
              <p:cNvPr id="11" name="TextBox 10">
                <a:extLst>
                  <a:ext uri="{FF2B5EF4-FFF2-40B4-BE49-F238E27FC236}">
                    <a16:creationId xmlns:a16="http://schemas.microsoft.com/office/drawing/2014/main" xmlns:a14="http://schemas.microsoft.com/office/drawing/2010/main" xmlns="" id="{088D6AC3-3288-4DBF-86CE-8829FC76F432}"/>
                  </a:ext>
                </a:extLst>
              </p:cNvPr>
              <p:cNvSpPr txBox="1">
                <a:spLocks noRot="1" noChangeAspect="1" noMove="1" noResize="1" noEditPoints="1" noAdjustHandles="1" noChangeArrowheads="1" noChangeShapeType="1" noTextEdit="1"/>
              </p:cNvSpPr>
              <p:nvPr/>
            </p:nvSpPr>
            <p:spPr>
              <a:xfrm>
                <a:off x="3541888" y="1616477"/>
                <a:ext cx="5108223" cy="1168269"/>
              </a:xfrm>
              <a:prstGeom prst="rect">
                <a:avLst/>
              </a:prstGeom>
              <a:blipFill rotWithShape="1">
                <a:blip r:embed="rId4"/>
                <a:stretch>
                  <a:fillRect b="-5729"/>
                </a:stretch>
              </a:blipFill>
            </p:spPr>
            <p:txBody>
              <a:bodyPr/>
              <a:lstStyle/>
              <a:p>
                <a:r>
                  <a:rPr lang="en-US">
                    <a:noFill/>
                  </a:rPr>
                  <a:t> </a:t>
                </a:r>
              </a:p>
            </p:txBody>
          </p:sp>
        </mc:Fallback>
      </mc:AlternateContent>
      <p:sp>
        <p:nvSpPr>
          <p:cNvPr id="12" name="Rectangle: Rounded Corners 11">
            <a:extLst>
              <a:ext uri="{FF2B5EF4-FFF2-40B4-BE49-F238E27FC236}">
                <a16:creationId xmlns:a16="http://schemas.microsoft.com/office/drawing/2014/main" id="{D9CED18E-CEEB-43EB-8950-40B4127223B1}"/>
              </a:ext>
            </a:extLst>
          </p:cNvPr>
          <p:cNvSpPr/>
          <p:nvPr/>
        </p:nvSpPr>
        <p:spPr>
          <a:xfrm>
            <a:off x="6951037" y="4869709"/>
            <a:ext cx="2194560" cy="822960"/>
          </a:xfrm>
          <a:prstGeom prst="roundRect">
            <a:avLst/>
          </a:prstGeom>
          <a:solidFill>
            <a:srgbClr val="74C274"/>
          </a:solidFill>
          <a:ln w="57150">
            <a:noFill/>
          </a:ln>
        </p:spPr>
        <p:style>
          <a:lnRef idx="2">
            <a:schemeClr val="accent5"/>
          </a:lnRef>
          <a:fillRef idx="1">
            <a:schemeClr val="lt1"/>
          </a:fillRef>
          <a:effectRef idx="0">
            <a:schemeClr val="accent5"/>
          </a:effectRef>
          <a:fontRef idx="minor">
            <a:schemeClr val="dk1"/>
          </a:fontRef>
        </p:style>
        <p:txBody>
          <a:bodyPr rtlCol="0" anchor="ctr"/>
          <a:lstStyle/>
          <a:p>
            <a:pPr algn="ctr"/>
            <a:r>
              <a:rPr lang="fr-FR" sz="3200" b="1">
                <a:solidFill>
                  <a:schemeClr val="bg1"/>
                </a:solidFill>
                <a:latin typeface="+mj-lt"/>
              </a:rPr>
              <a:t> Faux</a:t>
            </a:r>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12A34FEA-7396-4A4E-A8F2-9B8AA9DCF581}"/>
                  </a:ext>
                </a:extLst>
              </p:cNvPr>
              <p:cNvSpPr txBox="1"/>
              <p:nvPr/>
            </p:nvSpPr>
            <p:spPr>
              <a:xfrm>
                <a:off x="3857366" y="3283811"/>
                <a:ext cx="4480560" cy="1062727"/>
              </a:xfrm>
              <a:prstGeom prst="rect">
                <a:avLst/>
              </a:prstGeom>
              <a:noFill/>
            </p:spPr>
            <p:txBody>
              <a:bodyPr wrap="square">
                <a:spAutoFit/>
              </a:bodyPr>
              <a:lstStyle/>
              <a:p>
                <a:pPr marL="168275" lvl="0">
                  <a:spcAft>
                    <a:spcPts val="800"/>
                  </a:spcAft>
                </a:pPr>
                <a14:m>
                  <m:oMath xmlns:m="http://schemas.openxmlformats.org/officeDocument/2006/math">
                    <m:f>
                      <m:fPr>
                        <m:ctrlPr>
                          <a:rPr lang="fr-FR" sz="3600" b="1" i="1" smtClean="0">
                            <a:solidFill>
                              <a:srgbClr val="C00000"/>
                            </a:solidFill>
                            <a:latin typeface="Cambria Math" panose="02040503050406030204" pitchFamily="18" charset="0"/>
                          </a:rPr>
                        </m:ctrlPr>
                      </m:fPr>
                      <m:num>
                        <m:r>
                          <m:rPr>
                            <m:nor/>
                          </m:rPr>
                          <a:rPr lang="fr-FR" sz="3600" b="1">
                            <a:solidFill>
                              <a:srgbClr val="C00000"/>
                            </a:solidFill>
                            <a:latin typeface="Comic Sans MS"/>
                          </a:rPr>
                          <m:t>1</m:t>
                        </m:r>
                      </m:num>
                      <m:den>
                        <m:r>
                          <m:rPr>
                            <m:nor/>
                          </m:rPr>
                          <a:rPr lang="fr-FR" sz="3600" b="1">
                            <a:solidFill>
                              <a:srgbClr val="C00000"/>
                            </a:solidFill>
                            <a:latin typeface="Comic Sans MS"/>
                          </a:rPr>
                          <m:t>14</m:t>
                        </m:r>
                      </m:den>
                    </m:f>
                    <m:r>
                      <m:rPr>
                        <m:nor/>
                      </m:rPr>
                      <a:rPr lang="fr-FR" sz="3600" b="1">
                        <a:solidFill>
                          <a:srgbClr val="C00000"/>
                        </a:solidFill>
                        <a:latin typeface="Comic Sans MS"/>
                      </a:rPr>
                      <m:t> </m:t>
                    </m:r>
                    <m:r>
                      <m:rPr>
                        <m:nor/>
                      </m:rPr>
                      <a:rPr lang="fr-FR" sz="3600" b="1">
                        <a:solidFill>
                          <a:srgbClr val="C00000"/>
                        </a:solidFill>
                        <a:latin typeface="Comic Sans MS"/>
                        <a:ea typeface="Cambria Math" panose="02040503050406030204" pitchFamily="18" charset="0"/>
                      </a:rPr>
                      <m:t>×</m:t>
                    </m:r>
                    <m:r>
                      <m:rPr>
                        <m:nor/>
                      </m:rPr>
                      <a:rPr lang="fr-FR" sz="3600" b="1">
                        <a:solidFill>
                          <a:srgbClr val="C00000"/>
                        </a:solidFill>
                        <a:latin typeface="Comic Sans MS"/>
                        <a:ea typeface="Cambria Math" panose="02040503050406030204" pitchFamily="18" charset="0"/>
                      </a:rPr>
                      <m:t> </m:t>
                    </m:r>
                    <m:f>
                      <m:fPr>
                        <m:ctrlPr>
                          <a:rPr lang="fr-FR" sz="3600" b="1" i="1">
                            <a:solidFill>
                              <a:srgbClr val="C00000"/>
                            </a:solidFill>
                            <a:latin typeface="Cambria Math" panose="02040503050406030204" pitchFamily="18" charset="0"/>
                          </a:rPr>
                        </m:ctrlPr>
                      </m:fPr>
                      <m:num>
                        <m:r>
                          <m:rPr>
                            <m:nor/>
                          </m:rPr>
                          <a:rPr lang="fr-FR" sz="3600" b="1">
                            <a:solidFill>
                              <a:srgbClr val="C00000"/>
                            </a:solidFill>
                            <a:latin typeface="Comic Sans MS"/>
                          </a:rPr>
                          <m:t>25</m:t>
                        </m:r>
                      </m:num>
                      <m:den>
                        <m:r>
                          <m:rPr>
                            <m:nor/>
                          </m:rPr>
                          <a:rPr lang="fr-FR" sz="3600" b="1">
                            <a:solidFill>
                              <a:srgbClr val="C00000"/>
                            </a:solidFill>
                            <a:latin typeface="Comic Sans MS"/>
                          </a:rPr>
                          <m:t>9</m:t>
                        </m:r>
                      </m:den>
                    </m:f>
                  </m:oMath>
                </a14:m>
                <a:r>
                  <a:rPr lang="fr-FR" sz="3600" b="1">
                    <a:solidFill>
                      <a:srgbClr val="C00000"/>
                    </a:solidFill>
                    <a:latin typeface="Comic Sans MS"/>
                  </a:rPr>
                  <a:t> = </a:t>
                </a:r>
                <a14:m>
                  <m:oMath xmlns:m="http://schemas.openxmlformats.org/officeDocument/2006/math">
                    <m:f>
                      <m:fPr>
                        <m:ctrlPr>
                          <a:rPr lang="fr-FR" sz="3600" b="1" i="1">
                            <a:solidFill>
                              <a:srgbClr val="C00000"/>
                            </a:solidFill>
                            <a:latin typeface="Cambria Math" panose="02040503050406030204" pitchFamily="18" charset="0"/>
                          </a:rPr>
                        </m:ctrlPr>
                      </m:fPr>
                      <m:num>
                        <m:r>
                          <m:rPr>
                            <m:nor/>
                          </m:rPr>
                          <a:rPr lang="fr-FR" sz="3600" b="1">
                            <a:solidFill>
                              <a:srgbClr val="C00000"/>
                            </a:solidFill>
                            <a:latin typeface="Comic Sans MS"/>
                          </a:rPr>
                          <m:t>25</m:t>
                        </m:r>
                      </m:num>
                      <m:den>
                        <m:r>
                          <m:rPr>
                            <m:nor/>
                          </m:rPr>
                          <a:rPr lang="fr-FR" sz="3600" b="1">
                            <a:solidFill>
                              <a:srgbClr val="C00000"/>
                            </a:solidFill>
                            <a:latin typeface="Comic Sans MS"/>
                          </a:rPr>
                          <m:t>126</m:t>
                        </m:r>
                      </m:den>
                    </m:f>
                  </m:oMath>
                </a14:m>
                <a:endParaRPr lang="fr-FR" sz="3600" b="1">
                  <a:solidFill>
                    <a:srgbClr val="C00000"/>
                  </a:solidFill>
                  <a:latin typeface="Comic Sans MS"/>
                  <a:ea typeface="Calibri" panose="020F0502020204030204" pitchFamily="34" charset="0"/>
                  <a:cs typeface="Arial" panose="020B0604020202020204" pitchFamily="34" charset="0"/>
                </a:endParaRPr>
              </a:p>
            </p:txBody>
          </p:sp>
        </mc:Choice>
        <mc:Fallback xmlns="">
          <p:sp>
            <p:nvSpPr>
              <p:cNvPr id="13" name="TextBox 12">
                <a:extLst>
                  <a:ext uri="{FF2B5EF4-FFF2-40B4-BE49-F238E27FC236}">
                    <a16:creationId xmlns:a16="http://schemas.microsoft.com/office/drawing/2014/main" xmlns:a14="http://schemas.microsoft.com/office/drawing/2010/main" xmlns="" id="{12A34FEA-7396-4A4E-A8F2-9B8AA9DCF581}"/>
                  </a:ext>
                </a:extLst>
              </p:cNvPr>
              <p:cNvSpPr txBox="1">
                <a:spLocks noRot="1" noChangeAspect="1" noMove="1" noResize="1" noEditPoints="1" noAdjustHandles="1" noChangeArrowheads="1" noChangeShapeType="1" noTextEdit="1"/>
              </p:cNvSpPr>
              <p:nvPr/>
            </p:nvSpPr>
            <p:spPr>
              <a:xfrm>
                <a:off x="3857366" y="3283811"/>
                <a:ext cx="4480560" cy="1062727"/>
              </a:xfrm>
              <a:prstGeom prst="rect">
                <a:avLst/>
              </a:prstGeom>
              <a:blipFill rotWithShape="1">
                <a:blip r:embed="rId5"/>
                <a:stretch>
                  <a:fillRect b="-5747"/>
                </a:stretch>
              </a:blipFill>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4099387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wd">
                                    <p:tmAbs val="500"/>
                                  </p:iterate>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26" presetClass="emph" presetSubtype="0" fill="hold" grpId="1" nodeType="withEffect">
                                  <p:stCondLst>
                                    <p:cond delay="500"/>
                                  </p:stCondLst>
                                  <p:childTnLst>
                                    <p:animEffect transition="out" filter="fade">
                                      <p:cBhvr>
                                        <p:cTn id="12" dur="500" tmFilter="0, 0; .2, .5; .8, .5; 1, 0"/>
                                        <p:tgtEl>
                                          <p:spTgt spid="12"/>
                                        </p:tgtEl>
                                      </p:cBhvr>
                                    </p:animEffect>
                                    <p:animScale>
                                      <p:cBhvr>
                                        <p:cTn id="13" dur="250" autoRev="1" fill="hold"/>
                                        <p:tgtEl>
                                          <p:spTgt spid="1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28559DFC-7024-4593-A7F1-FC910E4167EA}"/>
              </a:ext>
            </a:extLst>
          </p:cNvPr>
          <p:cNvSpPr txBox="1"/>
          <p:nvPr/>
        </p:nvSpPr>
        <p:spPr>
          <a:xfrm>
            <a:off x="711750" y="1630051"/>
            <a:ext cx="10386310" cy="1313501"/>
          </a:xfrm>
          <a:prstGeom prst="rect">
            <a:avLst/>
          </a:prstGeom>
          <a:noFill/>
        </p:spPr>
        <p:txBody>
          <a:bodyPr wrap="square" lIns="91440" tIns="45720" rIns="91440" bIns="45720" anchor="t">
            <a:spAutoFit/>
          </a:bodyPr>
          <a:lstStyle/>
          <a:p>
            <a:pPr algn="just">
              <a:lnSpc>
                <a:spcPct val="150000"/>
              </a:lnSpc>
            </a:pPr>
            <a:r>
              <a:rPr lang="fr-FR" sz="2800" b="1" dirty="0">
                <a:solidFill>
                  <a:schemeClr val="tx1">
                    <a:lumMod val="65000"/>
                    <a:lumOff val="35000"/>
                  </a:schemeClr>
                </a:solidFill>
                <a:latin typeface="+mj-lt"/>
              </a:rPr>
              <a:t>A la fin de cette séance, l’élève doit devenir capable de multiplier deux fractions (deux nombres mixtes).</a:t>
            </a:r>
          </a:p>
        </p:txBody>
      </p:sp>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Objectif d’apprentissage spécifique</a:t>
            </a:r>
            <a:endParaRPr lang="fr-FR" sz="3200" dirty="0">
              <a:solidFill>
                <a:schemeClr val="bg1"/>
              </a:solidFill>
              <a:sym typeface="Comic Sans MS"/>
            </a:endParaRPr>
          </a:p>
        </p:txBody>
      </p:sp>
    </p:spTree>
    <p:custDataLst>
      <p:tags r:id="rId1"/>
    </p:custDataLst>
    <p:extLst>
      <p:ext uri="{BB962C8B-B14F-4D97-AF65-F5344CB8AC3E}">
        <p14:creationId xmlns:p14="http://schemas.microsoft.com/office/powerpoint/2010/main" val="7775780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Indiquez si l’égalité est vraie ou fausse.</a:t>
            </a:r>
          </a:p>
        </p:txBody>
      </p:sp>
      <p:sp>
        <p:nvSpPr>
          <p:cNvPr id="9" name="Rectangle: Rounded Corners 8">
            <a:extLst>
              <a:ext uri="{FF2B5EF4-FFF2-40B4-BE49-F238E27FC236}">
                <a16:creationId xmlns:a16="http://schemas.microsoft.com/office/drawing/2014/main" id="{C45DB7FA-B0D1-4D4D-8AA5-EC56D9EE5795}"/>
              </a:ext>
            </a:extLst>
          </p:cNvPr>
          <p:cNvSpPr/>
          <p:nvPr/>
        </p:nvSpPr>
        <p:spPr>
          <a:xfrm>
            <a:off x="3046405" y="4869709"/>
            <a:ext cx="2194560" cy="822960"/>
          </a:xfrm>
          <a:prstGeom prst="roundRect">
            <a:avLst/>
          </a:prstGeom>
          <a:noFill/>
          <a:ln w="317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fr-FR" sz="4000" b="1">
                <a:solidFill>
                  <a:schemeClr val="tx1">
                    <a:lumMod val="65000"/>
                    <a:lumOff val="35000"/>
                  </a:schemeClr>
                </a:solidFill>
              </a:rPr>
              <a:t>Vrai</a:t>
            </a:r>
          </a:p>
        </p:txBody>
      </p:sp>
      <p:sp>
        <p:nvSpPr>
          <p:cNvPr id="10" name="Rectangle: Rounded Corners 9">
            <a:extLst>
              <a:ext uri="{FF2B5EF4-FFF2-40B4-BE49-F238E27FC236}">
                <a16:creationId xmlns:a16="http://schemas.microsoft.com/office/drawing/2014/main" id="{4096A94C-61E8-4BA3-85B8-42CE9FEC1691}"/>
              </a:ext>
            </a:extLst>
          </p:cNvPr>
          <p:cNvSpPr/>
          <p:nvPr/>
        </p:nvSpPr>
        <p:spPr>
          <a:xfrm>
            <a:off x="6951037" y="4883997"/>
            <a:ext cx="2194560" cy="822960"/>
          </a:xfrm>
          <a:prstGeom prst="roundRect">
            <a:avLst/>
          </a:prstGeom>
          <a:noFill/>
          <a:ln w="317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fr-FR" sz="4000" b="1" dirty="0">
                <a:solidFill>
                  <a:schemeClr val="tx1">
                    <a:lumMod val="65000"/>
                    <a:lumOff val="35000"/>
                  </a:schemeClr>
                </a:solidFill>
              </a:rPr>
              <a:t> Faux</a:t>
            </a: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655F8DB2-740D-4B07-8838-EC07D51F0B7D}"/>
                  </a:ext>
                </a:extLst>
              </p:cNvPr>
              <p:cNvSpPr txBox="1"/>
              <p:nvPr/>
            </p:nvSpPr>
            <p:spPr>
              <a:xfrm>
                <a:off x="3541888" y="1616477"/>
                <a:ext cx="5108223" cy="1168269"/>
              </a:xfrm>
              <a:prstGeom prst="rect">
                <a:avLst/>
              </a:prstGeom>
              <a:noFill/>
            </p:spPr>
            <p:txBody>
              <a:bodyPr wrap="square">
                <a:spAutoFit/>
              </a:bodyPr>
              <a:lstStyle/>
              <a:p>
                <a:pPr marL="168275" lvl="0" algn="ctr">
                  <a:spcAft>
                    <a:spcPts val="800"/>
                  </a:spcAft>
                </a:pPr>
                <a14:m>
                  <m:oMath xmlns:m="http://schemas.openxmlformats.org/officeDocument/2006/math">
                    <m:r>
                      <m:rPr>
                        <m:nor/>
                      </m:rPr>
                      <a:rPr lang="fr-FR" sz="4000" b="1" smtClean="0">
                        <a:solidFill>
                          <a:prstClr val="black">
                            <a:lumMod val="65000"/>
                            <a:lumOff val="35000"/>
                          </a:prstClr>
                        </a:solidFill>
                        <a:latin typeface="Comic Sans MS"/>
                      </a:rPr>
                      <m:t>3</m:t>
                    </m:r>
                    <m:f>
                      <m:fPr>
                        <m:ctrlPr>
                          <a:rPr lang="fr-FR" sz="4000" b="1" i="1">
                            <a:solidFill>
                              <a:prstClr val="black">
                                <a:lumMod val="65000"/>
                                <a:lumOff val="35000"/>
                              </a:prstClr>
                            </a:solidFill>
                            <a:latin typeface="Cambria Math" panose="02040503050406030204" pitchFamily="18" charset="0"/>
                          </a:rPr>
                        </m:ctrlPr>
                      </m:fPr>
                      <m:num>
                        <m:r>
                          <m:rPr>
                            <m:nor/>
                          </m:rPr>
                          <a:rPr lang="fr-FR" sz="4000" b="1">
                            <a:solidFill>
                              <a:prstClr val="black">
                                <a:lumMod val="65000"/>
                                <a:lumOff val="35000"/>
                              </a:prstClr>
                            </a:solidFill>
                            <a:latin typeface="Comic Sans MS"/>
                          </a:rPr>
                          <m:t>1</m:t>
                        </m:r>
                      </m:num>
                      <m:den>
                        <m:r>
                          <m:rPr>
                            <m:nor/>
                          </m:rPr>
                          <a:rPr lang="fr-FR" sz="4000" b="1">
                            <a:solidFill>
                              <a:prstClr val="black">
                                <a:lumMod val="65000"/>
                                <a:lumOff val="35000"/>
                              </a:prstClr>
                            </a:solidFill>
                            <a:latin typeface="Comic Sans MS"/>
                          </a:rPr>
                          <m:t>5</m:t>
                        </m:r>
                      </m:den>
                    </m:f>
                    <m:r>
                      <m:rPr>
                        <m:nor/>
                      </m:rPr>
                      <a:rPr lang="fr-FR" sz="4000" b="1">
                        <a:solidFill>
                          <a:prstClr val="black">
                            <a:lumMod val="65000"/>
                            <a:lumOff val="35000"/>
                          </a:prstClr>
                        </a:solidFill>
                        <a:latin typeface="Comic Sans MS"/>
                      </a:rPr>
                      <m:t> </m:t>
                    </m:r>
                    <m:r>
                      <m:rPr>
                        <m:nor/>
                      </m:rPr>
                      <a:rPr lang="fr-FR" sz="4000" b="1">
                        <a:solidFill>
                          <a:prstClr val="black">
                            <a:lumMod val="65000"/>
                            <a:lumOff val="35000"/>
                          </a:prstClr>
                        </a:solidFill>
                        <a:latin typeface="Comic Sans MS"/>
                        <a:ea typeface="Cambria Math" panose="02040503050406030204" pitchFamily="18" charset="0"/>
                      </a:rPr>
                      <m:t>×</m:t>
                    </m:r>
                    <m:r>
                      <m:rPr>
                        <m:nor/>
                      </m:rPr>
                      <a:rPr lang="fr-FR" sz="4000" b="1">
                        <a:solidFill>
                          <a:prstClr val="black">
                            <a:lumMod val="65000"/>
                            <a:lumOff val="35000"/>
                          </a:prstClr>
                        </a:solidFill>
                        <a:latin typeface="Comic Sans MS"/>
                        <a:ea typeface="Cambria Math" panose="02040503050406030204" pitchFamily="18" charset="0"/>
                      </a:rPr>
                      <m:t> 10</m:t>
                    </m:r>
                  </m:oMath>
                </a14:m>
                <a:r>
                  <a:rPr lang="fr-FR" sz="4000" b="1">
                    <a:solidFill>
                      <a:prstClr val="black">
                        <a:lumMod val="65000"/>
                        <a:lumOff val="35000"/>
                      </a:prstClr>
                    </a:solidFill>
                    <a:latin typeface="Comic Sans MS"/>
                  </a:rPr>
                  <a:t> = </a:t>
                </a:r>
                <a14:m>
                  <m:oMath xmlns:m="http://schemas.openxmlformats.org/officeDocument/2006/math">
                    <m:r>
                      <m:rPr>
                        <m:nor/>
                      </m:rPr>
                      <a:rPr lang="fr-FR" sz="4000" b="1">
                        <a:solidFill>
                          <a:prstClr val="black">
                            <a:lumMod val="65000"/>
                            <a:lumOff val="35000"/>
                          </a:prstClr>
                        </a:solidFill>
                        <a:latin typeface="Comic Sans MS"/>
                      </a:rPr>
                      <m:t>32</m:t>
                    </m:r>
                  </m:oMath>
                </a14:m>
                <a:endParaRPr lang="fr-FR" sz="4000" b="1">
                  <a:solidFill>
                    <a:prstClr val="black">
                      <a:lumMod val="65000"/>
                      <a:lumOff val="35000"/>
                    </a:prstClr>
                  </a:solidFill>
                  <a:latin typeface="Comic Sans MS"/>
                  <a:ea typeface="Calibri" panose="020F0502020204030204" pitchFamily="34" charset="0"/>
                  <a:cs typeface="Arial" panose="020B0604020202020204" pitchFamily="34" charset="0"/>
                </a:endParaRPr>
              </a:p>
            </p:txBody>
          </p:sp>
        </mc:Choice>
        <mc:Fallback xmlns="">
          <p:sp>
            <p:nvSpPr>
              <p:cNvPr id="11" name="TextBox 10">
                <a:extLst>
                  <a:ext uri="{FF2B5EF4-FFF2-40B4-BE49-F238E27FC236}">
                    <a16:creationId xmlns:a16="http://schemas.microsoft.com/office/drawing/2014/main" xmlns:a14="http://schemas.microsoft.com/office/drawing/2010/main" xmlns="" id="{655F8DB2-740D-4B07-8838-EC07D51F0B7D}"/>
                  </a:ext>
                </a:extLst>
              </p:cNvPr>
              <p:cNvSpPr txBox="1">
                <a:spLocks noRot="1" noChangeAspect="1" noMove="1" noResize="1" noEditPoints="1" noAdjustHandles="1" noChangeArrowheads="1" noChangeShapeType="1" noTextEdit="1"/>
              </p:cNvSpPr>
              <p:nvPr/>
            </p:nvSpPr>
            <p:spPr>
              <a:xfrm>
                <a:off x="3541888" y="1616477"/>
                <a:ext cx="5108223" cy="1168269"/>
              </a:xfrm>
              <a:prstGeom prst="rect">
                <a:avLst/>
              </a:prstGeom>
              <a:blipFill rotWithShape="1">
                <a:blip r:embed="rId4"/>
                <a:stretch>
                  <a:fillRect b="-572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D375D492-725F-4BFA-B02D-EEBBB70C3983}"/>
                  </a:ext>
                </a:extLst>
              </p:cNvPr>
              <p:cNvSpPr txBox="1"/>
              <p:nvPr/>
            </p:nvSpPr>
            <p:spPr>
              <a:xfrm>
                <a:off x="3445884" y="3283811"/>
                <a:ext cx="5301875" cy="1712328"/>
              </a:xfrm>
              <a:prstGeom prst="rect">
                <a:avLst/>
              </a:prstGeom>
              <a:noFill/>
            </p:spPr>
            <p:txBody>
              <a:bodyPr wrap="square">
                <a:spAutoFit/>
              </a:bodyPr>
              <a:lstStyle/>
              <a:p>
                <a:pPr marL="168275" lvl="0">
                  <a:spcAft>
                    <a:spcPts val="800"/>
                  </a:spcAft>
                </a:pPr>
                <a14:m>
                  <m:oMath xmlns:m="http://schemas.openxmlformats.org/officeDocument/2006/math">
                    <m:f>
                      <m:fPr>
                        <m:ctrlPr>
                          <a:rPr lang="fr-FR" sz="3600" b="1" i="1" smtClean="0">
                            <a:solidFill>
                              <a:srgbClr val="C00000"/>
                            </a:solidFill>
                            <a:latin typeface="Cambria Math" panose="02040503050406030204" pitchFamily="18" charset="0"/>
                          </a:rPr>
                        </m:ctrlPr>
                      </m:fPr>
                      <m:num>
                        <m:r>
                          <m:rPr>
                            <m:nor/>
                          </m:rPr>
                          <a:rPr lang="fr-FR" sz="3600" b="1">
                            <a:solidFill>
                              <a:srgbClr val="C00000"/>
                            </a:solidFill>
                            <a:latin typeface="Comic Sans MS"/>
                          </a:rPr>
                          <m:t>16</m:t>
                        </m:r>
                      </m:num>
                      <m:den>
                        <m:r>
                          <m:rPr>
                            <m:nor/>
                          </m:rPr>
                          <a:rPr lang="fr-FR" sz="3600" b="1">
                            <a:solidFill>
                              <a:srgbClr val="C00000"/>
                            </a:solidFill>
                            <a:latin typeface="Comic Sans MS"/>
                          </a:rPr>
                          <m:t>5</m:t>
                        </m:r>
                      </m:den>
                    </m:f>
                    <m:r>
                      <m:rPr>
                        <m:nor/>
                      </m:rPr>
                      <a:rPr lang="fr-FR" sz="3600" b="1">
                        <a:solidFill>
                          <a:srgbClr val="C00000"/>
                        </a:solidFill>
                        <a:latin typeface="Comic Sans MS"/>
                      </a:rPr>
                      <m:t> </m:t>
                    </m:r>
                    <m:r>
                      <m:rPr>
                        <m:nor/>
                      </m:rPr>
                      <a:rPr lang="fr-FR" sz="3600" b="1">
                        <a:solidFill>
                          <a:srgbClr val="C00000"/>
                        </a:solidFill>
                        <a:latin typeface="Comic Sans MS"/>
                        <a:ea typeface="Cambria Math" panose="02040503050406030204" pitchFamily="18" charset="0"/>
                      </a:rPr>
                      <m:t>×</m:t>
                    </m:r>
                    <m:r>
                      <m:rPr>
                        <m:nor/>
                      </m:rPr>
                      <a:rPr lang="fr-FR" sz="3600" b="1">
                        <a:solidFill>
                          <a:srgbClr val="C00000"/>
                        </a:solidFill>
                        <a:latin typeface="Comic Sans MS"/>
                        <a:ea typeface="Cambria Math" panose="02040503050406030204" pitchFamily="18" charset="0"/>
                      </a:rPr>
                      <m:t> </m:t>
                    </m:r>
                    <m:f>
                      <m:fPr>
                        <m:ctrlPr>
                          <a:rPr lang="fr-FR" sz="3600" b="1" i="1">
                            <a:solidFill>
                              <a:srgbClr val="C00000"/>
                            </a:solidFill>
                            <a:latin typeface="Cambria Math" panose="02040503050406030204" pitchFamily="18" charset="0"/>
                          </a:rPr>
                        </m:ctrlPr>
                      </m:fPr>
                      <m:num>
                        <m:r>
                          <m:rPr>
                            <m:nor/>
                          </m:rPr>
                          <a:rPr lang="fr-FR" sz="3600" b="1">
                            <a:solidFill>
                              <a:srgbClr val="C00000"/>
                            </a:solidFill>
                            <a:latin typeface="Comic Sans MS"/>
                          </a:rPr>
                          <m:t>10</m:t>
                        </m:r>
                      </m:num>
                      <m:den>
                        <m:r>
                          <m:rPr>
                            <m:nor/>
                          </m:rPr>
                          <a:rPr lang="fr-FR" sz="3600" b="1">
                            <a:solidFill>
                              <a:srgbClr val="C00000"/>
                            </a:solidFill>
                            <a:latin typeface="Comic Sans MS"/>
                          </a:rPr>
                          <m:t>1</m:t>
                        </m:r>
                      </m:den>
                    </m:f>
                  </m:oMath>
                </a14:m>
                <a:r>
                  <a:rPr lang="fr-FR" sz="3600" b="1">
                    <a:solidFill>
                      <a:srgbClr val="C00000"/>
                    </a:solidFill>
                    <a:latin typeface="Comic Sans MS"/>
                  </a:rPr>
                  <a:t> = </a:t>
                </a:r>
                <a14:m>
                  <m:oMath xmlns:m="http://schemas.openxmlformats.org/officeDocument/2006/math">
                    <m:f>
                      <m:fPr>
                        <m:ctrlPr>
                          <a:rPr lang="fr-FR" sz="3600" b="1" i="1">
                            <a:solidFill>
                              <a:srgbClr val="C00000"/>
                            </a:solidFill>
                            <a:latin typeface="Cambria Math" panose="02040503050406030204" pitchFamily="18" charset="0"/>
                          </a:rPr>
                        </m:ctrlPr>
                      </m:fPr>
                      <m:num>
                        <m:r>
                          <m:rPr>
                            <m:nor/>
                          </m:rPr>
                          <a:rPr lang="fr-FR" sz="3600" b="1">
                            <a:solidFill>
                              <a:srgbClr val="C00000"/>
                            </a:solidFill>
                            <a:latin typeface="Comic Sans MS"/>
                          </a:rPr>
                          <m:t>160</m:t>
                        </m:r>
                      </m:num>
                      <m:den>
                        <m:r>
                          <m:rPr>
                            <m:nor/>
                          </m:rPr>
                          <a:rPr lang="fr-FR" sz="3600" b="1">
                            <a:solidFill>
                              <a:srgbClr val="C00000"/>
                            </a:solidFill>
                            <a:latin typeface="Comic Sans MS"/>
                          </a:rPr>
                          <m:t>5</m:t>
                        </m:r>
                      </m:den>
                    </m:f>
                    <m:r>
                      <a:rPr lang="fr-FR" sz="3600" b="1" i="1">
                        <a:solidFill>
                          <a:srgbClr val="C00000"/>
                        </a:solidFill>
                        <a:latin typeface="Cambria Math" panose="02040503050406030204" pitchFamily="18" charset="0"/>
                      </a:rPr>
                      <m:t> </m:t>
                    </m:r>
                    <m:r>
                      <m:rPr>
                        <m:nor/>
                      </m:rPr>
                      <a:rPr lang="fr-FR" sz="3600" b="1">
                        <a:solidFill>
                          <a:srgbClr val="C00000"/>
                        </a:solidFill>
                        <a:latin typeface="Comic Sans MS"/>
                      </a:rPr>
                      <m:t>= 32</m:t>
                    </m:r>
                  </m:oMath>
                </a14:m>
                <a:endParaRPr lang="fr-FR" sz="3600" b="1">
                  <a:solidFill>
                    <a:srgbClr val="C00000"/>
                  </a:solidFill>
                  <a:latin typeface="Comic Sans MS"/>
                  <a:ea typeface="Calibri" panose="020F0502020204030204" pitchFamily="34" charset="0"/>
                  <a:cs typeface="Arial" panose="020B0604020202020204" pitchFamily="34" charset="0"/>
                </a:endParaRPr>
              </a:p>
              <a:p>
                <a:pPr marL="168275">
                  <a:spcAft>
                    <a:spcPts val="800"/>
                  </a:spcAft>
                </a:pPr>
                <a:endParaRPr lang="fr-FR" sz="3600" b="1">
                  <a:solidFill>
                    <a:srgbClr val="C00000"/>
                  </a:solidFill>
                  <a:effectLst/>
                  <a:latin typeface="+mn-lt"/>
                  <a:ea typeface="Calibri" panose="020F0502020204030204" pitchFamily="34" charset="0"/>
                  <a:cs typeface="Arial" panose="020B0604020202020204" pitchFamily="34" charset="0"/>
                </a:endParaRPr>
              </a:p>
            </p:txBody>
          </p:sp>
        </mc:Choice>
        <mc:Fallback xmlns="">
          <p:sp>
            <p:nvSpPr>
              <p:cNvPr id="12" name="TextBox 11">
                <a:extLst>
                  <a:ext uri="{FF2B5EF4-FFF2-40B4-BE49-F238E27FC236}">
                    <a16:creationId xmlns:a16="http://schemas.microsoft.com/office/drawing/2014/main" xmlns:a14="http://schemas.microsoft.com/office/drawing/2010/main" xmlns="" id="{D375D492-725F-4BFA-B02D-EEBBB70C3983}"/>
                  </a:ext>
                </a:extLst>
              </p:cNvPr>
              <p:cNvSpPr txBox="1">
                <a:spLocks noRot="1" noChangeAspect="1" noMove="1" noResize="1" noEditPoints="1" noAdjustHandles="1" noChangeArrowheads="1" noChangeShapeType="1" noTextEdit="1"/>
              </p:cNvSpPr>
              <p:nvPr/>
            </p:nvSpPr>
            <p:spPr>
              <a:xfrm>
                <a:off x="3445884" y="3283811"/>
                <a:ext cx="5301875" cy="1712328"/>
              </a:xfrm>
              <a:prstGeom prst="rect">
                <a:avLst/>
              </a:prstGeom>
              <a:blipFill rotWithShape="1">
                <a:blip r:embed="rId5"/>
                <a:stretch>
                  <a:fillRect/>
                </a:stretch>
              </a:blipFill>
            </p:spPr>
            <p:txBody>
              <a:bodyPr/>
              <a:lstStyle/>
              <a:p>
                <a:r>
                  <a:rPr lang="en-US">
                    <a:noFill/>
                  </a:rPr>
                  <a:t> </a:t>
                </a:r>
              </a:p>
            </p:txBody>
          </p:sp>
        </mc:Fallback>
      </mc:AlternateContent>
      <p:sp>
        <p:nvSpPr>
          <p:cNvPr id="13" name="Rectangle: Rounded Corners 12">
            <a:extLst>
              <a:ext uri="{FF2B5EF4-FFF2-40B4-BE49-F238E27FC236}">
                <a16:creationId xmlns:a16="http://schemas.microsoft.com/office/drawing/2014/main" id="{67D4417F-E886-4D41-9EDA-5467F05E82A5}"/>
              </a:ext>
            </a:extLst>
          </p:cNvPr>
          <p:cNvSpPr/>
          <p:nvPr/>
        </p:nvSpPr>
        <p:spPr>
          <a:xfrm>
            <a:off x="3046405" y="4869709"/>
            <a:ext cx="2194560" cy="822960"/>
          </a:xfrm>
          <a:prstGeom prst="roundRect">
            <a:avLst/>
          </a:prstGeom>
          <a:solidFill>
            <a:srgbClr val="74C274"/>
          </a:solidFill>
          <a:ln w="57150">
            <a:noFill/>
          </a:ln>
        </p:spPr>
        <p:style>
          <a:lnRef idx="2">
            <a:schemeClr val="accent5"/>
          </a:lnRef>
          <a:fillRef idx="1">
            <a:schemeClr val="lt1"/>
          </a:fillRef>
          <a:effectRef idx="0">
            <a:schemeClr val="accent5"/>
          </a:effectRef>
          <a:fontRef idx="minor">
            <a:schemeClr val="dk1"/>
          </a:fontRef>
        </p:style>
        <p:txBody>
          <a:bodyPr rtlCol="0" anchor="ctr"/>
          <a:lstStyle/>
          <a:p>
            <a:pPr algn="ctr"/>
            <a:r>
              <a:rPr lang="fr-FR" sz="3200" b="1" dirty="0">
                <a:solidFill>
                  <a:schemeClr val="bg1"/>
                </a:solidFill>
                <a:latin typeface="+mj-lt"/>
              </a:rPr>
              <a:t>Vrai</a:t>
            </a:r>
          </a:p>
        </p:txBody>
      </p:sp>
    </p:spTree>
    <p:custDataLst>
      <p:tags r:id="rId1"/>
    </p:custDataLst>
    <p:extLst>
      <p:ext uri="{BB962C8B-B14F-4D97-AF65-F5344CB8AC3E}">
        <p14:creationId xmlns:p14="http://schemas.microsoft.com/office/powerpoint/2010/main" val="3082623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wd">
                                    <p:tmAbs val="500"/>
                                  </p:iterate>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26" presetClass="emph" presetSubtype="0" fill="hold" grpId="1" nodeType="withEffect">
                                  <p:stCondLst>
                                    <p:cond delay="500"/>
                                  </p:stCondLst>
                                  <p:childTnLst>
                                    <p:animEffect transition="out" filter="fade">
                                      <p:cBhvr>
                                        <p:cTn id="12" dur="500" tmFilter="0, 0; .2, .5; .8, .5; 1, 0"/>
                                        <p:tgtEl>
                                          <p:spTgt spid="13"/>
                                        </p:tgtEl>
                                      </p:cBhvr>
                                    </p:animEffect>
                                    <p:animScale>
                                      <p:cBhvr>
                                        <p:cTn id="13" dur="250" autoRev="1" fill="hold"/>
                                        <p:tgtEl>
                                          <p:spTgt spid="1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animBg="1"/>
      <p:bldP spid="13" grpId="1"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Choisissez la bonne réponse.</a:t>
            </a:r>
          </a:p>
        </p:txBody>
      </p:sp>
      <mc:AlternateContent xmlns:mc="http://schemas.openxmlformats.org/markup-compatibility/2006" xmlns:a14="http://schemas.microsoft.com/office/drawing/2010/main">
        <mc:Choice Requires="a14">
          <p:sp>
            <p:nvSpPr>
              <p:cNvPr id="17" name="Rectangle: Rounded Corners 16">
                <a:extLst>
                  <a:ext uri="{FF2B5EF4-FFF2-40B4-BE49-F238E27FC236}">
                    <a16:creationId xmlns:a16="http://schemas.microsoft.com/office/drawing/2014/main" id="{5B5D7783-7C85-4E67-A255-5A55D6479114}"/>
                  </a:ext>
                </a:extLst>
              </p:cNvPr>
              <p:cNvSpPr/>
              <p:nvPr/>
            </p:nvSpPr>
            <p:spPr>
              <a:xfrm>
                <a:off x="1533395" y="1390690"/>
                <a:ext cx="1645920" cy="1371600"/>
              </a:xfrm>
              <a:prstGeom prst="roundRect">
                <a:avLst/>
              </a:prstGeom>
              <a:noFill/>
              <a:ln w="317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r>
                        <m:rPr>
                          <m:nor/>
                        </m:rPr>
                        <a:rPr lang="en-US" sz="4000" b="1">
                          <a:solidFill>
                            <a:schemeClr val="tx1">
                              <a:lumMod val="65000"/>
                              <a:lumOff val="35000"/>
                            </a:schemeClr>
                          </a:solidFill>
                        </a:rPr>
                        <m:t>7</m:t>
                      </m:r>
                      <m:f>
                        <m:fPr>
                          <m:ctrlPr>
                            <a:rPr lang="en-US" sz="4000" b="1" i="1">
                              <a:solidFill>
                                <a:schemeClr val="tx1">
                                  <a:lumMod val="65000"/>
                                  <a:lumOff val="35000"/>
                                </a:schemeClr>
                              </a:solidFill>
                              <a:latin typeface="Cambria Math" panose="02040503050406030204" pitchFamily="18" charset="0"/>
                            </a:rPr>
                          </m:ctrlPr>
                        </m:fPr>
                        <m:num>
                          <m:r>
                            <m:rPr>
                              <m:nor/>
                            </m:rPr>
                            <a:rPr lang="en-US" sz="4000" b="1">
                              <a:solidFill>
                                <a:schemeClr val="tx1">
                                  <a:lumMod val="65000"/>
                                  <a:lumOff val="35000"/>
                                </a:schemeClr>
                              </a:solidFill>
                            </a:rPr>
                            <m:t>3</m:t>
                          </m:r>
                        </m:num>
                        <m:den>
                          <m:r>
                            <m:rPr>
                              <m:nor/>
                            </m:rPr>
                            <a:rPr lang="en-US" sz="4000" b="1">
                              <a:solidFill>
                                <a:schemeClr val="tx1">
                                  <a:lumMod val="65000"/>
                                  <a:lumOff val="35000"/>
                                </a:schemeClr>
                              </a:solidFill>
                            </a:rPr>
                            <m:t>20</m:t>
                          </m:r>
                        </m:den>
                      </m:f>
                    </m:oMath>
                  </m:oMathPara>
                </a14:m>
                <a:endParaRPr lang="en-US" sz="4000" b="1" dirty="0">
                  <a:solidFill>
                    <a:schemeClr val="tx1">
                      <a:lumMod val="65000"/>
                      <a:lumOff val="35000"/>
                    </a:schemeClr>
                  </a:solidFill>
                </a:endParaRPr>
              </a:p>
            </p:txBody>
          </p:sp>
        </mc:Choice>
        <mc:Fallback xmlns="">
          <p:sp>
            <p:nvSpPr>
              <p:cNvPr id="17" name="Rectangle: Rounded Corners 16">
                <a:extLst>
                  <a:ext uri="{FF2B5EF4-FFF2-40B4-BE49-F238E27FC236}">
                    <a16:creationId xmlns:a16="http://schemas.microsoft.com/office/drawing/2014/main" id="{5B5D7783-7C85-4E67-A255-5A55D6479114}"/>
                  </a:ext>
                </a:extLst>
              </p:cNvPr>
              <p:cNvSpPr>
                <a:spLocks noRot="1" noChangeAspect="1" noMove="1" noResize="1" noEditPoints="1" noAdjustHandles="1" noChangeArrowheads="1" noChangeShapeType="1" noTextEdit="1"/>
              </p:cNvSpPr>
              <p:nvPr/>
            </p:nvSpPr>
            <p:spPr>
              <a:xfrm>
                <a:off x="1533395" y="1390690"/>
                <a:ext cx="1645920" cy="1371600"/>
              </a:xfrm>
              <a:prstGeom prst="roundRect">
                <a:avLst/>
              </a:prstGeom>
              <a:blipFill>
                <a:blip r:embed="rId4"/>
                <a:stretch>
                  <a:fillRect/>
                </a:stretch>
              </a:blipFill>
              <a:ln w="3175">
                <a:solidFill>
                  <a:schemeClr val="bg1">
                    <a:lumMod val="7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2D763627-89B2-4FE6-AB55-BC0EDEAD591B}"/>
                  </a:ext>
                </a:extLst>
              </p:cNvPr>
              <p:cNvSpPr txBox="1"/>
              <p:nvPr/>
            </p:nvSpPr>
            <p:spPr>
              <a:xfrm>
                <a:off x="2943294" y="3169575"/>
                <a:ext cx="5854672" cy="1162819"/>
              </a:xfrm>
              <a:prstGeom prst="rect">
                <a:avLst/>
              </a:prstGeom>
              <a:noFill/>
              <a:ln w="3175">
                <a:noFill/>
              </a:ln>
            </p:spPr>
            <p:style>
              <a:lnRef idx="2">
                <a:schemeClr val="accent5"/>
              </a:lnRef>
              <a:fillRef idx="1">
                <a:schemeClr val="lt1"/>
              </a:fillRef>
              <a:effectRef idx="0">
                <a:schemeClr val="accent5"/>
              </a:effectRef>
              <a:fontRef idx="minor">
                <a:schemeClr val="dk1"/>
              </a:fontRef>
            </p:style>
            <p:txBody>
              <a:bodyPr rtlCol="0" anchor="ctr"/>
              <a:lstStyle>
                <a:defPPr marR="0" lvl="0" algn="l" rtl="0">
                  <a:lnSpc>
                    <a:spcPct val="100000"/>
                  </a:lnSpc>
                  <a:spcBef>
                    <a:spcPts val="0"/>
                  </a:spcBef>
                  <a:spcAft>
                    <a:spcPts val="0"/>
                  </a:spcAft>
                </a:defPPr>
                <a:lvl1pPr algn="ctr">
                  <a:defRPr sz="4000" b="1">
                    <a:solidFill>
                      <a:schemeClr val="tx1">
                        <a:lumMod val="65000"/>
                        <a:lumOff val="35000"/>
                      </a:schemeClr>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14:m>
                  <m:oMath xmlns:m="http://schemas.openxmlformats.org/officeDocument/2006/math">
                    <m:r>
                      <m:rPr>
                        <m:nor/>
                      </m:rPr>
                      <a:rPr lang="en-US"/>
                      <m:t>3</m:t>
                    </m:r>
                    <m:r>
                      <a:rPr lang="en-US">
                        <a:latin typeface="Cambria Math" panose="02040503050406030204" pitchFamily="18" charset="0"/>
                      </a:rPr>
                      <m:t> </m:t>
                    </m:r>
                    <m:f>
                      <m:fPr>
                        <m:ctrlPr>
                          <a:rPr lang="en-US" i="1">
                            <a:latin typeface="Cambria Math" panose="02040503050406030204" pitchFamily="18" charset="0"/>
                          </a:rPr>
                        </m:ctrlPr>
                      </m:fPr>
                      <m:num>
                        <m:r>
                          <m:rPr>
                            <m:nor/>
                          </m:rPr>
                          <a:rPr lang="en-US"/>
                          <m:t>1</m:t>
                        </m:r>
                      </m:num>
                      <m:den>
                        <m:r>
                          <m:rPr>
                            <m:nor/>
                          </m:rPr>
                          <a:rPr lang="en-US"/>
                          <m:t>4</m:t>
                        </m:r>
                      </m:den>
                    </m:f>
                    <m:r>
                      <m:rPr>
                        <m:nor/>
                      </m:rPr>
                      <a:rPr lang="en-US"/>
                      <m:t> </m:t>
                    </m:r>
                    <m:r>
                      <a:rPr lang="en-US" dirty="0">
                        <a:latin typeface="Cambria Math" panose="02040503050406030204" pitchFamily="18" charset="0"/>
                        <a:ea typeface="Cambria Math" panose="02040503050406030204" pitchFamily="18" charset="0"/>
                      </a:rPr>
                      <m:t>×</m:t>
                    </m:r>
                    <m:r>
                      <m:rPr>
                        <m:nor/>
                      </m:rPr>
                      <a:rPr lang="en-US"/>
                      <m:t> 2</m:t>
                    </m:r>
                    <m:f>
                      <m:fPr>
                        <m:ctrlPr>
                          <a:rPr lang="en-US" i="1">
                            <a:latin typeface="Cambria Math" panose="02040503050406030204" pitchFamily="18" charset="0"/>
                          </a:rPr>
                        </m:ctrlPr>
                      </m:fPr>
                      <m:num>
                        <m:r>
                          <m:rPr>
                            <m:nor/>
                          </m:rPr>
                          <a:rPr lang="en-US"/>
                          <m:t>1</m:t>
                        </m:r>
                      </m:num>
                      <m:den>
                        <m:r>
                          <m:rPr>
                            <m:nor/>
                          </m:rPr>
                          <a:rPr lang="en-US"/>
                          <m:t>5</m:t>
                        </m:r>
                      </m:den>
                    </m:f>
                  </m:oMath>
                </a14:m>
                <a:r>
                  <a:rPr lang="en-US" dirty="0"/>
                  <a:t> = </a:t>
                </a:r>
                <a14:m>
                  <m:oMath xmlns:m="http://schemas.openxmlformats.org/officeDocument/2006/math">
                    <m:f>
                      <m:fPr>
                        <m:ctrlPr>
                          <a:rPr lang="en-US" i="1">
                            <a:latin typeface="Cambria Math" panose="02040503050406030204" pitchFamily="18" charset="0"/>
                          </a:rPr>
                        </m:ctrlPr>
                      </m:fPr>
                      <m:num>
                        <m:r>
                          <m:rPr>
                            <m:nor/>
                          </m:rPr>
                          <a:rPr lang="en-US"/>
                          <m:t>...</m:t>
                        </m:r>
                      </m:num>
                      <m:den>
                        <m:r>
                          <m:rPr>
                            <m:nor/>
                          </m:rPr>
                          <a:rPr lang="en-US"/>
                          <m:t>...</m:t>
                        </m:r>
                      </m:den>
                    </m:f>
                  </m:oMath>
                </a14:m>
                <a:r>
                  <a:rPr lang="en-US" dirty="0"/>
                  <a:t> </a:t>
                </a:r>
              </a:p>
            </p:txBody>
          </p:sp>
        </mc:Choice>
        <mc:Fallback xmlns="">
          <p:sp>
            <p:nvSpPr>
              <p:cNvPr id="7" name="TextBox 6">
                <a:extLst>
                  <a:ext uri="{FF2B5EF4-FFF2-40B4-BE49-F238E27FC236}">
                    <a16:creationId xmlns:a16="http://schemas.microsoft.com/office/drawing/2014/main" id="{2D763627-89B2-4FE6-AB55-BC0EDEAD591B}"/>
                  </a:ext>
                </a:extLst>
              </p:cNvPr>
              <p:cNvSpPr txBox="1">
                <a:spLocks noRot="1" noChangeAspect="1" noMove="1" noResize="1" noEditPoints="1" noAdjustHandles="1" noChangeArrowheads="1" noChangeShapeType="1" noTextEdit="1"/>
              </p:cNvSpPr>
              <p:nvPr/>
            </p:nvSpPr>
            <p:spPr>
              <a:xfrm>
                <a:off x="2943294" y="3169575"/>
                <a:ext cx="5854672" cy="1162819"/>
              </a:xfrm>
              <a:prstGeom prst="rect">
                <a:avLst/>
              </a:prstGeom>
              <a:blipFill>
                <a:blip r:embed="rId5"/>
                <a:stretch>
                  <a:fillRect b="-6806"/>
                </a:stretch>
              </a:blipFill>
              <a:ln w="3175">
                <a:noFill/>
              </a:ln>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8" name="Rectangle: Rounded Corners 7">
                <a:extLst>
                  <a:ext uri="{FF2B5EF4-FFF2-40B4-BE49-F238E27FC236}">
                    <a16:creationId xmlns:a16="http://schemas.microsoft.com/office/drawing/2014/main" id="{CCF915F6-E221-4C16-AE63-97F30B6EDF02}"/>
                  </a:ext>
                </a:extLst>
              </p:cNvPr>
              <p:cNvSpPr/>
              <p:nvPr/>
            </p:nvSpPr>
            <p:spPr>
              <a:xfrm>
                <a:off x="5273040" y="1349734"/>
                <a:ext cx="1645920" cy="1371600"/>
              </a:xfrm>
              <a:prstGeom prst="roundRect">
                <a:avLst/>
              </a:prstGeom>
              <a:noFill/>
              <a:ln w="317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r>
                        <m:rPr>
                          <m:nor/>
                        </m:rPr>
                        <a:rPr lang="en-US" sz="4000" b="1">
                          <a:solidFill>
                            <a:schemeClr val="tx1">
                              <a:lumMod val="65000"/>
                              <a:lumOff val="35000"/>
                            </a:schemeClr>
                          </a:solidFill>
                        </a:rPr>
                        <m:t>6</m:t>
                      </m:r>
                      <m:f>
                        <m:fPr>
                          <m:ctrlPr>
                            <a:rPr lang="en-US" sz="4000" b="1" i="1">
                              <a:solidFill>
                                <a:schemeClr val="tx1">
                                  <a:lumMod val="65000"/>
                                  <a:lumOff val="35000"/>
                                </a:schemeClr>
                              </a:solidFill>
                              <a:latin typeface="Cambria Math" panose="02040503050406030204" pitchFamily="18" charset="0"/>
                            </a:rPr>
                          </m:ctrlPr>
                        </m:fPr>
                        <m:num>
                          <m:r>
                            <m:rPr>
                              <m:nor/>
                            </m:rPr>
                            <a:rPr lang="en-US" sz="4000" b="1">
                              <a:solidFill>
                                <a:schemeClr val="tx1">
                                  <a:lumMod val="65000"/>
                                  <a:lumOff val="35000"/>
                                </a:schemeClr>
                              </a:solidFill>
                            </a:rPr>
                            <m:t>1</m:t>
                          </m:r>
                        </m:num>
                        <m:den>
                          <m:r>
                            <m:rPr>
                              <m:nor/>
                            </m:rPr>
                            <a:rPr lang="en-US" sz="4000" b="1">
                              <a:solidFill>
                                <a:schemeClr val="tx1">
                                  <a:lumMod val="65000"/>
                                  <a:lumOff val="35000"/>
                                </a:schemeClr>
                              </a:solidFill>
                            </a:rPr>
                            <m:t>20</m:t>
                          </m:r>
                        </m:den>
                      </m:f>
                    </m:oMath>
                  </m:oMathPara>
                </a14:m>
                <a:endParaRPr lang="en-US" sz="4000" b="1" dirty="0">
                  <a:solidFill>
                    <a:schemeClr val="tx1">
                      <a:lumMod val="65000"/>
                      <a:lumOff val="35000"/>
                    </a:schemeClr>
                  </a:solidFill>
                </a:endParaRPr>
              </a:p>
            </p:txBody>
          </p:sp>
        </mc:Choice>
        <mc:Fallback xmlns="">
          <p:sp>
            <p:nvSpPr>
              <p:cNvPr id="8" name="Rectangle: Rounded Corners 7">
                <a:extLst>
                  <a:ext uri="{FF2B5EF4-FFF2-40B4-BE49-F238E27FC236}">
                    <a16:creationId xmlns:a16="http://schemas.microsoft.com/office/drawing/2014/main" id="{CCF915F6-E221-4C16-AE63-97F30B6EDF02}"/>
                  </a:ext>
                </a:extLst>
              </p:cNvPr>
              <p:cNvSpPr>
                <a:spLocks noRot="1" noChangeAspect="1" noMove="1" noResize="1" noEditPoints="1" noAdjustHandles="1" noChangeArrowheads="1" noChangeShapeType="1" noTextEdit="1"/>
              </p:cNvSpPr>
              <p:nvPr/>
            </p:nvSpPr>
            <p:spPr>
              <a:xfrm>
                <a:off x="5273040" y="1349734"/>
                <a:ext cx="1645920" cy="1371600"/>
              </a:xfrm>
              <a:prstGeom prst="roundRect">
                <a:avLst/>
              </a:prstGeom>
              <a:blipFill>
                <a:blip r:embed="rId6"/>
                <a:stretch>
                  <a:fillRect/>
                </a:stretch>
              </a:blipFill>
              <a:ln w="3175">
                <a:solidFill>
                  <a:schemeClr val="bg1">
                    <a:lumMod val="7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Rectangle: Rounded Corners 8">
                <a:extLst>
                  <a:ext uri="{FF2B5EF4-FFF2-40B4-BE49-F238E27FC236}">
                    <a16:creationId xmlns:a16="http://schemas.microsoft.com/office/drawing/2014/main" id="{99192E06-D22E-4E37-9A43-92B51C0F0932}"/>
                  </a:ext>
                </a:extLst>
              </p:cNvPr>
              <p:cNvSpPr/>
              <p:nvPr/>
            </p:nvSpPr>
            <p:spPr>
              <a:xfrm>
                <a:off x="9012685" y="1390690"/>
                <a:ext cx="1645920" cy="1371600"/>
              </a:xfrm>
              <a:prstGeom prst="roundRect">
                <a:avLst/>
              </a:prstGeom>
              <a:noFill/>
              <a:ln w="317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r>
                        <m:rPr>
                          <m:nor/>
                        </m:rPr>
                        <a:rPr lang="en-US" sz="4000" b="1">
                          <a:solidFill>
                            <a:schemeClr val="tx1">
                              <a:lumMod val="65000"/>
                              <a:lumOff val="35000"/>
                            </a:schemeClr>
                          </a:solidFill>
                        </a:rPr>
                        <m:t>7</m:t>
                      </m:r>
                      <m:f>
                        <m:fPr>
                          <m:ctrlPr>
                            <a:rPr lang="en-US" sz="4000" b="1" i="1">
                              <a:solidFill>
                                <a:schemeClr val="tx1">
                                  <a:lumMod val="65000"/>
                                  <a:lumOff val="35000"/>
                                </a:schemeClr>
                              </a:solidFill>
                              <a:latin typeface="Cambria Math" panose="02040503050406030204" pitchFamily="18" charset="0"/>
                            </a:rPr>
                          </m:ctrlPr>
                        </m:fPr>
                        <m:num>
                          <m:r>
                            <m:rPr>
                              <m:nor/>
                            </m:rPr>
                            <a:rPr lang="en-US" sz="4000" b="1">
                              <a:solidFill>
                                <a:schemeClr val="tx1">
                                  <a:lumMod val="65000"/>
                                  <a:lumOff val="35000"/>
                                </a:schemeClr>
                              </a:solidFill>
                            </a:rPr>
                            <m:t>2</m:t>
                          </m:r>
                        </m:num>
                        <m:den>
                          <m:r>
                            <m:rPr>
                              <m:nor/>
                            </m:rPr>
                            <a:rPr lang="en-US" sz="4000" b="1">
                              <a:solidFill>
                                <a:schemeClr val="tx1">
                                  <a:lumMod val="65000"/>
                                  <a:lumOff val="35000"/>
                                </a:schemeClr>
                              </a:solidFill>
                            </a:rPr>
                            <m:t>9</m:t>
                          </m:r>
                        </m:den>
                      </m:f>
                    </m:oMath>
                  </m:oMathPara>
                </a14:m>
                <a:endParaRPr lang="en-US" sz="4000" b="1" dirty="0">
                  <a:solidFill>
                    <a:schemeClr val="tx1">
                      <a:lumMod val="65000"/>
                      <a:lumOff val="35000"/>
                    </a:schemeClr>
                  </a:solidFill>
                </a:endParaRPr>
              </a:p>
            </p:txBody>
          </p:sp>
        </mc:Choice>
        <mc:Fallback xmlns="">
          <p:sp>
            <p:nvSpPr>
              <p:cNvPr id="9" name="Rectangle: Rounded Corners 8">
                <a:extLst>
                  <a:ext uri="{FF2B5EF4-FFF2-40B4-BE49-F238E27FC236}">
                    <a16:creationId xmlns:a16="http://schemas.microsoft.com/office/drawing/2014/main" id="{99192E06-D22E-4E37-9A43-92B51C0F0932}"/>
                  </a:ext>
                </a:extLst>
              </p:cNvPr>
              <p:cNvSpPr>
                <a:spLocks noRot="1" noChangeAspect="1" noMove="1" noResize="1" noEditPoints="1" noAdjustHandles="1" noChangeArrowheads="1" noChangeShapeType="1" noTextEdit="1"/>
              </p:cNvSpPr>
              <p:nvPr/>
            </p:nvSpPr>
            <p:spPr>
              <a:xfrm>
                <a:off x="9012685" y="1390690"/>
                <a:ext cx="1645920" cy="1371600"/>
              </a:xfrm>
              <a:prstGeom prst="roundRect">
                <a:avLst/>
              </a:prstGeom>
              <a:blipFill>
                <a:blip r:embed="rId7"/>
                <a:stretch>
                  <a:fillRect/>
                </a:stretch>
              </a:blipFill>
              <a:ln w="3175">
                <a:solidFill>
                  <a:schemeClr val="bg1">
                    <a:lumMod val="7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BDA937D1-FEA4-8710-F76C-94A6A5184645}"/>
                  </a:ext>
                </a:extLst>
              </p:cNvPr>
              <p:cNvSpPr txBox="1"/>
              <p:nvPr/>
            </p:nvSpPr>
            <p:spPr>
              <a:xfrm>
                <a:off x="2642304" y="4733873"/>
                <a:ext cx="5968973" cy="1055738"/>
              </a:xfrm>
              <a:prstGeom prst="rect">
                <a:avLst/>
              </a:prstGeom>
              <a:noFill/>
            </p:spPr>
            <p:txBody>
              <a:bodyPr wrap="square">
                <a:spAutoFit/>
              </a:bodyPr>
              <a:lstStyle/>
              <a:p>
                <a:pPr marL="168275">
                  <a:spcAft>
                    <a:spcPts val="800"/>
                  </a:spcAft>
                </a:pPr>
                <a14:m>
                  <m:oMath xmlns:m="http://schemas.openxmlformats.org/officeDocument/2006/math">
                    <m:f>
                      <m:fPr>
                        <m:ctrlPr>
                          <a:rPr lang="en-US" sz="3600" b="1" i="1" smtClean="0">
                            <a:solidFill>
                              <a:srgbClr val="C00000"/>
                            </a:solidFill>
                            <a:latin typeface="Cambria Math" panose="02040503050406030204" pitchFamily="18" charset="0"/>
                          </a:rPr>
                        </m:ctrlPr>
                      </m:fPr>
                      <m:num>
                        <m:r>
                          <m:rPr>
                            <m:nor/>
                          </m:rPr>
                          <a:rPr lang="en-US" sz="3600" b="1" i="0" smtClean="0">
                            <a:solidFill>
                              <a:srgbClr val="C00000"/>
                            </a:solidFill>
                            <a:latin typeface="+mn-lt"/>
                          </a:rPr>
                          <m:t>13</m:t>
                        </m:r>
                      </m:num>
                      <m:den>
                        <m:r>
                          <m:rPr>
                            <m:nor/>
                          </m:rPr>
                          <a:rPr lang="en-US" sz="3600" b="1" i="0" smtClean="0">
                            <a:solidFill>
                              <a:srgbClr val="C00000"/>
                            </a:solidFill>
                            <a:latin typeface="+mn-lt"/>
                          </a:rPr>
                          <m:t>4</m:t>
                        </m:r>
                      </m:den>
                    </m:f>
                    <m:r>
                      <m:rPr>
                        <m:nor/>
                      </m:rPr>
                      <a:rPr lang="en-US" sz="3600" b="1" i="0" smtClean="0">
                        <a:solidFill>
                          <a:srgbClr val="C00000"/>
                        </a:solidFill>
                        <a:latin typeface="+mn-lt"/>
                      </a:rPr>
                      <m:t> </m:t>
                    </m:r>
                    <m:r>
                      <m:rPr>
                        <m:nor/>
                      </m:rPr>
                      <a:rPr lang="en-US" sz="3600" b="1" i="0" smtClean="0">
                        <a:solidFill>
                          <a:srgbClr val="C00000"/>
                        </a:solidFill>
                        <a:latin typeface="+mn-lt"/>
                        <a:ea typeface="Cambria Math" panose="02040503050406030204" pitchFamily="18" charset="0"/>
                      </a:rPr>
                      <m:t>×</m:t>
                    </m:r>
                    <m:r>
                      <m:rPr>
                        <m:nor/>
                      </m:rPr>
                      <a:rPr lang="en-US" sz="3600" b="1" i="0" smtClean="0">
                        <a:solidFill>
                          <a:srgbClr val="C00000"/>
                        </a:solidFill>
                        <a:latin typeface="+mn-lt"/>
                        <a:ea typeface="Cambria Math" panose="02040503050406030204" pitchFamily="18" charset="0"/>
                      </a:rPr>
                      <m:t> </m:t>
                    </m:r>
                    <m:f>
                      <m:fPr>
                        <m:ctrlPr>
                          <a:rPr lang="en-US" sz="3600" b="1" i="1">
                            <a:solidFill>
                              <a:srgbClr val="C00000"/>
                            </a:solidFill>
                            <a:latin typeface="Cambria Math" panose="02040503050406030204" pitchFamily="18" charset="0"/>
                          </a:rPr>
                        </m:ctrlPr>
                      </m:fPr>
                      <m:num>
                        <m:r>
                          <m:rPr>
                            <m:nor/>
                          </m:rPr>
                          <a:rPr lang="en-US" sz="3600" b="1" i="0" smtClean="0">
                            <a:solidFill>
                              <a:srgbClr val="C00000"/>
                            </a:solidFill>
                            <a:latin typeface="+mn-lt"/>
                          </a:rPr>
                          <m:t>11</m:t>
                        </m:r>
                      </m:num>
                      <m:den>
                        <m:r>
                          <m:rPr>
                            <m:nor/>
                          </m:rPr>
                          <a:rPr lang="en-US" sz="3600" b="1" i="0" smtClean="0">
                            <a:solidFill>
                              <a:srgbClr val="C00000"/>
                            </a:solidFill>
                            <a:latin typeface="+mn-lt"/>
                          </a:rPr>
                          <m:t>5</m:t>
                        </m:r>
                      </m:den>
                    </m:f>
                  </m:oMath>
                </a14:m>
                <a:r>
                  <a:rPr lang="en-US" sz="3600" b="1" dirty="0">
                    <a:solidFill>
                      <a:srgbClr val="C00000"/>
                    </a:solidFill>
                    <a:latin typeface="+mn-lt"/>
                  </a:rPr>
                  <a:t> = </a:t>
                </a:r>
                <a14:m>
                  <m:oMath xmlns:m="http://schemas.openxmlformats.org/officeDocument/2006/math">
                    <m:f>
                      <m:fPr>
                        <m:ctrlPr>
                          <a:rPr lang="en-US" sz="3600" b="1" i="1">
                            <a:solidFill>
                              <a:srgbClr val="C00000"/>
                            </a:solidFill>
                            <a:latin typeface="Cambria Math" panose="02040503050406030204" pitchFamily="18" charset="0"/>
                          </a:rPr>
                        </m:ctrlPr>
                      </m:fPr>
                      <m:num>
                        <m:r>
                          <m:rPr>
                            <m:nor/>
                          </m:rPr>
                          <a:rPr lang="en-US" sz="3600" b="1" i="0" smtClean="0">
                            <a:solidFill>
                              <a:srgbClr val="C00000"/>
                            </a:solidFill>
                            <a:latin typeface="+mn-lt"/>
                          </a:rPr>
                          <m:t>143</m:t>
                        </m:r>
                      </m:num>
                      <m:den>
                        <m:r>
                          <m:rPr>
                            <m:nor/>
                          </m:rPr>
                          <a:rPr lang="en-US" sz="3600" b="1" i="0" smtClean="0">
                            <a:solidFill>
                              <a:srgbClr val="C00000"/>
                            </a:solidFill>
                            <a:latin typeface="+mn-lt"/>
                          </a:rPr>
                          <m:t>20</m:t>
                        </m:r>
                      </m:den>
                    </m:f>
                    <m:r>
                      <a:rPr lang="en-US" sz="3600" b="1" i="1" smtClean="0">
                        <a:solidFill>
                          <a:srgbClr val="C00000"/>
                        </a:solidFill>
                        <a:latin typeface="Cambria Math" panose="02040503050406030204" pitchFamily="18" charset="0"/>
                      </a:rPr>
                      <m:t> </m:t>
                    </m:r>
                    <m:r>
                      <m:rPr>
                        <m:nor/>
                      </m:rPr>
                      <a:rPr lang="en-US" sz="3600" b="1" i="0" smtClean="0">
                        <a:solidFill>
                          <a:srgbClr val="C00000"/>
                        </a:solidFill>
                        <a:latin typeface="+mn-lt"/>
                      </a:rPr>
                      <m:t>= 7</m:t>
                    </m:r>
                    <m:f>
                      <m:fPr>
                        <m:ctrlPr>
                          <a:rPr lang="en-US" sz="3600" b="1" i="1">
                            <a:solidFill>
                              <a:srgbClr val="C00000"/>
                            </a:solidFill>
                            <a:latin typeface="Cambria Math" panose="02040503050406030204" pitchFamily="18" charset="0"/>
                          </a:rPr>
                        </m:ctrlPr>
                      </m:fPr>
                      <m:num>
                        <m:r>
                          <m:rPr>
                            <m:nor/>
                          </m:rPr>
                          <a:rPr lang="en-US" sz="3600" b="1" i="0" smtClean="0">
                            <a:solidFill>
                              <a:srgbClr val="C00000"/>
                            </a:solidFill>
                            <a:latin typeface="+mn-lt"/>
                          </a:rPr>
                          <m:t>3</m:t>
                        </m:r>
                      </m:num>
                      <m:den>
                        <m:r>
                          <m:rPr>
                            <m:nor/>
                          </m:rPr>
                          <a:rPr lang="en-US" sz="3600" b="1" i="0" smtClean="0">
                            <a:solidFill>
                              <a:srgbClr val="C00000"/>
                            </a:solidFill>
                            <a:latin typeface="+mn-lt"/>
                          </a:rPr>
                          <m:t>20</m:t>
                        </m:r>
                      </m:den>
                    </m:f>
                  </m:oMath>
                </a14:m>
                <a:endParaRPr lang="en-US" sz="3600" b="1" dirty="0">
                  <a:solidFill>
                    <a:srgbClr val="C00000"/>
                  </a:solidFill>
                  <a:effectLst/>
                  <a:latin typeface="+mn-lt"/>
                  <a:ea typeface="Calibri" panose="020F0502020204030204" pitchFamily="34" charset="0"/>
                  <a:cs typeface="Arial" panose="020B0604020202020204" pitchFamily="34" charset="0"/>
                </a:endParaRPr>
              </a:p>
            </p:txBody>
          </p:sp>
        </mc:Choice>
        <mc:Fallback xmlns="">
          <p:sp>
            <p:nvSpPr>
              <p:cNvPr id="10" name="TextBox 9">
                <a:extLst>
                  <a:ext uri="{FF2B5EF4-FFF2-40B4-BE49-F238E27FC236}">
                    <a16:creationId xmlns:a16="http://schemas.microsoft.com/office/drawing/2014/main" id="{BDA937D1-FEA4-8710-F76C-94A6A5184645}"/>
                  </a:ext>
                </a:extLst>
              </p:cNvPr>
              <p:cNvSpPr txBox="1">
                <a:spLocks noRot="1" noChangeAspect="1" noMove="1" noResize="1" noEditPoints="1" noAdjustHandles="1" noChangeArrowheads="1" noChangeShapeType="1" noTextEdit="1"/>
              </p:cNvSpPr>
              <p:nvPr/>
            </p:nvSpPr>
            <p:spPr>
              <a:xfrm>
                <a:off x="2642304" y="4733873"/>
                <a:ext cx="5968973" cy="1055738"/>
              </a:xfrm>
              <a:prstGeom prst="rect">
                <a:avLst/>
              </a:prstGeom>
              <a:blipFill>
                <a:blip r:embed="rId8"/>
                <a:stretch>
                  <a:fillRect b="-635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Rectangle: Rounded Corners 10">
                <a:extLst>
                  <a:ext uri="{FF2B5EF4-FFF2-40B4-BE49-F238E27FC236}">
                    <a16:creationId xmlns:a16="http://schemas.microsoft.com/office/drawing/2014/main" id="{54EC1CBF-EE9E-42FF-80E2-5932943F1CB7}"/>
                  </a:ext>
                </a:extLst>
              </p:cNvPr>
              <p:cNvSpPr/>
              <p:nvPr/>
            </p:nvSpPr>
            <p:spPr>
              <a:xfrm>
                <a:off x="6918960" y="3062282"/>
                <a:ext cx="1645920" cy="1371600"/>
              </a:xfrm>
              <a:prstGeom prst="roundRect">
                <a:avLst/>
              </a:prstGeom>
              <a:solidFill>
                <a:schemeClr val="bg1"/>
              </a:solidFill>
              <a:ln w="317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r>
                        <m:rPr>
                          <m:nor/>
                        </m:rPr>
                        <a:rPr lang="en-US" sz="4000" b="1" smtClean="0">
                          <a:solidFill>
                            <a:srgbClr val="74C274"/>
                          </a:solidFill>
                        </a:rPr>
                        <m:t>7</m:t>
                      </m:r>
                      <m:f>
                        <m:fPr>
                          <m:ctrlPr>
                            <a:rPr lang="en-US" sz="4000" b="1" i="1">
                              <a:solidFill>
                                <a:srgbClr val="74C274"/>
                              </a:solidFill>
                              <a:latin typeface="Cambria Math" panose="02040503050406030204" pitchFamily="18" charset="0"/>
                            </a:rPr>
                          </m:ctrlPr>
                        </m:fPr>
                        <m:num>
                          <m:r>
                            <m:rPr>
                              <m:nor/>
                            </m:rPr>
                            <a:rPr lang="en-US" sz="4000" b="1">
                              <a:solidFill>
                                <a:srgbClr val="74C274"/>
                              </a:solidFill>
                            </a:rPr>
                            <m:t>3</m:t>
                          </m:r>
                        </m:num>
                        <m:den>
                          <m:r>
                            <m:rPr>
                              <m:nor/>
                            </m:rPr>
                            <a:rPr lang="en-US" sz="4000" b="1">
                              <a:solidFill>
                                <a:srgbClr val="74C274"/>
                              </a:solidFill>
                            </a:rPr>
                            <m:t>20</m:t>
                          </m:r>
                        </m:den>
                      </m:f>
                    </m:oMath>
                  </m:oMathPara>
                </a14:m>
                <a:endParaRPr lang="en-US" sz="4000" b="1" dirty="0">
                  <a:solidFill>
                    <a:srgbClr val="74C274"/>
                  </a:solidFill>
                </a:endParaRPr>
              </a:p>
            </p:txBody>
          </p:sp>
        </mc:Choice>
        <mc:Fallback xmlns="">
          <p:sp>
            <p:nvSpPr>
              <p:cNvPr id="11" name="Rectangle: Rounded Corners 10">
                <a:extLst>
                  <a:ext uri="{FF2B5EF4-FFF2-40B4-BE49-F238E27FC236}">
                    <a16:creationId xmlns:a16="http://schemas.microsoft.com/office/drawing/2014/main" id="{54EC1CBF-EE9E-42FF-80E2-5932943F1CB7}"/>
                  </a:ext>
                </a:extLst>
              </p:cNvPr>
              <p:cNvSpPr>
                <a:spLocks noRot="1" noChangeAspect="1" noMove="1" noResize="1" noEditPoints="1" noAdjustHandles="1" noChangeArrowheads="1" noChangeShapeType="1" noTextEdit="1"/>
              </p:cNvSpPr>
              <p:nvPr/>
            </p:nvSpPr>
            <p:spPr>
              <a:xfrm>
                <a:off x="6918960" y="3062282"/>
                <a:ext cx="1645920" cy="1371600"/>
              </a:xfrm>
              <a:prstGeom prst="roundRect">
                <a:avLst/>
              </a:prstGeom>
              <a:blipFill>
                <a:blip r:embed="rId9"/>
                <a:stretch>
                  <a:fillRect/>
                </a:stretch>
              </a:blipFill>
              <a:ln w="3175">
                <a:solidFill>
                  <a:schemeClr val="bg1">
                    <a:lumMod val="75000"/>
                  </a:schemeClr>
                </a:solidFill>
              </a:ln>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4165212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wd">
                                    <p:tmAbs val="500"/>
                                  </p:iterate>
                                  <p:childTnLst>
                                    <p:set>
                                      <p:cBhvr>
                                        <p:cTn id="6" dur="1" fill="hold">
                                          <p:stCondLst>
                                            <p:cond delay="0"/>
                                          </p:stCondLst>
                                        </p:cTn>
                                        <p:tgtEl>
                                          <p:spTgt spid="10"/>
                                        </p:tgtEl>
                                        <p:attrNameLst>
                                          <p:attrName>style.visibility</p:attrName>
                                        </p:attrNameLst>
                                      </p:cBhvr>
                                      <p:to>
                                        <p:strVal val="visible"/>
                                      </p:to>
                                    </p:set>
                                  </p:childTnLst>
                                </p:cTn>
                              </p:par>
                            </p:childTnLst>
                          </p:cTn>
                        </p:par>
                        <p:par>
                          <p:cTn id="7" fill="hold">
                            <p:stCondLst>
                              <p:cond delay="3501"/>
                            </p:stCondLst>
                            <p:childTnLst>
                              <p:par>
                                <p:cTn id="8" presetID="1" presetClass="entr" presetSubtype="0" fill="hold" grpId="0" nodeType="afterEffect">
                                  <p:stCondLst>
                                    <p:cond delay="250"/>
                                  </p:stCondLst>
                                  <p:childTnLst>
                                    <p:set>
                                      <p:cBhvr>
                                        <p:cTn id="9"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Choisissez la bonne réponse.</a:t>
            </a:r>
          </a:p>
        </p:txBody>
      </p:sp>
      <mc:AlternateContent xmlns:mc="http://schemas.openxmlformats.org/markup-compatibility/2006" xmlns:a14="http://schemas.microsoft.com/office/drawing/2010/main">
        <mc:Choice Requires="a14">
          <p:sp>
            <p:nvSpPr>
              <p:cNvPr id="12" name="Rectangle: Rounded Corners 11">
                <a:extLst>
                  <a:ext uri="{FF2B5EF4-FFF2-40B4-BE49-F238E27FC236}">
                    <a16:creationId xmlns:a16="http://schemas.microsoft.com/office/drawing/2014/main" id="{D198C42B-6508-4164-897D-A87FEDC57CC2}"/>
                  </a:ext>
                </a:extLst>
              </p:cNvPr>
              <p:cNvSpPr/>
              <p:nvPr/>
            </p:nvSpPr>
            <p:spPr>
              <a:xfrm>
                <a:off x="1533395" y="1390690"/>
                <a:ext cx="1645920" cy="1371600"/>
              </a:xfrm>
              <a:prstGeom prst="roundRect">
                <a:avLst/>
              </a:prstGeom>
              <a:noFill/>
              <a:ln w="317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r>
                        <m:rPr>
                          <m:nor/>
                        </m:rPr>
                        <a:rPr lang="en-US" sz="4000" b="1">
                          <a:solidFill>
                            <a:prstClr val="black">
                              <a:lumMod val="65000"/>
                              <a:lumOff val="35000"/>
                            </a:prstClr>
                          </a:solidFill>
                        </a:rPr>
                        <m:t>1</m:t>
                      </m:r>
                      <m:f>
                        <m:fPr>
                          <m:ctrlPr>
                            <a:rPr lang="en-US" sz="4000" b="1" i="1">
                              <a:solidFill>
                                <a:prstClr val="black">
                                  <a:lumMod val="65000"/>
                                  <a:lumOff val="35000"/>
                                </a:prstClr>
                              </a:solidFill>
                              <a:latin typeface="Cambria Math" panose="02040503050406030204" pitchFamily="18" charset="0"/>
                            </a:rPr>
                          </m:ctrlPr>
                        </m:fPr>
                        <m:num>
                          <m:r>
                            <m:rPr>
                              <m:nor/>
                            </m:rPr>
                            <a:rPr lang="en-US" sz="4000" b="1">
                              <a:solidFill>
                                <a:prstClr val="black">
                                  <a:lumMod val="65000"/>
                                  <a:lumOff val="35000"/>
                                </a:prstClr>
                              </a:solidFill>
                            </a:rPr>
                            <m:t>2</m:t>
                          </m:r>
                        </m:num>
                        <m:den>
                          <m:r>
                            <m:rPr>
                              <m:nor/>
                            </m:rPr>
                            <a:rPr lang="en-US" sz="4000" b="1">
                              <a:solidFill>
                                <a:prstClr val="black">
                                  <a:lumMod val="65000"/>
                                  <a:lumOff val="35000"/>
                                </a:prstClr>
                              </a:solidFill>
                            </a:rPr>
                            <m:t>3</m:t>
                          </m:r>
                        </m:den>
                      </m:f>
                    </m:oMath>
                  </m:oMathPara>
                </a14:m>
                <a:endParaRPr lang="en-US" sz="4000" b="1" dirty="0">
                  <a:solidFill>
                    <a:schemeClr val="tx1">
                      <a:lumMod val="65000"/>
                      <a:lumOff val="35000"/>
                    </a:schemeClr>
                  </a:solidFill>
                </a:endParaRPr>
              </a:p>
            </p:txBody>
          </p:sp>
        </mc:Choice>
        <mc:Fallback xmlns="">
          <p:sp>
            <p:nvSpPr>
              <p:cNvPr id="12" name="Rectangle: Rounded Corners 11">
                <a:extLst>
                  <a:ext uri="{FF2B5EF4-FFF2-40B4-BE49-F238E27FC236}">
                    <a16:creationId xmlns:a16="http://schemas.microsoft.com/office/drawing/2014/main" id="{D198C42B-6508-4164-897D-A87FEDC57CC2}"/>
                  </a:ext>
                </a:extLst>
              </p:cNvPr>
              <p:cNvSpPr>
                <a:spLocks noRot="1" noChangeAspect="1" noMove="1" noResize="1" noEditPoints="1" noAdjustHandles="1" noChangeArrowheads="1" noChangeShapeType="1" noTextEdit="1"/>
              </p:cNvSpPr>
              <p:nvPr/>
            </p:nvSpPr>
            <p:spPr>
              <a:xfrm>
                <a:off x="1533395" y="1390690"/>
                <a:ext cx="1645920" cy="1371600"/>
              </a:xfrm>
              <a:prstGeom prst="roundRect">
                <a:avLst/>
              </a:prstGeom>
              <a:blipFill>
                <a:blip r:embed="rId4"/>
                <a:stretch>
                  <a:fillRect/>
                </a:stretch>
              </a:blipFill>
              <a:ln w="3175">
                <a:solidFill>
                  <a:schemeClr val="bg1">
                    <a:lumMod val="7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716EDBCA-DFE0-42D2-8667-04922CE49E95}"/>
                  </a:ext>
                </a:extLst>
              </p:cNvPr>
              <p:cNvSpPr txBox="1"/>
              <p:nvPr/>
            </p:nvSpPr>
            <p:spPr>
              <a:xfrm>
                <a:off x="2943294" y="3169575"/>
                <a:ext cx="5854672" cy="1162819"/>
              </a:xfrm>
              <a:prstGeom prst="rect">
                <a:avLst/>
              </a:prstGeom>
              <a:noFill/>
              <a:ln w="3175">
                <a:noFill/>
              </a:ln>
            </p:spPr>
            <p:style>
              <a:lnRef idx="2">
                <a:schemeClr val="accent5"/>
              </a:lnRef>
              <a:fillRef idx="1">
                <a:schemeClr val="lt1"/>
              </a:fillRef>
              <a:effectRef idx="0">
                <a:schemeClr val="accent5"/>
              </a:effectRef>
              <a:fontRef idx="minor">
                <a:schemeClr val="dk1"/>
              </a:fontRef>
            </p:style>
            <p:txBody>
              <a:bodyPr rtlCol="0" anchor="ctr"/>
              <a:lstStyle>
                <a:defPPr marR="0" lvl="0" algn="l" rtl="0">
                  <a:lnSpc>
                    <a:spcPct val="100000"/>
                  </a:lnSpc>
                  <a:spcBef>
                    <a:spcPts val="0"/>
                  </a:spcBef>
                  <a:spcAft>
                    <a:spcPts val="0"/>
                  </a:spcAft>
                </a:defPPr>
                <a:lvl1pPr algn="ctr">
                  <a:defRPr sz="4000" b="1">
                    <a:solidFill>
                      <a:schemeClr val="tx1">
                        <a:lumMod val="65000"/>
                        <a:lumOff val="35000"/>
                      </a:schemeClr>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marL="168275" lvl="0">
                  <a:spcAft>
                    <a:spcPts val="800"/>
                  </a:spcAft>
                </a:pPr>
                <a14:m>
                  <m:oMath xmlns:m="http://schemas.openxmlformats.org/officeDocument/2006/math">
                    <m:r>
                      <m:rPr>
                        <m:nor/>
                      </m:rPr>
                      <a:rPr lang="en-US">
                        <a:solidFill>
                          <a:prstClr val="black">
                            <a:lumMod val="65000"/>
                            <a:lumOff val="35000"/>
                          </a:prstClr>
                        </a:solidFill>
                        <a:cs typeface="Arial"/>
                      </a:rPr>
                      <m:t>1</m:t>
                    </m:r>
                    <m:r>
                      <a:rPr lang="en-US" i="1">
                        <a:solidFill>
                          <a:prstClr val="black">
                            <a:lumMod val="65000"/>
                            <a:lumOff val="35000"/>
                          </a:prstClr>
                        </a:solidFill>
                        <a:latin typeface="Cambria Math" panose="02040503050406030204" pitchFamily="18" charset="0"/>
                      </a:rPr>
                      <m:t> </m:t>
                    </m:r>
                    <m:f>
                      <m:fPr>
                        <m:ctrlPr>
                          <a:rPr lang="en-US" i="1">
                            <a:solidFill>
                              <a:prstClr val="black">
                                <a:lumMod val="65000"/>
                                <a:lumOff val="35000"/>
                              </a:prstClr>
                            </a:solidFill>
                            <a:latin typeface="Cambria Math" panose="02040503050406030204" pitchFamily="18" charset="0"/>
                          </a:rPr>
                        </m:ctrlPr>
                      </m:fPr>
                      <m:num>
                        <m:r>
                          <m:rPr>
                            <m:nor/>
                          </m:rPr>
                          <a:rPr lang="en-US">
                            <a:solidFill>
                              <a:prstClr val="black">
                                <a:lumMod val="65000"/>
                                <a:lumOff val="35000"/>
                              </a:prstClr>
                            </a:solidFill>
                            <a:cs typeface="Arial"/>
                          </a:rPr>
                          <m:t>4</m:t>
                        </m:r>
                      </m:num>
                      <m:den>
                        <m:r>
                          <m:rPr>
                            <m:nor/>
                          </m:rPr>
                          <a:rPr lang="en-US">
                            <a:solidFill>
                              <a:prstClr val="black">
                                <a:lumMod val="65000"/>
                                <a:lumOff val="35000"/>
                              </a:prstClr>
                            </a:solidFill>
                            <a:cs typeface="Arial"/>
                          </a:rPr>
                          <m:t>5</m:t>
                        </m:r>
                      </m:den>
                    </m:f>
                    <m:r>
                      <m:rPr>
                        <m:nor/>
                      </m:rPr>
                      <a:rPr lang="en-US">
                        <a:solidFill>
                          <a:prstClr val="black">
                            <a:lumMod val="65000"/>
                            <a:lumOff val="35000"/>
                          </a:prstClr>
                        </a:solidFill>
                        <a:cs typeface="Arial"/>
                      </a:rPr>
                      <m:t> </m:t>
                    </m:r>
                    <m:r>
                      <m:rPr>
                        <m:nor/>
                      </m:rPr>
                      <a:rPr lang="en-US">
                        <a:solidFill>
                          <a:prstClr val="black">
                            <a:lumMod val="65000"/>
                            <a:lumOff val="35000"/>
                          </a:prstClr>
                        </a:solidFill>
                        <a:ea typeface="Cambria Math" panose="02040503050406030204" pitchFamily="18" charset="0"/>
                        <a:cs typeface="Arial"/>
                      </a:rPr>
                      <m:t>×</m:t>
                    </m:r>
                    <m:r>
                      <m:rPr>
                        <m:nor/>
                      </m:rPr>
                      <a:rPr lang="en-US">
                        <a:solidFill>
                          <a:prstClr val="black">
                            <a:lumMod val="65000"/>
                            <a:lumOff val="35000"/>
                          </a:prstClr>
                        </a:solidFill>
                        <a:ea typeface="Cambria Math" panose="02040503050406030204" pitchFamily="18" charset="0"/>
                        <a:cs typeface="Arial"/>
                      </a:rPr>
                      <m:t> </m:t>
                    </m:r>
                    <m:f>
                      <m:fPr>
                        <m:ctrlPr>
                          <a:rPr lang="en-US" i="1">
                            <a:solidFill>
                              <a:prstClr val="black">
                                <a:lumMod val="65000"/>
                                <a:lumOff val="35000"/>
                              </a:prstClr>
                            </a:solidFill>
                            <a:latin typeface="Cambria Math" panose="02040503050406030204" pitchFamily="18" charset="0"/>
                          </a:rPr>
                        </m:ctrlPr>
                      </m:fPr>
                      <m:num>
                        <m:r>
                          <m:rPr>
                            <m:nor/>
                          </m:rPr>
                          <a:rPr lang="en-US">
                            <a:solidFill>
                              <a:prstClr val="black">
                                <a:lumMod val="65000"/>
                                <a:lumOff val="35000"/>
                              </a:prstClr>
                            </a:solidFill>
                            <a:cs typeface="Arial"/>
                          </a:rPr>
                          <m:t>5</m:t>
                        </m:r>
                      </m:num>
                      <m:den>
                        <m:r>
                          <m:rPr>
                            <m:nor/>
                          </m:rPr>
                          <a:rPr lang="en-US">
                            <a:solidFill>
                              <a:prstClr val="black">
                                <a:lumMod val="65000"/>
                                <a:lumOff val="35000"/>
                              </a:prstClr>
                            </a:solidFill>
                            <a:cs typeface="Arial"/>
                          </a:rPr>
                          <m:t>6</m:t>
                        </m:r>
                      </m:den>
                    </m:f>
                  </m:oMath>
                </a14:m>
                <a:r>
                  <a:rPr lang="en-US" dirty="0">
                    <a:solidFill>
                      <a:prstClr val="black">
                        <a:lumMod val="65000"/>
                        <a:lumOff val="35000"/>
                      </a:prstClr>
                    </a:solidFill>
                    <a:cs typeface="Arial"/>
                  </a:rPr>
                  <a:t> = </a:t>
                </a:r>
                <a14:m>
                  <m:oMath xmlns:m="http://schemas.openxmlformats.org/officeDocument/2006/math">
                    <m:f>
                      <m:fPr>
                        <m:ctrlPr>
                          <a:rPr lang="en-US" i="1">
                            <a:solidFill>
                              <a:prstClr val="black">
                                <a:lumMod val="65000"/>
                                <a:lumOff val="35000"/>
                              </a:prstClr>
                            </a:solidFill>
                            <a:latin typeface="Cambria Math" panose="02040503050406030204" pitchFamily="18" charset="0"/>
                          </a:rPr>
                        </m:ctrlPr>
                      </m:fPr>
                      <m:num>
                        <m:r>
                          <m:rPr>
                            <m:nor/>
                          </m:rPr>
                          <a:rPr lang="en-US">
                            <a:solidFill>
                              <a:prstClr val="black">
                                <a:lumMod val="65000"/>
                                <a:lumOff val="35000"/>
                              </a:prstClr>
                            </a:solidFill>
                            <a:cs typeface="Arial"/>
                          </a:rPr>
                          <m:t>...</m:t>
                        </m:r>
                      </m:num>
                      <m:den>
                        <m:r>
                          <m:rPr>
                            <m:nor/>
                          </m:rPr>
                          <a:rPr lang="en-US">
                            <a:solidFill>
                              <a:prstClr val="black">
                                <a:lumMod val="65000"/>
                                <a:lumOff val="35000"/>
                              </a:prstClr>
                            </a:solidFill>
                            <a:cs typeface="Arial"/>
                          </a:rPr>
                          <m:t>...</m:t>
                        </m:r>
                      </m:den>
                    </m:f>
                  </m:oMath>
                </a14:m>
                <a:r>
                  <a:rPr lang="en-US" dirty="0">
                    <a:solidFill>
                      <a:prstClr val="black">
                        <a:lumMod val="65000"/>
                        <a:lumOff val="35000"/>
                      </a:prstClr>
                    </a:solidFill>
                    <a:cs typeface="Arial"/>
                  </a:rPr>
                  <a:t> </a:t>
                </a:r>
                <a:r>
                  <a:rPr lang="en-US" dirty="0"/>
                  <a:t> </a:t>
                </a:r>
              </a:p>
            </p:txBody>
          </p:sp>
        </mc:Choice>
        <mc:Fallback xmlns="">
          <p:sp>
            <p:nvSpPr>
              <p:cNvPr id="13" name="TextBox 12">
                <a:extLst>
                  <a:ext uri="{FF2B5EF4-FFF2-40B4-BE49-F238E27FC236}">
                    <a16:creationId xmlns:a16="http://schemas.microsoft.com/office/drawing/2014/main" id="{716EDBCA-DFE0-42D2-8667-04922CE49E95}"/>
                  </a:ext>
                </a:extLst>
              </p:cNvPr>
              <p:cNvSpPr txBox="1">
                <a:spLocks noRot="1" noChangeAspect="1" noMove="1" noResize="1" noEditPoints="1" noAdjustHandles="1" noChangeArrowheads="1" noChangeShapeType="1" noTextEdit="1"/>
              </p:cNvSpPr>
              <p:nvPr/>
            </p:nvSpPr>
            <p:spPr>
              <a:xfrm>
                <a:off x="2943294" y="3169575"/>
                <a:ext cx="5854672" cy="1162819"/>
              </a:xfrm>
              <a:prstGeom prst="rect">
                <a:avLst/>
              </a:prstGeom>
              <a:blipFill>
                <a:blip r:embed="rId5"/>
                <a:stretch>
                  <a:fillRect b="-6806"/>
                </a:stretch>
              </a:blipFill>
              <a:ln w="3175">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Rectangle: Rounded Corners 13">
                <a:extLst>
                  <a:ext uri="{FF2B5EF4-FFF2-40B4-BE49-F238E27FC236}">
                    <a16:creationId xmlns:a16="http://schemas.microsoft.com/office/drawing/2014/main" id="{39186526-3461-4BE7-8A73-656949DFC052}"/>
                  </a:ext>
                </a:extLst>
              </p:cNvPr>
              <p:cNvSpPr/>
              <p:nvPr/>
            </p:nvSpPr>
            <p:spPr>
              <a:xfrm>
                <a:off x="5273040" y="1349734"/>
                <a:ext cx="1645920" cy="1371600"/>
              </a:xfrm>
              <a:prstGeom prst="roundRect">
                <a:avLst/>
              </a:prstGeom>
              <a:noFill/>
              <a:ln w="317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r>
                        <m:rPr>
                          <m:nor/>
                        </m:rPr>
                        <a:rPr lang="en-US" sz="4000" b="1">
                          <a:solidFill>
                            <a:prstClr val="black">
                              <a:lumMod val="65000"/>
                              <a:lumOff val="35000"/>
                            </a:prstClr>
                          </a:solidFill>
                        </a:rPr>
                        <m:t>1</m:t>
                      </m:r>
                      <m:f>
                        <m:fPr>
                          <m:ctrlPr>
                            <a:rPr lang="en-US" sz="4000" b="1" i="1">
                              <a:solidFill>
                                <a:prstClr val="black">
                                  <a:lumMod val="65000"/>
                                  <a:lumOff val="35000"/>
                                </a:prstClr>
                              </a:solidFill>
                              <a:latin typeface="Cambria Math" panose="02040503050406030204" pitchFamily="18" charset="0"/>
                            </a:rPr>
                          </m:ctrlPr>
                        </m:fPr>
                        <m:num>
                          <m:r>
                            <m:rPr>
                              <m:nor/>
                            </m:rPr>
                            <a:rPr lang="en-US" sz="4000" b="1">
                              <a:solidFill>
                                <a:prstClr val="black">
                                  <a:lumMod val="65000"/>
                                  <a:lumOff val="35000"/>
                                </a:prstClr>
                              </a:solidFill>
                            </a:rPr>
                            <m:t>1</m:t>
                          </m:r>
                        </m:num>
                        <m:den>
                          <m:r>
                            <m:rPr>
                              <m:nor/>
                            </m:rPr>
                            <a:rPr lang="en-US" sz="4000" b="1">
                              <a:solidFill>
                                <a:prstClr val="black">
                                  <a:lumMod val="65000"/>
                                  <a:lumOff val="35000"/>
                                </a:prstClr>
                              </a:solidFill>
                            </a:rPr>
                            <m:t>2</m:t>
                          </m:r>
                        </m:den>
                      </m:f>
                    </m:oMath>
                  </m:oMathPara>
                </a14:m>
                <a:endParaRPr lang="en-US" sz="4000" b="1" dirty="0">
                  <a:solidFill>
                    <a:schemeClr val="tx1">
                      <a:lumMod val="65000"/>
                      <a:lumOff val="35000"/>
                    </a:schemeClr>
                  </a:solidFill>
                </a:endParaRPr>
              </a:p>
            </p:txBody>
          </p:sp>
        </mc:Choice>
        <mc:Fallback xmlns="">
          <p:sp>
            <p:nvSpPr>
              <p:cNvPr id="14" name="Rectangle: Rounded Corners 13">
                <a:extLst>
                  <a:ext uri="{FF2B5EF4-FFF2-40B4-BE49-F238E27FC236}">
                    <a16:creationId xmlns:a16="http://schemas.microsoft.com/office/drawing/2014/main" id="{39186526-3461-4BE7-8A73-656949DFC052}"/>
                  </a:ext>
                </a:extLst>
              </p:cNvPr>
              <p:cNvSpPr>
                <a:spLocks noRot="1" noChangeAspect="1" noMove="1" noResize="1" noEditPoints="1" noAdjustHandles="1" noChangeArrowheads="1" noChangeShapeType="1" noTextEdit="1"/>
              </p:cNvSpPr>
              <p:nvPr/>
            </p:nvSpPr>
            <p:spPr>
              <a:xfrm>
                <a:off x="5273040" y="1349734"/>
                <a:ext cx="1645920" cy="1371600"/>
              </a:xfrm>
              <a:prstGeom prst="roundRect">
                <a:avLst/>
              </a:prstGeom>
              <a:blipFill>
                <a:blip r:embed="rId6"/>
                <a:stretch>
                  <a:fillRect/>
                </a:stretch>
              </a:blipFill>
              <a:ln w="3175">
                <a:solidFill>
                  <a:schemeClr val="bg1">
                    <a:lumMod val="7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Rectangle: Rounded Corners 14">
                <a:extLst>
                  <a:ext uri="{FF2B5EF4-FFF2-40B4-BE49-F238E27FC236}">
                    <a16:creationId xmlns:a16="http://schemas.microsoft.com/office/drawing/2014/main" id="{E9DEB539-118B-472C-82A6-926DA12FC3F7}"/>
                  </a:ext>
                </a:extLst>
              </p:cNvPr>
              <p:cNvSpPr/>
              <p:nvPr/>
            </p:nvSpPr>
            <p:spPr>
              <a:xfrm>
                <a:off x="9012685" y="1390690"/>
                <a:ext cx="1645920" cy="1371600"/>
              </a:xfrm>
              <a:prstGeom prst="roundRect">
                <a:avLst/>
              </a:prstGeom>
              <a:noFill/>
              <a:ln w="317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r>
                        <m:rPr>
                          <m:nor/>
                        </m:rPr>
                        <a:rPr lang="en-US" sz="4000" b="1">
                          <a:solidFill>
                            <a:prstClr val="black">
                              <a:lumMod val="65000"/>
                              <a:lumOff val="35000"/>
                            </a:prstClr>
                          </a:solidFill>
                        </a:rPr>
                        <m:t>1</m:t>
                      </m:r>
                      <m:f>
                        <m:fPr>
                          <m:ctrlPr>
                            <a:rPr lang="en-US" sz="4000" b="1" i="1">
                              <a:solidFill>
                                <a:prstClr val="black">
                                  <a:lumMod val="65000"/>
                                  <a:lumOff val="35000"/>
                                </a:prstClr>
                              </a:solidFill>
                              <a:latin typeface="Cambria Math" panose="02040503050406030204" pitchFamily="18" charset="0"/>
                            </a:rPr>
                          </m:ctrlPr>
                        </m:fPr>
                        <m:num>
                          <m:r>
                            <m:rPr>
                              <m:nor/>
                            </m:rPr>
                            <a:rPr lang="en-US" sz="4000" b="1">
                              <a:solidFill>
                                <a:prstClr val="black">
                                  <a:lumMod val="65000"/>
                                  <a:lumOff val="35000"/>
                                </a:prstClr>
                              </a:solidFill>
                            </a:rPr>
                            <m:t>1</m:t>
                          </m:r>
                        </m:num>
                        <m:den>
                          <m:r>
                            <m:rPr>
                              <m:nor/>
                            </m:rPr>
                            <a:rPr lang="en-US" sz="4000" b="1">
                              <a:solidFill>
                                <a:prstClr val="black">
                                  <a:lumMod val="65000"/>
                                  <a:lumOff val="35000"/>
                                </a:prstClr>
                              </a:solidFill>
                            </a:rPr>
                            <m:t>3</m:t>
                          </m:r>
                        </m:den>
                      </m:f>
                    </m:oMath>
                  </m:oMathPara>
                </a14:m>
                <a:endParaRPr lang="en-US" sz="4000" b="1" dirty="0">
                  <a:solidFill>
                    <a:schemeClr val="tx1">
                      <a:lumMod val="65000"/>
                      <a:lumOff val="35000"/>
                    </a:schemeClr>
                  </a:solidFill>
                </a:endParaRPr>
              </a:p>
            </p:txBody>
          </p:sp>
        </mc:Choice>
        <mc:Fallback xmlns="">
          <p:sp>
            <p:nvSpPr>
              <p:cNvPr id="15" name="Rectangle: Rounded Corners 14">
                <a:extLst>
                  <a:ext uri="{FF2B5EF4-FFF2-40B4-BE49-F238E27FC236}">
                    <a16:creationId xmlns:a16="http://schemas.microsoft.com/office/drawing/2014/main" id="{E9DEB539-118B-472C-82A6-926DA12FC3F7}"/>
                  </a:ext>
                </a:extLst>
              </p:cNvPr>
              <p:cNvSpPr>
                <a:spLocks noRot="1" noChangeAspect="1" noMove="1" noResize="1" noEditPoints="1" noAdjustHandles="1" noChangeArrowheads="1" noChangeShapeType="1" noTextEdit="1"/>
              </p:cNvSpPr>
              <p:nvPr/>
            </p:nvSpPr>
            <p:spPr>
              <a:xfrm>
                <a:off x="9012685" y="1390690"/>
                <a:ext cx="1645920" cy="1371600"/>
              </a:xfrm>
              <a:prstGeom prst="roundRect">
                <a:avLst/>
              </a:prstGeom>
              <a:blipFill>
                <a:blip r:embed="rId7"/>
                <a:stretch>
                  <a:fillRect/>
                </a:stretch>
              </a:blipFill>
              <a:ln w="3175">
                <a:solidFill>
                  <a:schemeClr val="bg1">
                    <a:lumMod val="7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765804EE-6D67-4246-8C97-262F5F083750}"/>
                  </a:ext>
                </a:extLst>
              </p:cNvPr>
              <p:cNvSpPr txBox="1"/>
              <p:nvPr/>
            </p:nvSpPr>
            <p:spPr>
              <a:xfrm>
                <a:off x="2642304" y="4733873"/>
                <a:ext cx="5968973" cy="1055738"/>
              </a:xfrm>
              <a:prstGeom prst="rect">
                <a:avLst/>
              </a:prstGeom>
              <a:noFill/>
            </p:spPr>
            <p:txBody>
              <a:bodyPr wrap="square">
                <a:spAutoFit/>
              </a:bodyPr>
              <a:lstStyle/>
              <a:p>
                <a:pPr marL="168275">
                  <a:spcAft>
                    <a:spcPts val="800"/>
                  </a:spcAft>
                </a:pPr>
                <a14:m>
                  <m:oMath xmlns:m="http://schemas.openxmlformats.org/officeDocument/2006/math">
                    <m:f>
                      <m:fPr>
                        <m:ctrlPr>
                          <a:rPr lang="en-US" sz="3600" b="1" i="1">
                            <a:solidFill>
                              <a:srgbClr val="C00000"/>
                            </a:solidFill>
                            <a:latin typeface="Cambria Math" panose="02040503050406030204" pitchFamily="18" charset="0"/>
                          </a:rPr>
                        </m:ctrlPr>
                      </m:fPr>
                      <m:num>
                        <m:r>
                          <m:rPr>
                            <m:nor/>
                          </m:rPr>
                          <a:rPr lang="en-US" sz="3600" b="1">
                            <a:solidFill>
                              <a:srgbClr val="C00000"/>
                            </a:solidFill>
                            <a:latin typeface="Comic Sans MS"/>
                          </a:rPr>
                          <m:t>9</m:t>
                        </m:r>
                      </m:num>
                      <m:den>
                        <m:r>
                          <m:rPr>
                            <m:nor/>
                          </m:rPr>
                          <a:rPr lang="en-US" sz="3600" b="1">
                            <a:solidFill>
                              <a:srgbClr val="C00000"/>
                            </a:solidFill>
                            <a:latin typeface="Comic Sans MS"/>
                          </a:rPr>
                          <m:t>5</m:t>
                        </m:r>
                      </m:den>
                    </m:f>
                    <m:r>
                      <m:rPr>
                        <m:nor/>
                      </m:rPr>
                      <a:rPr lang="en-US" sz="3600" b="1">
                        <a:solidFill>
                          <a:srgbClr val="C00000"/>
                        </a:solidFill>
                        <a:latin typeface="Comic Sans MS"/>
                      </a:rPr>
                      <m:t> </m:t>
                    </m:r>
                    <m:r>
                      <m:rPr>
                        <m:nor/>
                      </m:rPr>
                      <a:rPr lang="en-US" sz="3600" b="1">
                        <a:solidFill>
                          <a:srgbClr val="C00000"/>
                        </a:solidFill>
                        <a:latin typeface="Comic Sans MS"/>
                        <a:ea typeface="Cambria Math" panose="02040503050406030204" pitchFamily="18" charset="0"/>
                      </a:rPr>
                      <m:t>×</m:t>
                    </m:r>
                    <m:r>
                      <m:rPr>
                        <m:nor/>
                      </m:rPr>
                      <a:rPr lang="en-US" sz="3600" b="1">
                        <a:solidFill>
                          <a:srgbClr val="C00000"/>
                        </a:solidFill>
                        <a:latin typeface="Comic Sans MS"/>
                        <a:ea typeface="Cambria Math" panose="02040503050406030204" pitchFamily="18" charset="0"/>
                      </a:rPr>
                      <m:t> </m:t>
                    </m:r>
                    <m:f>
                      <m:fPr>
                        <m:ctrlPr>
                          <a:rPr lang="en-US" sz="3600" b="1" i="1">
                            <a:solidFill>
                              <a:srgbClr val="C00000"/>
                            </a:solidFill>
                            <a:latin typeface="Cambria Math" panose="02040503050406030204" pitchFamily="18" charset="0"/>
                          </a:rPr>
                        </m:ctrlPr>
                      </m:fPr>
                      <m:num>
                        <m:r>
                          <m:rPr>
                            <m:nor/>
                          </m:rPr>
                          <a:rPr lang="en-US" sz="3600" b="1">
                            <a:solidFill>
                              <a:srgbClr val="C00000"/>
                            </a:solidFill>
                            <a:latin typeface="Comic Sans MS"/>
                          </a:rPr>
                          <m:t>5</m:t>
                        </m:r>
                      </m:num>
                      <m:den>
                        <m:r>
                          <m:rPr>
                            <m:nor/>
                          </m:rPr>
                          <a:rPr lang="en-US" sz="3600" b="1">
                            <a:solidFill>
                              <a:srgbClr val="C00000"/>
                            </a:solidFill>
                            <a:latin typeface="Comic Sans MS"/>
                          </a:rPr>
                          <m:t>6</m:t>
                        </m:r>
                      </m:den>
                    </m:f>
                  </m:oMath>
                </a14:m>
                <a:r>
                  <a:rPr lang="en-US" sz="3600" b="1" dirty="0">
                    <a:solidFill>
                      <a:srgbClr val="C00000"/>
                    </a:solidFill>
                    <a:latin typeface="Comic Sans MS"/>
                  </a:rPr>
                  <a:t> = </a:t>
                </a:r>
                <a14:m>
                  <m:oMath xmlns:m="http://schemas.openxmlformats.org/officeDocument/2006/math">
                    <m:f>
                      <m:fPr>
                        <m:ctrlPr>
                          <a:rPr lang="en-US" sz="3600" b="1" i="1">
                            <a:solidFill>
                              <a:srgbClr val="C00000"/>
                            </a:solidFill>
                            <a:latin typeface="Cambria Math" panose="02040503050406030204" pitchFamily="18" charset="0"/>
                          </a:rPr>
                        </m:ctrlPr>
                      </m:fPr>
                      <m:num>
                        <m:r>
                          <m:rPr>
                            <m:nor/>
                          </m:rPr>
                          <a:rPr lang="en-US" sz="3600" b="1">
                            <a:solidFill>
                              <a:srgbClr val="C00000"/>
                            </a:solidFill>
                            <a:latin typeface="Comic Sans MS"/>
                          </a:rPr>
                          <m:t>45</m:t>
                        </m:r>
                      </m:num>
                      <m:den>
                        <m:r>
                          <m:rPr>
                            <m:nor/>
                          </m:rPr>
                          <a:rPr lang="en-US" sz="3600" b="1">
                            <a:solidFill>
                              <a:srgbClr val="C00000"/>
                            </a:solidFill>
                            <a:latin typeface="Comic Sans MS"/>
                          </a:rPr>
                          <m:t>30</m:t>
                        </m:r>
                      </m:den>
                    </m:f>
                    <m:r>
                      <a:rPr lang="en-US" sz="3600" b="1" i="1">
                        <a:solidFill>
                          <a:srgbClr val="C00000"/>
                        </a:solidFill>
                        <a:latin typeface="Cambria Math" panose="02040503050406030204" pitchFamily="18" charset="0"/>
                      </a:rPr>
                      <m:t> </m:t>
                    </m:r>
                    <m:r>
                      <m:rPr>
                        <m:nor/>
                      </m:rPr>
                      <a:rPr lang="en-US" sz="3600" b="1">
                        <a:solidFill>
                          <a:srgbClr val="C00000"/>
                        </a:solidFill>
                        <a:latin typeface="Comic Sans MS"/>
                      </a:rPr>
                      <m:t>= </m:t>
                    </m:r>
                    <m:f>
                      <m:fPr>
                        <m:ctrlPr>
                          <a:rPr lang="en-US" sz="3600" b="1" i="1">
                            <a:solidFill>
                              <a:srgbClr val="C00000"/>
                            </a:solidFill>
                            <a:latin typeface="Cambria Math" panose="02040503050406030204" pitchFamily="18" charset="0"/>
                          </a:rPr>
                        </m:ctrlPr>
                      </m:fPr>
                      <m:num>
                        <m:r>
                          <m:rPr>
                            <m:nor/>
                          </m:rPr>
                          <a:rPr lang="en-US" sz="3600" b="1">
                            <a:solidFill>
                              <a:srgbClr val="C00000"/>
                            </a:solidFill>
                            <a:latin typeface="Comic Sans MS"/>
                          </a:rPr>
                          <m:t>3</m:t>
                        </m:r>
                      </m:num>
                      <m:den>
                        <m:r>
                          <m:rPr>
                            <m:nor/>
                          </m:rPr>
                          <a:rPr lang="en-US" sz="3600" b="1">
                            <a:solidFill>
                              <a:srgbClr val="C00000"/>
                            </a:solidFill>
                            <a:latin typeface="Comic Sans MS"/>
                          </a:rPr>
                          <m:t>2</m:t>
                        </m:r>
                      </m:den>
                    </m:f>
                    <m:r>
                      <a:rPr lang="en-US" sz="3600" b="1" i="1">
                        <a:solidFill>
                          <a:srgbClr val="C00000"/>
                        </a:solidFill>
                        <a:latin typeface="Cambria Math" panose="02040503050406030204" pitchFamily="18" charset="0"/>
                      </a:rPr>
                      <m:t> </m:t>
                    </m:r>
                    <m:r>
                      <m:rPr>
                        <m:nor/>
                      </m:rPr>
                      <a:rPr lang="en-US" sz="3600" b="1">
                        <a:solidFill>
                          <a:srgbClr val="C00000"/>
                        </a:solidFill>
                        <a:latin typeface="Comic Sans MS"/>
                      </a:rPr>
                      <m:t>= 1</m:t>
                    </m:r>
                    <m:f>
                      <m:fPr>
                        <m:ctrlPr>
                          <a:rPr lang="en-US" sz="3600" b="1" i="1">
                            <a:solidFill>
                              <a:srgbClr val="C00000"/>
                            </a:solidFill>
                            <a:latin typeface="Cambria Math" panose="02040503050406030204" pitchFamily="18" charset="0"/>
                          </a:rPr>
                        </m:ctrlPr>
                      </m:fPr>
                      <m:num>
                        <m:r>
                          <m:rPr>
                            <m:nor/>
                          </m:rPr>
                          <a:rPr lang="en-US" sz="3600" b="1">
                            <a:solidFill>
                              <a:srgbClr val="C00000"/>
                            </a:solidFill>
                            <a:latin typeface="Comic Sans MS"/>
                          </a:rPr>
                          <m:t>1</m:t>
                        </m:r>
                      </m:num>
                      <m:den>
                        <m:r>
                          <m:rPr>
                            <m:nor/>
                          </m:rPr>
                          <a:rPr lang="en-US" sz="3600" b="1">
                            <a:solidFill>
                              <a:srgbClr val="C00000"/>
                            </a:solidFill>
                            <a:latin typeface="Comic Sans MS"/>
                          </a:rPr>
                          <m:t>2</m:t>
                        </m:r>
                      </m:den>
                    </m:f>
                  </m:oMath>
                </a14:m>
                <a:endParaRPr lang="en-US" sz="3600" b="1" dirty="0">
                  <a:solidFill>
                    <a:srgbClr val="C00000"/>
                  </a:solidFill>
                  <a:effectLst/>
                  <a:latin typeface="+mn-lt"/>
                  <a:ea typeface="Calibri" panose="020F0502020204030204" pitchFamily="34" charset="0"/>
                  <a:cs typeface="Arial" panose="020B0604020202020204" pitchFamily="34" charset="0"/>
                </a:endParaRPr>
              </a:p>
            </p:txBody>
          </p:sp>
        </mc:Choice>
        <mc:Fallback xmlns="">
          <p:sp>
            <p:nvSpPr>
              <p:cNvPr id="16" name="TextBox 15">
                <a:extLst>
                  <a:ext uri="{FF2B5EF4-FFF2-40B4-BE49-F238E27FC236}">
                    <a16:creationId xmlns:a16="http://schemas.microsoft.com/office/drawing/2014/main" id="{765804EE-6D67-4246-8C97-262F5F083750}"/>
                  </a:ext>
                </a:extLst>
              </p:cNvPr>
              <p:cNvSpPr txBox="1">
                <a:spLocks noRot="1" noChangeAspect="1" noMove="1" noResize="1" noEditPoints="1" noAdjustHandles="1" noChangeArrowheads="1" noChangeShapeType="1" noTextEdit="1"/>
              </p:cNvSpPr>
              <p:nvPr/>
            </p:nvSpPr>
            <p:spPr>
              <a:xfrm>
                <a:off x="2642304" y="4733873"/>
                <a:ext cx="5968973" cy="1055738"/>
              </a:xfrm>
              <a:prstGeom prst="rect">
                <a:avLst/>
              </a:prstGeom>
              <a:blipFill>
                <a:blip r:embed="rId8"/>
                <a:stretch>
                  <a:fillRect b="-578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Rectangle: Rounded Corners 17">
                <a:extLst>
                  <a:ext uri="{FF2B5EF4-FFF2-40B4-BE49-F238E27FC236}">
                    <a16:creationId xmlns:a16="http://schemas.microsoft.com/office/drawing/2014/main" id="{7D721AED-FFFE-4348-AD7F-E4631B85F217}"/>
                  </a:ext>
                </a:extLst>
              </p:cNvPr>
              <p:cNvSpPr/>
              <p:nvPr/>
            </p:nvSpPr>
            <p:spPr>
              <a:xfrm>
                <a:off x="6918960" y="3062282"/>
                <a:ext cx="1645920" cy="1371600"/>
              </a:xfrm>
              <a:prstGeom prst="roundRect">
                <a:avLst/>
              </a:prstGeom>
              <a:solidFill>
                <a:schemeClr val="bg1"/>
              </a:solidFill>
              <a:ln w="317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lvl="0" algn="ctr"/>
                <a14:m>
                  <m:oMathPara xmlns:m="http://schemas.openxmlformats.org/officeDocument/2006/math">
                    <m:oMathParaPr>
                      <m:jc m:val="centerGroup"/>
                    </m:oMathParaPr>
                    <m:oMath xmlns:m="http://schemas.openxmlformats.org/officeDocument/2006/math">
                      <m:r>
                        <m:rPr>
                          <m:nor/>
                        </m:rPr>
                        <a:rPr lang="en-US" sz="4000" b="1">
                          <a:solidFill>
                            <a:srgbClr val="74C274"/>
                          </a:solidFill>
                        </a:rPr>
                        <m:t>1</m:t>
                      </m:r>
                      <m:f>
                        <m:fPr>
                          <m:ctrlPr>
                            <a:rPr lang="en-US" sz="4000" b="1" i="1">
                              <a:solidFill>
                                <a:srgbClr val="74C274"/>
                              </a:solidFill>
                              <a:latin typeface="Cambria Math" panose="02040503050406030204" pitchFamily="18" charset="0"/>
                            </a:rPr>
                          </m:ctrlPr>
                        </m:fPr>
                        <m:num>
                          <m:r>
                            <m:rPr>
                              <m:nor/>
                            </m:rPr>
                            <a:rPr lang="en-US" sz="4000" b="1">
                              <a:solidFill>
                                <a:srgbClr val="74C274"/>
                              </a:solidFill>
                            </a:rPr>
                            <m:t>1</m:t>
                          </m:r>
                        </m:num>
                        <m:den>
                          <m:r>
                            <m:rPr>
                              <m:nor/>
                            </m:rPr>
                            <a:rPr lang="en-US" sz="4000" b="1">
                              <a:solidFill>
                                <a:srgbClr val="74C274"/>
                              </a:solidFill>
                            </a:rPr>
                            <m:t>2</m:t>
                          </m:r>
                        </m:den>
                      </m:f>
                    </m:oMath>
                  </m:oMathPara>
                </a14:m>
                <a:endParaRPr lang="en-US" sz="4000" b="1" dirty="0">
                  <a:solidFill>
                    <a:prstClr val="black">
                      <a:lumMod val="65000"/>
                      <a:lumOff val="35000"/>
                    </a:prstClr>
                  </a:solidFill>
                </a:endParaRPr>
              </a:p>
            </p:txBody>
          </p:sp>
        </mc:Choice>
        <mc:Fallback xmlns="">
          <p:sp>
            <p:nvSpPr>
              <p:cNvPr id="18" name="Rectangle: Rounded Corners 17">
                <a:extLst>
                  <a:ext uri="{FF2B5EF4-FFF2-40B4-BE49-F238E27FC236}">
                    <a16:creationId xmlns:a16="http://schemas.microsoft.com/office/drawing/2014/main" id="{7D721AED-FFFE-4348-AD7F-E4631B85F217}"/>
                  </a:ext>
                </a:extLst>
              </p:cNvPr>
              <p:cNvSpPr>
                <a:spLocks noRot="1" noChangeAspect="1" noMove="1" noResize="1" noEditPoints="1" noAdjustHandles="1" noChangeArrowheads="1" noChangeShapeType="1" noTextEdit="1"/>
              </p:cNvSpPr>
              <p:nvPr/>
            </p:nvSpPr>
            <p:spPr>
              <a:xfrm>
                <a:off x="6918960" y="3062282"/>
                <a:ext cx="1645920" cy="1371600"/>
              </a:xfrm>
              <a:prstGeom prst="roundRect">
                <a:avLst/>
              </a:prstGeom>
              <a:blipFill>
                <a:blip r:embed="rId9"/>
                <a:stretch>
                  <a:fillRect/>
                </a:stretch>
              </a:blipFill>
              <a:ln w="3175">
                <a:solidFill>
                  <a:schemeClr val="bg1">
                    <a:lumMod val="75000"/>
                  </a:schemeClr>
                </a:solidFill>
              </a:ln>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799138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wd">
                                    <p:tmAbs val="500"/>
                                  </p:iterate>
                                  <p:childTnLst>
                                    <p:set>
                                      <p:cBhvr>
                                        <p:cTn id="6" dur="1" fill="hold">
                                          <p:stCondLst>
                                            <p:cond delay="0"/>
                                          </p:stCondLst>
                                        </p:cTn>
                                        <p:tgtEl>
                                          <p:spTgt spid="16"/>
                                        </p:tgtEl>
                                        <p:attrNameLst>
                                          <p:attrName>style.visibility</p:attrName>
                                        </p:attrNameLst>
                                      </p:cBhvr>
                                      <p:to>
                                        <p:strVal val="visible"/>
                                      </p:to>
                                    </p:set>
                                  </p:childTnLst>
                                </p:cTn>
                              </p:par>
                            </p:childTnLst>
                          </p:cTn>
                        </p:par>
                        <p:par>
                          <p:cTn id="7" fill="hold">
                            <p:stCondLst>
                              <p:cond delay="4501"/>
                            </p:stCondLst>
                            <p:childTnLst>
                              <p:par>
                                <p:cTn id="8" presetID="1" presetClass="entr" presetSubtype="0" fill="hold" grpId="0" nodeType="afterEffect">
                                  <p:stCondLst>
                                    <p:cond delay="250"/>
                                  </p:stCondLst>
                                  <p:childTnLst>
                                    <p:set>
                                      <p:cBhvr>
                                        <p:cTn id="9"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Choisissez la bonne réponse.</a:t>
            </a:r>
          </a:p>
        </p:txBody>
      </p:sp>
      <mc:AlternateContent xmlns:mc="http://schemas.openxmlformats.org/markup-compatibility/2006" xmlns:a14="http://schemas.microsoft.com/office/drawing/2010/main">
        <mc:Choice Requires="a14">
          <p:sp>
            <p:nvSpPr>
              <p:cNvPr id="12" name="Rectangle: Rounded Corners 11">
                <a:extLst>
                  <a:ext uri="{FF2B5EF4-FFF2-40B4-BE49-F238E27FC236}">
                    <a16:creationId xmlns:a16="http://schemas.microsoft.com/office/drawing/2014/main" id="{D9CB38BC-4FA9-42AF-8032-7897864D7DCE}"/>
                  </a:ext>
                </a:extLst>
              </p:cNvPr>
              <p:cNvSpPr/>
              <p:nvPr/>
            </p:nvSpPr>
            <p:spPr>
              <a:xfrm>
                <a:off x="1533395" y="1390690"/>
                <a:ext cx="1645920" cy="1371600"/>
              </a:xfrm>
              <a:prstGeom prst="roundRect">
                <a:avLst/>
              </a:prstGeom>
              <a:noFill/>
              <a:ln w="317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lvl="0" algn="ctr"/>
                <a14:m>
                  <m:oMathPara xmlns:m="http://schemas.openxmlformats.org/officeDocument/2006/math">
                    <m:oMathParaPr>
                      <m:jc m:val="centerGroup"/>
                    </m:oMathParaPr>
                    <m:oMath xmlns:m="http://schemas.openxmlformats.org/officeDocument/2006/math">
                      <m:r>
                        <m:rPr>
                          <m:nor/>
                        </m:rPr>
                        <a:rPr lang="en-US" sz="4000" b="1">
                          <a:solidFill>
                            <a:prstClr val="black">
                              <a:lumMod val="65000"/>
                              <a:lumOff val="35000"/>
                            </a:prstClr>
                          </a:solidFill>
                        </a:rPr>
                        <m:t>2</m:t>
                      </m:r>
                      <m:f>
                        <m:fPr>
                          <m:ctrlPr>
                            <a:rPr lang="en-US" sz="4000" b="1" i="1">
                              <a:solidFill>
                                <a:prstClr val="black">
                                  <a:lumMod val="65000"/>
                                  <a:lumOff val="35000"/>
                                </a:prstClr>
                              </a:solidFill>
                              <a:latin typeface="Cambria Math" panose="02040503050406030204" pitchFamily="18" charset="0"/>
                            </a:rPr>
                          </m:ctrlPr>
                        </m:fPr>
                        <m:num>
                          <m:r>
                            <m:rPr>
                              <m:nor/>
                            </m:rPr>
                            <a:rPr lang="en-US" sz="4000" b="1">
                              <a:solidFill>
                                <a:prstClr val="black">
                                  <a:lumMod val="65000"/>
                                  <a:lumOff val="35000"/>
                                </a:prstClr>
                              </a:solidFill>
                            </a:rPr>
                            <m:t>4</m:t>
                          </m:r>
                        </m:num>
                        <m:den>
                          <m:r>
                            <m:rPr>
                              <m:nor/>
                            </m:rPr>
                            <a:rPr lang="en-US" sz="4000" b="1">
                              <a:solidFill>
                                <a:prstClr val="black">
                                  <a:lumMod val="65000"/>
                                  <a:lumOff val="35000"/>
                                </a:prstClr>
                              </a:solidFill>
                            </a:rPr>
                            <m:t>15</m:t>
                          </m:r>
                        </m:den>
                      </m:f>
                    </m:oMath>
                  </m:oMathPara>
                </a14:m>
                <a:endParaRPr lang="en-US" sz="4000" b="1" dirty="0">
                  <a:solidFill>
                    <a:prstClr val="black">
                      <a:lumMod val="65000"/>
                      <a:lumOff val="35000"/>
                    </a:prstClr>
                  </a:solidFill>
                </a:endParaRPr>
              </a:p>
            </p:txBody>
          </p:sp>
        </mc:Choice>
        <mc:Fallback xmlns="">
          <p:sp>
            <p:nvSpPr>
              <p:cNvPr id="12" name="Rectangle: Rounded Corners 11">
                <a:extLst>
                  <a:ext uri="{FF2B5EF4-FFF2-40B4-BE49-F238E27FC236}">
                    <a16:creationId xmlns:a16="http://schemas.microsoft.com/office/drawing/2014/main" id="{D9CB38BC-4FA9-42AF-8032-7897864D7DCE}"/>
                  </a:ext>
                </a:extLst>
              </p:cNvPr>
              <p:cNvSpPr>
                <a:spLocks noRot="1" noChangeAspect="1" noMove="1" noResize="1" noEditPoints="1" noAdjustHandles="1" noChangeArrowheads="1" noChangeShapeType="1" noTextEdit="1"/>
              </p:cNvSpPr>
              <p:nvPr/>
            </p:nvSpPr>
            <p:spPr>
              <a:xfrm>
                <a:off x="1533395" y="1390690"/>
                <a:ext cx="1645920" cy="1371600"/>
              </a:xfrm>
              <a:prstGeom prst="roundRect">
                <a:avLst/>
              </a:prstGeom>
              <a:blipFill>
                <a:blip r:embed="rId4"/>
                <a:stretch>
                  <a:fillRect/>
                </a:stretch>
              </a:blipFill>
              <a:ln w="3175">
                <a:solidFill>
                  <a:schemeClr val="bg1">
                    <a:lumMod val="7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C48DBE3C-99E3-4FE7-955A-EA7E8D63D8A6}"/>
                  </a:ext>
                </a:extLst>
              </p:cNvPr>
              <p:cNvSpPr txBox="1"/>
              <p:nvPr/>
            </p:nvSpPr>
            <p:spPr>
              <a:xfrm>
                <a:off x="2943294" y="3169575"/>
                <a:ext cx="5854672" cy="1162819"/>
              </a:xfrm>
              <a:prstGeom prst="rect">
                <a:avLst/>
              </a:prstGeom>
              <a:noFill/>
              <a:ln w="3175">
                <a:noFill/>
              </a:ln>
            </p:spPr>
            <p:style>
              <a:lnRef idx="2">
                <a:schemeClr val="accent5"/>
              </a:lnRef>
              <a:fillRef idx="1">
                <a:schemeClr val="lt1"/>
              </a:fillRef>
              <a:effectRef idx="0">
                <a:schemeClr val="accent5"/>
              </a:effectRef>
              <a:fontRef idx="minor">
                <a:schemeClr val="dk1"/>
              </a:fontRef>
            </p:style>
            <p:txBody>
              <a:bodyPr rtlCol="0" anchor="ctr"/>
              <a:lstStyle>
                <a:defPPr marR="0" lvl="0" algn="l" rtl="0">
                  <a:lnSpc>
                    <a:spcPct val="100000"/>
                  </a:lnSpc>
                  <a:spcBef>
                    <a:spcPts val="0"/>
                  </a:spcBef>
                  <a:spcAft>
                    <a:spcPts val="0"/>
                  </a:spcAft>
                </a:defPPr>
                <a:lvl1pPr algn="ctr">
                  <a:defRPr sz="4000" b="1">
                    <a:solidFill>
                      <a:schemeClr val="tx1">
                        <a:lumMod val="65000"/>
                        <a:lumOff val="35000"/>
                      </a:schemeClr>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marL="168275" lvl="0">
                  <a:spcAft>
                    <a:spcPts val="800"/>
                  </a:spcAft>
                </a:pPr>
                <a14:m>
                  <m:oMath xmlns:m="http://schemas.openxmlformats.org/officeDocument/2006/math">
                    <m:r>
                      <a:rPr lang="en-US" i="1">
                        <a:solidFill>
                          <a:prstClr val="black">
                            <a:lumMod val="65000"/>
                            <a:lumOff val="35000"/>
                          </a:prstClr>
                        </a:solidFill>
                        <a:latin typeface="Cambria Math" panose="02040503050406030204" pitchFamily="18" charset="0"/>
                      </a:rPr>
                      <m:t> </m:t>
                    </m:r>
                    <m:f>
                      <m:fPr>
                        <m:ctrlPr>
                          <a:rPr lang="en-US" i="1">
                            <a:solidFill>
                              <a:prstClr val="black">
                                <a:lumMod val="65000"/>
                                <a:lumOff val="35000"/>
                              </a:prstClr>
                            </a:solidFill>
                            <a:latin typeface="Cambria Math" panose="02040503050406030204" pitchFamily="18" charset="0"/>
                          </a:rPr>
                        </m:ctrlPr>
                      </m:fPr>
                      <m:num>
                        <m:r>
                          <m:rPr>
                            <m:nor/>
                          </m:rPr>
                          <a:rPr lang="en-US">
                            <a:solidFill>
                              <a:prstClr val="black">
                                <a:lumMod val="65000"/>
                                <a:lumOff val="35000"/>
                              </a:prstClr>
                            </a:solidFill>
                            <a:cs typeface="Arial"/>
                          </a:rPr>
                          <m:t>2</m:t>
                        </m:r>
                      </m:num>
                      <m:den>
                        <m:r>
                          <m:rPr>
                            <m:nor/>
                          </m:rPr>
                          <a:rPr lang="en-US">
                            <a:solidFill>
                              <a:prstClr val="black">
                                <a:lumMod val="65000"/>
                                <a:lumOff val="35000"/>
                              </a:prstClr>
                            </a:solidFill>
                            <a:cs typeface="Arial"/>
                          </a:rPr>
                          <m:t>7</m:t>
                        </m:r>
                      </m:den>
                    </m:f>
                    <m:r>
                      <m:rPr>
                        <m:nor/>
                      </m:rPr>
                      <a:rPr lang="en-US">
                        <a:solidFill>
                          <a:prstClr val="black">
                            <a:lumMod val="65000"/>
                            <a:lumOff val="35000"/>
                          </a:prstClr>
                        </a:solidFill>
                        <a:cs typeface="Arial"/>
                      </a:rPr>
                      <m:t> </m:t>
                    </m:r>
                    <m:r>
                      <m:rPr>
                        <m:nor/>
                      </m:rPr>
                      <a:rPr lang="en-US">
                        <a:solidFill>
                          <a:prstClr val="black">
                            <a:lumMod val="65000"/>
                            <a:lumOff val="35000"/>
                          </a:prstClr>
                        </a:solidFill>
                        <a:ea typeface="Cambria Math" panose="02040503050406030204" pitchFamily="18" charset="0"/>
                        <a:cs typeface="Arial"/>
                      </a:rPr>
                      <m:t>×</m:t>
                    </m:r>
                    <m:r>
                      <m:rPr>
                        <m:nor/>
                      </m:rPr>
                      <a:rPr lang="en-US">
                        <a:solidFill>
                          <a:prstClr val="black">
                            <a:lumMod val="65000"/>
                            <a:lumOff val="35000"/>
                          </a:prstClr>
                        </a:solidFill>
                        <a:ea typeface="Cambria Math" panose="02040503050406030204" pitchFamily="18" charset="0"/>
                        <a:cs typeface="Arial"/>
                      </a:rPr>
                      <m:t> </m:t>
                    </m:r>
                    <m:f>
                      <m:fPr>
                        <m:ctrlPr>
                          <a:rPr lang="en-US" i="1">
                            <a:solidFill>
                              <a:prstClr val="black">
                                <a:lumMod val="65000"/>
                                <a:lumOff val="35000"/>
                              </a:prstClr>
                            </a:solidFill>
                            <a:latin typeface="Cambria Math" panose="02040503050406030204" pitchFamily="18" charset="0"/>
                          </a:rPr>
                        </m:ctrlPr>
                      </m:fPr>
                      <m:num>
                        <m:r>
                          <m:rPr>
                            <m:nor/>
                          </m:rPr>
                          <a:rPr lang="en-US">
                            <a:solidFill>
                              <a:prstClr val="black">
                                <a:lumMod val="65000"/>
                                <a:lumOff val="35000"/>
                              </a:prstClr>
                            </a:solidFill>
                            <a:cs typeface="Arial"/>
                          </a:rPr>
                          <m:t>14</m:t>
                        </m:r>
                      </m:num>
                      <m:den>
                        <m:r>
                          <m:rPr>
                            <m:nor/>
                          </m:rPr>
                          <a:rPr lang="en-US">
                            <a:solidFill>
                              <a:prstClr val="black">
                                <a:lumMod val="65000"/>
                                <a:lumOff val="35000"/>
                              </a:prstClr>
                            </a:solidFill>
                            <a:cs typeface="Arial"/>
                          </a:rPr>
                          <m:t>15</m:t>
                        </m:r>
                      </m:den>
                    </m:f>
                  </m:oMath>
                </a14:m>
                <a:r>
                  <a:rPr lang="en-US" dirty="0">
                    <a:solidFill>
                      <a:prstClr val="black">
                        <a:lumMod val="65000"/>
                        <a:lumOff val="35000"/>
                      </a:prstClr>
                    </a:solidFill>
                    <a:cs typeface="Arial"/>
                  </a:rPr>
                  <a:t> = </a:t>
                </a:r>
                <a14:m>
                  <m:oMath xmlns:m="http://schemas.openxmlformats.org/officeDocument/2006/math">
                    <m:f>
                      <m:fPr>
                        <m:ctrlPr>
                          <a:rPr lang="en-US" i="1">
                            <a:solidFill>
                              <a:prstClr val="black">
                                <a:lumMod val="65000"/>
                                <a:lumOff val="35000"/>
                              </a:prstClr>
                            </a:solidFill>
                            <a:latin typeface="Cambria Math" panose="02040503050406030204" pitchFamily="18" charset="0"/>
                          </a:rPr>
                        </m:ctrlPr>
                      </m:fPr>
                      <m:num>
                        <m:r>
                          <m:rPr>
                            <m:nor/>
                          </m:rPr>
                          <a:rPr lang="en-US">
                            <a:solidFill>
                              <a:prstClr val="black">
                                <a:lumMod val="65000"/>
                                <a:lumOff val="35000"/>
                              </a:prstClr>
                            </a:solidFill>
                            <a:cs typeface="Arial"/>
                          </a:rPr>
                          <m:t>...</m:t>
                        </m:r>
                      </m:num>
                      <m:den>
                        <m:r>
                          <m:rPr>
                            <m:nor/>
                          </m:rPr>
                          <a:rPr lang="en-US">
                            <a:solidFill>
                              <a:prstClr val="black">
                                <a:lumMod val="65000"/>
                                <a:lumOff val="35000"/>
                              </a:prstClr>
                            </a:solidFill>
                            <a:cs typeface="Arial"/>
                          </a:rPr>
                          <m:t>...</m:t>
                        </m:r>
                      </m:den>
                    </m:f>
                  </m:oMath>
                </a14:m>
                <a:r>
                  <a:rPr lang="en-US" dirty="0">
                    <a:solidFill>
                      <a:prstClr val="black">
                        <a:lumMod val="65000"/>
                        <a:lumOff val="35000"/>
                      </a:prstClr>
                    </a:solidFill>
                    <a:cs typeface="Arial"/>
                  </a:rPr>
                  <a:t> </a:t>
                </a:r>
                <a:endParaRPr lang="en-US" dirty="0">
                  <a:solidFill>
                    <a:prstClr val="black">
                      <a:lumMod val="65000"/>
                      <a:lumOff val="35000"/>
                    </a:prstClr>
                  </a:solidFill>
                  <a:ea typeface="Calibri" panose="020F0502020204030204" pitchFamily="34" charset="0"/>
                  <a:cs typeface="Arial" panose="020B0604020202020204" pitchFamily="34" charset="0"/>
                </a:endParaRPr>
              </a:p>
            </p:txBody>
          </p:sp>
        </mc:Choice>
        <mc:Fallback xmlns="">
          <p:sp>
            <p:nvSpPr>
              <p:cNvPr id="13" name="TextBox 12">
                <a:extLst>
                  <a:ext uri="{FF2B5EF4-FFF2-40B4-BE49-F238E27FC236}">
                    <a16:creationId xmlns:a16="http://schemas.microsoft.com/office/drawing/2014/main" id="{C48DBE3C-99E3-4FE7-955A-EA7E8D63D8A6}"/>
                  </a:ext>
                </a:extLst>
              </p:cNvPr>
              <p:cNvSpPr txBox="1">
                <a:spLocks noRot="1" noChangeAspect="1" noMove="1" noResize="1" noEditPoints="1" noAdjustHandles="1" noChangeArrowheads="1" noChangeShapeType="1" noTextEdit="1"/>
              </p:cNvSpPr>
              <p:nvPr/>
            </p:nvSpPr>
            <p:spPr>
              <a:xfrm>
                <a:off x="2943294" y="3169575"/>
                <a:ext cx="5854672" cy="1162819"/>
              </a:xfrm>
              <a:prstGeom prst="rect">
                <a:avLst/>
              </a:prstGeom>
              <a:blipFill>
                <a:blip r:embed="rId5"/>
                <a:stretch>
                  <a:fillRect b="-6806"/>
                </a:stretch>
              </a:blipFill>
              <a:ln w="3175">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Rectangle: Rounded Corners 13">
                <a:extLst>
                  <a:ext uri="{FF2B5EF4-FFF2-40B4-BE49-F238E27FC236}">
                    <a16:creationId xmlns:a16="http://schemas.microsoft.com/office/drawing/2014/main" id="{9B1433D9-F61E-482D-879B-126A9B1D77C0}"/>
                  </a:ext>
                </a:extLst>
              </p:cNvPr>
              <p:cNvSpPr/>
              <p:nvPr/>
            </p:nvSpPr>
            <p:spPr>
              <a:xfrm>
                <a:off x="5273040" y="1349734"/>
                <a:ext cx="1645920" cy="1371600"/>
              </a:xfrm>
              <a:prstGeom prst="roundRect">
                <a:avLst/>
              </a:prstGeom>
              <a:noFill/>
              <a:ln w="317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marL="228600" algn="ctr"/>
                <a14:m>
                  <m:oMathPara xmlns:m="http://schemas.openxmlformats.org/officeDocument/2006/math">
                    <m:oMathParaPr>
                      <m:jc m:val="centerGroup"/>
                    </m:oMathParaPr>
                    <m:oMath xmlns:m="http://schemas.openxmlformats.org/officeDocument/2006/math">
                      <m:f>
                        <m:fPr>
                          <m:ctrlPr>
                            <a:rPr lang="en-US" sz="4000" b="1" i="1">
                              <a:solidFill>
                                <a:prstClr val="black">
                                  <a:lumMod val="65000"/>
                                  <a:lumOff val="35000"/>
                                </a:prstClr>
                              </a:solidFill>
                              <a:latin typeface="Cambria Math" panose="02040503050406030204" pitchFamily="18" charset="0"/>
                            </a:rPr>
                          </m:ctrlPr>
                        </m:fPr>
                        <m:num>
                          <m:r>
                            <m:rPr>
                              <m:nor/>
                            </m:rPr>
                            <a:rPr lang="en-US" sz="4000" b="1">
                              <a:solidFill>
                                <a:prstClr val="black">
                                  <a:lumMod val="65000"/>
                                  <a:lumOff val="35000"/>
                                </a:prstClr>
                              </a:solidFill>
                            </a:rPr>
                            <m:t>16</m:t>
                          </m:r>
                        </m:num>
                        <m:den>
                          <m:r>
                            <m:rPr>
                              <m:nor/>
                            </m:rPr>
                            <a:rPr lang="en-US" sz="4000" b="1">
                              <a:solidFill>
                                <a:prstClr val="black">
                                  <a:lumMod val="65000"/>
                                  <a:lumOff val="35000"/>
                                </a:prstClr>
                              </a:solidFill>
                            </a:rPr>
                            <m:t>21</m:t>
                          </m:r>
                        </m:den>
                      </m:f>
                    </m:oMath>
                  </m:oMathPara>
                </a14:m>
                <a:endParaRPr lang="en-US" sz="4000" b="1" dirty="0">
                  <a:solidFill>
                    <a:schemeClr val="tx1">
                      <a:lumMod val="65000"/>
                      <a:lumOff val="35000"/>
                    </a:schemeClr>
                  </a:solidFill>
                </a:endParaRPr>
              </a:p>
            </p:txBody>
          </p:sp>
        </mc:Choice>
        <mc:Fallback xmlns="">
          <p:sp>
            <p:nvSpPr>
              <p:cNvPr id="14" name="Rectangle: Rounded Corners 13">
                <a:extLst>
                  <a:ext uri="{FF2B5EF4-FFF2-40B4-BE49-F238E27FC236}">
                    <a16:creationId xmlns:a16="http://schemas.microsoft.com/office/drawing/2014/main" id="{9B1433D9-F61E-482D-879B-126A9B1D77C0}"/>
                  </a:ext>
                </a:extLst>
              </p:cNvPr>
              <p:cNvSpPr>
                <a:spLocks noRot="1" noChangeAspect="1" noMove="1" noResize="1" noEditPoints="1" noAdjustHandles="1" noChangeArrowheads="1" noChangeShapeType="1" noTextEdit="1"/>
              </p:cNvSpPr>
              <p:nvPr/>
            </p:nvSpPr>
            <p:spPr>
              <a:xfrm>
                <a:off x="5273040" y="1349734"/>
                <a:ext cx="1645920" cy="1371600"/>
              </a:xfrm>
              <a:prstGeom prst="roundRect">
                <a:avLst/>
              </a:prstGeom>
              <a:blipFill>
                <a:blip r:embed="rId6"/>
                <a:stretch>
                  <a:fillRect/>
                </a:stretch>
              </a:blipFill>
              <a:ln w="3175">
                <a:solidFill>
                  <a:schemeClr val="bg1">
                    <a:lumMod val="7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Rectangle: Rounded Corners 14">
                <a:extLst>
                  <a:ext uri="{FF2B5EF4-FFF2-40B4-BE49-F238E27FC236}">
                    <a16:creationId xmlns:a16="http://schemas.microsoft.com/office/drawing/2014/main" id="{C549F016-D0C4-4835-8DD1-5DA7E2F79E81}"/>
                  </a:ext>
                </a:extLst>
              </p:cNvPr>
              <p:cNvSpPr/>
              <p:nvPr/>
            </p:nvSpPr>
            <p:spPr>
              <a:xfrm>
                <a:off x="8999985" y="1390690"/>
                <a:ext cx="1645920" cy="1371600"/>
              </a:xfrm>
              <a:prstGeom prst="roundRect">
                <a:avLst/>
              </a:prstGeom>
              <a:noFill/>
              <a:ln w="317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marL="228600" algn="ctr"/>
                <a14:m>
                  <m:oMathPara xmlns:m="http://schemas.openxmlformats.org/officeDocument/2006/math">
                    <m:oMathParaPr>
                      <m:jc m:val="centerGroup"/>
                    </m:oMathParaPr>
                    <m:oMath xmlns:m="http://schemas.openxmlformats.org/officeDocument/2006/math">
                      <m:f>
                        <m:fPr>
                          <m:ctrlPr>
                            <a:rPr lang="en-US" sz="4000" b="1" i="1">
                              <a:solidFill>
                                <a:prstClr val="black">
                                  <a:lumMod val="65000"/>
                                  <a:lumOff val="35000"/>
                                </a:prstClr>
                              </a:solidFill>
                              <a:latin typeface="Cambria Math" panose="02040503050406030204" pitchFamily="18" charset="0"/>
                            </a:rPr>
                          </m:ctrlPr>
                        </m:fPr>
                        <m:num>
                          <m:r>
                            <m:rPr>
                              <m:nor/>
                            </m:rPr>
                            <a:rPr lang="en-US" sz="4000" b="1">
                              <a:solidFill>
                                <a:prstClr val="black">
                                  <a:lumMod val="65000"/>
                                  <a:lumOff val="35000"/>
                                </a:prstClr>
                              </a:solidFill>
                            </a:rPr>
                            <m:t>4</m:t>
                          </m:r>
                        </m:num>
                        <m:den>
                          <m:r>
                            <m:rPr>
                              <m:nor/>
                            </m:rPr>
                            <a:rPr lang="en-US" sz="4000" b="1">
                              <a:solidFill>
                                <a:prstClr val="black">
                                  <a:lumMod val="65000"/>
                                  <a:lumOff val="35000"/>
                                </a:prstClr>
                              </a:solidFill>
                            </a:rPr>
                            <m:t>15</m:t>
                          </m:r>
                        </m:den>
                      </m:f>
                    </m:oMath>
                  </m:oMathPara>
                </a14:m>
                <a:endParaRPr lang="en-US" sz="4000" b="1" dirty="0">
                  <a:solidFill>
                    <a:schemeClr val="tx1">
                      <a:lumMod val="65000"/>
                      <a:lumOff val="35000"/>
                    </a:schemeClr>
                  </a:solidFill>
                </a:endParaRPr>
              </a:p>
            </p:txBody>
          </p:sp>
        </mc:Choice>
        <mc:Fallback xmlns="">
          <p:sp>
            <p:nvSpPr>
              <p:cNvPr id="15" name="Rectangle: Rounded Corners 14">
                <a:extLst>
                  <a:ext uri="{FF2B5EF4-FFF2-40B4-BE49-F238E27FC236}">
                    <a16:creationId xmlns:a16="http://schemas.microsoft.com/office/drawing/2014/main" id="{C549F016-D0C4-4835-8DD1-5DA7E2F79E81}"/>
                  </a:ext>
                </a:extLst>
              </p:cNvPr>
              <p:cNvSpPr>
                <a:spLocks noRot="1" noChangeAspect="1" noMove="1" noResize="1" noEditPoints="1" noAdjustHandles="1" noChangeArrowheads="1" noChangeShapeType="1" noTextEdit="1"/>
              </p:cNvSpPr>
              <p:nvPr/>
            </p:nvSpPr>
            <p:spPr>
              <a:xfrm>
                <a:off x="8999985" y="1390690"/>
                <a:ext cx="1645920" cy="1371600"/>
              </a:xfrm>
              <a:prstGeom prst="roundRect">
                <a:avLst/>
              </a:prstGeom>
              <a:blipFill>
                <a:blip r:embed="rId7"/>
                <a:stretch>
                  <a:fillRect/>
                </a:stretch>
              </a:blipFill>
              <a:ln w="3175">
                <a:solidFill>
                  <a:schemeClr val="bg1">
                    <a:lumMod val="7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EE8D85AE-75DB-45B4-ADCF-2F4E8513A8A2}"/>
                  </a:ext>
                </a:extLst>
              </p:cNvPr>
              <p:cNvSpPr txBox="1"/>
              <p:nvPr/>
            </p:nvSpPr>
            <p:spPr>
              <a:xfrm>
                <a:off x="2642304" y="4733873"/>
                <a:ext cx="5968973" cy="1060868"/>
              </a:xfrm>
              <a:prstGeom prst="rect">
                <a:avLst/>
              </a:prstGeom>
              <a:noFill/>
            </p:spPr>
            <p:txBody>
              <a:bodyPr wrap="square">
                <a:spAutoFit/>
              </a:bodyPr>
              <a:lstStyle/>
              <a:p>
                <a:pPr marL="168275" lvl="0">
                  <a:spcAft>
                    <a:spcPts val="800"/>
                  </a:spcAft>
                </a:pPr>
                <a14:m>
                  <m:oMath xmlns:m="http://schemas.openxmlformats.org/officeDocument/2006/math">
                    <m:f>
                      <m:fPr>
                        <m:ctrlPr>
                          <a:rPr lang="en-US" sz="3600" b="1" i="1">
                            <a:solidFill>
                              <a:srgbClr val="C00000"/>
                            </a:solidFill>
                            <a:latin typeface="Cambria Math" panose="02040503050406030204" pitchFamily="18" charset="0"/>
                          </a:rPr>
                        </m:ctrlPr>
                      </m:fPr>
                      <m:num>
                        <m:r>
                          <m:rPr>
                            <m:nor/>
                          </m:rPr>
                          <a:rPr lang="en-US" sz="3600" b="1">
                            <a:solidFill>
                              <a:srgbClr val="C00000"/>
                            </a:solidFill>
                            <a:latin typeface="Comic Sans MS"/>
                          </a:rPr>
                          <m:t>2</m:t>
                        </m:r>
                      </m:num>
                      <m:den>
                        <m:r>
                          <m:rPr>
                            <m:nor/>
                          </m:rPr>
                          <a:rPr lang="en-US" sz="3600" b="1">
                            <a:solidFill>
                              <a:srgbClr val="C00000"/>
                            </a:solidFill>
                            <a:latin typeface="Comic Sans MS"/>
                          </a:rPr>
                          <m:t>7</m:t>
                        </m:r>
                      </m:den>
                    </m:f>
                    <m:r>
                      <m:rPr>
                        <m:nor/>
                      </m:rPr>
                      <a:rPr lang="en-US" sz="3600" b="1">
                        <a:solidFill>
                          <a:srgbClr val="C00000"/>
                        </a:solidFill>
                        <a:latin typeface="Comic Sans MS"/>
                      </a:rPr>
                      <m:t> </m:t>
                    </m:r>
                    <m:r>
                      <m:rPr>
                        <m:nor/>
                      </m:rPr>
                      <a:rPr lang="en-US" sz="3600" b="1">
                        <a:solidFill>
                          <a:srgbClr val="C00000"/>
                        </a:solidFill>
                        <a:latin typeface="Comic Sans MS"/>
                        <a:ea typeface="Cambria Math" panose="02040503050406030204" pitchFamily="18" charset="0"/>
                      </a:rPr>
                      <m:t>×</m:t>
                    </m:r>
                    <m:r>
                      <m:rPr>
                        <m:nor/>
                      </m:rPr>
                      <a:rPr lang="en-US" sz="3600" b="1">
                        <a:solidFill>
                          <a:srgbClr val="C00000"/>
                        </a:solidFill>
                        <a:latin typeface="Comic Sans MS"/>
                        <a:ea typeface="Cambria Math" panose="02040503050406030204" pitchFamily="18" charset="0"/>
                      </a:rPr>
                      <m:t> </m:t>
                    </m:r>
                    <m:f>
                      <m:fPr>
                        <m:ctrlPr>
                          <a:rPr lang="en-US" sz="3600" b="1" i="1">
                            <a:solidFill>
                              <a:srgbClr val="C00000"/>
                            </a:solidFill>
                            <a:latin typeface="Cambria Math" panose="02040503050406030204" pitchFamily="18" charset="0"/>
                          </a:rPr>
                        </m:ctrlPr>
                      </m:fPr>
                      <m:num>
                        <m:r>
                          <m:rPr>
                            <m:nor/>
                          </m:rPr>
                          <a:rPr lang="en-US" sz="3600" b="1">
                            <a:solidFill>
                              <a:srgbClr val="C00000"/>
                            </a:solidFill>
                            <a:latin typeface="Comic Sans MS"/>
                          </a:rPr>
                          <m:t>14</m:t>
                        </m:r>
                      </m:num>
                      <m:den>
                        <m:r>
                          <m:rPr>
                            <m:nor/>
                          </m:rPr>
                          <a:rPr lang="en-US" sz="3600" b="1">
                            <a:solidFill>
                              <a:srgbClr val="C00000"/>
                            </a:solidFill>
                            <a:latin typeface="Comic Sans MS"/>
                          </a:rPr>
                          <m:t>15</m:t>
                        </m:r>
                      </m:den>
                    </m:f>
                  </m:oMath>
                </a14:m>
                <a:r>
                  <a:rPr lang="en-US" sz="3600" b="1" dirty="0">
                    <a:solidFill>
                      <a:srgbClr val="C00000"/>
                    </a:solidFill>
                    <a:latin typeface="Comic Sans MS"/>
                  </a:rPr>
                  <a:t> = </a:t>
                </a:r>
                <a14:m>
                  <m:oMath xmlns:m="http://schemas.openxmlformats.org/officeDocument/2006/math">
                    <m:f>
                      <m:fPr>
                        <m:ctrlPr>
                          <a:rPr lang="en-US" sz="3600" b="1" i="1">
                            <a:solidFill>
                              <a:srgbClr val="C00000"/>
                            </a:solidFill>
                            <a:latin typeface="Cambria Math" panose="02040503050406030204" pitchFamily="18" charset="0"/>
                          </a:rPr>
                        </m:ctrlPr>
                      </m:fPr>
                      <m:num>
                        <m:r>
                          <m:rPr>
                            <m:nor/>
                          </m:rPr>
                          <a:rPr lang="en-US" sz="3600" b="1">
                            <a:solidFill>
                              <a:srgbClr val="C00000"/>
                            </a:solidFill>
                            <a:latin typeface="Comic Sans MS"/>
                          </a:rPr>
                          <m:t>28</m:t>
                        </m:r>
                      </m:num>
                      <m:den>
                        <m:r>
                          <m:rPr>
                            <m:nor/>
                          </m:rPr>
                          <a:rPr lang="en-US" sz="3600" b="1">
                            <a:solidFill>
                              <a:srgbClr val="C00000"/>
                            </a:solidFill>
                            <a:latin typeface="Comic Sans MS"/>
                          </a:rPr>
                          <m:t>105</m:t>
                        </m:r>
                      </m:den>
                    </m:f>
                    <m:r>
                      <a:rPr lang="en-US" sz="3600" b="1" i="1">
                        <a:solidFill>
                          <a:srgbClr val="C00000"/>
                        </a:solidFill>
                        <a:latin typeface="Cambria Math" panose="02040503050406030204" pitchFamily="18" charset="0"/>
                      </a:rPr>
                      <m:t> </m:t>
                    </m:r>
                    <m:r>
                      <m:rPr>
                        <m:nor/>
                      </m:rPr>
                      <a:rPr lang="en-US" sz="3600" b="1">
                        <a:solidFill>
                          <a:srgbClr val="C00000"/>
                        </a:solidFill>
                        <a:latin typeface="Comic Sans MS"/>
                      </a:rPr>
                      <m:t>= </m:t>
                    </m:r>
                    <m:f>
                      <m:fPr>
                        <m:ctrlPr>
                          <a:rPr lang="en-US" sz="3600" b="1" i="1">
                            <a:solidFill>
                              <a:srgbClr val="C00000"/>
                            </a:solidFill>
                            <a:latin typeface="Cambria Math" panose="02040503050406030204" pitchFamily="18" charset="0"/>
                          </a:rPr>
                        </m:ctrlPr>
                      </m:fPr>
                      <m:num>
                        <m:r>
                          <m:rPr>
                            <m:nor/>
                          </m:rPr>
                          <a:rPr lang="en-US" sz="3600" b="1">
                            <a:solidFill>
                              <a:srgbClr val="C00000"/>
                            </a:solidFill>
                            <a:latin typeface="Comic Sans MS"/>
                          </a:rPr>
                          <m:t>4</m:t>
                        </m:r>
                      </m:num>
                      <m:den>
                        <m:r>
                          <m:rPr>
                            <m:nor/>
                          </m:rPr>
                          <a:rPr lang="en-US" sz="3600" b="1">
                            <a:solidFill>
                              <a:srgbClr val="C00000"/>
                            </a:solidFill>
                            <a:latin typeface="Comic Sans MS"/>
                          </a:rPr>
                          <m:t>15</m:t>
                        </m:r>
                      </m:den>
                    </m:f>
                    <m:r>
                      <a:rPr lang="en-US" sz="3600" b="1" i="1">
                        <a:solidFill>
                          <a:srgbClr val="C00000"/>
                        </a:solidFill>
                        <a:latin typeface="Cambria Math" panose="02040503050406030204" pitchFamily="18" charset="0"/>
                      </a:rPr>
                      <m:t> </m:t>
                    </m:r>
                  </m:oMath>
                </a14:m>
                <a:endParaRPr lang="en-US" sz="3600" b="1" dirty="0">
                  <a:solidFill>
                    <a:srgbClr val="C00000"/>
                  </a:solidFill>
                  <a:latin typeface="Comic Sans MS"/>
                  <a:ea typeface="Calibri" panose="020F0502020204030204" pitchFamily="34" charset="0"/>
                  <a:cs typeface="Arial" panose="020B0604020202020204" pitchFamily="34" charset="0"/>
                </a:endParaRPr>
              </a:p>
            </p:txBody>
          </p:sp>
        </mc:Choice>
        <mc:Fallback xmlns="">
          <p:sp>
            <p:nvSpPr>
              <p:cNvPr id="16" name="TextBox 15">
                <a:extLst>
                  <a:ext uri="{FF2B5EF4-FFF2-40B4-BE49-F238E27FC236}">
                    <a16:creationId xmlns:a16="http://schemas.microsoft.com/office/drawing/2014/main" id="{EE8D85AE-75DB-45B4-ADCF-2F4E8513A8A2}"/>
                  </a:ext>
                </a:extLst>
              </p:cNvPr>
              <p:cNvSpPr txBox="1">
                <a:spLocks noRot="1" noChangeAspect="1" noMove="1" noResize="1" noEditPoints="1" noAdjustHandles="1" noChangeArrowheads="1" noChangeShapeType="1" noTextEdit="1"/>
              </p:cNvSpPr>
              <p:nvPr/>
            </p:nvSpPr>
            <p:spPr>
              <a:xfrm>
                <a:off x="2642304" y="4733873"/>
                <a:ext cx="5968973" cy="1060868"/>
              </a:xfrm>
              <a:prstGeom prst="rect">
                <a:avLst/>
              </a:prstGeom>
              <a:blipFill>
                <a:blip r:embed="rId8"/>
                <a:stretch>
                  <a:fillRect b="-57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Rectangle: Rounded Corners 17">
                <a:extLst>
                  <a:ext uri="{FF2B5EF4-FFF2-40B4-BE49-F238E27FC236}">
                    <a16:creationId xmlns:a16="http://schemas.microsoft.com/office/drawing/2014/main" id="{820259C1-FEF5-4C60-B853-E8B6D910F134}"/>
                  </a:ext>
                </a:extLst>
              </p:cNvPr>
              <p:cNvSpPr/>
              <p:nvPr/>
            </p:nvSpPr>
            <p:spPr>
              <a:xfrm>
                <a:off x="6918960" y="3062282"/>
                <a:ext cx="1645920" cy="1371600"/>
              </a:xfrm>
              <a:prstGeom prst="roundRect">
                <a:avLst/>
              </a:prstGeom>
              <a:solidFill>
                <a:schemeClr val="bg1"/>
              </a:solidFill>
              <a:ln w="317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marL="228600" lvl="0" algn="ctr"/>
                <a14:m>
                  <m:oMathPara xmlns:m="http://schemas.openxmlformats.org/officeDocument/2006/math">
                    <m:oMathParaPr>
                      <m:jc m:val="centerGroup"/>
                    </m:oMathParaPr>
                    <m:oMath xmlns:m="http://schemas.openxmlformats.org/officeDocument/2006/math">
                      <m:f>
                        <m:fPr>
                          <m:ctrlPr>
                            <a:rPr lang="en-US" sz="4000" b="1" i="1">
                              <a:solidFill>
                                <a:srgbClr val="74C274"/>
                              </a:solidFill>
                              <a:latin typeface="Cambria Math" panose="02040503050406030204" pitchFamily="18" charset="0"/>
                            </a:rPr>
                          </m:ctrlPr>
                        </m:fPr>
                        <m:num>
                          <m:r>
                            <m:rPr>
                              <m:nor/>
                            </m:rPr>
                            <a:rPr lang="en-US" sz="4000" b="1">
                              <a:solidFill>
                                <a:srgbClr val="74C274"/>
                              </a:solidFill>
                            </a:rPr>
                            <m:t>4</m:t>
                          </m:r>
                        </m:num>
                        <m:den>
                          <m:r>
                            <m:rPr>
                              <m:nor/>
                            </m:rPr>
                            <a:rPr lang="en-US" sz="4000" b="1">
                              <a:solidFill>
                                <a:srgbClr val="74C274"/>
                              </a:solidFill>
                            </a:rPr>
                            <m:t>15</m:t>
                          </m:r>
                        </m:den>
                      </m:f>
                    </m:oMath>
                  </m:oMathPara>
                </a14:m>
                <a:endParaRPr lang="en-US" sz="4000" b="1" dirty="0">
                  <a:solidFill>
                    <a:prstClr val="black">
                      <a:lumMod val="65000"/>
                      <a:lumOff val="35000"/>
                    </a:prstClr>
                  </a:solidFill>
                </a:endParaRPr>
              </a:p>
            </p:txBody>
          </p:sp>
        </mc:Choice>
        <mc:Fallback xmlns="">
          <p:sp>
            <p:nvSpPr>
              <p:cNvPr id="18" name="Rectangle: Rounded Corners 17">
                <a:extLst>
                  <a:ext uri="{FF2B5EF4-FFF2-40B4-BE49-F238E27FC236}">
                    <a16:creationId xmlns:a16="http://schemas.microsoft.com/office/drawing/2014/main" id="{820259C1-FEF5-4C60-B853-E8B6D910F134}"/>
                  </a:ext>
                </a:extLst>
              </p:cNvPr>
              <p:cNvSpPr>
                <a:spLocks noRot="1" noChangeAspect="1" noMove="1" noResize="1" noEditPoints="1" noAdjustHandles="1" noChangeArrowheads="1" noChangeShapeType="1" noTextEdit="1"/>
              </p:cNvSpPr>
              <p:nvPr/>
            </p:nvSpPr>
            <p:spPr>
              <a:xfrm>
                <a:off x="6918960" y="3062282"/>
                <a:ext cx="1645920" cy="1371600"/>
              </a:xfrm>
              <a:prstGeom prst="roundRect">
                <a:avLst/>
              </a:prstGeom>
              <a:blipFill>
                <a:blip r:embed="rId9"/>
                <a:stretch>
                  <a:fillRect/>
                </a:stretch>
              </a:blipFill>
              <a:ln w="3175">
                <a:solidFill>
                  <a:schemeClr val="bg1">
                    <a:lumMod val="75000"/>
                  </a:schemeClr>
                </a:solidFill>
              </a:ln>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1965549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wd">
                                    <p:tmAbs val="500"/>
                                  </p:iterate>
                                  <p:childTnLst>
                                    <p:set>
                                      <p:cBhvr>
                                        <p:cTn id="6" dur="1" fill="hold">
                                          <p:stCondLst>
                                            <p:cond delay="0"/>
                                          </p:stCondLst>
                                        </p:cTn>
                                        <p:tgtEl>
                                          <p:spTgt spid="16"/>
                                        </p:tgtEl>
                                        <p:attrNameLst>
                                          <p:attrName>style.visibility</p:attrName>
                                        </p:attrNameLst>
                                      </p:cBhvr>
                                      <p:to>
                                        <p:strVal val="visible"/>
                                      </p:to>
                                    </p:set>
                                  </p:childTnLst>
                                </p:cTn>
                              </p:par>
                            </p:childTnLst>
                          </p:cTn>
                        </p:par>
                        <p:par>
                          <p:cTn id="7" fill="hold">
                            <p:stCondLst>
                              <p:cond delay="3001"/>
                            </p:stCondLst>
                            <p:childTnLst>
                              <p:par>
                                <p:cTn id="8" presetID="1" presetClass="entr" presetSubtype="0" fill="hold" grpId="0" nodeType="afterEffect">
                                  <p:stCondLst>
                                    <p:cond delay="250"/>
                                  </p:stCondLst>
                                  <p:childTnLst>
                                    <p:set>
                                      <p:cBhvr>
                                        <p:cTn id="9"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Choisissez la bonne réponse.</a:t>
            </a:r>
          </a:p>
        </p:txBody>
      </p:sp>
      <mc:AlternateContent xmlns:mc="http://schemas.openxmlformats.org/markup-compatibility/2006" xmlns:a14="http://schemas.microsoft.com/office/drawing/2010/main">
        <mc:Choice Requires="a14">
          <p:sp>
            <p:nvSpPr>
              <p:cNvPr id="12" name="Rectangle: Rounded Corners 11">
                <a:extLst>
                  <a:ext uri="{FF2B5EF4-FFF2-40B4-BE49-F238E27FC236}">
                    <a16:creationId xmlns:a16="http://schemas.microsoft.com/office/drawing/2014/main" id="{5E923D4A-F430-4CD5-AF36-4074CA63A2AD}"/>
                  </a:ext>
                </a:extLst>
              </p:cNvPr>
              <p:cNvSpPr/>
              <p:nvPr/>
            </p:nvSpPr>
            <p:spPr>
              <a:xfrm>
                <a:off x="1533395" y="1390690"/>
                <a:ext cx="1645920" cy="1371600"/>
              </a:xfrm>
              <a:prstGeom prst="roundRect">
                <a:avLst/>
              </a:prstGeom>
              <a:noFill/>
              <a:ln w="317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marL="228600" lvl="0" algn="ctr"/>
                <a14:m>
                  <m:oMathPara xmlns:m="http://schemas.openxmlformats.org/officeDocument/2006/math">
                    <m:oMathParaPr>
                      <m:jc m:val="centerGroup"/>
                    </m:oMathParaPr>
                    <m:oMath xmlns:m="http://schemas.openxmlformats.org/officeDocument/2006/math">
                      <m:f>
                        <m:fPr>
                          <m:ctrlPr>
                            <a:rPr lang="en-US" sz="4000" b="1" i="1">
                              <a:solidFill>
                                <a:prstClr val="black">
                                  <a:lumMod val="65000"/>
                                  <a:lumOff val="35000"/>
                                </a:prstClr>
                              </a:solidFill>
                              <a:latin typeface="Cambria Math" panose="02040503050406030204" pitchFamily="18" charset="0"/>
                            </a:rPr>
                          </m:ctrlPr>
                        </m:fPr>
                        <m:num>
                          <m:r>
                            <m:rPr>
                              <m:nor/>
                            </m:rPr>
                            <a:rPr lang="en-US" sz="4000" b="1">
                              <a:solidFill>
                                <a:prstClr val="black">
                                  <a:lumMod val="65000"/>
                                  <a:lumOff val="35000"/>
                                </a:prstClr>
                              </a:solidFill>
                            </a:rPr>
                            <m:t>1</m:t>
                          </m:r>
                        </m:num>
                        <m:den>
                          <m:r>
                            <m:rPr>
                              <m:nor/>
                            </m:rPr>
                            <a:rPr lang="en-US" sz="4000" b="1">
                              <a:solidFill>
                                <a:prstClr val="black">
                                  <a:lumMod val="65000"/>
                                  <a:lumOff val="35000"/>
                                </a:prstClr>
                              </a:solidFill>
                            </a:rPr>
                            <m:t>9</m:t>
                          </m:r>
                        </m:den>
                      </m:f>
                    </m:oMath>
                  </m:oMathPara>
                </a14:m>
                <a:endParaRPr lang="en-US" sz="4000" b="1" dirty="0">
                  <a:solidFill>
                    <a:prstClr val="black">
                      <a:lumMod val="65000"/>
                      <a:lumOff val="35000"/>
                    </a:prstClr>
                  </a:solidFill>
                </a:endParaRPr>
              </a:p>
            </p:txBody>
          </p:sp>
        </mc:Choice>
        <mc:Fallback xmlns="">
          <p:sp>
            <p:nvSpPr>
              <p:cNvPr id="12" name="Rectangle: Rounded Corners 11">
                <a:extLst>
                  <a:ext uri="{FF2B5EF4-FFF2-40B4-BE49-F238E27FC236}">
                    <a16:creationId xmlns:a16="http://schemas.microsoft.com/office/drawing/2014/main" id="{5E923D4A-F430-4CD5-AF36-4074CA63A2AD}"/>
                  </a:ext>
                </a:extLst>
              </p:cNvPr>
              <p:cNvSpPr>
                <a:spLocks noRot="1" noChangeAspect="1" noMove="1" noResize="1" noEditPoints="1" noAdjustHandles="1" noChangeArrowheads="1" noChangeShapeType="1" noTextEdit="1"/>
              </p:cNvSpPr>
              <p:nvPr/>
            </p:nvSpPr>
            <p:spPr>
              <a:xfrm>
                <a:off x="1533395" y="1390690"/>
                <a:ext cx="1645920" cy="1371600"/>
              </a:xfrm>
              <a:prstGeom prst="roundRect">
                <a:avLst/>
              </a:prstGeom>
              <a:blipFill>
                <a:blip r:embed="rId4"/>
                <a:stretch>
                  <a:fillRect/>
                </a:stretch>
              </a:blipFill>
              <a:ln w="3175">
                <a:solidFill>
                  <a:schemeClr val="bg1">
                    <a:lumMod val="7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AF612821-0655-465B-8244-CC4423DD385D}"/>
                  </a:ext>
                </a:extLst>
              </p:cNvPr>
              <p:cNvSpPr txBox="1"/>
              <p:nvPr/>
            </p:nvSpPr>
            <p:spPr>
              <a:xfrm>
                <a:off x="2943294" y="3169575"/>
                <a:ext cx="5854672" cy="1162819"/>
              </a:xfrm>
              <a:prstGeom prst="rect">
                <a:avLst/>
              </a:prstGeom>
              <a:noFill/>
              <a:ln w="3175">
                <a:noFill/>
              </a:ln>
            </p:spPr>
            <p:style>
              <a:lnRef idx="2">
                <a:schemeClr val="accent5"/>
              </a:lnRef>
              <a:fillRef idx="1">
                <a:schemeClr val="lt1"/>
              </a:fillRef>
              <a:effectRef idx="0">
                <a:schemeClr val="accent5"/>
              </a:effectRef>
              <a:fontRef idx="minor">
                <a:schemeClr val="dk1"/>
              </a:fontRef>
            </p:style>
            <p:txBody>
              <a:bodyPr rtlCol="0" anchor="ctr"/>
              <a:lstStyle>
                <a:defPPr marR="0" lvl="0" algn="l" rtl="0">
                  <a:lnSpc>
                    <a:spcPct val="100000"/>
                  </a:lnSpc>
                  <a:spcBef>
                    <a:spcPts val="0"/>
                  </a:spcBef>
                  <a:spcAft>
                    <a:spcPts val="0"/>
                  </a:spcAft>
                </a:defPPr>
                <a:lvl1pPr algn="ctr">
                  <a:defRPr sz="4000" b="1">
                    <a:solidFill>
                      <a:schemeClr val="tx1">
                        <a:lumMod val="65000"/>
                        <a:lumOff val="35000"/>
                      </a:schemeClr>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marL="168275" lvl="0">
                  <a:spcAft>
                    <a:spcPts val="800"/>
                  </a:spcAft>
                </a:pPr>
                <a14:m>
                  <m:oMath xmlns:m="http://schemas.openxmlformats.org/officeDocument/2006/math">
                    <m:f>
                      <m:fPr>
                        <m:ctrlPr>
                          <a:rPr lang="en-US" i="1">
                            <a:solidFill>
                              <a:prstClr val="black">
                                <a:lumMod val="65000"/>
                                <a:lumOff val="35000"/>
                              </a:prstClr>
                            </a:solidFill>
                            <a:latin typeface="Cambria Math" panose="02040503050406030204" pitchFamily="18" charset="0"/>
                          </a:rPr>
                        </m:ctrlPr>
                      </m:fPr>
                      <m:num>
                        <m:r>
                          <m:rPr>
                            <m:nor/>
                          </m:rPr>
                          <a:rPr lang="en-US">
                            <a:solidFill>
                              <a:prstClr val="black">
                                <a:lumMod val="65000"/>
                                <a:lumOff val="35000"/>
                              </a:prstClr>
                            </a:solidFill>
                            <a:cs typeface="Arial"/>
                          </a:rPr>
                          <m:t>1</m:t>
                        </m:r>
                      </m:num>
                      <m:den>
                        <m:r>
                          <m:rPr>
                            <m:nor/>
                          </m:rPr>
                          <a:rPr lang="en-US">
                            <a:solidFill>
                              <a:prstClr val="black">
                                <a:lumMod val="65000"/>
                                <a:lumOff val="35000"/>
                              </a:prstClr>
                            </a:solidFill>
                            <a:cs typeface="Arial"/>
                          </a:rPr>
                          <m:t>9</m:t>
                        </m:r>
                      </m:den>
                    </m:f>
                    <m:r>
                      <m:rPr>
                        <m:nor/>
                      </m:rPr>
                      <a:rPr lang="en-US">
                        <a:solidFill>
                          <a:prstClr val="black">
                            <a:lumMod val="65000"/>
                            <a:lumOff val="35000"/>
                          </a:prstClr>
                        </a:solidFill>
                        <a:cs typeface="Arial"/>
                      </a:rPr>
                      <m:t> </m:t>
                    </m:r>
                    <m:r>
                      <m:rPr>
                        <m:nor/>
                      </m:rPr>
                      <a:rPr lang="en-US">
                        <a:solidFill>
                          <a:prstClr val="black">
                            <a:lumMod val="65000"/>
                            <a:lumOff val="35000"/>
                          </a:prstClr>
                        </a:solidFill>
                        <a:ea typeface="Cambria Math" panose="02040503050406030204" pitchFamily="18" charset="0"/>
                        <a:cs typeface="Arial"/>
                      </a:rPr>
                      <m:t>×</m:t>
                    </m:r>
                    <m:r>
                      <m:rPr>
                        <m:nor/>
                      </m:rPr>
                      <a:rPr lang="en-US">
                        <a:solidFill>
                          <a:prstClr val="black">
                            <a:lumMod val="65000"/>
                            <a:lumOff val="35000"/>
                          </a:prstClr>
                        </a:solidFill>
                        <a:ea typeface="Cambria Math" panose="02040503050406030204" pitchFamily="18" charset="0"/>
                        <a:cs typeface="Arial"/>
                      </a:rPr>
                      <m:t> 1</m:t>
                    </m:r>
                    <m:f>
                      <m:fPr>
                        <m:ctrlPr>
                          <a:rPr lang="en-US" i="1">
                            <a:solidFill>
                              <a:prstClr val="black">
                                <a:lumMod val="65000"/>
                                <a:lumOff val="35000"/>
                              </a:prstClr>
                            </a:solidFill>
                            <a:latin typeface="Cambria Math" panose="02040503050406030204" pitchFamily="18" charset="0"/>
                          </a:rPr>
                        </m:ctrlPr>
                      </m:fPr>
                      <m:num>
                        <m:r>
                          <m:rPr>
                            <m:nor/>
                          </m:rPr>
                          <a:rPr lang="en-US">
                            <a:solidFill>
                              <a:prstClr val="black">
                                <a:lumMod val="65000"/>
                                <a:lumOff val="35000"/>
                              </a:prstClr>
                            </a:solidFill>
                            <a:cs typeface="Arial"/>
                          </a:rPr>
                          <m:t>1</m:t>
                        </m:r>
                      </m:num>
                      <m:den>
                        <m:r>
                          <m:rPr>
                            <m:nor/>
                          </m:rPr>
                          <a:rPr lang="en-US">
                            <a:solidFill>
                              <a:prstClr val="black">
                                <a:lumMod val="65000"/>
                                <a:lumOff val="35000"/>
                              </a:prstClr>
                            </a:solidFill>
                            <a:cs typeface="Arial"/>
                          </a:rPr>
                          <m:t>8</m:t>
                        </m:r>
                      </m:den>
                    </m:f>
                  </m:oMath>
                </a14:m>
                <a:r>
                  <a:rPr lang="en-US" dirty="0">
                    <a:solidFill>
                      <a:prstClr val="black">
                        <a:lumMod val="65000"/>
                        <a:lumOff val="35000"/>
                      </a:prstClr>
                    </a:solidFill>
                    <a:cs typeface="Arial"/>
                  </a:rPr>
                  <a:t> = </a:t>
                </a:r>
                <a14:m>
                  <m:oMath xmlns:m="http://schemas.openxmlformats.org/officeDocument/2006/math">
                    <m:f>
                      <m:fPr>
                        <m:ctrlPr>
                          <a:rPr lang="en-US" i="1">
                            <a:solidFill>
                              <a:prstClr val="black">
                                <a:lumMod val="65000"/>
                                <a:lumOff val="35000"/>
                              </a:prstClr>
                            </a:solidFill>
                            <a:latin typeface="Cambria Math" panose="02040503050406030204" pitchFamily="18" charset="0"/>
                          </a:rPr>
                        </m:ctrlPr>
                      </m:fPr>
                      <m:num>
                        <m:r>
                          <m:rPr>
                            <m:nor/>
                          </m:rPr>
                          <a:rPr lang="en-US">
                            <a:solidFill>
                              <a:prstClr val="black">
                                <a:lumMod val="65000"/>
                                <a:lumOff val="35000"/>
                              </a:prstClr>
                            </a:solidFill>
                            <a:cs typeface="Arial"/>
                          </a:rPr>
                          <m:t>...</m:t>
                        </m:r>
                      </m:num>
                      <m:den>
                        <m:r>
                          <m:rPr>
                            <m:nor/>
                          </m:rPr>
                          <a:rPr lang="en-US">
                            <a:solidFill>
                              <a:prstClr val="black">
                                <a:lumMod val="65000"/>
                                <a:lumOff val="35000"/>
                              </a:prstClr>
                            </a:solidFill>
                            <a:cs typeface="Arial"/>
                          </a:rPr>
                          <m:t>...</m:t>
                        </m:r>
                      </m:den>
                    </m:f>
                  </m:oMath>
                </a14:m>
                <a:r>
                  <a:rPr lang="en-US" dirty="0">
                    <a:solidFill>
                      <a:prstClr val="black">
                        <a:lumMod val="65000"/>
                        <a:lumOff val="35000"/>
                      </a:prstClr>
                    </a:solidFill>
                    <a:cs typeface="Arial"/>
                  </a:rPr>
                  <a:t> </a:t>
                </a:r>
                <a:endParaRPr lang="en-US" dirty="0">
                  <a:solidFill>
                    <a:prstClr val="black">
                      <a:lumMod val="65000"/>
                      <a:lumOff val="35000"/>
                    </a:prstClr>
                  </a:solidFill>
                  <a:ea typeface="Calibri" panose="020F0502020204030204" pitchFamily="34" charset="0"/>
                  <a:cs typeface="Arial" panose="020B0604020202020204" pitchFamily="34" charset="0"/>
                </a:endParaRPr>
              </a:p>
            </p:txBody>
          </p:sp>
        </mc:Choice>
        <mc:Fallback xmlns="">
          <p:sp>
            <p:nvSpPr>
              <p:cNvPr id="13" name="TextBox 12">
                <a:extLst>
                  <a:ext uri="{FF2B5EF4-FFF2-40B4-BE49-F238E27FC236}">
                    <a16:creationId xmlns:a16="http://schemas.microsoft.com/office/drawing/2014/main" id="{AF612821-0655-465B-8244-CC4423DD385D}"/>
                  </a:ext>
                </a:extLst>
              </p:cNvPr>
              <p:cNvSpPr txBox="1">
                <a:spLocks noRot="1" noChangeAspect="1" noMove="1" noResize="1" noEditPoints="1" noAdjustHandles="1" noChangeArrowheads="1" noChangeShapeType="1" noTextEdit="1"/>
              </p:cNvSpPr>
              <p:nvPr/>
            </p:nvSpPr>
            <p:spPr>
              <a:xfrm>
                <a:off x="2943294" y="3169575"/>
                <a:ext cx="5854672" cy="1162819"/>
              </a:xfrm>
              <a:prstGeom prst="rect">
                <a:avLst/>
              </a:prstGeom>
              <a:blipFill>
                <a:blip r:embed="rId5"/>
                <a:stretch>
                  <a:fillRect b="-6283"/>
                </a:stretch>
              </a:blipFill>
              <a:ln w="3175">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Rectangle: Rounded Corners 13">
                <a:extLst>
                  <a:ext uri="{FF2B5EF4-FFF2-40B4-BE49-F238E27FC236}">
                    <a16:creationId xmlns:a16="http://schemas.microsoft.com/office/drawing/2014/main" id="{E8FC3AC7-E73B-4C28-AF91-858959D5E1A0}"/>
                  </a:ext>
                </a:extLst>
              </p:cNvPr>
              <p:cNvSpPr/>
              <p:nvPr/>
            </p:nvSpPr>
            <p:spPr>
              <a:xfrm>
                <a:off x="5273040" y="1349734"/>
                <a:ext cx="1645920" cy="1371600"/>
              </a:xfrm>
              <a:prstGeom prst="roundRect">
                <a:avLst/>
              </a:prstGeom>
              <a:noFill/>
              <a:ln w="317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marL="228600" algn="ctr"/>
                <a14:m>
                  <m:oMathPara xmlns:m="http://schemas.openxmlformats.org/officeDocument/2006/math">
                    <m:oMathParaPr>
                      <m:jc m:val="centerGroup"/>
                    </m:oMathParaPr>
                    <m:oMath xmlns:m="http://schemas.openxmlformats.org/officeDocument/2006/math">
                      <m:f>
                        <m:fPr>
                          <m:ctrlPr>
                            <a:rPr lang="en-US" sz="4000" b="1" i="1">
                              <a:solidFill>
                                <a:prstClr val="black">
                                  <a:lumMod val="65000"/>
                                  <a:lumOff val="35000"/>
                                </a:prstClr>
                              </a:solidFill>
                              <a:latin typeface="Cambria Math" panose="02040503050406030204" pitchFamily="18" charset="0"/>
                            </a:rPr>
                          </m:ctrlPr>
                        </m:fPr>
                        <m:num>
                          <m:r>
                            <m:rPr>
                              <m:nor/>
                            </m:rPr>
                            <a:rPr lang="en-US" sz="4000" b="1">
                              <a:solidFill>
                                <a:prstClr val="black">
                                  <a:lumMod val="65000"/>
                                  <a:lumOff val="35000"/>
                                </a:prstClr>
                              </a:solidFill>
                            </a:rPr>
                            <m:t>1</m:t>
                          </m:r>
                        </m:num>
                        <m:den>
                          <m:r>
                            <m:rPr>
                              <m:nor/>
                            </m:rPr>
                            <a:rPr lang="en-US" sz="4000" b="1">
                              <a:solidFill>
                                <a:prstClr val="black">
                                  <a:lumMod val="65000"/>
                                  <a:lumOff val="35000"/>
                                </a:prstClr>
                              </a:solidFill>
                            </a:rPr>
                            <m:t>8</m:t>
                          </m:r>
                        </m:den>
                      </m:f>
                    </m:oMath>
                  </m:oMathPara>
                </a14:m>
                <a:endParaRPr lang="en-US" sz="4000" b="1" dirty="0">
                  <a:solidFill>
                    <a:schemeClr val="tx1">
                      <a:lumMod val="65000"/>
                      <a:lumOff val="35000"/>
                    </a:schemeClr>
                  </a:solidFill>
                </a:endParaRPr>
              </a:p>
            </p:txBody>
          </p:sp>
        </mc:Choice>
        <mc:Fallback xmlns="">
          <p:sp>
            <p:nvSpPr>
              <p:cNvPr id="14" name="Rectangle: Rounded Corners 13">
                <a:extLst>
                  <a:ext uri="{FF2B5EF4-FFF2-40B4-BE49-F238E27FC236}">
                    <a16:creationId xmlns:a16="http://schemas.microsoft.com/office/drawing/2014/main" id="{E8FC3AC7-E73B-4C28-AF91-858959D5E1A0}"/>
                  </a:ext>
                </a:extLst>
              </p:cNvPr>
              <p:cNvSpPr>
                <a:spLocks noRot="1" noChangeAspect="1" noMove="1" noResize="1" noEditPoints="1" noAdjustHandles="1" noChangeArrowheads="1" noChangeShapeType="1" noTextEdit="1"/>
              </p:cNvSpPr>
              <p:nvPr/>
            </p:nvSpPr>
            <p:spPr>
              <a:xfrm>
                <a:off x="5273040" y="1349734"/>
                <a:ext cx="1645920" cy="1371600"/>
              </a:xfrm>
              <a:prstGeom prst="roundRect">
                <a:avLst/>
              </a:prstGeom>
              <a:blipFill>
                <a:blip r:embed="rId6"/>
                <a:stretch>
                  <a:fillRect/>
                </a:stretch>
              </a:blipFill>
              <a:ln w="3175">
                <a:solidFill>
                  <a:schemeClr val="bg1">
                    <a:lumMod val="7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Rectangle: Rounded Corners 14">
                <a:extLst>
                  <a:ext uri="{FF2B5EF4-FFF2-40B4-BE49-F238E27FC236}">
                    <a16:creationId xmlns:a16="http://schemas.microsoft.com/office/drawing/2014/main" id="{A7022DD9-987F-4140-AD23-12D176CA7160}"/>
                  </a:ext>
                </a:extLst>
              </p:cNvPr>
              <p:cNvSpPr/>
              <p:nvPr/>
            </p:nvSpPr>
            <p:spPr>
              <a:xfrm>
                <a:off x="9012685" y="1390690"/>
                <a:ext cx="1645920" cy="1371600"/>
              </a:xfrm>
              <a:prstGeom prst="roundRect">
                <a:avLst/>
              </a:prstGeom>
              <a:noFill/>
              <a:ln w="317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marL="228600" algn="ctr"/>
                <a14:m>
                  <m:oMathPara xmlns:m="http://schemas.openxmlformats.org/officeDocument/2006/math">
                    <m:oMathParaPr>
                      <m:jc m:val="centerGroup"/>
                    </m:oMathParaPr>
                    <m:oMath xmlns:m="http://schemas.openxmlformats.org/officeDocument/2006/math">
                      <m:f>
                        <m:fPr>
                          <m:ctrlPr>
                            <a:rPr lang="en-US" sz="4000" b="1" i="1">
                              <a:solidFill>
                                <a:prstClr val="black">
                                  <a:lumMod val="65000"/>
                                  <a:lumOff val="35000"/>
                                </a:prstClr>
                              </a:solidFill>
                              <a:latin typeface="Cambria Math" panose="02040503050406030204" pitchFamily="18" charset="0"/>
                            </a:rPr>
                          </m:ctrlPr>
                        </m:fPr>
                        <m:num>
                          <m:r>
                            <m:rPr>
                              <m:nor/>
                            </m:rPr>
                            <a:rPr lang="en-US" sz="4000" b="1">
                              <a:solidFill>
                                <a:prstClr val="black">
                                  <a:lumMod val="65000"/>
                                  <a:lumOff val="35000"/>
                                </a:prstClr>
                              </a:solidFill>
                            </a:rPr>
                            <m:t>8</m:t>
                          </m:r>
                        </m:num>
                        <m:den>
                          <m:r>
                            <m:rPr>
                              <m:nor/>
                            </m:rPr>
                            <a:rPr lang="en-US" sz="4000" b="1">
                              <a:solidFill>
                                <a:prstClr val="black">
                                  <a:lumMod val="65000"/>
                                  <a:lumOff val="35000"/>
                                </a:prstClr>
                              </a:solidFill>
                            </a:rPr>
                            <m:t>9</m:t>
                          </m:r>
                        </m:den>
                      </m:f>
                    </m:oMath>
                  </m:oMathPara>
                </a14:m>
                <a:endParaRPr lang="en-US" sz="4000" b="1" dirty="0">
                  <a:solidFill>
                    <a:schemeClr val="tx1">
                      <a:lumMod val="65000"/>
                      <a:lumOff val="35000"/>
                    </a:schemeClr>
                  </a:solidFill>
                </a:endParaRPr>
              </a:p>
            </p:txBody>
          </p:sp>
        </mc:Choice>
        <mc:Fallback xmlns="">
          <p:sp>
            <p:nvSpPr>
              <p:cNvPr id="15" name="Rectangle: Rounded Corners 14">
                <a:extLst>
                  <a:ext uri="{FF2B5EF4-FFF2-40B4-BE49-F238E27FC236}">
                    <a16:creationId xmlns:a16="http://schemas.microsoft.com/office/drawing/2014/main" id="{A7022DD9-987F-4140-AD23-12D176CA7160}"/>
                  </a:ext>
                </a:extLst>
              </p:cNvPr>
              <p:cNvSpPr>
                <a:spLocks noRot="1" noChangeAspect="1" noMove="1" noResize="1" noEditPoints="1" noAdjustHandles="1" noChangeArrowheads="1" noChangeShapeType="1" noTextEdit="1"/>
              </p:cNvSpPr>
              <p:nvPr/>
            </p:nvSpPr>
            <p:spPr>
              <a:xfrm>
                <a:off x="9012685" y="1390690"/>
                <a:ext cx="1645920" cy="1371600"/>
              </a:xfrm>
              <a:prstGeom prst="roundRect">
                <a:avLst/>
              </a:prstGeom>
              <a:blipFill>
                <a:blip r:embed="rId7"/>
                <a:stretch>
                  <a:fillRect/>
                </a:stretch>
              </a:blipFill>
              <a:ln w="3175">
                <a:solidFill>
                  <a:schemeClr val="bg1">
                    <a:lumMod val="7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6909ED25-A7F1-4737-B6C1-75713A39DC04}"/>
                  </a:ext>
                </a:extLst>
              </p:cNvPr>
              <p:cNvSpPr txBox="1"/>
              <p:nvPr/>
            </p:nvSpPr>
            <p:spPr>
              <a:xfrm>
                <a:off x="2642304" y="4733873"/>
                <a:ext cx="5968973" cy="1060868"/>
              </a:xfrm>
              <a:prstGeom prst="rect">
                <a:avLst/>
              </a:prstGeom>
              <a:noFill/>
            </p:spPr>
            <p:txBody>
              <a:bodyPr wrap="square">
                <a:spAutoFit/>
              </a:bodyPr>
              <a:lstStyle/>
              <a:p>
                <a:pPr marL="168275" lvl="0">
                  <a:spcAft>
                    <a:spcPts val="800"/>
                  </a:spcAft>
                </a:pPr>
                <a14:m>
                  <m:oMath xmlns:m="http://schemas.openxmlformats.org/officeDocument/2006/math">
                    <m:f>
                      <m:fPr>
                        <m:ctrlPr>
                          <a:rPr lang="en-US" sz="3600" b="1" i="1">
                            <a:solidFill>
                              <a:srgbClr val="C00000"/>
                            </a:solidFill>
                            <a:latin typeface="Cambria Math" panose="02040503050406030204" pitchFamily="18" charset="0"/>
                          </a:rPr>
                        </m:ctrlPr>
                      </m:fPr>
                      <m:num>
                        <m:r>
                          <m:rPr>
                            <m:nor/>
                          </m:rPr>
                          <a:rPr lang="en-US" sz="3600" b="1">
                            <a:solidFill>
                              <a:srgbClr val="C00000"/>
                            </a:solidFill>
                            <a:latin typeface="Comic Sans MS"/>
                          </a:rPr>
                          <m:t>1</m:t>
                        </m:r>
                      </m:num>
                      <m:den>
                        <m:r>
                          <m:rPr>
                            <m:nor/>
                          </m:rPr>
                          <a:rPr lang="en-US" sz="3600" b="1">
                            <a:solidFill>
                              <a:srgbClr val="C00000"/>
                            </a:solidFill>
                            <a:latin typeface="Comic Sans MS"/>
                          </a:rPr>
                          <m:t>9</m:t>
                        </m:r>
                      </m:den>
                    </m:f>
                    <m:r>
                      <m:rPr>
                        <m:nor/>
                      </m:rPr>
                      <a:rPr lang="en-US" sz="3600" b="1">
                        <a:solidFill>
                          <a:srgbClr val="C00000"/>
                        </a:solidFill>
                        <a:latin typeface="Comic Sans MS"/>
                      </a:rPr>
                      <m:t> </m:t>
                    </m:r>
                    <m:r>
                      <m:rPr>
                        <m:nor/>
                      </m:rPr>
                      <a:rPr lang="en-US" sz="3600" b="1">
                        <a:solidFill>
                          <a:srgbClr val="C00000"/>
                        </a:solidFill>
                        <a:latin typeface="Comic Sans MS"/>
                        <a:ea typeface="Cambria Math" panose="02040503050406030204" pitchFamily="18" charset="0"/>
                      </a:rPr>
                      <m:t>×</m:t>
                    </m:r>
                    <m:r>
                      <m:rPr>
                        <m:nor/>
                      </m:rPr>
                      <a:rPr lang="en-US" sz="3600" b="1">
                        <a:solidFill>
                          <a:srgbClr val="C00000"/>
                        </a:solidFill>
                        <a:latin typeface="Comic Sans MS"/>
                        <a:ea typeface="Cambria Math" panose="02040503050406030204" pitchFamily="18" charset="0"/>
                      </a:rPr>
                      <m:t> </m:t>
                    </m:r>
                    <m:f>
                      <m:fPr>
                        <m:ctrlPr>
                          <a:rPr lang="en-US" sz="3600" b="1" i="1">
                            <a:solidFill>
                              <a:srgbClr val="C00000"/>
                            </a:solidFill>
                            <a:latin typeface="Cambria Math" panose="02040503050406030204" pitchFamily="18" charset="0"/>
                          </a:rPr>
                        </m:ctrlPr>
                      </m:fPr>
                      <m:num>
                        <m:r>
                          <m:rPr>
                            <m:nor/>
                          </m:rPr>
                          <a:rPr lang="en-US" sz="3600" b="1">
                            <a:solidFill>
                              <a:srgbClr val="C00000"/>
                            </a:solidFill>
                            <a:latin typeface="Comic Sans MS"/>
                          </a:rPr>
                          <m:t>9</m:t>
                        </m:r>
                      </m:num>
                      <m:den>
                        <m:r>
                          <m:rPr>
                            <m:nor/>
                          </m:rPr>
                          <a:rPr lang="en-US" sz="3600" b="1">
                            <a:solidFill>
                              <a:srgbClr val="C00000"/>
                            </a:solidFill>
                            <a:latin typeface="Comic Sans MS"/>
                          </a:rPr>
                          <m:t>8</m:t>
                        </m:r>
                      </m:den>
                    </m:f>
                  </m:oMath>
                </a14:m>
                <a:r>
                  <a:rPr lang="en-US" sz="3600" b="1" dirty="0">
                    <a:solidFill>
                      <a:srgbClr val="C00000"/>
                    </a:solidFill>
                    <a:latin typeface="Comic Sans MS"/>
                  </a:rPr>
                  <a:t> = </a:t>
                </a:r>
                <a14:m>
                  <m:oMath xmlns:m="http://schemas.openxmlformats.org/officeDocument/2006/math">
                    <m:f>
                      <m:fPr>
                        <m:ctrlPr>
                          <a:rPr lang="en-US" sz="3600" b="1" i="1">
                            <a:solidFill>
                              <a:srgbClr val="C00000"/>
                            </a:solidFill>
                            <a:latin typeface="Cambria Math" panose="02040503050406030204" pitchFamily="18" charset="0"/>
                          </a:rPr>
                        </m:ctrlPr>
                      </m:fPr>
                      <m:num>
                        <m:r>
                          <m:rPr>
                            <m:nor/>
                          </m:rPr>
                          <a:rPr lang="en-US" sz="3600" b="1">
                            <a:solidFill>
                              <a:srgbClr val="C00000"/>
                            </a:solidFill>
                            <a:latin typeface="Comic Sans MS"/>
                          </a:rPr>
                          <m:t>9</m:t>
                        </m:r>
                      </m:num>
                      <m:den>
                        <m:r>
                          <m:rPr>
                            <m:nor/>
                          </m:rPr>
                          <a:rPr lang="en-US" sz="3600" b="1">
                            <a:solidFill>
                              <a:srgbClr val="C00000"/>
                            </a:solidFill>
                            <a:latin typeface="Comic Sans MS"/>
                          </a:rPr>
                          <m:t>72</m:t>
                        </m:r>
                      </m:den>
                    </m:f>
                    <m:r>
                      <a:rPr lang="en-US" sz="3600" b="1" i="1">
                        <a:solidFill>
                          <a:srgbClr val="C00000"/>
                        </a:solidFill>
                        <a:latin typeface="Cambria Math" panose="02040503050406030204" pitchFamily="18" charset="0"/>
                      </a:rPr>
                      <m:t> </m:t>
                    </m:r>
                    <m:r>
                      <m:rPr>
                        <m:nor/>
                      </m:rPr>
                      <a:rPr lang="en-US" sz="3600" b="1">
                        <a:solidFill>
                          <a:srgbClr val="C00000"/>
                        </a:solidFill>
                        <a:latin typeface="Comic Sans MS"/>
                      </a:rPr>
                      <m:t>= </m:t>
                    </m:r>
                    <m:f>
                      <m:fPr>
                        <m:ctrlPr>
                          <a:rPr lang="en-US" sz="3600" b="1" i="1">
                            <a:solidFill>
                              <a:srgbClr val="C00000"/>
                            </a:solidFill>
                            <a:latin typeface="Cambria Math" panose="02040503050406030204" pitchFamily="18" charset="0"/>
                          </a:rPr>
                        </m:ctrlPr>
                      </m:fPr>
                      <m:num>
                        <m:r>
                          <m:rPr>
                            <m:nor/>
                          </m:rPr>
                          <a:rPr lang="en-US" sz="3600" b="1">
                            <a:solidFill>
                              <a:srgbClr val="C00000"/>
                            </a:solidFill>
                            <a:latin typeface="Comic Sans MS"/>
                          </a:rPr>
                          <m:t>1</m:t>
                        </m:r>
                      </m:num>
                      <m:den>
                        <m:r>
                          <m:rPr>
                            <m:nor/>
                          </m:rPr>
                          <a:rPr lang="en-US" sz="3600" b="1">
                            <a:solidFill>
                              <a:srgbClr val="C00000"/>
                            </a:solidFill>
                            <a:latin typeface="Comic Sans MS"/>
                          </a:rPr>
                          <m:t>8</m:t>
                        </m:r>
                      </m:den>
                    </m:f>
                    <m:r>
                      <a:rPr lang="en-US" sz="3600" b="1" i="1">
                        <a:solidFill>
                          <a:srgbClr val="C00000"/>
                        </a:solidFill>
                        <a:latin typeface="Cambria Math" panose="02040503050406030204" pitchFamily="18" charset="0"/>
                      </a:rPr>
                      <m:t> </m:t>
                    </m:r>
                  </m:oMath>
                </a14:m>
                <a:endParaRPr lang="en-US" sz="3600" b="1" dirty="0">
                  <a:solidFill>
                    <a:srgbClr val="C00000"/>
                  </a:solidFill>
                  <a:latin typeface="Comic Sans MS"/>
                  <a:ea typeface="Calibri" panose="020F0502020204030204" pitchFamily="34" charset="0"/>
                  <a:cs typeface="Arial" panose="020B0604020202020204" pitchFamily="34" charset="0"/>
                </a:endParaRPr>
              </a:p>
            </p:txBody>
          </p:sp>
        </mc:Choice>
        <mc:Fallback xmlns="">
          <p:sp>
            <p:nvSpPr>
              <p:cNvPr id="16" name="TextBox 15">
                <a:extLst>
                  <a:ext uri="{FF2B5EF4-FFF2-40B4-BE49-F238E27FC236}">
                    <a16:creationId xmlns:a16="http://schemas.microsoft.com/office/drawing/2014/main" id="{6909ED25-A7F1-4737-B6C1-75713A39DC04}"/>
                  </a:ext>
                </a:extLst>
              </p:cNvPr>
              <p:cNvSpPr txBox="1">
                <a:spLocks noRot="1" noChangeAspect="1" noMove="1" noResize="1" noEditPoints="1" noAdjustHandles="1" noChangeArrowheads="1" noChangeShapeType="1" noTextEdit="1"/>
              </p:cNvSpPr>
              <p:nvPr/>
            </p:nvSpPr>
            <p:spPr>
              <a:xfrm>
                <a:off x="2642304" y="4733873"/>
                <a:ext cx="5968973" cy="1060868"/>
              </a:xfrm>
              <a:prstGeom prst="rect">
                <a:avLst/>
              </a:prstGeom>
              <a:blipFill>
                <a:blip r:embed="rId8"/>
                <a:stretch>
                  <a:fillRect b="-57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Rectangle: Rounded Corners 17">
                <a:extLst>
                  <a:ext uri="{FF2B5EF4-FFF2-40B4-BE49-F238E27FC236}">
                    <a16:creationId xmlns:a16="http://schemas.microsoft.com/office/drawing/2014/main" id="{DB176B9D-B061-49CC-8939-83ABEBE0D692}"/>
                  </a:ext>
                </a:extLst>
              </p:cNvPr>
              <p:cNvSpPr/>
              <p:nvPr/>
            </p:nvSpPr>
            <p:spPr>
              <a:xfrm>
                <a:off x="6918960" y="3062282"/>
                <a:ext cx="1645920" cy="1371600"/>
              </a:xfrm>
              <a:prstGeom prst="roundRect">
                <a:avLst/>
              </a:prstGeom>
              <a:solidFill>
                <a:schemeClr val="bg1"/>
              </a:solidFill>
              <a:ln w="317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marL="228600" lvl="0" algn="ctr"/>
                <a14:m>
                  <m:oMathPara xmlns:m="http://schemas.openxmlformats.org/officeDocument/2006/math">
                    <m:oMathParaPr>
                      <m:jc m:val="centerGroup"/>
                    </m:oMathParaPr>
                    <m:oMath xmlns:m="http://schemas.openxmlformats.org/officeDocument/2006/math">
                      <m:f>
                        <m:fPr>
                          <m:ctrlPr>
                            <a:rPr lang="en-US" sz="4000" b="1" i="1">
                              <a:solidFill>
                                <a:srgbClr val="74C274"/>
                              </a:solidFill>
                              <a:latin typeface="Cambria Math" panose="02040503050406030204" pitchFamily="18" charset="0"/>
                            </a:rPr>
                          </m:ctrlPr>
                        </m:fPr>
                        <m:num>
                          <m:r>
                            <m:rPr>
                              <m:nor/>
                            </m:rPr>
                            <a:rPr lang="en-US" sz="4000" b="1">
                              <a:solidFill>
                                <a:srgbClr val="74C274"/>
                              </a:solidFill>
                            </a:rPr>
                            <m:t>1</m:t>
                          </m:r>
                        </m:num>
                        <m:den>
                          <m:r>
                            <m:rPr>
                              <m:nor/>
                            </m:rPr>
                            <a:rPr lang="en-US" sz="4000" b="1">
                              <a:solidFill>
                                <a:srgbClr val="74C274"/>
                              </a:solidFill>
                            </a:rPr>
                            <m:t>8</m:t>
                          </m:r>
                        </m:den>
                      </m:f>
                    </m:oMath>
                  </m:oMathPara>
                </a14:m>
                <a:endParaRPr lang="en-US" sz="4000" b="1" dirty="0">
                  <a:solidFill>
                    <a:prstClr val="black">
                      <a:lumMod val="65000"/>
                      <a:lumOff val="35000"/>
                    </a:prstClr>
                  </a:solidFill>
                </a:endParaRPr>
              </a:p>
            </p:txBody>
          </p:sp>
        </mc:Choice>
        <mc:Fallback xmlns="">
          <p:sp>
            <p:nvSpPr>
              <p:cNvPr id="18" name="Rectangle: Rounded Corners 17">
                <a:extLst>
                  <a:ext uri="{FF2B5EF4-FFF2-40B4-BE49-F238E27FC236}">
                    <a16:creationId xmlns:a16="http://schemas.microsoft.com/office/drawing/2014/main" id="{DB176B9D-B061-49CC-8939-83ABEBE0D692}"/>
                  </a:ext>
                </a:extLst>
              </p:cNvPr>
              <p:cNvSpPr>
                <a:spLocks noRot="1" noChangeAspect="1" noMove="1" noResize="1" noEditPoints="1" noAdjustHandles="1" noChangeArrowheads="1" noChangeShapeType="1" noTextEdit="1"/>
              </p:cNvSpPr>
              <p:nvPr/>
            </p:nvSpPr>
            <p:spPr>
              <a:xfrm>
                <a:off x="6918960" y="3062282"/>
                <a:ext cx="1645920" cy="1371600"/>
              </a:xfrm>
              <a:prstGeom prst="roundRect">
                <a:avLst/>
              </a:prstGeom>
              <a:blipFill>
                <a:blip r:embed="rId9"/>
                <a:stretch>
                  <a:fillRect/>
                </a:stretch>
              </a:blipFill>
              <a:ln w="3175">
                <a:solidFill>
                  <a:schemeClr val="bg1">
                    <a:lumMod val="75000"/>
                  </a:schemeClr>
                </a:solidFill>
              </a:ln>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3892574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wd">
                                    <p:tmAbs val="500"/>
                                  </p:iterate>
                                  <p:childTnLst>
                                    <p:set>
                                      <p:cBhvr>
                                        <p:cTn id="6" dur="1" fill="hold">
                                          <p:stCondLst>
                                            <p:cond delay="0"/>
                                          </p:stCondLst>
                                        </p:cTn>
                                        <p:tgtEl>
                                          <p:spTgt spid="16"/>
                                        </p:tgtEl>
                                        <p:attrNameLst>
                                          <p:attrName>style.visibility</p:attrName>
                                        </p:attrNameLst>
                                      </p:cBhvr>
                                      <p:to>
                                        <p:strVal val="visible"/>
                                      </p:to>
                                    </p:set>
                                  </p:childTnLst>
                                </p:cTn>
                              </p:par>
                            </p:childTnLst>
                          </p:cTn>
                        </p:par>
                        <p:par>
                          <p:cTn id="7" fill="hold">
                            <p:stCondLst>
                              <p:cond delay="3001"/>
                            </p:stCondLst>
                            <p:childTnLst>
                              <p:par>
                                <p:cTn id="8" presetID="1" presetClass="entr" presetSubtype="0" fill="hold" grpId="0" nodeType="afterEffect">
                                  <p:stCondLst>
                                    <p:cond delay="250"/>
                                  </p:stCondLst>
                                  <p:childTnLst>
                                    <p:set>
                                      <p:cBhvr>
                                        <p:cTn id="9"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Choisissez la bonne réponse.</a:t>
            </a:r>
          </a:p>
        </p:txBody>
      </p:sp>
      <mc:AlternateContent xmlns:mc="http://schemas.openxmlformats.org/markup-compatibility/2006" xmlns:a14="http://schemas.microsoft.com/office/drawing/2010/main">
        <mc:Choice Requires="a14">
          <p:sp>
            <p:nvSpPr>
              <p:cNvPr id="12" name="Rectangle: Rounded Corners 11">
                <a:extLst>
                  <a:ext uri="{FF2B5EF4-FFF2-40B4-BE49-F238E27FC236}">
                    <a16:creationId xmlns:a16="http://schemas.microsoft.com/office/drawing/2014/main" id="{A5C69F6B-BFC9-4EAD-8B05-C08E5D77A40C}"/>
                  </a:ext>
                </a:extLst>
              </p:cNvPr>
              <p:cNvSpPr/>
              <p:nvPr/>
            </p:nvSpPr>
            <p:spPr>
              <a:xfrm>
                <a:off x="1533395" y="1390690"/>
                <a:ext cx="1645920" cy="1371600"/>
              </a:xfrm>
              <a:prstGeom prst="roundRect">
                <a:avLst/>
              </a:prstGeom>
              <a:noFill/>
              <a:ln w="317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lvl="0" algn="ctr"/>
                <a14:m>
                  <m:oMathPara xmlns:m="http://schemas.openxmlformats.org/officeDocument/2006/math">
                    <m:oMathParaPr>
                      <m:jc m:val="centerGroup"/>
                    </m:oMathParaPr>
                    <m:oMath xmlns:m="http://schemas.openxmlformats.org/officeDocument/2006/math">
                      <m:r>
                        <m:rPr>
                          <m:nor/>
                        </m:rPr>
                        <a:rPr lang="en-US" sz="4000" b="1">
                          <a:solidFill>
                            <a:prstClr val="black">
                              <a:lumMod val="65000"/>
                              <a:lumOff val="35000"/>
                            </a:prstClr>
                          </a:solidFill>
                        </a:rPr>
                        <m:t>8</m:t>
                      </m:r>
                      <m:f>
                        <m:fPr>
                          <m:ctrlPr>
                            <a:rPr lang="en-US" sz="4000" b="1" i="1">
                              <a:solidFill>
                                <a:prstClr val="black">
                                  <a:lumMod val="65000"/>
                                  <a:lumOff val="35000"/>
                                </a:prstClr>
                              </a:solidFill>
                              <a:latin typeface="Cambria Math" panose="02040503050406030204" pitchFamily="18" charset="0"/>
                            </a:rPr>
                          </m:ctrlPr>
                        </m:fPr>
                        <m:num>
                          <m:r>
                            <m:rPr>
                              <m:nor/>
                            </m:rPr>
                            <a:rPr lang="en-US" sz="4000" b="1">
                              <a:solidFill>
                                <a:prstClr val="black">
                                  <a:lumMod val="65000"/>
                                  <a:lumOff val="35000"/>
                                </a:prstClr>
                              </a:solidFill>
                            </a:rPr>
                            <m:t>3</m:t>
                          </m:r>
                        </m:num>
                        <m:den>
                          <m:r>
                            <m:rPr>
                              <m:nor/>
                            </m:rPr>
                            <a:rPr lang="en-US" sz="4000" b="1">
                              <a:solidFill>
                                <a:prstClr val="black">
                                  <a:lumMod val="65000"/>
                                  <a:lumOff val="35000"/>
                                </a:prstClr>
                              </a:solidFill>
                            </a:rPr>
                            <m:t>4</m:t>
                          </m:r>
                        </m:den>
                      </m:f>
                    </m:oMath>
                  </m:oMathPara>
                </a14:m>
                <a:endParaRPr lang="en-US" sz="4000" b="1" dirty="0">
                  <a:solidFill>
                    <a:prstClr val="black">
                      <a:lumMod val="65000"/>
                      <a:lumOff val="35000"/>
                    </a:prstClr>
                  </a:solidFill>
                </a:endParaRPr>
              </a:p>
            </p:txBody>
          </p:sp>
        </mc:Choice>
        <mc:Fallback xmlns="">
          <p:sp>
            <p:nvSpPr>
              <p:cNvPr id="12" name="Rectangle: Rounded Corners 11">
                <a:extLst>
                  <a:ext uri="{FF2B5EF4-FFF2-40B4-BE49-F238E27FC236}">
                    <a16:creationId xmlns:a16="http://schemas.microsoft.com/office/drawing/2014/main" id="{A5C69F6B-BFC9-4EAD-8B05-C08E5D77A40C}"/>
                  </a:ext>
                </a:extLst>
              </p:cNvPr>
              <p:cNvSpPr>
                <a:spLocks noRot="1" noChangeAspect="1" noMove="1" noResize="1" noEditPoints="1" noAdjustHandles="1" noChangeArrowheads="1" noChangeShapeType="1" noTextEdit="1"/>
              </p:cNvSpPr>
              <p:nvPr/>
            </p:nvSpPr>
            <p:spPr>
              <a:xfrm>
                <a:off x="1533395" y="1390690"/>
                <a:ext cx="1645920" cy="1371600"/>
              </a:xfrm>
              <a:prstGeom prst="roundRect">
                <a:avLst/>
              </a:prstGeom>
              <a:blipFill>
                <a:blip r:embed="rId4"/>
                <a:stretch>
                  <a:fillRect/>
                </a:stretch>
              </a:blipFill>
              <a:ln w="3175">
                <a:solidFill>
                  <a:schemeClr val="bg1">
                    <a:lumMod val="7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7DEEF32D-CE72-424E-9A07-0F47EC00AFD2}"/>
                  </a:ext>
                </a:extLst>
              </p:cNvPr>
              <p:cNvSpPr txBox="1"/>
              <p:nvPr/>
            </p:nvSpPr>
            <p:spPr>
              <a:xfrm>
                <a:off x="3019494" y="3169575"/>
                <a:ext cx="5854672" cy="1162819"/>
              </a:xfrm>
              <a:prstGeom prst="rect">
                <a:avLst/>
              </a:prstGeom>
              <a:noFill/>
              <a:ln w="3175">
                <a:noFill/>
              </a:ln>
            </p:spPr>
            <p:style>
              <a:lnRef idx="2">
                <a:schemeClr val="accent5"/>
              </a:lnRef>
              <a:fillRef idx="1">
                <a:schemeClr val="lt1"/>
              </a:fillRef>
              <a:effectRef idx="0">
                <a:schemeClr val="accent5"/>
              </a:effectRef>
              <a:fontRef idx="minor">
                <a:schemeClr val="dk1"/>
              </a:fontRef>
            </p:style>
            <p:txBody>
              <a:bodyPr rtlCol="0" anchor="ctr"/>
              <a:lstStyle>
                <a:defPPr marR="0" lvl="0" algn="l" rtl="0">
                  <a:lnSpc>
                    <a:spcPct val="100000"/>
                  </a:lnSpc>
                  <a:spcBef>
                    <a:spcPts val="0"/>
                  </a:spcBef>
                  <a:spcAft>
                    <a:spcPts val="0"/>
                  </a:spcAft>
                </a:defPPr>
                <a:lvl1pPr algn="ctr">
                  <a:defRPr sz="4000" b="1">
                    <a:solidFill>
                      <a:schemeClr val="tx1">
                        <a:lumMod val="65000"/>
                        <a:lumOff val="35000"/>
                      </a:schemeClr>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marL="168275" lvl="0">
                  <a:spcAft>
                    <a:spcPts val="800"/>
                  </a:spcAft>
                </a:pPr>
                <a14:m>
                  <m:oMath xmlns:m="http://schemas.openxmlformats.org/officeDocument/2006/math">
                    <m:r>
                      <m:rPr>
                        <m:nor/>
                      </m:rPr>
                      <a:rPr lang="en-US">
                        <a:solidFill>
                          <a:prstClr val="black">
                            <a:lumMod val="65000"/>
                            <a:lumOff val="35000"/>
                          </a:prstClr>
                        </a:solidFill>
                        <a:cs typeface="Arial"/>
                      </a:rPr>
                      <m:t>4</m:t>
                    </m:r>
                    <m:r>
                      <a:rPr lang="en-US" i="1">
                        <a:solidFill>
                          <a:prstClr val="black">
                            <a:lumMod val="65000"/>
                            <a:lumOff val="35000"/>
                          </a:prstClr>
                        </a:solidFill>
                        <a:latin typeface="Cambria Math" panose="02040503050406030204" pitchFamily="18" charset="0"/>
                      </a:rPr>
                      <m:t> </m:t>
                    </m:r>
                    <m:r>
                      <m:rPr>
                        <m:nor/>
                      </m:rPr>
                      <a:rPr lang="en-US">
                        <a:solidFill>
                          <a:prstClr val="black">
                            <a:lumMod val="65000"/>
                            <a:lumOff val="35000"/>
                          </a:prstClr>
                        </a:solidFill>
                        <a:ea typeface="Cambria Math" panose="02040503050406030204" pitchFamily="18" charset="0"/>
                        <a:cs typeface="Arial"/>
                      </a:rPr>
                      <m:t>×</m:t>
                    </m:r>
                    <m:r>
                      <m:rPr>
                        <m:nor/>
                      </m:rPr>
                      <a:rPr lang="en-US">
                        <a:solidFill>
                          <a:prstClr val="black">
                            <a:lumMod val="65000"/>
                            <a:lumOff val="35000"/>
                          </a:prstClr>
                        </a:solidFill>
                        <a:ea typeface="Cambria Math" panose="02040503050406030204" pitchFamily="18" charset="0"/>
                        <a:cs typeface="Arial"/>
                      </a:rPr>
                      <m:t> 2</m:t>
                    </m:r>
                    <m:f>
                      <m:fPr>
                        <m:ctrlPr>
                          <a:rPr lang="en-US" i="1">
                            <a:solidFill>
                              <a:prstClr val="black">
                                <a:lumMod val="65000"/>
                                <a:lumOff val="35000"/>
                              </a:prstClr>
                            </a:solidFill>
                            <a:latin typeface="Cambria Math" panose="02040503050406030204" pitchFamily="18" charset="0"/>
                          </a:rPr>
                        </m:ctrlPr>
                      </m:fPr>
                      <m:num>
                        <m:r>
                          <m:rPr>
                            <m:nor/>
                          </m:rPr>
                          <a:rPr lang="en-US">
                            <a:solidFill>
                              <a:prstClr val="black">
                                <a:lumMod val="65000"/>
                                <a:lumOff val="35000"/>
                              </a:prstClr>
                            </a:solidFill>
                            <a:cs typeface="Arial"/>
                          </a:rPr>
                          <m:t>3</m:t>
                        </m:r>
                      </m:num>
                      <m:den>
                        <m:r>
                          <m:rPr>
                            <m:nor/>
                          </m:rPr>
                          <a:rPr lang="en-US">
                            <a:solidFill>
                              <a:prstClr val="black">
                                <a:lumMod val="65000"/>
                                <a:lumOff val="35000"/>
                              </a:prstClr>
                            </a:solidFill>
                            <a:cs typeface="Arial"/>
                          </a:rPr>
                          <m:t>4</m:t>
                        </m:r>
                      </m:den>
                    </m:f>
                  </m:oMath>
                </a14:m>
                <a:r>
                  <a:rPr lang="en-US" dirty="0">
                    <a:solidFill>
                      <a:prstClr val="black">
                        <a:lumMod val="65000"/>
                        <a:lumOff val="35000"/>
                      </a:prstClr>
                    </a:solidFill>
                    <a:cs typeface="Arial"/>
                  </a:rPr>
                  <a:t> = </a:t>
                </a:r>
                <a14:m>
                  <m:oMath xmlns:m="http://schemas.openxmlformats.org/officeDocument/2006/math">
                    <m:f>
                      <m:fPr>
                        <m:ctrlPr>
                          <a:rPr lang="en-US" i="1">
                            <a:solidFill>
                              <a:prstClr val="black">
                                <a:lumMod val="65000"/>
                                <a:lumOff val="35000"/>
                              </a:prstClr>
                            </a:solidFill>
                            <a:latin typeface="Cambria Math" panose="02040503050406030204" pitchFamily="18" charset="0"/>
                          </a:rPr>
                        </m:ctrlPr>
                      </m:fPr>
                      <m:num>
                        <m:r>
                          <m:rPr>
                            <m:nor/>
                          </m:rPr>
                          <a:rPr lang="en-US">
                            <a:solidFill>
                              <a:prstClr val="black">
                                <a:lumMod val="65000"/>
                                <a:lumOff val="35000"/>
                              </a:prstClr>
                            </a:solidFill>
                            <a:cs typeface="Arial"/>
                          </a:rPr>
                          <m:t>...</m:t>
                        </m:r>
                      </m:num>
                      <m:den>
                        <m:r>
                          <m:rPr>
                            <m:nor/>
                          </m:rPr>
                          <a:rPr lang="en-US">
                            <a:solidFill>
                              <a:prstClr val="black">
                                <a:lumMod val="65000"/>
                                <a:lumOff val="35000"/>
                              </a:prstClr>
                            </a:solidFill>
                            <a:cs typeface="Arial"/>
                          </a:rPr>
                          <m:t>...</m:t>
                        </m:r>
                      </m:den>
                    </m:f>
                  </m:oMath>
                </a14:m>
                <a:r>
                  <a:rPr lang="en-US" dirty="0">
                    <a:solidFill>
                      <a:prstClr val="black">
                        <a:lumMod val="65000"/>
                        <a:lumOff val="35000"/>
                      </a:prstClr>
                    </a:solidFill>
                    <a:cs typeface="Arial"/>
                  </a:rPr>
                  <a:t> </a:t>
                </a:r>
                <a:endParaRPr lang="en-US" dirty="0">
                  <a:solidFill>
                    <a:prstClr val="black">
                      <a:lumMod val="65000"/>
                      <a:lumOff val="35000"/>
                    </a:prstClr>
                  </a:solidFill>
                  <a:ea typeface="Calibri" panose="020F0502020204030204" pitchFamily="34" charset="0"/>
                  <a:cs typeface="Arial" panose="020B0604020202020204" pitchFamily="34" charset="0"/>
                </a:endParaRPr>
              </a:p>
            </p:txBody>
          </p:sp>
        </mc:Choice>
        <mc:Fallback xmlns="">
          <p:sp>
            <p:nvSpPr>
              <p:cNvPr id="13" name="TextBox 12">
                <a:extLst>
                  <a:ext uri="{FF2B5EF4-FFF2-40B4-BE49-F238E27FC236}">
                    <a16:creationId xmlns:a16="http://schemas.microsoft.com/office/drawing/2014/main" id="{7DEEF32D-CE72-424E-9A07-0F47EC00AFD2}"/>
                  </a:ext>
                </a:extLst>
              </p:cNvPr>
              <p:cNvSpPr txBox="1">
                <a:spLocks noRot="1" noChangeAspect="1" noMove="1" noResize="1" noEditPoints="1" noAdjustHandles="1" noChangeArrowheads="1" noChangeShapeType="1" noTextEdit="1"/>
              </p:cNvSpPr>
              <p:nvPr/>
            </p:nvSpPr>
            <p:spPr>
              <a:xfrm>
                <a:off x="3019494" y="3169575"/>
                <a:ext cx="5854672" cy="1162819"/>
              </a:xfrm>
              <a:prstGeom prst="rect">
                <a:avLst/>
              </a:prstGeom>
              <a:blipFill>
                <a:blip r:embed="rId5"/>
                <a:stretch>
                  <a:fillRect b="-6806"/>
                </a:stretch>
              </a:blipFill>
              <a:ln w="3175">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Rectangle: Rounded Corners 13">
                <a:extLst>
                  <a:ext uri="{FF2B5EF4-FFF2-40B4-BE49-F238E27FC236}">
                    <a16:creationId xmlns:a16="http://schemas.microsoft.com/office/drawing/2014/main" id="{046F6783-DAD1-4E99-86C5-B162A8C25690}"/>
                  </a:ext>
                </a:extLst>
              </p:cNvPr>
              <p:cNvSpPr/>
              <p:nvPr/>
            </p:nvSpPr>
            <p:spPr>
              <a:xfrm>
                <a:off x="5273040" y="1349734"/>
                <a:ext cx="1645920" cy="1371600"/>
              </a:xfrm>
              <a:prstGeom prst="roundRect">
                <a:avLst/>
              </a:prstGeom>
              <a:noFill/>
              <a:ln w="317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marL="228600" algn="ctr"/>
                <a14:m>
                  <m:oMathPara xmlns:m="http://schemas.openxmlformats.org/officeDocument/2006/math">
                    <m:oMathParaPr>
                      <m:jc m:val="centerGroup"/>
                    </m:oMathParaPr>
                    <m:oMath xmlns:m="http://schemas.openxmlformats.org/officeDocument/2006/math">
                      <m:r>
                        <m:rPr>
                          <m:nor/>
                        </m:rPr>
                        <a:rPr lang="en-US" sz="4000" b="1">
                          <a:solidFill>
                            <a:prstClr val="black">
                              <a:lumMod val="65000"/>
                              <a:lumOff val="35000"/>
                            </a:prstClr>
                          </a:solidFill>
                        </a:rPr>
                        <m:t>11</m:t>
                      </m:r>
                    </m:oMath>
                  </m:oMathPara>
                </a14:m>
                <a:endParaRPr lang="en-US" sz="4000" b="1" dirty="0">
                  <a:solidFill>
                    <a:schemeClr val="tx1">
                      <a:lumMod val="65000"/>
                      <a:lumOff val="35000"/>
                    </a:schemeClr>
                  </a:solidFill>
                </a:endParaRPr>
              </a:p>
            </p:txBody>
          </p:sp>
        </mc:Choice>
        <mc:Fallback xmlns="">
          <p:sp>
            <p:nvSpPr>
              <p:cNvPr id="14" name="Rectangle: Rounded Corners 13">
                <a:extLst>
                  <a:ext uri="{FF2B5EF4-FFF2-40B4-BE49-F238E27FC236}">
                    <a16:creationId xmlns:a16="http://schemas.microsoft.com/office/drawing/2014/main" id="{046F6783-DAD1-4E99-86C5-B162A8C25690}"/>
                  </a:ext>
                </a:extLst>
              </p:cNvPr>
              <p:cNvSpPr>
                <a:spLocks noRot="1" noChangeAspect="1" noMove="1" noResize="1" noEditPoints="1" noAdjustHandles="1" noChangeArrowheads="1" noChangeShapeType="1" noTextEdit="1"/>
              </p:cNvSpPr>
              <p:nvPr/>
            </p:nvSpPr>
            <p:spPr>
              <a:xfrm>
                <a:off x="5273040" y="1349734"/>
                <a:ext cx="1645920" cy="1371600"/>
              </a:xfrm>
              <a:prstGeom prst="roundRect">
                <a:avLst/>
              </a:prstGeom>
              <a:blipFill>
                <a:blip r:embed="rId6"/>
                <a:stretch>
                  <a:fillRect/>
                </a:stretch>
              </a:blipFill>
              <a:ln w="3175">
                <a:solidFill>
                  <a:schemeClr val="bg1">
                    <a:lumMod val="7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Rectangle: Rounded Corners 14">
                <a:extLst>
                  <a:ext uri="{FF2B5EF4-FFF2-40B4-BE49-F238E27FC236}">
                    <a16:creationId xmlns:a16="http://schemas.microsoft.com/office/drawing/2014/main" id="{9E11BD77-F820-4C70-B70A-9E013B704428}"/>
                  </a:ext>
                </a:extLst>
              </p:cNvPr>
              <p:cNvSpPr/>
              <p:nvPr/>
            </p:nvSpPr>
            <p:spPr>
              <a:xfrm>
                <a:off x="9012685" y="1390690"/>
                <a:ext cx="1645920" cy="1371600"/>
              </a:xfrm>
              <a:prstGeom prst="roundRect">
                <a:avLst/>
              </a:prstGeom>
              <a:noFill/>
              <a:ln w="317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marL="228600" algn="ctr"/>
                <a14:m>
                  <m:oMathPara xmlns:m="http://schemas.openxmlformats.org/officeDocument/2006/math">
                    <m:oMathParaPr>
                      <m:jc m:val="centerGroup"/>
                    </m:oMathParaPr>
                    <m:oMath xmlns:m="http://schemas.openxmlformats.org/officeDocument/2006/math">
                      <m:f>
                        <m:fPr>
                          <m:ctrlPr>
                            <a:rPr lang="en-US" sz="4000" b="1" i="1">
                              <a:solidFill>
                                <a:prstClr val="black">
                                  <a:lumMod val="65000"/>
                                  <a:lumOff val="35000"/>
                                </a:prstClr>
                              </a:solidFill>
                              <a:latin typeface="Cambria Math" panose="02040503050406030204" pitchFamily="18" charset="0"/>
                            </a:rPr>
                          </m:ctrlPr>
                        </m:fPr>
                        <m:num>
                          <m:r>
                            <m:rPr>
                              <m:nor/>
                            </m:rPr>
                            <a:rPr lang="en-US" sz="4000" b="1">
                              <a:solidFill>
                                <a:prstClr val="black">
                                  <a:lumMod val="65000"/>
                                  <a:lumOff val="35000"/>
                                </a:prstClr>
                              </a:solidFill>
                            </a:rPr>
                            <m:t>11</m:t>
                          </m:r>
                        </m:num>
                        <m:den>
                          <m:r>
                            <m:rPr>
                              <m:nor/>
                            </m:rPr>
                            <a:rPr lang="en-US" sz="4000" b="1">
                              <a:solidFill>
                                <a:prstClr val="black">
                                  <a:lumMod val="65000"/>
                                  <a:lumOff val="35000"/>
                                </a:prstClr>
                              </a:solidFill>
                            </a:rPr>
                            <m:t>4</m:t>
                          </m:r>
                        </m:den>
                      </m:f>
                    </m:oMath>
                  </m:oMathPara>
                </a14:m>
                <a:endParaRPr lang="en-US" sz="4000" b="1" dirty="0">
                  <a:solidFill>
                    <a:schemeClr val="tx1">
                      <a:lumMod val="65000"/>
                      <a:lumOff val="35000"/>
                    </a:schemeClr>
                  </a:solidFill>
                </a:endParaRPr>
              </a:p>
            </p:txBody>
          </p:sp>
        </mc:Choice>
        <mc:Fallback xmlns="">
          <p:sp>
            <p:nvSpPr>
              <p:cNvPr id="15" name="Rectangle: Rounded Corners 14">
                <a:extLst>
                  <a:ext uri="{FF2B5EF4-FFF2-40B4-BE49-F238E27FC236}">
                    <a16:creationId xmlns:a16="http://schemas.microsoft.com/office/drawing/2014/main" id="{9E11BD77-F820-4C70-B70A-9E013B704428}"/>
                  </a:ext>
                </a:extLst>
              </p:cNvPr>
              <p:cNvSpPr>
                <a:spLocks noRot="1" noChangeAspect="1" noMove="1" noResize="1" noEditPoints="1" noAdjustHandles="1" noChangeArrowheads="1" noChangeShapeType="1" noTextEdit="1"/>
              </p:cNvSpPr>
              <p:nvPr/>
            </p:nvSpPr>
            <p:spPr>
              <a:xfrm>
                <a:off x="9012685" y="1390690"/>
                <a:ext cx="1645920" cy="1371600"/>
              </a:xfrm>
              <a:prstGeom prst="roundRect">
                <a:avLst/>
              </a:prstGeom>
              <a:blipFill>
                <a:blip r:embed="rId7"/>
                <a:stretch>
                  <a:fillRect/>
                </a:stretch>
              </a:blipFill>
              <a:ln w="3175">
                <a:solidFill>
                  <a:schemeClr val="bg1">
                    <a:lumMod val="7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2C0D7866-213C-4D1D-A676-47173C888420}"/>
                  </a:ext>
                </a:extLst>
              </p:cNvPr>
              <p:cNvSpPr txBox="1"/>
              <p:nvPr/>
            </p:nvSpPr>
            <p:spPr>
              <a:xfrm>
                <a:off x="2642304" y="4733873"/>
                <a:ext cx="5968973" cy="1060868"/>
              </a:xfrm>
              <a:prstGeom prst="rect">
                <a:avLst/>
              </a:prstGeom>
              <a:noFill/>
            </p:spPr>
            <p:txBody>
              <a:bodyPr wrap="square">
                <a:spAutoFit/>
              </a:bodyPr>
              <a:lstStyle/>
              <a:p>
                <a:pPr marL="168275" lvl="0">
                  <a:spcAft>
                    <a:spcPts val="800"/>
                  </a:spcAft>
                </a:pPr>
                <a14:m>
                  <m:oMath xmlns:m="http://schemas.openxmlformats.org/officeDocument/2006/math">
                    <m:f>
                      <m:fPr>
                        <m:ctrlPr>
                          <a:rPr lang="en-US" sz="3600" b="1" i="1">
                            <a:solidFill>
                              <a:srgbClr val="C00000"/>
                            </a:solidFill>
                            <a:latin typeface="Cambria Math" panose="02040503050406030204" pitchFamily="18" charset="0"/>
                          </a:rPr>
                        </m:ctrlPr>
                      </m:fPr>
                      <m:num>
                        <m:r>
                          <m:rPr>
                            <m:nor/>
                          </m:rPr>
                          <a:rPr lang="en-US" sz="3600" b="1">
                            <a:solidFill>
                              <a:srgbClr val="C00000"/>
                            </a:solidFill>
                            <a:latin typeface="Comic Sans MS"/>
                          </a:rPr>
                          <m:t>4</m:t>
                        </m:r>
                      </m:num>
                      <m:den>
                        <m:r>
                          <m:rPr>
                            <m:nor/>
                          </m:rPr>
                          <a:rPr lang="en-US" sz="3600" b="1">
                            <a:solidFill>
                              <a:srgbClr val="C00000"/>
                            </a:solidFill>
                            <a:latin typeface="Comic Sans MS"/>
                          </a:rPr>
                          <m:t>1</m:t>
                        </m:r>
                      </m:den>
                    </m:f>
                    <m:r>
                      <m:rPr>
                        <m:nor/>
                      </m:rPr>
                      <a:rPr lang="en-US" sz="3600" b="1">
                        <a:solidFill>
                          <a:srgbClr val="C00000"/>
                        </a:solidFill>
                        <a:latin typeface="Comic Sans MS"/>
                      </a:rPr>
                      <m:t> </m:t>
                    </m:r>
                    <m:r>
                      <m:rPr>
                        <m:nor/>
                      </m:rPr>
                      <a:rPr lang="en-US" sz="3600" b="1">
                        <a:solidFill>
                          <a:srgbClr val="C00000"/>
                        </a:solidFill>
                        <a:latin typeface="Comic Sans MS"/>
                        <a:ea typeface="Cambria Math" panose="02040503050406030204" pitchFamily="18" charset="0"/>
                      </a:rPr>
                      <m:t>×</m:t>
                    </m:r>
                    <m:r>
                      <m:rPr>
                        <m:nor/>
                      </m:rPr>
                      <a:rPr lang="en-US" sz="3600" b="1">
                        <a:solidFill>
                          <a:srgbClr val="C00000"/>
                        </a:solidFill>
                        <a:latin typeface="Comic Sans MS"/>
                        <a:ea typeface="Cambria Math" panose="02040503050406030204" pitchFamily="18" charset="0"/>
                      </a:rPr>
                      <m:t> </m:t>
                    </m:r>
                    <m:f>
                      <m:fPr>
                        <m:ctrlPr>
                          <a:rPr lang="en-US" sz="3600" b="1" i="1">
                            <a:solidFill>
                              <a:srgbClr val="C00000"/>
                            </a:solidFill>
                            <a:latin typeface="Cambria Math" panose="02040503050406030204" pitchFamily="18" charset="0"/>
                          </a:rPr>
                        </m:ctrlPr>
                      </m:fPr>
                      <m:num>
                        <m:r>
                          <m:rPr>
                            <m:nor/>
                          </m:rPr>
                          <a:rPr lang="en-US" sz="3600" b="1">
                            <a:solidFill>
                              <a:srgbClr val="C00000"/>
                            </a:solidFill>
                            <a:latin typeface="Comic Sans MS"/>
                          </a:rPr>
                          <m:t>11</m:t>
                        </m:r>
                      </m:num>
                      <m:den>
                        <m:r>
                          <m:rPr>
                            <m:nor/>
                          </m:rPr>
                          <a:rPr lang="en-US" sz="3600" b="1">
                            <a:solidFill>
                              <a:srgbClr val="C00000"/>
                            </a:solidFill>
                            <a:latin typeface="Comic Sans MS"/>
                          </a:rPr>
                          <m:t>4</m:t>
                        </m:r>
                      </m:den>
                    </m:f>
                  </m:oMath>
                </a14:m>
                <a:r>
                  <a:rPr lang="en-US" sz="3600" b="1" dirty="0">
                    <a:solidFill>
                      <a:srgbClr val="C00000"/>
                    </a:solidFill>
                    <a:latin typeface="Comic Sans MS"/>
                  </a:rPr>
                  <a:t> = </a:t>
                </a:r>
                <a14:m>
                  <m:oMath xmlns:m="http://schemas.openxmlformats.org/officeDocument/2006/math">
                    <m:f>
                      <m:fPr>
                        <m:ctrlPr>
                          <a:rPr lang="en-US" sz="3600" b="1" i="1">
                            <a:solidFill>
                              <a:srgbClr val="C00000"/>
                            </a:solidFill>
                            <a:latin typeface="Cambria Math" panose="02040503050406030204" pitchFamily="18" charset="0"/>
                          </a:rPr>
                        </m:ctrlPr>
                      </m:fPr>
                      <m:num>
                        <m:r>
                          <m:rPr>
                            <m:nor/>
                          </m:rPr>
                          <a:rPr lang="en-US" sz="3600" b="1">
                            <a:solidFill>
                              <a:srgbClr val="C00000"/>
                            </a:solidFill>
                            <a:latin typeface="Comic Sans MS"/>
                          </a:rPr>
                          <m:t>44</m:t>
                        </m:r>
                      </m:num>
                      <m:den>
                        <m:r>
                          <m:rPr>
                            <m:nor/>
                          </m:rPr>
                          <a:rPr lang="en-US" sz="3600" b="1">
                            <a:solidFill>
                              <a:srgbClr val="C00000"/>
                            </a:solidFill>
                            <a:latin typeface="Comic Sans MS"/>
                          </a:rPr>
                          <m:t>4</m:t>
                        </m:r>
                      </m:den>
                    </m:f>
                    <m:r>
                      <a:rPr lang="en-US" sz="3600" b="1" i="1">
                        <a:solidFill>
                          <a:srgbClr val="C00000"/>
                        </a:solidFill>
                        <a:latin typeface="Cambria Math" panose="02040503050406030204" pitchFamily="18" charset="0"/>
                      </a:rPr>
                      <m:t> </m:t>
                    </m:r>
                    <m:r>
                      <m:rPr>
                        <m:nor/>
                      </m:rPr>
                      <a:rPr lang="en-US" sz="3600" b="1">
                        <a:solidFill>
                          <a:srgbClr val="C00000"/>
                        </a:solidFill>
                        <a:latin typeface="Comic Sans MS"/>
                      </a:rPr>
                      <m:t>= 11</m:t>
                    </m:r>
                  </m:oMath>
                </a14:m>
                <a:endParaRPr lang="en-US" sz="3600" b="1" dirty="0">
                  <a:solidFill>
                    <a:srgbClr val="C00000"/>
                  </a:solidFill>
                  <a:latin typeface="Comic Sans MS"/>
                  <a:ea typeface="Calibri" panose="020F0502020204030204" pitchFamily="34" charset="0"/>
                  <a:cs typeface="Arial" panose="020B0604020202020204" pitchFamily="34" charset="0"/>
                </a:endParaRPr>
              </a:p>
            </p:txBody>
          </p:sp>
        </mc:Choice>
        <mc:Fallback xmlns="">
          <p:sp>
            <p:nvSpPr>
              <p:cNvPr id="16" name="TextBox 15">
                <a:extLst>
                  <a:ext uri="{FF2B5EF4-FFF2-40B4-BE49-F238E27FC236}">
                    <a16:creationId xmlns:a16="http://schemas.microsoft.com/office/drawing/2014/main" id="{2C0D7866-213C-4D1D-A676-47173C888420}"/>
                  </a:ext>
                </a:extLst>
              </p:cNvPr>
              <p:cNvSpPr txBox="1">
                <a:spLocks noRot="1" noChangeAspect="1" noMove="1" noResize="1" noEditPoints="1" noAdjustHandles="1" noChangeArrowheads="1" noChangeShapeType="1" noTextEdit="1"/>
              </p:cNvSpPr>
              <p:nvPr/>
            </p:nvSpPr>
            <p:spPr>
              <a:xfrm>
                <a:off x="2642304" y="4733873"/>
                <a:ext cx="5968973" cy="1060868"/>
              </a:xfrm>
              <a:prstGeom prst="rect">
                <a:avLst/>
              </a:prstGeom>
              <a:blipFill>
                <a:blip r:embed="rId8"/>
                <a:stretch>
                  <a:fillRect b="-57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Rectangle: Rounded Corners 17">
                <a:extLst>
                  <a:ext uri="{FF2B5EF4-FFF2-40B4-BE49-F238E27FC236}">
                    <a16:creationId xmlns:a16="http://schemas.microsoft.com/office/drawing/2014/main" id="{DEB27A1A-F15C-4CC7-99CD-A03200B26284}"/>
                  </a:ext>
                </a:extLst>
              </p:cNvPr>
              <p:cNvSpPr/>
              <p:nvPr/>
            </p:nvSpPr>
            <p:spPr>
              <a:xfrm>
                <a:off x="6918960" y="3062282"/>
                <a:ext cx="1645920" cy="1371600"/>
              </a:xfrm>
              <a:prstGeom prst="roundRect">
                <a:avLst/>
              </a:prstGeom>
              <a:solidFill>
                <a:schemeClr val="bg1"/>
              </a:solidFill>
              <a:ln w="317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marL="228600" lvl="0" algn="ctr"/>
                <a14:m>
                  <m:oMathPara xmlns:m="http://schemas.openxmlformats.org/officeDocument/2006/math">
                    <m:oMathParaPr>
                      <m:jc m:val="centerGroup"/>
                    </m:oMathParaPr>
                    <m:oMath xmlns:m="http://schemas.openxmlformats.org/officeDocument/2006/math">
                      <m:r>
                        <m:rPr>
                          <m:nor/>
                        </m:rPr>
                        <a:rPr lang="en-US" sz="4000" b="1">
                          <a:solidFill>
                            <a:srgbClr val="74C274"/>
                          </a:solidFill>
                        </a:rPr>
                        <m:t>11</m:t>
                      </m:r>
                    </m:oMath>
                  </m:oMathPara>
                </a14:m>
                <a:endParaRPr lang="en-US" sz="4000" b="1" dirty="0">
                  <a:solidFill>
                    <a:prstClr val="black">
                      <a:lumMod val="65000"/>
                      <a:lumOff val="35000"/>
                    </a:prstClr>
                  </a:solidFill>
                </a:endParaRPr>
              </a:p>
            </p:txBody>
          </p:sp>
        </mc:Choice>
        <mc:Fallback xmlns="">
          <p:sp>
            <p:nvSpPr>
              <p:cNvPr id="18" name="Rectangle: Rounded Corners 17">
                <a:extLst>
                  <a:ext uri="{FF2B5EF4-FFF2-40B4-BE49-F238E27FC236}">
                    <a16:creationId xmlns:a16="http://schemas.microsoft.com/office/drawing/2014/main" id="{DEB27A1A-F15C-4CC7-99CD-A03200B26284}"/>
                  </a:ext>
                </a:extLst>
              </p:cNvPr>
              <p:cNvSpPr>
                <a:spLocks noRot="1" noChangeAspect="1" noMove="1" noResize="1" noEditPoints="1" noAdjustHandles="1" noChangeArrowheads="1" noChangeShapeType="1" noTextEdit="1"/>
              </p:cNvSpPr>
              <p:nvPr/>
            </p:nvSpPr>
            <p:spPr>
              <a:xfrm>
                <a:off x="6918960" y="3062282"/>
                <a:ext cx="1645920" cy="1371600"/>
              </a:xfrm>
              <a:prstGeom prst="roundRect">
                <a:avLst/>
              </a:prstGeom>
              <a:blipFill>
                <a:blip r:embed="rId9"/>
                <a:stretch>
                  <a:fillRect/>
                </a:stretch>
              </a:blipFill>
              <a:ln w="3175">
                <a:solidFill>
                  <a:schemeClr val="bg1">
                    <a:lumMod val="75000"/>
                  </a:schemeClr>
                </a:solidFill>
              </a:ln>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1036814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wd">
                                    <p:tmAbs val="500"/>
                                  </p:iterate>
                                  <p:childTnLst>
                                    <p:set>
                                      <p:cBhvr>
                                        <p:cTn id="6" dur="1" fill="hold">
                                          <p:stCondLst>
                                            <p:cond delay="0"/>
                                          </p:stCondLst>
                                        </p:cTn>
                                        <p:tgtEl>
                                          <p:spTgt spid="16"/>
                                        </p:tgtEl>
                                        <p:attrNameLst>
                                          <p:attrName>style.visibility</p:attrName>
                                        </p:attrNameLst>
                                      </p:cBhvr>
                                      <p:to>
                                        <p:strVal val="visible"/>
                                      </p:to>
                                    </p:set>
                                  </p:childTnLst>
                                </p:cTn>
                              </p:par>
                            </p:childTnLst>
                          </p:cTn>
                        </p:par>
                        <p:par>
                          <p:cTn id="7" fill="hold">
                            <p:stCondLst>
                              <p:cond delay="3001"/>
                            </p:stCondLst>
                            <p:childTnLst>
                              <p:par>
                                <p:cTn id="8" presetID="1" presetClass="entr" presetSubtype="0" fill="hold" grpId="0" nodeType="afterEffect">
                                  <p:stCondLst>
                                    <p:cond delay="250"/>
                                  </p:stCondLst>
                                  <p:childTnLst>
                                    <p:set>
                                      <p:cBhvr>
                                        <p:cTn id="9"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Trouvez l’aire du rectangle et écrivez votre réponse sous la forme d’une fraction irréductible.</a:t>
            </a:r>
          </a:p>
        </p:txBody>
      </p:sp>
      <p:sp>
        <p:nvSpPr>
          <p:cNvPr id="12" name="Rectangle: Rounded Corners 11">
            <a:extLst>
              <a:ext uri="{FF2B5EF4-FFF2-40B4-BE49-F238E27FC236}">
                <a16:creationId xmlns:a16="http://schemas.microsoft.com/office/drawing/2014/main" id="{DABC6C4C-5500-4907-8E3B-07B2CAAE647E}"/>
              </a:ext>
            </a:extLst>
          </p:cNvPr>
          <p:cNvSpPr/>
          <p:nvPr/>
        </p:nvSpPr>
        <p:spPr>
          <a:xfrm>
            <a:off x="3037920" y="5152164"/>
            <a:ext cx="6126480" cy="1097280"/>
          </a:xfrm>
          <a:prstGeom prst="roundRect">
            <a:avLst/>
          </a:prstGeom>
          <a:noFill/>
          <a:ln w="317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sz="4000" b="1" dirty="0">
              <a:solidFill>
                <a:schemeClr val="tx1">
                  <a:lumMod val="65000"/>
                  <a:lumOff val="35000"/>
                </a:schemeClr>
              </a:solidFill>
            </a:endParaRPr>
          </a:p>
        </p:txBody>
      </p:sp>
      <mc:AlternateContent xmlns:mc="http://schemas.openxmlformats.org/markup-compatibility/2006" xmlns:a14="http://schemas.microsoft.com/office/drawing/2010/main">
        <mc:Choice Requires="a14">
          <p:sp>
            <p:nvSpPr>
              <p:cNvPr id="6" name="Rectangle: Rounded Corners 5">
                <a:extLst>
                  <a:ext uri="{FF2B5EF4-FFF2-40B4-BE49-F238E27FC236}">
                    <a16:creationId xmlns:a16="http://schemas.microsoft.com/office/drawing/2014/main" id="{46590190-6BD9-AA0F-AE24-4FBB407DD443}"/>
                  </a:ext>
                </a:extLst>
              </p:cNvPr>
              <p:cNvSpPr/>
              <p:nvPr/>
            </p:nvSpPr>
            <p:spPr>
              <a:xfrm>
                <a:off x="2946358" y="5081501"/>
                <a:ext cx="6217920" cy="1188720"/>
              </a:xfrm>
              <a:prstGeom prst="roundRect">
                <a:avLst/>
              </a:prstGeom>
              <a:solidFill>
                <a:srgbClr val="74C274"/>
              </a:solidFill>
              <a:ln w="57150">
                <a:no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b="1" dirty="0">
                    <a:solidFill>
                      <a:schemeClr val="bg1"/>
                    </a:solidFill>
                    <a:latin typeface="+mj-lt"/>
                  </a:rPr>
                  <a:t>1</a:t>
                </a:r>
                <a14:m>
                  <m:oMath xmlns:m="http://schemas.openxmlformats.org/officeDocument/2006/math">
                    <m:f>
                      <m:fPr>
                        <m:ctrlPr>
                          <a:rPr lang="en-US" sz="3200" b="1" i="1">
                            <a:solidFill>
                              <a:schemeClr val="bg1"/>
                            </a:solidFill>
                            <a:latin typeface="Cambria Math" panose="02040503050406030204" pitchFamily="18" charset="0"/>
                          </a:rPr>
                        </m:ctrlPr>
                      </m:fPr>
                      <m:num>
                        <m:r>
                          <m:rPr>
                            <m:nor/>
                          </m:rPr>
                          <a:rPr lang="en-US" sz="3200" b="1">
                            <a:solidFill>
                              <a:schemeClr val="bg1"/>
                            </a:solidFill>
                            <a:latin typeface="+mj-lt"/>
                          </a:rPr>
                          <m:t>3</m:t>
                        </m:r>
                      </m:num>
                      <m:den>
                        <m:r>
                          <m:rPr>
                            <m:nor/>
                          </m:rPr>
                          <a:rPr lang="en-US" sz="3200" b="1">
                            <a:solidFill>
                              <a:schemeClr val="bg1"/>
                            </a:solidFill>
                            <a:latin typeface="+mj-lt"/>
                          </a:rPr>
                          <m:t>5</m:t>
                        </m:r>
                      </m:den>
                    </m:f>
                    <m:r>
                      <m:rPr>
                        <m:nor/>
                      </m:rPr>
                      <a:rPr lang="en-US" sz="3200" b="1" smtClean="0">
                        <a:solidFill>
                          <a:schemeClr val="bg1"/>
                        </a:solidFill>
                        <a:latin typeface="Cambria Math" panose="02040503050406030204" pitchFamily="18" charset="0"/>
                        <a:ea typeface="Cambria Math" panose="02040503050406030204" pitchFamily="18" charset="0"/>
                      </a:rPr>
                      <m:t>×</m:t>
                    </m:r>
                    <m:f>
                      <m:fPr>
                        <m:ctrlPr>
                          <a:rPr lang="en-US" sz="3200" b="1" i="1">
                            <a:solidFill>
                              <a:schemeClr val="bg1"/>
                            </a:solidFill>
                            <a:latin typeface="Cambria Math" panose="02040503050406030204" pitchFamily="18" charset="0"/>
                          </a:rPr>
                        </m:ctrlPr>
                      </m:fPr>
                      <m:num>
                        <m:r>
                          <m:rPr>
                            <m:nor/>
                          </m:rPr>
                          <a:rPr lang="en-US" sz="3200" b="1">
                            <a:solidFill>
                              <a:schemeClr val="bg1"/>
                            </a:solidFill>
                            <a:latin typeface="+mj-lt"/>
                          </a:rPr>
                          <m:t>7</m:t>
                        </m:r>
                      </m:num>
                      <m:den>
                        <m:r>
                          <m:rPr>
                            <m:nor/>
                          </m:rPr>
                          <a:rPr lang="en-US" sz="3200" b="1">
                            <a:solidFill>
                              <a:schemeClr val="bg1"/>
                            </a:solidFill>
                            <a:latin typeface="+mj-lt"/>
                          </a:rPr>
                          <m:t>24</m:t>
                        </m:r>
                      </m:den>
                    </m:f>
                  </m:oMath>
                </a14:m>
                <a:r>
                  <a:rPr lang="en-US" sz="3200" b="1" dirty="0">
                    <a:solidFill>
                      <a:schemeClr val="bg1"/>
                    </a:solidFill>
                    <a:latin typeface="+mj-lt"/>
                  </a:rPr>
                  <a:t> = </a:t>
                </a:r>
                <a14:m>
                  <m:oMath xmlns:m="http://schemas.openxmlformats.org/officeDocument/2006/math">
                    <m:f>
                      <m:fPr>
                        <m:ctrlPr>
                          <a:rPr lang="en-US" sz="3200" b="1" i="1">
                            <a:solidFill>
                              <a:schemeClr val="bg1"/>
                            </a:solidFill>
                            <a:latin typeface="Cambria Math" panose="02040503050406030204" pitchFamily="18" charset="0"/>
                          </a:rPr>
                        </m:ctrlPr>
                      </m:fPr>
                      <m:num>
                        <m:r>
                          <m:rPr>
                            <m:nor/>
                          </m:rPr>
                          <a:rPr lang="en-US" sz="3200" b="1">
                            <a:solidFill>
                              <a:schemeClr val="bg1"/>
                            </a:solidFill>
                            <a:latin typeface="+mj-lt"/>
                          </a:rPr>
                          <m:t>8</m:t>
                        </m:r>
                      </m:num>
                      <m:den>
                        <m:r>
                          <m:rPr>
                            <m:nor/>
                          </m:rPr>
                          <a:rPr lang="en-US" sz="3200" b="1">
                            <a:solidFill>
                              <a:schemeClr val="bg1"/>
                            </a:solidFill>
                            <a:latin typeface="+mj-lt"/>
                          </a:rPr>
                          <m:t>5</m:t>
                        </m:r>
                      </m:den>
                    </m:f>
                    <m:r>
                      <a:rPr lang="en-US" sz="3200" b="1">
                        <a:solidFill>
                          <a:schemeClr val="bg1"/>
                        </a:solidFill>
                        <a:latin typeface="Cambria Math" panose="02040503050406030204" pitchFamily="18" charset="0"/>
                      </a:rPr>
                      <m:t>×</m:t>
                    </m:r>
                    <m:f>
                      <m:fPr>
                        <m:ctrlPr>
                          <a:rPr lang="en-US" sz="3200" b="1" i="1">
                            <a:solidFill>
                              <a:schemeClr val="bg1"/>
                            </a:solidFill>
                            <a:latin typeface="Cambria Math" panose="02040503050406030204" pitchFamily="18" charset="0"/>
                          </a:rPr>
                        </m:ctrlPr>
                      </m:fPr>
                      <m:num>
                        <m:r>
                          <m:rPr>
                            <m:nor/>
                          </m:rPr>
                          <a:rPr lang="en-US" sz="3200" b="1">
                            <a:solidFill>
                              <a:schemeClr val="bg1"/>
                            </a:solidFill>
                            <a:latin typeface="+mj-lt"/>
                          </a:rPr>
                          <m:t>7</m:t>
                        </m:r>
                      </m:num>
                      <m:den>
                        <m:r>
                          <m:rPr>
                            <m:nor/>
                          </m:rPr>
                          <a:rPr lang="en-US" sz="3200" b="1">
                            <a:solidFill>
                              <a:schemeClr val="bg1"/>
                            </a:solidFill>
                            <a:latin typeface="+mj-lt"/>
                          </a:rPr>
                          <m:t>24</m:t>
                        </m:r>
                      </m:den>
                    </m:f>
                    <m:r>
                      <m:rPr>
                        <m:nor/>
                      </m:rPr>
                      <a:rPr lang="en-US" sz="3200" b="1">
                        <a:solidFill>
                          <a:schemeClr val="bg1"/>
                        </a:solidFill>
                        <a:latin typeface="+mj-lt"/>
                      </a:rPr>
                      <m:t>=</m:t>
                    </m:r>
                    <m:f>
                      <m:fPr>
                        <m:ctrlPr>
                          <a:rPr lang="en-US" sz="3200" b="1" i="1">
                            <a:solidFill>
                              <a:schemeClr val="bg1"/>
                            </a:solidFill>
                            <a:latin typeface="Cambria Math" panose="02040503050406030204" pitchFamily="18" charset="0"/>
                          </a:rPr>
                        </m:ctrlPr>
                      </m:fPr>
                      <m:num>
                        <m:r>
                          <m:rPr>
                            <m:nor/>
                          </m:rPr>
                          <a:rPr lang="en-US" sz="3200" b="1">
                            <a:solidFill>
                              <a:schemeClr val="bg1"/>
                            </a:solidFill>
                            <a:latin typeface="+mj-lt"/>
                          </a:rPr>
                          <m:t>56</m:t>
                        </m:r>
                      </m:num>
                      <m:den>
                        <m:r>
                          <m:rPr>
                            <m:nor/>
                          </m:rPr>
                          <a:rPr lang="en-US" sz="3200" b="1">
                            <a:solidFill>
                              <a:schemeClr val="bg1"/>
                            </a:solidFill>
                            <a:latin typeface="+mj-lt"/>
                          </a:rPr>
                          <m:t>120</m:t>
                        </m:r>
                      </m:den>
                    </m:f>
                    <m:r>
                      <m:rPr>
                        <m:nor/>
                      </m:rPr>
                      <a:rPr lang="en-US" sz="3200" b="1">
                        <a:solidFill>
                          <a:schemeClr val="bg1"/>
                        </a:solidFill>
                        <a:latin typeface="+mj-lt"/>
                      </a:rPr>
                      <m:t>=</m:t>
                    </m:r>
                    <m:f>
                      <m:fPr>
                        <m:ctrlPr>
                          <a:rPr lang="en-US" sz="3200" b="1" i="1">
                            <a:solidFill>
                              <a:schemeClr val="bg1"/>
                            </a:solidFill>
                            <a:latin typeface="Cambria Math" panose="02040503050406030204" pitchFamily="18" charset="0"/>
                          </a:rPr>
                        </m:ctrlPr>
                      </m:fPr>
                      <m:num>
                        <m:r>
                          <m:rPr>
                            <m:nor/>
                          </m:rPr>
                          <a:rPr lang="en-US" sz="3200" b="1">
                            <a:solidFill>
                              <a:schemeClr val="bg1"/>
                            </a:solidFill>
                            <a:latin typeface="+mj-lt"/>
                          </a:rPr>
                          <m:t>7</m:t>
                        </m:r>
                      </m:num>
                      <m:den>
                        <m:r>
                          <m:rPr>
                            <m:nor/>
                          </m:rPr>
                          <a:rPr lang="en-US" sz="3200" b="1">
                            <a:solidFill>
                              <a:schemeClr val="bg1"/>
                            </a:solidFill>
                            <a:latin typeface="+mj-lt"/>
                          </a:rPr>
                          <m:t>15</m:t>
                        </m:r>
                      </m:den>
                    </m:f>
                    <m:sSup>
                      <m:sSupPr>
                        <m:ctrlPr>
                          <a:rPr lang="en-US" sz="3200" b="1" i="1">
                            <a:solidFill>
                              <a:schemeClr val="bg1"/>
                            </a:solidFill>
                            <a:latin typeface="Cambria Math" panose="02040503050406030204" pitchFamily="18" charset="0"/>
                          </a:rPr>
                        </m:ctrlPr>
                      </m:sSupPr>
                      <m:e>
                        <m:r>
                          <a:rPr lang="en-US" sz="3200" b="1">
                            <a:solidFill>
                              <a:schemeClr val="bg1"/>
                            </a:solidFill>
                            <a:latin typeface="Cambria Math" panose="02040503050406030204" pitchFamily="18" charset="0"/>
                          </a:rPr>
                          <m:t>𝒎</m:t>
                        </m:r>
                      </m:e>
                      <m:sup>
                        <m:r>
                          <a:rPr lang="en-US" sz="3200" b="1">
                            <a:solidFill>
                              <a:schemeClr val="bg1"/>
                            </a:solidFill>
                            <a:latin typeface="Cambria Math" panose="02040503050406030204" pitchFamily="18" charset="0"/>
                          </a:rPr>
                          <m:t>𝟐</m:t>
                        </m:r>
                      </m:sup>
                    </m:sSup>
                  </m:oMath>
                </a14:m>
                <a:endParaRPr lang="en-US" sz="3200" b="1" dirty="0">
                  <a:solidFill>
                    <a:schemeClr val="bg1"/>
                  </a:solidFill>
                  <a:latin typeface="+mj-lt"/>
                </a:endParaRPr>
              </a:p>
            </p:txBody>
          </p:sp>
        </mc:Choice>
        <mc:Fallback xmlns="">
          <p:sp>
            <p:nvSpPr>
              <p:cNvPr id="6" name="Rectangle: Rounded Corners 5">
                <a:extLst>
                  <a:ext uri="{FF2B5EF4-FFF2-40B4-BE49-F238E27FC236}">
                    <a16:creationId xmlns:a16="http://schemas.microsoft.com/office/drawing/2014/main" id="{46590190-6BD9-AA0F-AE24-4FBB407DD443}"/>
                  </a:ext>
                </a:extLst>
              </p:cNvPr>
              <p:cNvSpPr>
                <a:spLocks noRot="1" noChangeAspect="1" noMove="1" noResize="1" noEditPoints="1" noAdjustHandles="1" noChangeArrowheads="1" noChangeShapeType="1" noTextEdit="1"/>
              </p:cNvSpPr>
              <p:nvPr/>
            </p:nvSpPr>
            <p:spPr>
              <a:xfrm>
                <a:off x="2946358" y="5081501"/>
                <a:ext cx="6217920" cy="1188720"/>
              </a:xfrm>
              <a:prstGeom prst="roundRect">
                <a:avLst/>
              </a:prstGeom>
              <a:blipFill>
                <a:blip r:embed="rId4"/>
                <a:stretch>
                  <a:fillRect l="-1176"/>
                </a:stretch>
              </a:blipFill>
              <a:ln w="57150">
                <a:noFill/>
              </a:ln>
            </p:spPr>
            <p:txBody>
              <a:bodyPr/>
              <a:lstStyle/>
              <a:p>
                <a:r>
                  <a:rPr lang="fr-FR">
                    <a:noFill/>
                  </a:rPr>
                  <a:t> </a:t>
                </a:r>
              </a:p>
            </p:txBody>
          </p:sp>
        </mc:Fallback>
      </mc:AlternateContent>
      <p:sp>
        <p:nvSpPr>
          <p:cNvPr id="2" name="Rectangle 1">
            <a:extLst>
              <a:ext uri="{FF2B5EF4-FFF2-40B4-BE49-F238E27FC236}">
                <a16:creationId xmlns:a16="http://schemas.microsoft.com/office/drawing/2014/main" id="{61A42DF8-1A8E-4476-A919-CC8397FECBF2}"/>
              </a:ext>
            </a:extLst>
          </p:cNvPr>
          <p:cNvSpPr/>
          <p:nvPr/>
        </p:nvSpPr>
        <p:spPr>
          <a:xfrm>
            <a:off x="2844840" y="2009239"/>
            <a:ext cx="6400800" cy="1828800"/>
          </a:xfrm>
          <a:prstGeom prst="rect">
            <a:avLst/>
          </a:prstGeom>
          <a:solidFill>
            <a:schemeClr val="accent2">
              <a:lumMod val="40000"/>
              <a:lumOff val="60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 name="Group 8">
            <a:extLst>
              <a:ext uri="{FF2B5EF4-FFF2-40B4-BE49-F238E27FC236}">
                <a16:creationId xmlns:a16="http://schemas.microsoft.com/office/drawing/2014/main" id="{65AFB31C-2049-405F-9D2F-FD144A73ABA7}"/>
              </a:ext>
            </a:extLst>
          </p:cNvPr>
          <p:cNvGrpSpPr/>
          <p:nvPr/>
        </p:nvGrpSpPr>
        <p:grpSpPr>
          <a:xfrm>
            <a:off x="9540240" y="2514600"/>
            <a:ext cx="1158240" cy="1200329"/>
            <a:chOff x="9540240" y="2514600"/>
            <a:chExt cx="1158240" cy="1200329"/>
          </a:xfrm>
        </p:grpSpPr>
        <p:sp>
          <p:nvSpPr>
            <p:cNvPr id="3" name="TextBox 2">
              <a:extLst>
                <a:ext uri="{FF2B5EF4-FFF2-40B4-BE49-F238E27FC236}">
                  <a16:creationId xmlns:a16="http://schemas.microsoft.com/office/drawing/2014/main" id="{481B3628-BE39-4543-9372-682F9562A0DD}"/>
                </a:ext>
              </a:extLst>
            </p:cNvPr>
            <p:cNvSpPr txBox="1"/>
            <p:nvPr/>
          </p:nvSpPr>
          <p:spPr>
            <a:xfrm>
              <a:off x="9540240" y="2514600"/>
              <a:ext cx="914400" cy="1200329"/>
            </a:xfrm>
            <a:prstGeom prst="rect">
              <a:avLst/>
            </a:prstGeom>
            <a:noFill/>
          </p:spPr>
          <p:txBody>
            <a:bodyPr wrap="square" rtlCol="0">
              <a:spAutoFit/>
            </a:bodyPr>
            <a:lstStyle/>
            <a:p>
              <a:r>
                <a:rPr lang="en-US" sz="3600" u="sng" dirty="0">
                  <a:solidFill>
                    <a:schemeClr val="tx1">
                      <a:lumMod val="65000"/>
                      <a:lumOff val="35000"/>
                    </a:schemeClr>
                  </a:solidFill>
                  <a:latin typeface="+mn-lt"/>
                </a:rPr>
                <a:t> </a:t>
              </a:r>
              <a:r>
                <a:rPr lang="en-US" sz="3600" b="1" u="sng" dirty="0">
                  <a:solidFill>
                    <a:schemeClr val="tx1">
                      <a:lumMod val="65000"/>
                      <a:lumOff val="35000"/>
                    </a:schemeClr>
                  </a:solidFill>
                  <a:latin typeface="+mn-lt"/>
                </a:rPr>
                <a:t>7  </a:t>
              </a:r>
              <a:endParaRPr lang="en-US" sz="3600" b="1" dirty="0">
                <a:solidFill>
                  <a:schemeClr val="tx1">
                    <a:lumMod val="65000"/>
                    <a:lumOff val="35000"/>
                  </a:schemeClr>
                </a:solidFill>
                <a:latin typeface="+mn-lt"/>
              </a:endParaRPr>
            </a:p>
            <a:p>
              <a:r>
                <a:rPr lang="en-US" sz="3600" b="1" dirty="0">
                  <a:solidFill>
                    <a:schemeClr val="tx1">
                      <a:lumMod val="65000"/>
                      <a:lumOff val="35000"/>
                    </a:schemeClr>
                  </a:solidFill>
                  <a:latin typeface="+mn-lt"/>
                </a:rPr>
                <a:t>24</a:t>
              </a:r>
            </a:p>
          </p:txBody>
        </p:sp>
        <p:sp>
          <p:nvSpPr>
            <p:cNvPr id="4" name="TextBox 3">
              <a:extLst>
                <a:ext uri="{FF2B5EF4-FFF2-40B4-BE49-F238E27FC236}">
                  <a16:creationId xmlns:a16="http://schemas.microsoft.com/office/drawing/2014/main" id="{493379E0-ED99-41C1-97FF-DE8D7F858F42}"/>
                </a:ext>
              </a:extLst>
            </p:cNvPr>
            <p:cNvSpPr txBox="1"/>
            <p:nvPr/>
          </p:nvSpPr>
          <p:spPr>
            <a:xfrm>
              <a:off x="10256520" y="2721114"/>
              <a:ext cx="441960" cy="646331"/>
            </a:xfrm>
            <a:prstGeom prst="rect">
              <a:avLst/>
            </a:prstGeom>
            <a:noFill/>
          </p:spPr>
          <p:txBody>
            <a:bodyPr wrap="square" rtlCol="0">
              <a:spAutoFit/>
            </a:bodyPr>
            <a:lstStyle/>
            <a:p>
              <a:r>
                <a:rPr lang="en-US" sz="3600" b="1" dirty="0">
                  <a:solidFill>
                    <a:schemeClr val="tx1">
                      <a:lumMod val="65000"/>
                      <a:lumOff val="35000"/>
                    </a:schemeClr>
                  </a:solidFill>
                  <a:latin typeface="+mn-lt"/>
                </a:rPr>
                <a:t>m</a:t>
              </a:r>
            </a:p>
          </p:txBody>
        </p:sp>
      </p:grpSp>
      <p:grpSp>
        <p:nvGrpSpPr>
          <p:cNvPr id="8" name="Group 7">
            <a:extLst>
              <a:ext uri="{FF2B5EF4-FFF2-40B4-BE49-F238E27FC236}">
                <a16:creationId xmlns:a16="http://schemas.microsoft.com/office/drawing/2014/main" id="{7BAF311A-6651-477E-87FF-9D0941E91881}"/>
              </a:ext>
            </a:extLst>
          </p:cNvPr>
          <p:cNvGrpSpPr/>
          <p:nvPr/>
        </p:nvGrpSpPr>
        <p:grpSpPr>
          <a:xfrm>
            <a:off x="5348010" y="3850838"/>
            <a:ext cx="1394460" cy="1200329"/>
            <a:chOff x="502920" y="3075057"/>
            <a:chExt cx="1394460" cy="1200329"/>
          </a:xfrm>
        </p:grpSpPr>
        <p:sp>
          <p:nvSpPr>
            <p:cNvPr id="10" name="TextBox 9">
              <a:extLst>
                <a:ext uri="{FF2B5EF4-FFF2-40B4-BE49-F238E27FC236}">
                  <a16:creationId xmlns:a16="http://schemas.microsoft.com/office/drawing/2014/main" id="{8E68A158-3E5E-49E6-8D08-1888E4B5E5B4}"/>
                </a:ext>
              </a:extLst>
            </p:cNvPr>
            <p:cNvSpPr txBox="1"/>
            <p:nvPr/>
          </p:nvSpPr>
          <p:spPr>
            <a:xfrm>
              <a:off x="914400" y="3075057"/>
              <a:ext cx="579120" cy="1200329"/>
            </a:xfrm>
            <a:prstGeom prst="rect">
              <a:avLst/>
            </a:prstGeom>
            <a:noFill/>
          </p:spPr>
          <p:txBody>
            <a:bodyPr wrap="square" rtlCol="0">
              <a:spAutoFit/>
            </a:bodyPr>
            <a:lstStyle/>
            <a:p>
              <a:r>
                <a:rPr lang="en-US" sz="3600" b="1" u="sng" dirty="0">
                  <a:solidFill>
                    <a:schemeClr val="tx1">
                      <a:lumMod val="65000"/>
                      <a:lumOff val="35000"/>
                    </a:schemeClr>
                  </a:solidFill>
                  <a:latin typeface="+mn-lt"/>
                </a:rPr>
                <a:t>3  </a:t>
              </a:r>
              <a:endParaRPr lang="en-US" sz="3600" b="1" dirty="0">
                <a:solidFill>
                  <a:schemeClr val="tx1">
                    <a:lumMod val="65000"/>
                    <a:lumOff val="35000"/>
                  </a:schemeClr>
                </a:solidFill>
                <a:latin typeface="+mn-lt"/>
              </a:endParaRPr>
            </a:p>
            <a:p>
              <a:r>
                <a:rPr lang="en-US" sz="3600" b="1" dirty="0">
                  <a:solidFill>
                    <a:schemeClr val="tx1">
                      <a:lumMod val="65000"/>
                      <a:lumOff val="35000"/>
                    </a:schemeClr>
                  </a:solidFill>
                  <a:latin typeface="+mn-lt"/>
                </a:rPr>
                <a:t>5</a:t>
              </a:r>
            </a:p>
          </p:txBody>
        </p:sp>
        <p:sp>
          <p:nvSpPr>
            <p:cNvPr id="14" name="TextBox 13">
              <a:extLst>
                <a:ext uri="{FF2B5EF4-FFF2-40B4-BE49-F238E27FC236}">
                  <a16:creationId xmlns:a16="http://schemas.microsoft.com/office/drawing/2014/main" id="{D5164A8B-2B0B-4CA8-9691-505EDBC9DB3E}"/>
                </a:ext>
              </a:extLst>
            </p:cNvPr>
            <p:cNvSpPr txBox="1"/>
            <p:nvPr/>
          </p:nvSpPr>
          <p:spPr>
            <a:xfrm>
              <a:off x="1455420" y="3199953"/>
              <a:ext cx="441960" cy="707886"/>
            </a:xfrm>
            <a:prstGeom prst="rect">
              <a:avLst/>
            </a:prstGeom>
            <a:noFill/>
          </p:spPr>
          <p:txBody>
            <a:bodyPr wrap="square" rtlCol="0">
              <a:spAutoFit/>
            </a:bodyPr>
            <a:lstStyle/>
            <a:p>
              <a:r>
                <a:rPr lang="en-US" sz="4000" b="1" dirty="0">
                  <a:solidFill>
                    <a:schemeClr val="tx1">
                      <a:lumMod val="65000"/>
                      <a:lumOff val="35000"/>
                    </a:schemeClr>
                  </a:solidFill>
                  <a:latin typeface="+mn-lt"/>
                </a:rPr>
                <a:t>m</a:t>
              </a:r>
            </a:p>
          </p:txBody>
        </p:sp>
        <p:sp>
          <p:nvSpPr>
            <p:cNvPr id="15" name="TextBox 14">
              <a:extLst>
                <a:ext uri="{FF2B5EF4-FFF2-40B4-BE49-F238E27FC236}">
                  <a16:creationId xmlns:a16="http://schemas.microsoft.com/office/drawing/2014/main" id="{7EABFBD6-533E-4D34-8678-58997F0A9425}"/>
                </a:ext>
              </a:extLst>
            </p:cNvPr>
            <p:cNvSpPr txBox="1"/>
            <p:nvPr/>
          </p:nvSpPr>
          <p:spPr>
            <a:xfrm>
              <a:off x="502920" y="3199953"/>
              <a:ext cx="441960" cy="646331"/>
            </a:xfrm>
            <a:prstGeom prst="rect">
              <a:avLst/>
            </a:prstGeom>
            <a:noFill/>
          </p:spPr>
          <p:txBody>
            <a:bodyPr wrap="square" rtlCol="0">
              <a:spAutoFit/>
            </a:bodyPr>
            <a:lstStyle/>
            <a:p>
              <a:r>
                <a:rPr lang="en-US" sz="3600" b="1" dirty="0">
                  <a:solidFill>
                    <a:schemeClr val="tx1">
                      <a:lumMod val="65000"/>
                      <a:lumOff val="35000"/>
                    </a:schemeClr>
                  </a:solidFill>
                  <a:latin typeface="+mn-lt"/>
                </a:rPr>
                <a:t>1</a:t>
              </a:r>
            </a:p>
          </p:txBody>
        </p:sp>
      </p:grpSp>
    </p:spTree>
    <p:custDataLst>
      <p:tags r:id="rId1"/>
    </p:custDataLst>
    <p:extLst>
      <p:ext uri="{BB962C8B-B14F-4D97-AF65-F5344CB8AC3E}">
        <p14:creationId xmlns:p14="http://schemas.microsoft.com/office/powerpoint/2010/main" val="3077005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wd">
                                    <p:tmAbs val="500"/>
                                  </p:iterate>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Trouvez l’aire du carré et écrivez votre réponse sous la forme d’une fraction irréductible.</a:t>
            </a:r>
          </a:p>
        </p:txBody>
      </p:sp>
      <p:sp>
        <p:nvSpPr>
          <p:cNvPr id="12" name="Rectangle: Rounded Corners 11">
            <a:extLst>
              <a:ext uri="{FF2B5EF4-FFF2-40B4-BE49-F238E27FC236}">
                <a16:creationId xmlns:a16="http://schemas.microsoft.com/office/drawing/2014/main" id="{DABC6C4C-5500-4907-8E3B-07B2CAAE647E}"/>
              </a:ext>
            </a:extLst>
          </p:cNvPr>
          <p:cNvSpPr/>
          <p:nvPr/>
        </p:nvSpPr>
        <p:spPr>
          <a:xfrm>
            <a:off x="2955886" y="5204319"/>
            <a:ext cx="6309360" cy="1097280"/>
          </a:xfrm>
          <a:prstGeom prst="roundRect">
            <a:avLst/>
          </a:prstGeom>
          <a:noFill/>
          <a:ln w="317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sz="4000" b="1" dirty="0">
              <a:solidFill>
                <a:schemeClr val="tx1">
                  <a:lumMod val="65000"/>
                  <a:lumOff val="35000"/>
                </a:schemeClr>
              </a:solidFill>
            </a:endParaRPr>
          </a:p>
        </p:txBody>
      </p:sp>
      <mc:AlternateContent xmlns:mc="http://schemas.openxmlformats.org/markup-compatibility/2006" xmlns:a14="http://schemas.microsoft.com/office/drawing/2010/main">
        <mc:Choice Requires="a14">
          <p:sp>
            <p:nvSpPr>
              <p:cNvPr id="7" name="Rectangle: Rounded Corners 6">
                <a:extLst>
                  <a:ext uri="{FF2B5EF4-FFF2-40B4-BE49-F238E27FC236}">
                    <a16:creationId xmlns:a16="http://schemas.microsoft.com/office/drawing/2014/main" id="{C978B276-92D9-6A98-5EB8-B313F02267BF}"/>
                  </a:ext>
                </a:extLst>
              </p:cNvPr>
              <p:cNvSpPr/>
              <p:nvPr/>
            </p:nvSpPr>
            <p:spPr>
              <a:xfrm>
                <a:off x="2896274" y="5203421"/>
                <a:ext cx="7453674" cy="1097280"/>
              </a:xfrm>
              <a:prstGeom prst="roundRect">
                <a:avLst/>
              </a:prstGeom>
              <a:solidFill>
                <a:srgbClr val="74C274"/>
              </a:solidFill>
              <a:ln w="57150">
                <a:no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b="1" dirty="0">
                    <a:solidFill>
                      <a:schemeClr val="bg1"/>
                    </a:solidFill>
                    <a:latin typeface="+mj-lt"/>
                  </a:rPr>
                  <a:t>2</a:t>
                </a:r>
                <a14:m>
                  <m:oMath xmlns:m="http://schemas.openxmlformats.org/officeDocument/2006/math">
                    <m:f>
                      <m:fPr>
                        <m:ctrlPr>
                          <a:rPr lang="en-US" sz="3200" b="1" i="1">
                            <a:solidFill>
                              <a:schemeClr val="bg1"/>
                            </a:solidFill>
                            <a:latin typeface="Cambria Math" panose="02040503050406030204" pitchFamily="18" charset="0"/>
                          </a:rPr>
                        </m:ctrlPr>
                      </m:fPr>
                      <m:num>
                        <m:r>
                          <m:rPr>
                            <m:nor/>
                          </m:rPr>
                          <a:rPr lang="en-US" sz="3200" b="1">
                            <a:solidFill>
                              <a:schemeClr val="bg1"/>
                            </a:solidFill>
                            <a:latin typeface="+mj-lt"/>
                          </a:rPr>
                          <m:t>5</m:t>
                        </m:r>
                      </m:num>
                      <m:den>
                        <m:r>
                          <m:rPr>
                            <m:nor/>
                          </m:rPr>
                          <a:rPr lang="en-US" sz="3200" b="1">
                            <a:solidFill>
                              <a:schemeClr val="bg1"/>
                            </a:solidFill>
                            <a:latin typeface="+mj-lt"/>
                          </a:rPr>
                          <m:t>7</m:t>
                        </m:r>
                      </m:den>
                    </m:f>
                    <m:r>
                      <a:rPr lang="en-US" sz="3200" b="1" i="1" smtClean="0">
                        <a:solidFill>
                          <a:schemeClr val="bg1"/>
                        </a:solidFill>
                        <a:latin typeface="Cambria Math" panose="02040503050406030204" pitchFamily="18" charset="0"/>
                      </a:rPr>
                      <m:t> </m:t>
                    </m:r>
                    <m:r>
                      <m:rPr>
                        <m:nor/>
                      </m:rPr>
                      <a:rPr lang="en-US" sz="3200" b="1" smtClean="0">
                        <a:solidFill>
                          <a:schemeClr val="bg1"/>
                        </a:solidFill>
                        <a:latin typeface="Cambria Math" panose="02040503050406030204" pitchFamily="18" charset="0"/>
                        <a:ea typeface="Cambria Math" panose="02040503050406030204" pitchFamily="18" charset="0"/>
                      </a:rPr>
                      <m:t>×</m:t>
                    </m:r>
                    <m:r>
                      <m:rPr>
                        <m:nor/>
                      </m:rPr>
                      <a:rPr lang="en-US" sz="3200" b="1" i="0" smtClean="0">
                        <a:solidFill>
                          <a:schemeClr val="bg1"/>
                        </a:solidFill>
                        <a:latin typeface="+mj-lt"/>
                      </a:rPr>
                      <m:t> </m:t>
                    </m:r>
                    <m:r>
                      <m:rPr>
                        <m:nor/>
                      </m:rPr>
                      <a:rPr lang="en-US" sz="3200" b="1">
                        <a:solidFill>
                          <a:schemeClr val="bg1"/>
                        </a:solidFill>
                        <a:latin typeface="+mj-lt"/>
                      </a:rPr>
                      <m:t>2</m:t>
                    </m:r>
                    <m:f>
                      <m:fPr>
                        <m:ctrlPr>
                          <a:rPr lang="en-US" sz="3200" b="1" i="1">
                            <a:solidFill>
                              <a:schemeClr val="bg1"/>
                            </a:solidFill>
                            <a:latin typeface="Cambria Math" panose="02040503050406030204" pitchFamily="18" charset="0"/>
                          </a:rPr>
                        </m:ctrlPr>
                      </m:fPr>
                      <m:num>
                        <m:r>
                          <m:rPr>
                            <m:nor/>
                          </m:rPr>
                          <a:rPr lang="en-US" sz="3200" b="1">
                            <a:solidFill>
                              <a:schemeClr val="bg1"/>
                            </a:solidFill>
                            <a:latin typeface="+mj-lt"/>
                          </a:rPr>
                          <m:t>5</m:t>
                        </m:r>
                      </m:num>
                      <m:den>
                        <m:r>
                          <m:rPr>
                            <m:nor/>
                          </m:rPr>
                          <a:rPr lang="en-US" sz="3200" b="1">
                            <a:solidFill>
                              <a:schemeClr val="bg1"/>
                            </a:solidFill>
                            <a:latin typeface="+mj-lt"/>
                          </a:rPr>
                          <m:t>7</m:t>
                        </m:r>
                      </m:den>
                    </m:f>
                    <m:r>
                      <a:rPr lang="en-US" sz="3200" b="1" i="1" smtClean="0">
                        <a:solidFill>
                          <a:schemeClr val="bg1"/>
                        </a:solidFill>
                        <a:latin typeface="Cambria Math" panose="02040503050406030204" pitchFamily="18" charset="0"/>
                      </a:rPr>
                      <m:t> </m:t>
                    </m:r>
                  </m:oMath>
                </a14:m>
                <a:r>
                  <a:rPr lang="en-US" sz="3200" b="1" dirty="0">
                    <a:solidFill>
                      <a:schemeClr val="bg1"/>
                    </a:solidFill>
                    <a:latin typeface="+mj-lt"/>
                  </a:rPr>
                  <a:t>= </a:t>
                </a:r>
                <a14:m>
                  <m:oMath xmlns:m="http://schemas.openxmlformats.org/officeDocument/2006/math">
                    <m:f>
                      <m:fPr>
                        <m:ctrlPr>
                          <a:rPr lang="en-US" sz="3200" b="1" i="1">
                            <a:solidFill>
                              <a:schemeClr val="bg1"/>
                            </a:solidFill>
                            <a:latin typeface="Cambria Math" panose="02040503050406030204" pitchFamily="18" charset="0"/>
                          </a:rPr>
                        </m:ctrlPr>
                      </m:fPr>
                      <m:num>
                        <m:r>
                          <m:rPr>
                            <m:nor/>
                          </m:rPr>
                          <a:rPr lang="en-US" sz="3200" b="1">
                            <a:solidFill>
                              <a:schemeClr val="bg1"/>
                            </a:solidFill>
                            <a:latin typeface="+mj-lt"/>
                          </a:rPr>
                          <m:t>19</m:t>
                        </m:r>
                      </m:num>
                      <m:den>
                        <m:r>
                          <m:rPr>
                            <m:nor/>
                          </m:rPr>
                          <a:rPr lang="en-US" sz="3200" b="1">
                            <a:solidFill>
                              <a:schemeClr val="bg1"/>
                            </a:solidFill>
                            <a:latin typeface="+mj-lt"/>
                          </a:rPr>
                          <m:t>7</m:t>
                        </m:r>
                      </m:den>
                    </m:f>
                    <m:r>
                      <a:rPr lang="en-US" sz="3200" b="1">
                        <a:solidFill>
                          <a:schemeClr val="bg1"/>
                        </a:solidFill>
                        <a:latin typeface="Cambria Math" panose="02040503050406030204" pitchFamily="18" charset="0"/>
                      </a:rPr>
                      <m:t>×</m:t>
                    </m:r>
                    <m:f>
                      <m:fPr>
                        <m:ctrlPr>
                          <a:rPr lang="en-US" sz="3200" b="1" i="1">
                            <a:solidFill>
                              <a:schemeClr val="bg1"/>
                            </a:solidFill>
                            <a:latin typeface="Cambria Math" panose="02040503050406030204" pitchFamily="18" charset="0"/>
                          </a:rPr>
                        </m:ctrlPr>
                      </m:fPr>
                      <m:num>
                        <m:r>
                          <m:rPr>
                            <m:nor/>
                          </m:rPr>
                          <a:rPr lang="en-US" sz="3200" b="1">
                            <a:solidFill>
                              <a:schemeClr val="bg1"/>
                            </a:solidFill>
                            <a:latin typeface="+mj-lt"/>
                          </a:rPr>
                          <m:t>19</m:t>
                        </m:r>
                      </m:num>
                      <m:den>
                        <m:r>
                          <m:rPr>
                            <m:nor/>
                          </m:rPr>
                          <a:rPr lang="en-US" sz="3200" b="1">
                            <a:solidFill>
                              <a:schemeClr val="bg1"/>
                            </a:solidFill>
                            <a:latin typeface="+mj-lt"/>
                          </a:rPr>
                          <m:t>7</m:t>
                        </m:r>
                      </m:den>
                    </m:f>
                    <m:r>
                      <m:rPr>
                        <m:nor/>
                      </m:rPr>
                      <a:rPr lang="en-US" sz="3200" b="1">
                        <a:solidFill>
                          <a:schemeClr val="bg1"/>
                        </a:solidFill>
                        <a:latin typeface="+mj-lt"/>
                      </a:rPr>
                      <m:t>=</m:t>
                    </m:r>
                    <m:f>
                      <m:fPr>
                        <m:ctrlPr>
                          <a:rPr lang="en-US" sz="3200" b="1" i="1">
                            <a:solidFill>
                              <a:schemeClr val="bg1"/>
                            </a:solidFill>
                            <a:latin typeface="Cambria Math" panose="02040503050406030204" pitchFamily="18" charset="0"/>
                          </a:rPr>
                        </m:ctrlPr>
                      </m:fPr>
                      <m:num>
                        <m:r>
                          <m:rPr>
                            <m:nor/>
                          </m:rPr>
                          <a:rPr lang="en-US" sz="3200" b="1">
                            <a:solidFill>
                              <a:schemeClr val="bg1"/>
                            </a:solidFill>
                            <a:latin typeface="+mj-lt"/>
                          </a:rPr>
                          <m:t>361</m:t>
                        </m:r>
                      </m:num>
                      <m:den>
                        <m:r>
                          <m:rPr>
                            <m:nor/>
                          </m:rPr>
                          <a:rPr lang="en-US" sz="3200" b="1">
                            <a:solidFill>
                              <a:schemeClr val="bg1"/>
                            </a:solidFill>
                            <a:latin typeface="+mj-lt"/>
                          </a:rPr>
                          <m:t>49</m:t>
                        </m:r>
                      </m:den>
                    </m:f>
                    <m:r>
                      <m:rPr>
                        <m:nor/>
                      </m:rPr>
                      <a:rPr lang="en-US" sz="3200" b="1">
                        <a:solidFill>
                          <a:schemeClr val="bg1"/>
                        </a:solidFill>
                        <a:latin typeface="+mj-lt"/>
                      </a:rPr>
                      <m:t>=7</m:t>
                    </m:r>
                    <m:f>
                      <m:fPr>
                        <m:ctrlPr>
                          <a:rPr lang="en-US" sz="3200" b="1" i="1">
                            <a:solidFill>
                              <a:schemeClr val="bg1"/>
                            </a:solidFill>
                            <a:latin typeface="Cambria Math" panose="02040503050406030204" pitchFamily="18" charset="0"/>
                          </a:rPr>
                        </m:ctrlPr>
                      </m:fPr>
                      <m:num>
                        <m:r>
                          <m:rPr>
                            <m:nor/>
                          </m:rPr>
                          <a:rPr lang="en-US" sz="3200" b="1">
                            <a:solidFill>
                              <a:schemeClr val="bg1"/>
                            </a:solidFill>
                            <a:latin typeface="+mj-lt"/>
                          </a:rPr>
                          <m:t>18</m:t>
                        </m:r>
                      </m:num>
                      <m:den>
                        <m:r>
                          <m:rPr>
                            <m:nor/>
                          </m:rPr>
                          <a:rPr lang="en-US" sz="3200" b="1">
                            <a:solidFill>
                              <a:schemeClr val="bg1"/>
                            </a:solidFill>
                            <a:latin typeface="+mj-lt"/>
                          </a:rPr>
                          <m:t>49</m:t>
                        </m:r>
                      </m:den>
                    </m:f>
                    <m:sSup>
                      <m:sSupPr>
                        <m:ctrlPr>
                          <a:rPr lang="en-US" sz="3200" b="1" i="1">
                            <a:solidFill>
                              <a:schemeClr val="bg1"/>
                            </a:solidFill>
                            <a:latin typeface="Cambria Math" panose="02040503050406030204" pitchFamily="18" charset="0"/>
                          </a:rPr>
                        </m:ctrlPr>
                      </m:sSupPr>
                      <m:e>
                        <m:r>
                          <a:rPr lang="en-US" sz="3200" b="1">
                            <a:solidFill>
                              <a:schemeClr val="bg1"/>
                            </a:solidFill>
                            <a:latin typeface="Cambria Math" panose="02040503050406030204" pitchFamily="18" charset="0"/>
                          </a:rPr>
                          <m:t>𝒎</m:t>
                        </m:r>
                      </m:e>
                      <m:sup>
                        <m:r>
                          <a:rPr lang="en-US" sz="3200" b="1">
                            <a:solidFill>
                              <a:schemeClr val="bg1"/>
                            </a:solidFill>
                            <a:latin typeface="Cambria Math" panose="02040503050406030204" pitchFamily="18" charset="0"/>
                          </a:rPr>
                          <m:t>𝟐</m:t>
                        </m:r>
                      </m:sup>
                    </m:sSup>
                  </m:oMath>
                </a14:m>
                <a:endParaRPr lang="en-US" sz="3200" b="1" dirty="0">
                  <a:solidFill>
                    <a:schemeClr val="bg1"/>
                  </a:solidFill>
                  <a:latin typeface="+mj-lt"/>
                </a:endParaRPr>
              </a:p>
            </p:txBody>
          </p:sp>
        </mc:Choice>
        <mc:Fallback xmlns="">
          <p:sp>
            <p:nvSpPr>
              <p:cNvPr id="7" name="Rectangle: Rounded Corners 6">
                <a:extLst>
                  <a:ext uri="{FF2B5EF4-FFF2-40B4-BE49-F238E27FC236}">
                    <a16:creationId xmlns:a16="http://schemas.microsoft.com/office/drawing/2014/main" id="{C978B276-92D9-6A98-5EB8-B313F02267BF}"/>
                  </a:ext>
                </a:extLst>
              </p:cNvPr>
              <p:cNvSpPr>
                <a:spLocks noRot="1" noChangeAspect="1" noMove="1" noResize="1" noEditPoints="1" noAdjustHandles="1" noChangeArrowheads="1" noChangeShapeType="1" noTextEdit="1"/>
              </p:cNvSpPr>
              <p:nvPr/>
            </p:nvSpPr>
            <p:spPr>
              <a:xfrm>
                <a:off x="2896274" y="5203421"/>
                <a:ext cx="7453674" cy="1097280"/>
              </a:xfrm>
              <a:prstGeom prst="roundRect">
                <a:avLst/>
              </a:prstGeom>
              <a:blipFill>
                <a:blip r:embed="rId4"/>
                <a:stretch>
                  <a:fillRect/>
                </a:stretch>
              </a:blipFill>
              <a:ln w="57150">
                <a:noFill/>
              </a:ln>
            </p:spPr>
            <p:txBody>
              <a:bodyPr/>
              <a:lstStyle/>
              <a:p>
                <a:r>
                  <a:rPr lang="fr-FR">
                    <a:noFill/>
                  </a:rPr>
                  <a:t> </a:t>
                </a:r>
              </a:p>
            </p:txBody>
          </p:sp>
        </mc:Fallback>
      </mc:AlternateContent>
      <p:sp>
        <p:nvSpPr>
          <p:cNvPr id="8" name="Rectangle 7">
            <a:extLst>
              <a:ext uri="{FF2B5EF4-FFF2-40B4-BE49-F238E27FC236}">
                <a16:creationId xmlns:a16="http://schemas.microsoft.com/office/drawing/2014/main" id="{D6602E48-E3B1-4BC2-AEAA-121D581FD3F1}"/>
              </a:ext>
            </a:extLst>
          </p:cNvPr>
          <p:cNvSpPr/>
          <p:nvPr/>
        </p:nvSpPr>
        <p:spPr>
          <a:xfrm>
            <a:off x="4495800" y="1868688"/>
            <a:ext cx="3200400" cy="3200400"/>
          </a:xfrm>
          <a:prstGeom prst="rect">
            <a:avLst/>
          </a:prstGeom>
          <a:solidFill>
            <a:schemeClr val="accent2">
              <a:lumMod val="40000"/>
              <a:lumOff val="60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 name="Straight Connector 2">
            <a:extLst>
              <a:ext uri="{FF2B5EF4-FFF2-40B4-BE49-F238E27FC236}">
                <a16:creationId xmlns:a16="http://schemas.microsoft.com/office/drawing/2014/main" id="{E4296300-9343-4985-8CDD-FF90E1E1E3DB}"/>
              </a:ext>
            </a:extLst>
          </p:cNvPr>
          <p:cNvCxnSpPr>
            <a:cxnSpLocks/>
          </p:cNvCxnSpPr>
          <p:nvPr/>
        </p:nvCxnSpPr>
        <p:spPr>
          <a:xfrm flipH="1">
            <a:off x="5974080" y="1722036"/>
            <a:ext cx="251460" cy="301493"/>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2052AA46-0C26-46D3-BE54-E4B2AE0D86D4}"/>
              </a:ext>
            </a:extLst>
          </p:cNvPr>
          <p:cNvCxnSpPr>
            <a:cxnSpLocks/>
          </p:cNvCxnSpPr>
          <p:nvPr/>
        </p:nvCxnSpPr>
        <p:spPr>
          <a:xfrm flipH="1">
            <a:off x="6057900" y="1735999"/>
            <a:ext cx="222504" cy="271579"/>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EE7A5930-57A2-498D-B5A5-67CC8DAFF78B}"/>
              </a:ext>
            </a:extLst>
          </p:cNvPr>
          <p:cNvCxnSpPr>
            <a:cxnSpLocks/>
          </p:cNvCxnSpPr>
          <p:nvPr/>
        </p:nvCxnSpPr>
        <p:spPr>
          <a:xfrm flipH="1">
            <a:off x="7574280" y="3069219"/>
            <a:ext cx="213360" cy="186776"/>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948A1BC7-2292-41D6-9C1C-B20E58DEDB7D}"/>
              </a:ext>
            </a:extLst>
          </p:cNvPr>
          <p:cNvCxnSpPr>
            <a:cxnSpLocks/>
          </p:cNvCxnSpPr>
          <p:nvPr/>
        </p:nvCxnSpPr>
        <p:spPr>
          <a:xfrm flipH="1">
            <a:off x="7574280" y="3196471"/>
            <a:ext cx="240030" cy="19843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0235E89B-DC1C-45E4-B81C-0C8AC7A6665A}"/>
              </a:ext>
            </a:extLst>
          </p:cNvPr>
          <p:cNvCxnSpPr>
            <a:cxnSpLocks/>
          </p:cNvCxnSpPr>
          <p:nvPr/>
        </p:nvCxnSpPr>
        <p:spPr>
          <a:xfrm flipH="1">
            <a:off x="4396740" y="3150953"/>
            <a:ext cx="236220" cy="210084"/>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FCD16D34-29D0-4B62-94EF-456BD7E77CAB}"/>
              </a:ext>
            </a:extLst>
          </p:cNvPr>
          <p:cNvCxnSpPr>
            <a:cxnSpLocks/>
          </p:cNvCxnSpPr>
          <p:nvPr/>
        </p:nvCxnSpPr>
        <p:spPr>
          <a:xfrm flipH="1">
            <a:off x="4391406" y="3325047"/>
            <a:ext cx="236220" cy="202402"/>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nvGrpSpPr>
          <p:cNvPr id="48" name="Group 47">
            <a:extLst>
              <a:ext uri="{FF2B5EF4-FFF2-40B4-BE49-F238E27FC236}">
                <a16:creationId xmlns:a16="http://schemas.microsoft.com/office/drawing/2014/main" id="{41BE4F2C-50AA-4EBA-967C-2D0377F1D33F}"/>
              </a:ext>
            </a:extLst>
          </p:cNvPr>
          <p:cNvGrpSpPr/>
          <p:nvPr/>
        </p:nvGrpSpPr>
        <p:grpSpPr>
          <a:xfrm>
            <a:off x="8289330" y="2554858"/>
            <a:ext cx="1394460" cy="1200329"/>
            <a:chOff x="8289330" y="2554858"/>
            <a:chExt cx="1394460" cy="1200329"/>
          </a:xfrm>
        </p:grpSpPr>
        <p:sp>
          <p:nvSpPr>
            <p:cNvPr id="45" name="TextBox 44">
              <a:extLst>
                <a:ext uri="{FF2B5EF4-FFF2-40B4-BE49-F238E27FC236}">
                  <a16:creationId xmlns:a16="http://schemas.microsoft.com/office/drawing/2014/main" id="{705BD31C-67C6-4762-995D-C1955BA381F8}"/>
                </a:ext>
              </a:extLst>
            </p:cNvPr>
            <p:cNvSpPr txBox="1"/>
            <p:nvPr/>
          </p:nvSpPr>
          <p:spPr>
            <a:xfrm>
              <a:off x="8700810" y="2554858"/>
              <a:ext cx="579120" cy="1200329"/>
            </a:xfrm>
            <a:prstGeom prst="rect">
              <a:avLst/>
            </a:prstGeom>
            <a:noFill/>
          </p:spPr>
          <p:txBody>
            <a:bodyPr wrap="square" rtlCol="0">
              <a:spAutoFit/>
            </a:bodyPr>
            <a:lstStyle/>
            <a:p>
              <a:r>
                <a:rPr lang="en-US" sz="3600" b="1" u="sng" dirty="0">
                  <a:solidFill>
                    <a:schemeClr val="tx1">
                      <a:lumMod val="65000"/>
                      <a:lumOff val="35000"/>
                    </a:schemeClr>
                  </a:solidFill>
                  <a:latin typeface="+mn-lt"/>
                </a:rPr>
                <a:t>5  </a:t>
              </a:r>
              <a:endParaRPr lang="en-US" sz="3600" b="1" dirty="0">
                <a:solidFill>
                  <a:schemeClr val="tx1">
                    <a:lumMod val="65000"/>
                    <a:lumOff val="35000"/>
                  </a:schemeClr>
                </a:solidFill>
                <a:latin typeface="+mn-lt"/>
              </a:endParaRPr>
            </a:p>
            <a:p>
              <a:r>
                <a:rPr lang="en-US" sz="3600" b="1" dirty="0">
                  <a:solidFill>
                    <a:schemeClr val="tx1">
                      <a:lumMod val="65000"/>
                      <a:lumOff val="35000"/>
                    </a:schemeClr>
                  </a:solidFill>
                  <a:latin typeface="+mn-lt"/>
                </a:rPr>
                <a:t>7</a:t>
              </a:r>
            </a:p>
          </p:txBody>
        </p:sp>
        <p:sp>
          <p:nvSpPr>
            <p:cNvPr id="46" name="TextBox 45">
              <a:extLst>
                <a:ext uri="{FF2B5EF4-FFF2-40B4-BE49-F238E27FC236}">
                  <a16:creationId xmlns:a16="http://schemas.microsoft.com/office/drawing/2014/main" id="{0BD961DE-245B-44CE-836D-41D16A221495}"/>
                </a:ext>
              </a:extLst>
            </p:cNvPr>
            <p:cNvSpPr txBox="1"/>
            <p:nvPr/>
          </p:nvSpPr>
          <p:spPr>
            <a:xfrm>
              <a:off x="9241830" y="2679754"/>
              <a:ext cx="441960" cy="707886"/>
            </a:xfrm>
            <a:prstGeom prst="rect">
              <a:avLst/>
            </a:prstGeom>
            <a:noFill/>
          </p:spPr>
          <p:txBody>
            <a:bodyPr wrap="square" rtlCol="0">
              <a:spAutoFit/>
            </a:bodyPr>
            <a:lstStyle/>
            <a:p>
              <a:r>
                <a:rPr lang="en-US" sz="4000" b="1" dirty="0">
                  <a:solidFill>
                    <a:schemeClr val="tx1">
                      <a:lumMod val="65000"/>
                      <a:lumOff val="35000"/>
                    </a:schemeClr>
                  </a:solidFill>
                  <a:latin typeface="+mn-lt"/>
                </a:rPr>
                <a:t>m</a:t>
              </a:r>
            </a:p>
          </p:txBody>
        </p:sp>
        <p:sp>
          <p:nvSpPr>
            <p:cNvPr id="47" name="TextBox 46">
              <a:extLst>
                <a:ext uri="{FF2B5EF4-FFF2-40B4-BE49-F238E27FC236}">
                  <a16:creationId xmlns:a16="http://schemas.microsoft.com/office/drawing/2014/main" id="{218B11FA-19E3-4450-9112-9E8CA75AF7C0}"/>
                </a:ext>
              </a:extLst>
            </p:cNvPr>
            <p:cNvSpPr txBox="1"/>
            <p:nvPr/>
          </p:nvSpPr>
          <p:spPr>
            <a:xfrm>
              <a:off x="8289330" y="2679754"/>
              <a:ext cx="441960" cy="646331"/>
            </a:xfrm>
            <a:prstGeom prst="rect">
              <a:avLst/>
            </a:prstGeom>
            <a:noFill/>
          </p:spPr>
          <p:txBody>
            <a:bodyPr wrap="square" rtlCol="0">
              <a:spAutoFit/>
            </a:bodyPr>
            <a:lstStyle/>
            <a:p>
              <a:r>
                <a:rPr lang="en-US" sz="3600" b="1" dirty="0">
                  <a:solidFill>
                    <a:schemeClr val="tx1">
                      <a:lumMod val="65000"/>
                      <a:lumOff val="35000"/>
                    </a:schemeClr>
                  </a:solidFill>
                  <a:latin typeface="+mn-lt"/>
                </a:rPr>
                <a:t>2</a:t>
              </a:r>
            </a:p>
          </p:txBody>
        </p:sp>
      </p:grpSp>
      <p:cxnSp>
        <p:nvCxnSpPr>
          <p:cNvPr id="65" name="Straight Connector 64">
            <a:extLst>
              <a:ext uri="{FF2B5EF4-FFF2-40B4-BE49-F238E27FC236}">
                <a16:creationId xmlns:a16="http://schemas.microsoft.com/office/drawing/2014/main" id="{F952C5AA-9A2E-4AF9-A7E9-5CE2C6D78BE5}"/>
              </a:ext>
            </a:extLst>
          </p:cNvPr>
          <p:cNvCxnSpPr>
            <a:cxnSpLocks/>
          </p:cNvCxnSpPr>
          <p:nvPr/>
        </p:nvCxnSpPr>
        <p:spPr>
          <a:xfrm flipH="1">
            <a:off x="5964430" y="4873144"/>
            <a:ext cx="251460" cy="301493"/>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7CC94D3F-57AF-4B44-A10E-D6C079195DE7}"/>
              </a:ext>
            </a:extLst>
          </p:cNvPr>
          <p:cNvCxnSpPr>
            <a:cxnSpLocks/>
          </p:cNvCxnSpPr>
          <p:nvPr/>
        </p:nvCxnSpPr>
        <p:spPr>
          <a:xfrm flipH="1">
            <a:off x="6048250" y="4954835"/>
            <a:ext cx="222504" cy="271579"/>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514079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wd">
                                    <p:tmAbs val="500"/>
                                  </p:iterate>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Résolvez le problème suivant.</a:t>
            </a: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8A69026D-F565-4197-BF7F-18393ACDD979}"/>
                  </a:ext>
                </a:extLst>
              </p:cNvPr>
              <p:cNvSpPr txBox="1"/>
              <p:nvPr/>
            </p:nvSpPr>
            <p:spPr>
              <a:xfrm>
                <a:off x="571500" y="1465342"/>
                <a:ext cx="8754703" cy="2342821"/>
              </a:xfrm>
              <a:prstGeom prst="rect">
                <a:avLst/>
              </a:prstGeom>
              <a:noFill/>
            </p:spPr>
            <p:txBody>
              <a:bodyPr wrap="square">
                <a:spAutoFit/>
              </a:bodyPr>
              <a:lstStyle/>
              <a:p>
                <a:pPr marR="0">
                  <a:lnSpc>
                    <a:spcPct val="107000"/>
                  </a:lnSpc>
                  <a:spcBef>
                    <a:spcPts val="0"/>
                  </a:spcBef>
                  <a:spcAft>
                    <a:spcPts val="800"/>
                  </a:spcAft>
                </a:pPr>
                <a:r>
                  <a:rPr lang="fr-FR" sz="2800" b="1" dirty="0">
                    <a:solidFill>
                      <a:schemeClr val="tx1">
                        <a:lumMod val="65000"/>
                        <a:lumOff val="35000"/>
                      </a:schemeClr>
                    </a:solidFill>
                    <a:effectLst/>
                    <a:latin typeface="+mj-lt"/>
                    <a:ea typeface="Calibri" panose="020F0502020204030204" pitchFamily="34" charset="0"/>
                    <a:cs typeface="Arial" panose="020B0604020202020204" pitchFamily="34" charset="0"/>
                  </a:rPr>
                  <a:t>Mona </a:t>
                </a:r>
                <a:r>
                  <a:rPr lang="fr-FR" sz="2800" b="1" dirty="0">
                    <a:solidFill>
                      <a:schemeClr val="tx1">
                        <a:lumMod val="65000"/>
                        <a:lumOff val="35000"/>
                      </a:schemeClr>
                    </a:solidFill>
                    <a:latin typeface="+mj-lt"/>
                    <a:ea typeface="Calibri" panose="020F0502020204030204" pitchFamily="34" charset="0"/>
                    <a:cs typeface="Arial" panose="020B0604020202020204" pitchFamily="34" charset="0"/>
                  </a:rPr>
                  <a:t>a</a:t>
                </a:r>
                <a:r>
                  <a:rPr lang="fr-FR" sz="2800" b="1" dirty="0">
                    <a:solidFill>
                      <a:schemeClr val="tx1">
                        <a:lumMod val="65000"/>
                        <a:lumOff val="35000"/>
                      </a:schemeClr>
                    </a:solidFill>
                    <a:effectLst/>
                    <a:latin typeface="+mj-lt"/>
                    <a:ea typeface="Calibri" panose="020F0502020204030204" pitchFamily="34" charset="0"/>
                    <a:cs typeface="Arial" panose="020B0604020202020204" pitchFamily="34" charset="0"/>
                  </a:rPr>
                  <a:t> 2</a:t>
                </a:r>
                <a14:m>
                  <m:oMath xmlns:m="http://schemas.openxmlformats.org/officeDocument/2006/math">
                    <m:f>
                      <m:fPr>
                        <m:ctrlPr>
                          <a:rPr lang="fr-FR" sz="2800" b="1" i="1" smtClean="0">
                            <a:solidFill>
                              <a:schemeClr val="tx1">
                                <a:lumMod val="65000"/>
                                <a:lumOff val="35000"/>
                              </a:schemeClr>
                            </a:solidFill>
                            <a:latin typeface="Cambria Math" panose="02040503050406030204" pitchFamily="18" charset="0"/>
                          </a:rPr>
                        </m:ctrlPr>
                      </m:fPr>
                      <m:num>
                        <m:r>
                          <m:rPr>
                            <m:nor/>
                          </m:rPr>
                          <a:rPr lang="fr-FR" sz="2800" b="1" i="0" smtClean="0">
                            <a:solidFill>
                              <a:schemeClr val="tx1">
                                <a:lumMod val="65000"/>
                                <a:lumOff val="35000"/>
                              </a:schemeClr>
                            </a:solidFill>
                            <a:latin typeface="+mn-lt"/>
                          </a:rPr>
                          <m:t>7</m:t>
                        </m:r>
                      </m:num>
                      <m:den>
                        <m:r>
                          <m:rPr>
                            <m:nor/>
                          </m:rPr>
                          <a:rPr lang="fr-FR" sz="2800" b="1" i="0" smtClean="0">
                            <a:solidFill>
                              <a:schemeClr val="tx1">
                                <a:lumMod val="65000"/>
                                <a:lumOff val="35000"/>
                              </a:schemeClr>
                            </a:solidFill>
                            <a:latin typeface="+mn-lt"/>
                          </a:rPr>
                          <m:t>8</m:t>
                        </m:r>
                      </m:den>
                    </m:f>
                  </m:oMath>
                </a14:m>
                <a:r>
                  <a:rPr lang="fr-FR" sz="2800" b="1" dirty="0">
                    <a:solidFill>
                      <a:schemeClr val="tx1">
                        <a:lumMod val="65000"/>
                        <a:lumOff val="35000"/>
                      </a:schemeClr>
                    </a:solidFill>
                    <a:latin typeface="+mn-lt"/>
                  </a:rPr>
                  <a:t> </a:t>
                </a:r>
                <a:r>
                  <a:rPr lang="fr-FR" sz="2800" b="1" dirty="0">
                    <a:solidFill>
                      <a:schemeClr val="tx1">
                        <a:lumMod val="65000"/>
                        <a:lumOff val="35000"/>
                      </a:schemeClr>
                    </a:solidFill>
                    <a:effectLst/>
                    <a:latin typeface="+mj-lt"/>
                    <a:ea typeface="Calibri" panose="020F0502020204030204" pitchFamily="34" charset="0"/>
                    <a:cs typeface="Arial" panose="020B0604020202020204" pitchFamily="34" charset="0"/>
                  </a:rPr>
                  <a:t>m de ruban. </a:t>
                </a:r>
              </a:p>
              <a:p>
                <a:pPr marR="0">
                  <a:lnSpc>
                    <a:spcPct val="107000"/>
                  </a:lnSpc>
                  <a:spcBef>
                    <a:spcPts val="0"/>
                  </a:spcBef>
                  <a:spcAft>
                    <a:spcPts val="800"/>
                  </a:spcAft>
                </a:pPr>
                <a:r>
                  <a:rPr lang="fr-FR" sz="2800" b="1" dirty="0">
                    <a:solidFill>
                      <a:schemeClr val="tx1">
                        <a:lumMod val="65000"/>
                        <a:lumOff val="35000"/>
                      </a:schemeClr>
                    </a:solidFill>
                    <a:latin typeface="+mj-lt"/>
                    <a:ea typeface="Calibri" panose="020F0502020204030204" pitchFamily="34" charset="0"/>
                    <a:cs typeface="Arial" panose="020B0604020202020204" pitchFamily="34" charset="0"/>
                  </a:rPr>
                  <a:t>Elle coupe les </a:t>
                </a:r>
                <a14:m>
                  <m:oMath xmlns:m="http://schemas.openxmlformats.org/officeDocument/2006/math">
                    <m:f>
                      <m:fPr>
                        <m:ctrlPr>
                          <a:rPr lang="fr-FR" sz="2800" b="1" i="1" smtClean="0">
                            <a:solidFill>
                              <a:schemeClr val="tx1">
                                <a:lumMod val="65000"/>
                                <a:lumOff val="35000"/>
                              </a:schemeClr>
                            </a:solidFill>
                            <a:latin typeface="Cambria Math" panose="02040503050406030204" pitchFamily="18" charset="0"/>
                          </a:rPr>
                        </m:ctrlPr>
                      </m:fPr>
                      <m:num>
                        <m:r>
                          <m:rPr>
                            <m:nor/>
                          </m:rPr>
                          <a:rPr lang="fr-FR" sz="2800" b="1" i="0" smtClean="0">
                            <a:solidFill>
                              <a:schemeClr val="tx1">
                                <a:lumMod val="65000"/>
                                <a:lumOff val="35000"/>
                              </a:schemeClr>
                            </a:solidFill>
                            <a:latin typeface="+mn-lt"/>
                          </a:rPr>
                          <m:t>3</m:t>
                        </m:r>
                      </m:num>
                      <m:den>
                        <m:r>
                          <m:rPr>
                            <m:nor/>
                          </m:rPr>
                          <a:rPr lang="fr-FR" sz="2800" b="1" i="0" smtClean="0">
                            <a:solidFill>
                              <a:schemeClr val="tx1">
                                <a:lumMod val="65000"/>
                                <a:lumOff val="35000"/>
                              </a:schemeClr>
                            </a:solidFill>
                            <a:latin typeface="+mn-lt"/>
                          </a:rPr>
                          <m:t>5</m:t>
                        </m:r>
                      </m:den>
                    </m:f>
                  </m:oMath>
                </a14:m>
                <a:r>
                  <a:rPr lang="fr-FR" sz="2800" b="1" dirty="0">
                    <a:solidFill>
                      <a:schemeClr val="tx1">
                        <a:lumMod val="65000"/>
                        <a:lumOff val="35000"/>
                      </a:schemeClr>
                    </a:solidFill>
                    <a:latin typeface="+mn-lt"/>
                  </a:rPr>
                  <a:t> </a:t>
                </a:r>
                <a:r>
                  <a:rPr lang="fr-FR" sz="2800" b="1" dirty="0">
                    <a:solidFill>
                      <a:schemeClr val="tx1">
                        <a:lumMod val="65000"/>
                        <a:lumOff val="35000"/>
                      </a:schemeClr>
                    </a:solidFill>
                    <a:latin typeface="+mj-lt"/>
                    <a:ea typeface="Calibri" panose="020F0502020204030204" pitchFamily="34" charset="0"/>
                    <a:cs typeface="Arial" panose="020B0604020202020204" pitchFamily="34" charset="0"/>
                  </a:rPr>
                  <a:t>du ruban.</a:t>
                </a:r>
              </a:p>
              <a:p>
                <a:pPr marR="0">
                  <a:lnSpc>
                    <a:spcPct val="107000"/>
                  </a:lnSpc>
                  <a:spcBef>
                    <a:spcPts val="0"/>
                  </a:spcBef>
                  <a:spcAft>
                    <a:spcPts val="800"/>
                  </a:spcAft>
                </a:pPr>
                <a:r>
                  <a:rPr lang="fr-FR" sz="2800" b="1" dirty="0">
                    <a:solidFill>
                      <a:schemeClr val="tx1">
                        <a:lumMod val="65000"/>
                        <a:lumOff val="35000"/>
                      </a:schemeClr>
                    </a:solidFill>
                    <a:effectLst/>
                    <a:latin typeface="+mj-lt"/>
                    <a:ea typeface="Calibri" panose="020F0502020204030204" pitchFamily="34" charset="0"/>
                    <a:cs typeface="Arial" panose="020B0604020202020204" pitchFamily="34" charset="0"/>
                  </a:rPr>
                  <a:t>Combien de mètres de ruban coupe-t-elle ?</a:t>
                </a:r>
                <a:endParaRPr lang="fr-FR" sz="2800" b="1" dirty="0">
                  <a:solidFill>
                    <a:schemeClr val="tx1">
                      <a:lumMod val="65000"/>
                      <a:lumOff val="35000"/>
                    </a:schemeClr>
                  </a:solidFill>
                  <a:effectLst/>
                  <a:latin typeface="Comic Sans MS" panose="030F0702030302020204" pitchFamily="66" charset="0"/>
                  <a:ea typeface="Calibri" panose="020F0502020204030204" pitchFamily="34" charset="0"/>
                  <a:cs typeface="Arial" panose="020B0604020202020204" pitchFamily="34" charset="0"/>
                </a:endParaRPr>
              </a:p>
            </p:txBody>
          </p:sp>
        </mc:Choice>
        <mc:Fallback xmlns="">
          <p:sp>
            <p:nvSpPr>
              <p:cNvPr id="11" name="TextBox 10">
                <a:extLst>
                  <a:ext uri="{FF2B5EF4-FFF2-40B4-BE49-F238E27FC236}">
                    <a16:creationId xmlns:a16="http://schemas.microsoft.com/office/drawing/2014/main" id="{8A69026D-F565-4197-BF7F-18393ACDD979}"/>
                  </a:ext>
                </a:extLst>
              </p:cNvPr>
              <p:cNvSpPr txBox="1">
                <a:spLocks noRot="1" noChangeAspect="1" noMove="1" noResize="1" noEditPoints="1" noAdjustHandles="1" noChangeArrowheads="1" noChangeShapeType="1" noTextEdit="1"/>
              </p:cNvSpPr>
              <p:nvPr/>
            </p:nvSpPr>
            <p:spPr>
              <a:xfrm>
                <a:off x="571500" y="1465342"/>
                <a:ext cx="8754703" cy="2342821"/>
              </a:xfrm>
              <a:prstGeom prst="rect">
                <a:avLst/>
              </a:prstGeom>
              <a:blipFill>
                <a:blip r:embed="rId4"/>
                <a:stretch>
                  <a:fillRect l="-1462" b="-5195"/>
                </a:stretch>
              </a:blipFill>
            </p:spPr>
            <p:txBody>
              <a:bodyPr/>
              <a:lstStyle/>
              <a:p>
                <a:r>
                  <a:rPr lang="fr-FR">
                    <a:noFill/>
                  </a:rPr>
                  <a:t> </a:t>
                </a:r>
              </a:p>
            </p:txBody>
          </p:sp>
        </mc:Fallback>
      </mc:AlternateContent>
      <p:sp>
        <p:nvSpPr>
          <p:cNvPr id="17" name="Rectangle: Rounded Corners 16">
            <a:extLst>
              <a:ext uri="{FF2B5EF4-FFF2-40B4-BE49-F238E27FC236}">
                <a16:creationId xmlns:a16="http://schemas.microsoft.com/office/drawing/2014/main" id="{5B5D7783-7C85-4E67-A255-5A55D6479114}"/>
              </a:ext>
            </a:extLst>
          </p:cNvPr>
          <p:cNvSpPr/>
          <p:nvPr/>
        </p:nvSpPr>
        <p:spPr>
          <a:xfrm>
            <a:off x="3461015" y="4569698"/>
            <a:ext cx="5269967" cy="82296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ln w="57150">
            <a:solidFill>
              <a:srgbClr val="00B050"/>
            </a:solidFill>
          </a:ln>
        </p:spPr>
        <p:style>
          <a:lnRef idx="2">
            <a:schemeClr val="accent5"/>
          </a:lnRef>
          <a:fillRef idx="1">
            <a:schemeClr val="lt1"/>
          </a:fillRef>
          <a:effectRef idx="0">
            <a:schemeClr val="accent5"/>
          </a:effectRef>
          <a:fontRef idx="minor">
            <a:schemeClr val="dk1"/>
          </a:fontRef>
        </p:style>
        <p:txBody>
          <a:bodyPr rtlCol="0" anchor="ctr"/>
          <a:lstStyle/>
          <a:p>
            <a:pPr algn="ctr">
              <a:lnSpc>
                <a:spcPct val="150000"/>
              </a:lnSpc>
            </a:pPr>
            <a:r>
              <a:rPr lang="en-US" sz="4000" b="1" dirty="0">
                <a:solidFill>
                  <a:schemeClr val="accent1">
                    <a:lumMod val="75000"/>
                  </a:schemeClr>
                </a:solidFill>
              </a:rPr>
              <a:t>…..</a:t>
            </a:r>
            <a:endParaRPr lang="en-US" sz="4000" b="1" dirty="0">
              <a:solidFill>
                <a:schemeClr val="accent1">
                  <a:lumMod val="75000"/>
                </a:schemeClr>
              </a:solidFill>
              <a:latin typeface="+mj-lt"/>
            </a:endParaRPr>
          </a:p>
        </p:txBody>
      </p:sp>
      <mc:AlternateContent xmlns:mc="http://schemas.openxmlformats.org/markup-compatibility/2006" xmlns:a14="http://schemas.microsoft.com/office/drawing/2010/main">
        <mc:Choice Requires="a14">
          <p:sp>
            <p:nvSpPr>
              <p:cNvPr id="6" name="Rectangle: Rounded Corners 5">
                <a:extLst>
                  <a:ext uri="{FF2B5EF4-FFF2-40B4-BE49-F238E27FC236}">
                    <a16:creationId xmlns:a16="http://schemas.microsoft.com/office/drawing/2014/main" id="{415AB5F0-9643-C2B2-0C28-A90E1C7D1980}"/>
                  </a:ext>
                </a:extLst>
              </p:cNvPr>
              <p:cNvSpPr/>
              <p:nvPr/>
            </p:nvSpPr>
            <p:spPr>
              <a:xfrm>
                <a:off x="2865794" y="4438788"/>
                <a:ext cx="6460409" cy="1082278"/>
              </a:xfrm>
              <a:prstGeom prst="roundRect">
                <a:avLst/>
              </a:prstGeom>
              <a:solidFill>
                <a:srgbClr val="74C274"/>
              </a:solidFill>
              <a:ln w="57150">
                <a:noFill/>
              </a:ln>
            </p:spPr>
            <p:style>
              <a:lnRef idx="2">
                <a:schemeClr val="accent5"/>
              </a:lnRef>
              <a:fillRef idx="1">
                <a:schemeClr val="lt1"/>
              </a:fillRef>
              <a:effectRef idx="0">
                <a:schemeClr val="accent5"/>
              </a:effectRef>
              <a:fontRef idx="minor">
                <a:schemeClr val="dk1"/>
              </a:fontRef>
            </p:style>
            <p:txBody>
              <a:bodyPr rtlCol="0" anchor="ctr"/>
              <a:lstStyle/>
              <a:p>
                <a:pPr algn="ctr"/>
                <a14:m>
                  <m:oMath xmlns:m="http://schemas.openxmlformats.org/officeDocument/2006/math">
                    <m:f>
                      <m:fPr>
                        <m:ctrlPr>
                          <a:rPr lang="en-US" sz="3200" b="1" i="1" smtClean="0">
                            <a:solidFill>
                              <a:schemeClr val="bg1"/>
                            </a:solidFill>
                            <a:latin typeface="Cambria Math" panose="02040503050406030204" pitchFamily="18" charset="0"/>
                          </a:rPr>
                        </m:ctrlPr>
                      </m:fPr>
                      <m:num>
                        <m:r>
                          <m:rPr>
                            <m:nor/>
                          </m:rPr>
                          <a:rPr lang="en-US" sz="3200" b="1">
                            <a:solidFill>
                              <a:schemeClr val="bg1"/>
                            </a:solidFill>
                            <a:latin typeface="+mj-lt"/>
                          </a:rPr>
                          <m:t>3</m:t>
                        </m:r>
                      </m:num>
                      <m:den>
                        <m:r>
                          <m:rPr>
                            <m:nor/>
                          </m:rPr>
                          <a:rPr lang="en-US" sz="3200" b="1">
                            <a:solidFill>
                              <a:schemeClr val="bg1"/>
                            </a:solidFill>
                            <a:latin typeface="+mj-lt"/>
                          </a:rPr>
                          <m:t>5</m:t>
                        </m:r>
                      </m:den>
                    </m:f>
                    <m:r>
                      <a:rPr lang="en-US" sz="3200" b="1">
                        <a:solidFill>
                          <a:schemeClr val="bg1"/>
                        </a:solidFill>
                        <a:latin typeface="Cambria Math" panose="02040503050406030204" pitchFamily="18" charset="0"/>
                      </a:rPr>
                      <m:t>×</m:t>
                    </m:r>
                    <m:r>
                      <m:rPr>
                        <m:nor/>
                      </m:rPr>
                      <a:rPr lang="en-US" sz="3200" b="1">
                        <a:solidFill>
                          <a:schemeClr val="bg1"/>
                        </a:solidFill>
                        <a:latin typeface="+mj-lt"/>
                      </a:rPr>
                      <m:t>2</m:t>
                    </m:r>
                    <m:f>
                      <m:fPr>
                        <m:ctrlPr>
                          <a:rPr lang="en-US" sz="3200" b="1" i="1">
                            <a:solidFill>
                              <a:schemeClr val="bg1"/>
                            </a:solidFill>
                            <a:latin typeface="Cambria Math" panose="02040503050406030204" pitchFamily="18" charset="0"/>
                          </a:rPr>
                        </m:ctrlPr>
                      </m:fPr>
                      <m:num>
                        <m:r>
                          <m:rPr>
                            <m:nor/>
                          </m:rPr>
                          <a:rPr lang="en-US" sz="3200" b="1">
                            <a:solidFill>
                              <a:schemeClr val="bg1"/>
                            </a:solidFill>
                            <a:latin typeface="+mj-lt"/>
                          </a:rPr>
                          <m:t>7</m:t>
                        </m:r>
                      </m:num>
                      <m:den>
                        <m:r>
                          <m:rPr>
                            <m:nor/>
                          </m:rPr>
                          <a:rPr lang="en-US" sz="3200" b="1">
                            <a:solidFill>
                              <a:schemeClr val="bg1"/>
                            </a:solidFill>
                            <a:latin typeface="+mj-lt"/>
                          </a:rPr>
                          <m:t>8</m:t>
                        </m:r>
                      </m:den>
                    </m:f>
                  </m:oMath>
                </a14:m>
                <a:r>
                  <a:rPr lang="en-US" sz="3200" b="1" dirty="0">
                    <a:solidFill>
                      <a:schemeClr val="bg1"/>
                    </a:solidFill>
                    <a:latin typeface="+mj-lt"/>
                  </a:rPr>
                  <a:t> = </a:t>
                </a:r>
                <a14:m>
                  <m:oMath xmlns:m="http://schemas.openxmlformats.org/officeDocument/2006/math">
                    <m:f>
                      <m:fPr>
                        <m:ctrlPr>
                          <a:rPr lang="en-US" sz="3200" b="1" i="1">
                            <a:solidFill>
                              <a:schemeClr val="bg1"/>
                            </a:solidFill>
                            <a:latin typeface="Cambria Math" panose="02040503050406030204" pitchFamily="18" charset="0"/>
                          </a:rPr>
                        </m:ctrlPr>
                      </m:fPr>
                      <m:num>
                        <m:r>
                          <m:rPr>
                            <m:nor/>
                          </m:rPr>
                          <a:rPr lang="en-US" sz="3200" b="1">
                            <a:solidFill>
                              <a:schemeClr val="bg1"/>
                            </a:solidFill>
                            <a:latin typeface="+mj-lt"/>
                          </a:rPr>
                          <m:t>3</m:t>
                        </m:r>
                      </m:num>
                      <m:den>
                        <m:r>
                          <m:rPr>
                            <m:nor/>
                          </m:rPr>
                          <a:rPr lang="en-US" sz="3200" b="1">
                            <a:solidFill>
                              <a:schemeClr val="bg1"/>
                            </a:solidFill>
                            <a:latin typeface="+mj-lt"/>
                          </a:rPr>
                          <m:t>5</m:t>
                        </m:r>
                      </m:den>
                    </m:f>
                    <m:r>
                      <a:rPr lang="en-US" sz="3200" b="1">
                        <a:solidFill>
                          <a:schemeClr val="bg1"/>
                        </a:solidFill>
                        <a:latin typeface="Cambria Math" panose="02040503050406030204" pitchFamily="18" charset="0"/>
                      </a:rPr>
                      <m:t>×</m:t>
                    </m:r>
                    <m:f>
                      <m:fPr>
                        <m:ctrlPr>
                          <a:rPr lang="en-US" sz="3200" b="1" i="1">
                            <a:solidFill>
                              <a:schemeClr val="bg1"/>
                            </a:solidFill>
                            <a:latin typeface="Cambria Math" panose="02040503050406030204" pitchFamily="18" charset="0"/>
                          </a:rPr>
                        </m:ctrlPr>
                      </m:fPr>
                      <m:num>
                        <m:r>
                          <m:rPr>
                            <m:nor/>
                          </m:rPr>
                          <a:rPr lang="en-US" sz="3200" b="1">
                            <a:solidFill>
                              <a:schemeClr val="bg1"/>
                            </a:solidFill>
                            <a:latin typeface="+mj-lt"/>
                          </a:rPr>
                          <m:t>23</m:t>
                        </m:r>
                      </m:num>
                      <m:den>
                        <m:r>
                          <m:rPr>
                            <m:nor/>
                          </m:rPr>
                          <a:rPr lang="en-US" sz="3200" b="1">
                            <a:solidFill>
                              <a:schemeClr val="bg1"/>
                            </a:solidFill>
                            <a:latin typeface="+mj-lt"/>
                          </a:rPr>
                          <m:t>8</m:t>
                        </m:r>
                      </m:den>
                    </m:f>
                    <m:r>
                      <m:rPr>
                        <m:nor/>
                      </m:rPr>
                      <a:rPr lang="en-US" sz="3200" b="1">
                        <a:solidFill>
                          <a:schemeClr val="bg1"/>
                        </a:solidFill>
                        <a:latin typeface="+mj-lt"/>
                      </a:rPr>
                      <m:t>=</m:t>
                    </m:r>
                    <m:f>
                      <m:fPr>
                        <m:ctrlPr>
                          <a:rPr lang="en-US" sz="3200" b="1" i="1">
                            <a:solidFill>
                              <a:schemeClr val="bg1"/>
                            </a:solidFill>
                            <a:latin typeface="Cambria Math" panose="02040503050406030204" pitchFamily="18" charset="0"/>
                          </a:rPr>
                        </m:ctrlPr>
                      </m:fPr>
                      <m:num>
                        <m:r>
                          <m:rPr>
                            <m:nor/>
                          </m:rPr>
                          <a:rPr lang="en-US" sz="3200" b="1">
                            <a:solidFill>
                              <a:schemeClr val="bg1"/>
                            </a:solidFill>
                            <a:latin typeface="+mj-lt"/>
                          </a:rPr>
                          <m:t>69</m:t>
                        </m:r>
                      </m:num>
                      <m:den>
                        <m:r>
                          <m:rPr>
                            <m:nor/>
                          </m:rPr>
                          <a:rPr lang="en-US" sz="3200" b="1">
                            <a:solidFill>
                              <a:schemeClr val="bg1"/>
                            </a:solidFill>
                            <a:latin typeface="+mj-lt"/>
                          </a:rPr>
                          <m:t>40</m:t>
                        </m:r>
                      </m:den>
                    </m:f>
                    <m:r>
                      <m:rPr>
                        <m:nor/>
                      </m:rPr>
                      <a:rPr lang="en-US" sz="3200" b="1">
                        <a:solidFill>
                          <a:schemeClr val="bg1"/>
                        </a:solidFill>
                        <a:latin typeface="+mj-lt"/>
                      </a:rPr>
                      <m:t> = 1</m:t>
                    </m:r>
                    <m:f>
                      <m:fPr>
                        <m:ctrlPr>
                          <a:rPr lang="en-US" sz="3200" b="1" i="1">
                            <a:solidFill>
                              <a:schemeClr val="bg1"/>
                            </a:solidFill>
                            <a:latin typeface="Cambria Math" panose="02040503050406030204" pitchFamily="18" charset="0"/>
                          </a:rPr>
                        </m:ctrlPr>
                      </m:fPr>
                      <m:num>
                        <m:r>
                          <m:rPr>
                            <m:nor/>
                          </m:rPr>
                          <a:rPr lang="en-US" sz="3200" b="1">
                            <a:solidFill>
                              <a:schemeClr val="bg1"/>
                            </a:solidFill>
                            <a:latin typeface="+mj-lt"/>
                          </a:rPr>
                          <m:t>29</m:t>
                        </m:r>
                      </m:num>
                      <m:den>
                        <m:r>
                          <m:rPr>
                            <m:nor/>
                          </m:rPr>
                          <a:rPr lang="en-US" sz="3200" b="1">
                            <a:solidFill>
                              <a:schemeClr val="bg1"/>
                            </a:solidFill>
                            <a:latin typeface="+mj-lt"/>
                          </a:rPr>
                          <m:t>40</m:t>
                        </m:r>
                      </m:den>
                    </m:f>
                    <m:r>
                      <a:rPr lang="en-US" sz="3200" b="1" i="1" smtClean="0">
                        <a:solidFill>
                          <a:schemeClr val="bg1"/>
                        </a:solidFill>
                        <a:latin typeface="Cambria Math" panose="02040503050406030204" pitchFamily="18" charset="0"/>
                      </a:rPr>
                      <m:t> </m:t>
                    </m:r>
                    <m:r>
                      <a:rPr lang="en-US" sz="3200" b="1">
                        <a:solidFill>
                          <a:schemeClr val="bg1"/>
                        </a:solidFill>
                        <a:latin typeface="Cambria Math" panose="02040503050406030204" pitchFamily="18" charset="0"/>
                      </a:rPr>
                      <m:t>𝒎</m:t>
                    </m:r>
                  </m:oMath>
                </a14:m>
                <a:endParaRPr lang="en-US" sz="3200" b="1" dirty="0">
                  <a:solidFill>
                    <a:schemeClr val="bg1"/>
                  </a:solidFill>
                  <a:latin typeface="+mj-lt"/>
                </a:endParaRPr>
              </a:p>
            </p:txBody>
          </p:sp>
        </mc:Choice>
        <mc:Fallback xmlns="">
          <p:sp>
            <p:nvSpPr>
              <p:cNvPr id="6" name="Rectangle: Rounded Corners 5">
                <a:extLst>
                  <a:ext uri="{FF2B5EF4-FFF2-40B4-BE49-F238E27FC236}">
                    <a16:creationId xmlns:a16="http://schemas.microsoft.com/office/drawing/2014/main" id="{415AB5F0-9643-C2B2-0C28-A90E1C7D1980}"/>
                  </a:ext>
                </a:extLst>
              </p:cNvPr>
              <p:cNvSpPr>
                <a:spLocks noRot="1" noChangeAspect="1" noMove="1" noResize="1" noEditPoints="1" noAdjustHandles="1" noChangeArrowheads="1" noChangeShapeType="1" noTextEdit="1"/>
              </p:cNvSpPr>
              <p:nvPr/>
            </p:nvSpPr>
            <p:spPr>
              <a:xfrm>
                <a:off x="2865794" y="4438788"/>
                <a:ext cx="6460409" cy="1082278"/>
              </a:xfrm>
              <a:prstGeom prst="roundRect">
                <a:avLst/>
              </a:prstGeom>
              <a:blipFill>
                <a:blip r:embed="rId5"/>
                <a:stretch>
                  <a:fillRect/>
                </a:stretch>
              </a:blipFill>
              <a:ln w="57150">
                <a:noFill/>
              </a:ln>
            </p:spPr>
            <p:txBody>
              <a:bodyPr/>
              <a:lstStyle/>
              <a:p>
                <a:r>
                  <a:rPr lang="fr-FR">
                    <a:noFill/>
                  </a:rPr>
                  <a:t> </a:t>
                </a:r>
              </a:p>
            </p:txBody>
          </p:sp>
        </mc:Fallback>
      </mc:AlternateContent>
    </p:spTree>
    <p:custDataLst>
      <p:tags r:id="rId1"/>
    </p:custDataLst>
    <p:extLst>
      <p:ext uri="{BB962C8B-B14F-4D97-AF65-F5344CB8AC3E}">
        <p14:creationId xmlns:p14="http://schemas.microsoft.com/office/powerpoint/2010/main" val="966100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wd">
                                    <p:tmAbs val="500"/>
                                  </p:iterate>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Résolvez le problème suivant.</a:t>
            </a: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8A69026D-F565-4197-BF7F-18393ACDD979}"/>
                  </a:ext>
                </a:extLst>
              </p:cNvPr>
              <p:cNvSpPr txBox="1"/>
              <p:nvPr/>
            </p:nvSpPr>
            <p:spPr>
              <a:xfrm>
                <a:off x="571499" y="1465342"/>
                <a:ext cx="9587109" cy="1909049"/>
              </a:xfrm>
              <a:prstGeom prst="rect">
                <a:avLst/>
              </a:prstGeom>
              <a:noFill/>
            </p:spPr>
            <p:txBody>
              <a:bodyPr wrap="square">
                <a:spAutoFit/>
              </a:bodyPr>
              <a:lstStyle/>
              <a:p>
                <a:pPr marR="0">
                  <a:lnSpc>
                    <a:spcPct val="107000"/>
                  </a:lnSpc>
                  <a:spcBef>
                    <a:spcPts val="0"/>
                  </a:spcBef>
                  <a:spcAft>
                    <a:spcPts val="800"/>
                  </a:spcAft>
                </a:pPr>
                <a:r>
                  <a:rPr lang="fr-FR" sz="2800" b="1" dirty="0">
                    <a:solidFill>
                      <a:schemeClr val="tx1">
                        <a:lumMod val="65000"/>
                        <a:lumOff val="35000"/>
                      </a:schemeClr>
                    </a:solidFill>
                    <a:effectLst/>
                    <a:latin typeface="+mj-lt"/>
                    <a:ea typeface="Calibri" panose="020F0502020204030204" pitchFamily="34" charset="0"/>
                    <a:cs typeface="Arial" panose="020B0604020202020204" pitchFamily="34" charset="0"/>
                  </a:rPr>
                  <a:t>Mona a besoin de 6 pièces de ruban chacune de longueur 1</a:t>
                </a:r>
                <a14:m>
                  <m:oMath xmlns:m="http://schemas.openxmlformats.org/officeDocument/2006/math">
                    <m:f>
                      <m:fPr>
                        <m:ctrlPr>
                          <a:rPr lang="fr-FR" sz="2800" b="1" i="1" smtClean="0">
                            <a:solidFill>
                              <a:schemeClr val="tx1">
                                <a:lumMod val="65000"/>
                                <a:lumOff val="35000"/>
                              </a:schemeClr>
                            </a:solidFill>
                            <a:latin typeface="Cambria Math" panose="02040503050406030204" pitchFamily="18" charset="0"/>
                          </a:rPr>
                        </m:ctrlPr>
                      </m:fPr>
                      <m:num>
                        <m:r>
                          <m:rPr>
                            <m:nor/>
                          </m:rPr>
                          <a:rPr lang="fr-FR" sz="2800" b="1" i="0" smtClean="0">
                            <a:solidFill>
                              <a:schemeClr val="tx1">
                                <a:lumMod val="65000"/>
                                <a:lumOff val="35000"/>
                              </a:schemeClr>
                            </a:solidFill>
                            <a:latin typeface="+mn-lt"/>
                          </a:rPr>
                          <m:t>2</m:t>
                        </m:r>
                      </m:num>
                      <m:den>
                        <m:r>
                          <m:rPr>
                            <m:nor/>
                          </m:rPr>
                          <a:rPr lang="fr-FR" sz="2800" b="1" i="0" smtClean="0">
                            <a:solidFill>
                              <a:schemeClr val="tx1">
                                <a:lumMod val="65000"/>
                                <a:lumOff val="35000"/>
                              </a:schemeClr>
                            </a:solidFill>
                            <a:latin typeface="+mn-lt"/>
                          </a:rPr>
                          <m:t>3</m:t>
                        </m:r>
                      </m:den>
                    </m:f>
                  </m:oMath>
                </a14:m>
                <a:r>
                  <a:rPr lang="fr-FR" sz="2800" b="1" dirty="0">
                    <a:solidFill>
                      <a:schemeClr val="tx1">
                        <a:lumMod val="65000"/>
                        <a:lumOff val="35000"/>
                      </a:schemeClr>
                    </a:solidFill>
                    <a:latin typeface="+mn-lt"/>
                  </a:rPr>
                  <a:t> </a:t>
                </a:r>
                <a:r>
                  <a:rPr lang="fr-FR" sz="2800" b="1" dirty="0">
                    <a:solidFill>
                      <a:schemeClr val="tx1">
                        <a:lumMod val="65000"/>
                        <a:lumOff val="35000"/>
                      </a:schemeClr>
                    </a:solidFill>
                    <a:effectLst/>
                    <a:latin typeface="+mj-lt"/>
                    <a:ea typeface="Calibri" panose="020F0502020204030204" pitchFamily="34" charset="0"/>
                    <a:cs typeface="Arial" panose="020B0604020202020204" pitchFamily="34" charset="0"/>
                  </a:rPr>
                  <a:t>m. </a:t>
                </a:r>
              </a:p>
              <a:p>
                <a:pPr marR="0">
                  <a:lnSpc>
                    <a:spcPct val="107000"/>
                  </a:lnSpc>
                  <a:spcBef>
                    <a:spcPts val="0"/>
                  </a:spcBef>
                  <a:spcAft>
                    <a:spcPts val="800"/>
                  </a:spcAft>
                </a:pPr>
                <a:r>
                  <a:rPr lang="fr-FR" sz="2800" b="1" dirty="0">
                    <a:solidFill>
                      <a:schemeClr val="tx1">
                        <a:lumMod val="65000"/>
                        <a:lumOff val="35000"/>
                      </a:schemeClr>
                    </a:solidFill>
                    <a:effectLst/>
                    <a:latin typeface="+mj-lt"/>
                    <a:ea typeface="Calibri" panose="020F0502020204030204" pitchFamily="34" charset="0"/>
                    <a:cs typeface="Arial" panose="020B0604020202020204" pitchFamily="34" charset="0"/>
                  </a:rPr>
                  <a:t>De combien de mètres de ruban a-t-elle besoin ?</a:t>
                </a:r>
                <a:endParaRPr lang="fr-FR" sz="2800" b="1" dirty="0">
                  <a:solidFill>
                    <a:schemeClr val="tx1">
                      <a:lumMod val="65000"/>
                      <a:lumOff val="35000"/>
                    </a:schemeClr>
                  </a:solidFill>
                  <a:effectLst/>
                  <a:latin typeface="Comic Sans MS" panose="030F0702030302020204" pitchFamily="66" charset="0"/>
                  <a:ea typeface="Calibri" panose="020F0502020204030204" pitchFamily="34" charset="0"/>
                  <a:cs typeface="Arial" panose="020B0604020202020204" pitchFamily="34" charset="0"/>
                </a:endParaRPr>
              </a:p>
            </p:txBody>
          </p:sp>
        </mc:Choice>
        <mc:Fallback xmlns="">
          <p:sp>
            <p:nvSpPr>
              <p:cNvPr id="11" name="TextBox 10">
                <a:extLst>
                  <a:ext uri="{FF2B5EF4-FFF2-40B4-BE49-F238E27FC236}">
                    <a16:creationId xmlns:a16="http://schemas.microsoft.com/office/drawing/2014/main" id="{8A69026D-F565-4197-BF7F-18393ACDD979}"/>
                  </a:ext>
                </a:extLst>
              </p:cNvPr>
              <p:cNvSpPr txBox="1">
                <a:spLocks noRot="1" noChangeAspect="1" noMove="1" noResize="1" noEditPoints="1" noAdjustHandles="1" noChangeArrowheads="1" noChangeShapeType="1" noTextEdit="1"/>
              </p:cNvSpPr>
              <p:nvPr/>
            </p:nvSpPr>
            <p:spPr>
              <a:xfrm>
                <a:off x="571499" y="1465342"/>
                <a:ext cx="9587109" cy="1909049"/>
              </a:xfrm>
              <a:prstGeom prst="rect">
                <a:avLst/>
              </a:prstGeom>
              <a:blipFill>
                <a:blip r:embed="rId4"/>
                <a:stretch>
                  <a:fillRect l="-1336" t="-2866" b="-6369"/>
                </a:stretch>
              </a:blipFill>
            </p:spPr>
            <p:txBody>
              <a:bodyPr/>
              <a:lstStyle/>
              <a:p>
                <a:r>
                  <a:rPr lang="fr-FR">
                    <a:noFill/>
                  </a:rPr>
                  <a:t> </a:t>
                </a:r>
              </a:p>
            </p:txBody>
          </p:sp>
        </mc:Fallback>
      </mc:AlternateContent>
      <p:sp>
        <p:nvSpPr>
          <p:cNvPr id="17" name="Rectangle: Rounded Corners 16">
            <a:extLst>
              <a:ext uri="{FF2B5EF4-FFF2-40B4-BE49-F238E27FC236}">
                <a16:creationId xmlns:a16="http://schemas.microsoft.com/office/drawing/2014/main" id="{5B5D7783-7C85-4E67-A255-5A55D6479114}"/>
              </a:ext>
            </a:extLst>
          </p:cNvPr>
          <p:cNvSpPr/>
          <p:nvPr/>
        </p:nvSpPr>
        <p:spPr>
          <a:xfrm>
            <a:off x="2895600" y="4418298"/>
            <a:ext cx="6400800" cy="822960"/>
          </a:xfrm>
          <a:prstGeom prst="roundRect">
            <a:avLst/>
          </a:prstGeom>
          <a:noFill/>
          <a:ln w="317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4000" b="1" dirty="0">
                <a:solidFill>
                  <a:schemeClr val="tx1">
                    <a:lumMod val="65000"/>
                    <a:lumOff val="35000"/>
                  </a:schemeClr>
                </a:solidFill>
              </a:rPr>
              <a:t>…..</a:t>
            </a:r>
          </a:p>
        </p:txBody>
      </p:sp>
      <mc:AlternateContent xmlns:mc="http://schemas.openxmlformats.org/markup-compatibility/2006" xmlns:a14="http://schemas.microsoft.com/office/drawing/2010/main">
        <mc:Choice Requires="a14">
          <p:sp>
            <p:nvSpPr>
              <p:cNvPr id="6" name="Rectangle: Rounded Corners 5">
                <a:extLst>
                  <a:ext uri="{FF2B5EF4-FFF2-40B4-BE49-F238E27FC236}">
                    <a16:creationId xmlns:a16="http://schemas.microsoft.com/office/drawing/2014/main" id="{E6D69EAF-99C5-1757-213B-D90D62063875}"/>
                  </a:ext>
                </a:extLst>
              </p:cNvPr>
              <p:cNvSpPr/>
              <p:nvPr/>
            </p:nvSpPr>
            <p:spPr>
              <a:xfrm>
                <a:off x="2865795" y="4310380"/>
                <a:ext cx="6460409" cy="1082278"/>
              </a:xfrm>
              <a:prstGeom prst="roundRect">
                <a:avLst/>
              </a:prstGeom>
              <a:solidFill>
                <a:srgbClr val="74C274"/>
              </a:solidFill>
              <a:ln w="57150">
                <a:noFill/>
              </a:ln>
            </p:spPr>
            <p:style>
              <a:lnRef idx="2">
                <a:schemeClr val="accent5"/>
              </a:lnRef>
              <a:fillRef idx="1">
                <a:schemeClr val="lt1"/>
              </a:fillRef>
              <a:effectRef idx="0">
                <a:schemeClr val="accent5"/>
              </a:effectRef>
              <a:fontRef idx="minor">
                <a:schemeClr val="dk1"/>
              </a:fontRef>
            </p:style>
            <p:txBody>
              <a:bodyPr rtlCol="0" anchor="ctr"/>
              <a:lstStyle/>
              <a:p>
                <a:pPr algn="ctr"/>
                <a14:m>
                  <m:oMath xmlns:m="http://schemas.openxmlformats.org/officeDocument/2006/math">
                    <m:r>
                      <m:rPr>
                        <m:nor/>
                      </m:rPr>
                      <a:rPr lang="en-US" sz="3200" b="1" i="0" smtClean="0">
                        <a:solidFill>
                          <a:schemeClr val="bg1"/>
                        </a:solidFill>
                        <a:latin typeface="+mj-lt"/>
                      </a:rPr>
                      <m:t>6</m:t>
                    </m:r>
                    <m:r>
                      <a:rPr lang="en-US" sz="3200" b="1" i="1" smtClean="0">
                        <a:solidFill>
                          <a:schemeClr val="bg1"/>
                        </a:solidFill>
                        <a:latin typeface="Cambria Math" panose="02040503050406030204" pitchFamily="18" charset="0"/>
                      </a:rPr>
                      <m:t> </m:t>
                    </m:r>
                    <m:r>
                      <m:rPr>
                        <m:nor/>
                      </m:rPr>
                      <a:rPr lang="en-US" sz="3200" b="1" i="0" smtClean="0">
                        <a:solidFill>
                          <a:schemeClr val="bg1"/>
                        </a:solidFill>
                        <a:ea typeface="Cambria Math" panose="02040503050406030204" pitchFamily="18" charset="0"/>
                      </a:rPr>
                      <m:t>×</m:t>
                    </m:r>
                    <m:r>
                      <m:rPr>
                        <m:nor/>
                      </m:rPr>
                      <a:rPr lang="en-US" sz="3200" b="1" i="0" smtClean="0">
                        <a:solidFill>
                          <a:schemeClr val="bg1"/>
                        </a:solidFill>
                        <a:ea typeface="Cambria Math" panose="02040503050406030204" pitchFamily="18" charset="0"/>
                      </a:rPr>
                      <m:t> 1</m:t>
                    </m:r>
                    <m:f>
                      <m:fPr>
                        <m:ctrlPr>
                          <a:rPr lang="en-US" sz="3200" b="1" i="1">
                            <a:solidFill>
                              <a:schemeClr val="bg1"/>
                            </a:solidFill>
                            <a:latin typeface="Cambria Math" panose="02040503050406030204" pitchFamily="18" charset="0"/>
                          </a:rPr>
                        </m:ctrlPr>
                      </m:fPr>
                      <m:num>
                        <m:r>
                          <m:rPr>
                            <m:nor/>
                          </m:rPr>
                          <a:rPr lang="en-US" sz="3200" b="1" i="0" smtClean="0">
                            <a:solidFill>
                              <a:schemeClr val="bg1"/>
                            </a:solidFill>
                          </a:rPr>
                          <m:t>2</m:t>
                        </m:r>
                      </m:num>
                      <m:den>
                        <m:r>
                          <m:rPr>
                            <m:nor/>
                          </m:rPr>
                          <a:rPr lang="en-US" sz="3200" b="1" i="0" smtClean="0">
                            <a:solidFill>
                              <a:schemeClr val="bg1"/>
                            </a:solidFill>
                          </a:rPr>
                          <m:t>3</m:t>
                        </m:r>
                      </m:den>
                    </m:f>
                  </m:oMath>
                </a14:m>
                <a:r>
                  <a:rPr lang="en-US" sz="3200" b="1" dirty="0">
                    <a:solidFill>
                      <a:schemeClr val="bg1"/>
                    </a:solidFill>
                  </a:rPr>
                  <a:t> = </a:t>
                </a:r>
                <a14:m>
                  <m:oMath xmlns:m="http://schemas.openxmlformats.org/officeDocument/2006/math">
                    <m:f>
                      <m:fPr>
                        <m:ctrlPr>
                          <a:rPr lang="en-US" sz="3200" b="1" i="1">
                            <a:solidFill>
                              <a:schemeClr val="bg1"/>
                            </a:solidFill>
                            <a:latin typeface="Cambria Math" panose="02040503050406030204" pitchFamily="18" charset="0"/>
                          </a:rPr>
                        </m:ctrlPr>
                      </m:fPr>
                      <m:num>
                        <m:r>
                          <m:rPr>
                            <m:nor/>
                          </m:rPr>
                          <a:rPr lang="en-US" sz="3200" b="1" i="0" smtClean="0">
                            <a:solidFill>
                              <a:schemeClr val="bg1"/>
                            </a:solidFill>
                          </a:rPr>
                          <m:t>6</m:t>
                        </m:r>
                      </m:num>
                      <m:den>
                        <m:r>
                          <m:rPr>
                            <m:nor/>
                          </m:rPr>
                          <a:rPr lang="en-US" sz="3200" b="1" i="0" smtClean="0">
                            <a:solidFill>
                              <a:schemeClr val="bg1"/>
                            </a:solidFill>
                          </a:rPr>
                          <m:t>1</m:t>
                        </m:r>
                      </m:den>
                    </m:f>
                    <m:r>
                      <a:rPr lang="en-US" sz="3200" b="1" i="1" smtClean="0">
                        <a:solidFill>
                          <a:schemeClr val="bg1"/>
                        </a:solidFill>
                        <a:latin typeface="Cambria Math" panose="02040503050406030204" pitchFamily="18" charset="0"/>
                        <a:ea typeface="Cambria Math" panose="02040503050406030204" pitchFamily="18" charset="0"/>
                      </a:rPr>
                      <m:t>×</m:t>
                    </m:r>
                    <m:f>
                      <m:fPr>
                        <m:ctrlPr>
                          <a:rPr lang="en-US" sz="3200" b="1" i="1">
                            <a:solidFill>
                              <a:schemeClr val="bg1"/>
                            </a:solidFill>
                            <a:latin typeface="Cambria Math" panose="02040503050406030204" pitchFamily="18" charset="0"/>
                          </a:rPr>
                        </m:ctrlPr>
                      </m:fPr>
                      <m:num>
                        <m:r>
                          <m:rPr>
                            <m:nor/>
                          </m:rPr>
                          <a:rPr lang="en-US" sz="3200" b="1" i="0" smtClean="0">
                            <a:solidFill>
                              <a:schemeClr val="bg1"/>
                            </a:solidFill>
                          </a:rPr>
                          <m:t>5</m:t>
                        </m:r>
                      </m:num>
                      <m:den>
                        <m:r>
                          <m:rPr>
                            <m:nor/>
                          </m:rPr>
                          <a:rPr lang="en-US" sz="3200" b="1" i="0" smtClean="0">
                            <a:solidFill>
                              <a:schemeClr val="bg1"/>
                            </a:solidFill>
                          </a:rPr>
                          <m:t>3</m:t>
                        </m:r>
                      </m:den>
                    </m:f>
                    <m:r>
                      <m:rPr>
                        <m:nor/>
                      </m:rPr>
                      <a:rPr lang="en-US" sz="3200" b="1" i="0" smtClean="0">
                        <a:solidFill>
                          <a:schemeClr val="bg1"/>
                        </a:solidFill>
                        <a:latin typeface="Cambria Math" panose="02040503050406030204" pitchFamily="18" charset="0"/>
                      </a:rPr>
                      <m:t> </m:t>
                    </m:r>
                    <m:r>
                      <m:rPr>
                        <m:nor/>
                      </m:rPr>
                      <a:rPr lang="en-US" sz="3200" b="1" i="0" smtClean="0">
                        <a:solidFill>
                          <a:schemeClr val="bg1"/>
                        </a:solidFill>
                      </a:rPr>
                      <m:t>= </m:t>
                    </m:r>
                    <m:f>
                      <m:fPr>
                        <m:ctrlPr>
                          <a:rPr lang="en-US" sz="3200" b="1" i="1">
                            <a:solidFill>
                              <a:schemeClr val="bg1"/>
                            </a:solidFill>
                            <a:latin typeface="Cambria Math" panose="02040503050406030204" pitchFamily="18" charset="0"/>
                          </a:rPr>
                        </m:ctrlPr>
                      </m:fPr>
                      <m:num>
                        <m:r>
                          <m:rPr>
                            <m:nor/>
                          </m:rPr>
                          <a:rPr lang="en-US" sz="3200" b="1" i="0" smtClean="0">
                            <a:solidFill>
                              <a:schemeClr val="bg1"/>
                            </a:solidFill>
                          </a:rPr>
                          <m:t>30</m:t>
                        </m:r>
                      </m:num>
                      <m:den>
                        <m:r>
                          <m:rPr>
                            <m:nor/>
                          </m:rPr>
                          <a:rPr lang="en-US" sz="3200" b="1" i="0" smtClean="0">
                            <a:solidFill>
                              <a:schemeClr val="bg1"/>
                            </a:solidFill>
                          </a:rPr>
                          <m:t>3</m:t>
                        </m:r>
                      </m:den>
                    </m:f>
                    <m:r>
                      <m:rPr>
                        <m:nor/>
                      </m:rPr>
                      <a:rPr lang="en-US" sz="3200" b="1" i="0" smtClean="0">
                        <a:solidFill>
                          <a:schemeClr val="bg1"/>
                        </a:solidFill>
                        <a:latin typeface="Cambria Math" panose="02040503050406030204" pitchFamily="18" charset="0"/>
                      </a:rPr>
                      <m:t> </m:t>
                    </m:r>
                    <m:r>
                      <m:rPr>
                        <m:nor/>
                      </m:rPr>
                      <a:rPr lang="en-US" sz="3200" b="1" i="0" smtClean="0">
                        <a:solidFill>
                          <a:schemeClr val="bg1"/>
                        </a:solidFill>
                      </a:rPr>
                      <m:t>= 10 </m:t>
                    </m:r>
                    <m:r>
                      <a:rPr lang="en-US" sz="3200" b="1" i="1" smtClean="0">
                        <a:solidFill>
                          <a:schemeClr val="bg1"/>
                        </a:solidFill>
                        <a:latin typeface="Cambria Math" panose="02040503050406030204" pitchFamily="18" charset="0"/>
                      </a:rPr>
                      <m:t>𝒎</m:t>
                    </m:r>
                  </m:oMath>
                </a14:m>
                <a:endParaRPr lang="en-US" sz="3200" b="1" dirty="0">
                  <a:solidFill>
                    <a:schemeClr val="bg1"/>
                  </a:solidFill>
                  <a:latin typeface="+mj-lt"/>
                </a:endParaRPr>
              </a:p>
            </p:txBody>
          </p:sp>
        </mc:Choice>
        <mc:Fallback xmlns="">
          <p:sp>
            <p:nvSpPr>
              <p:cNvPr id="6" name="Rectangle: Rounded Corners 5">
                <a:extLst>
                  <a:ext uri="{FF2B5EF4-FFF2-40B4-BE49-F238E27FC236}">
                    <a16:creationId xmlns:a16="http://schemas.microsoft.com/office/drawing/2014/main" id="{E6D69EAF-99C5-1757-213B-D90D62063875}"/>
                  </a:ext>
                </a:extLst>
              </p:cNvPr>
              <p:cNvSpPr>
                <a:spLocks noRot="1" noChangeAspect="1" noMove="1" noResize="1" noEditPoints="1" noAdjustHandles="1" noChangeArrowheads="1" noChangeShapeType="1" noTextEdit="1"/>
              </p:cNvSpPr>
              <p:nvPr/>
            </p:nvSpPr>
            <p:spPr>
              <a:xfrm>
                <a:off x="2865795" y="4310380"/>
                <a:ext cx="6460409" cy="1082278"/>
              </a:xfrm>
              <a:prstGeom prst="roundRect">
                <a:avLst/>
              </a:prstGeom>
              <a:blipFill>
                <a:blip r:embed="rId5"/>
                <a:stretch>
                  <a:fillRect/>
                </a:stretch>
              </a:blipFill>
              <a:ln w="57150">
                <a:noFill/>
              </a:ln>
            </p:spPr>
            <p:txBody>
              <a:bodyPr/>
              <a:lstStyle/>
              <a:p>
                <a:r>
                  <a:rPr lang="fr-FR">
                    <a:noFill/>
                  </a:rPr>
                  <a:t> </a:t>
                </a:r>
              </a:p>
            </p:txBody>
          </p:sp>
        </mc:Fallback>
      </mc:AlternateContent>
    </p:spTree>
    <p:custDataLst>
      <p:tags r:id="rId1"/>
    </p:custDataLst>
    <p:extLst>
      <p:ext uri="{BB962C8B-B14F-4D97-AF65-F5344CB8AC3E}">
        <p14:creationId xmlns:p14="http://schemas.microsoft.com/office/powerpoint/2010/main" val="3587781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wd">
                                    <p:tmAbs val="500"/>
                                  </p:iterate>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073F907-0C8A-4463-AE41-67386BC458B2}"/>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b="30379"/>
          <a:stretch/>
        </p:blipFill>
        <p:spPr>
          <a:xfrm>
            <a:off x="1767884" y="423970"/>
            <a:ext cx="8655487" cy="4400688"/>
          </a:xfrm>
          <a:prstGeom prst="rect">
            <a:avLst/>
          </a:prstGeom>
        </p:spPr>
      </p:pic>
      <p:sp>
        <p:nvSpPr>
          <p:cNvPr id="4" name="Google Shape;97;gb06ce43697_0_0">
            <a:extLst>
              <a:ext uri="{FF2B5EF4-FFF2-40B4-BE49-F238E27FC236}">
                <a16:creationId xmlns:a16="http://schemas.microsoft.com/office/drawing/2014/main" id="{7399C30D-B707-4407-AC13-01C97F4616CD}"/>
              </a:ext>
            </a:extLst>
          </p:cNvPr>
          <p:cNvSpPr txBox="1">
            <a:spLocks/>
          </p:cNvSpPr>
          <p:nvPr/>
        </p:nvSpPr>
        <p:spPr>
          <a:xfrm>
            <a:off x="1024128" y="4824658"/>
            <a:ext cx="10143000" cy="1267670"/>
          </a:xfrm>
          <a:prstGeom prst="rect">
            <a:avLst/>
          </a:prstGeom>
          <a:solidFill>
            <a:srgbClr val="DAF3F6"/>
          </a:solidFill>
          <a:ln>
            <a:solidFill>
              <a:srgbClr val="C7E6F5"/>
            </a:solidFill>
          </a:ln>
          <a:effectLst/>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spcBef>
                <a:spcPts val="1200"/>
              </a:spcBef>
              <a:spcAft>
                <a:spcPts val="1200"/>
              </a:spcAft>
            </a:pPr>
            <a:r>
              <a:rPr lang="fr-FR" sz="5400" dirty="0">
                <a:solidFill>
                  <a:schemeClr val="accent1">
                    <a:lumMod val="50000"/>
                  </a:schemeClr>
                </a:solidFill>
                <a:latin typeface="Comic Sans MS" panose="030F0702030302020204" pitchFamily="66" charset="0"/>
              </a:rPr>
              <a:t>Compréhension Conceptuelle</a:t>
            </a:r>
          </a:p>
        </p:txBody>
      </p:sp>
      <p:sp>
        <p:nvSpPr>
          <p:cNvPr id="7" name="TextBox 6">
            <a:extLst>
              <a:ext uri="{FF2B5EF4-FFF2-40B4-BE49-F238E27FC236}">
                <a16:creationId xmlns:a16="http://schemas.microsoft.com/office/drawing/2014/main" id="{2B5175AC-B993-43E4-BF30-E7F87F9F6E82}"/>
              </a:ext>
            </a:extLst>
          </p:cNvPr>
          <p:cNvSpPr txBox="1"/>
          <p:nvPr/>
        </p:nvSpPr>
        <p:spPr>
          <a:xfrm>
            <a:off x="4242494" y="1524000"/>
            <a:ext cx="4479111" cy="830997"/>
          </a:xfrm>
          <a:prstGeom prst="rect">
            <a:avLst/>
          </a:prstGeom>
          <a:noFill/>
        </p:spPr>
        <p:txBody>
          <a:bodyPr wrap="none" rtlCol="0">
            <a:spAutoFit/>
          </a:bodyPr>
          <a:lstStyle/>
          <a:p>
            <a:r>
              <a:rPr lang="fr-FR" sz="4800" b="1" dirty="0">
                <a:solidFill>
                  <a:schemeClr val="bg1"/>
                </a:solidFill>
                <a:latin typeface="+mj-lt"/>
              </a:rPr>
              <a:t>Compréhension</a:t>
            </a:r>
          </a:p>
        </p:txBody>
      </p:sp>
    </p:spTree>
    <p:custDataLst>
      <p:tags r:id="rId1"/>
    </p:custDataLst>
    <p:extLst>
      <p:ext uri="{BB962C8B-B14F-4D97-AF65-F5344CB8AC3E}">
        <p14:creationId xmlns:p14="http://schemas.microsoft.com/office/powerpoint/2010/main" val="246662824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b="85651"/>
          <a:stretch/>
        </p:blipFill>
        <p:spPr>
          <a:xfrm>
            <a:off x="5414" y="0"/>
            <a:ext cx="12181172" cy="984069"/>
          </a:xfrm>
          <a:prstGeom prst="rect">
            <a:avLst/>
          </a:prstGeom>
        </p:spPr>
      </p:pic>
      <p:cxnSp>
        <p:nvCxnSpPr>
          <p:cNvPr id="6" name="Straight Connector 5"/>
          <p:cNvCxnSpPr/>
          <p:nvPr/>
        </p:nvCxnSpPr>
        <p:spPr>
          <a:xfrm>
            <a:off x="391886" y="1070109"/>
            <a:ext cx="11382102" cy="0"/>
          </a:xfrm>
          <a:prstGeom prst="line">
            <a:avLst/>
          </a:prstGeom>
          <a:ln w="28575">
            <a:solidFill>
              <a:srgbClr val="5B8CC1"/>
            </a:solidFill>
          </a:ln>
        </p:spPr>
        <p:style>
          <a:lnRef idx="1">
            <a:schemeClr val="accent1"/>
          </a:lnRef>
          <a:fillRef idx="0">
            <a:schemeClr val="accent1"/>
          </a:fillRef>
          <a:effectRef idx="0">
            <a:schemeClr val="accent1"/>
          </a:effectRef>
          <a:fontRef idx="minor">
            <a:schemeClr val="tx1"/>
          </a:fontRef>
        </p:style>
      </p:cxn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t="21373"/>
          <a:stretch/>
        </p:blipFill>
        <p:spPr>
          <a:xfrm>
            <a:off x="2368" y="1465728"/>
            <a:ext cx="12187263" cy="5392271"/>
          </a:xfrm>
          <a:prstGeom prst="rect">
            <a:avLst/>
          </a:prstGeom>
        </p:spPr>
      </p:pic>
    </p:spTree>
    <p:extLst>
      <p:ext uri="{BB962C8B-B14F-4D97-AF65-F5344CB8AC3E}">
        <p14:creationId xmlns:p14="http://schemas.microsoft.com/office/powerpoint/2010/main" val="4681638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6A9D3B0D-32EE-43BC-A8D8-5E6C4BD63360}"/>
              </a:ext>
            </a:extLst>
          </p:cNvPr>
          <p:cNvSpPr txBox="1"/>
          <p:nvPr/>
        </p:nvSpPr>
        <p:spPr>
          <a:xfrm>
            <a:off x="9529482" y="118884"/>
            <a:ext cx="2662518" cy="307777"/>
          </a:xfrm>
          <a:prstGeom prst="rect">
            <a:avLst/>
          </a:prstGeom>
          <a:solidFill>
            <a:srgbClr val="DAF3F6"/>
          </a:solidFill>
          <a:effectLst>
            <a:outerShdw blurRad="50800" dist="38100" dir="5400000" algn="t" rotWithShape="0">
              <a:prstClr val="black">
                <a:alpha val="40000"/>
              </a:prstClr>
            </a:outerShdw>
            <a:softEdge rad="12700"/>
          </a:effectLst>
        </p:spPr>
        <p:txBody>
          <a:bodyPr wrap="square">
            <a:spAutoFit/>
          </a:bodyPr>
          <a:lstStyle/>
          <a:p>
            <a:pPr algn="ctr"/>
            <a:r>
              <a:rPr lang="fr-FR" b="0" i="0" dirty="0">
                <a:solidFill>
                  <a:schemeClr val="tx1">
                    <a:lumMod val="50000"/>
                    <a:lumOff val="50000"/>
                  </a:schemeClr>
                </a:solidFill>
                <a:effectLst/>
                <a:latin typeface="+mj-lt"/>
              </a:rPr>
              <a:t> </a:t>
            </a:r>
            <a:r>
              <a:rPr lang="fr-FR" dirty="0">
                <a:solidFill>
                  <a:schemeClr val="tx1">
                    <a:lumMod val="50000"/>
                    <a:lumOff val="50000"/>
                  </a:schemeClr>
                </a:solidFill>
                <a:latin typeface="+mj-lt"/>
              </a:rPr>
              <a:t>Activité d’apprentissage</a:t>
            </a:r>
          </a:p>
        </p:txBody>
      </p:sp>
      <p:sp>
        <p:nvSpPr>
          <p:cNvPr id="10" name="Google Shape;222;p10">
            <a:extLst>
              <a:ext uri="{FF2B5EF4-FFF2-40B4-BE49-F238E27FC236}">
                <a16:creationId xmlns:a16="http://schemas.microsoft.com/office/drawing/2014/main" id="{7A7E9A32-150E-4173-902D-7EC00324FD53}"/>
              </a:ext>
            </a:extLst>
          </p:cNvPr>
          <p:cNvSpPr txBox="1"/>
          <p:nvPr/>
        </p:nvSpPr>
        <p:spPr>
          <a:xfrm>
            <a:off x="-69536" y="572301"/>
            <a:ext cx="12356123"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Combien de tasses de lait faut-il pour faire 2 lots de la recette ?</a:t>
            </a:r>
          </a:p>
        </p:txBody>
      </p:sp>
      <mc:AlternateContent xmlns:mc="http://schemas.openxmlformats.org/markup-compatibility/2006" xmlns:a14="http://schemas.microsoft.com/office/drawing/2010/main">
        <mc:Choice Requires="a14">
          <p:sp>
            <p:nvSpPr>
              <p:cNvPr id="53" name="TextBox 52">
                <a:extLst>
                  <a:ext uri="{FF2B5EF4-FFF2-40B4-BE49-F238E27FC236}">
                    <a16:creationId xmlns:a16="http://schemas.microsoft.com/office/drawing/2014/main" id="{74B7B6AE-846E-42AC-AD06-9E901B14EF90}"/>
                  </a:ext>
                </a:extLst>
              </p:cNvPr>
              <p:cNvSpPr txBox="1"/>
              <p:nvPr/>
            </p:nvSpPr>
            <p:spPr>
              <a:xfrm>
                <a:off x="376386" y="1631167"/>
                <a:ext cx="10713645" cy="1264064"/>
              </a:xfrm>
              <a:prstGeom prst="rect">
                <a:avLst/>
              </a:prstGeom>
              <a:noFill/>
            </p:spPr>
            <p:txBody>
              <a:bodyPr wrap="square">
                <a:spAutoFit/>
              </a:bodyPr>
              <a:lstStyle/>
              <a:p>
                <a:pPr marL="168275" marR="0">
                  <a:spcBef>
                    <a:spcPts val="0"/>
                  </a:spcBef>
                  <a:spcAft>
                    <a:spcPts val="800"/>
                  </a:spcAft>
                </a:pPr>
                <a:r>
                  <a:rPr lang="fr-FR" sz="2800" b="1" dirty="0">
                    <a:solidFill>
                      <a:schemeClr val="tx1">
                        <a:lumMod val="65000"/>
                        <a:lumOff val="35000"/>
                      </a:schemeClr>
                    </a:solidFill>
                    <a:effectLst/>
                    <a:latin typeface="+mj-lt"/>
                    <a:ea typeface="Calibri" panose="020F0502020204030204" pitchFamily="34" charset="0"/>
                    <a:cs typeface="Arial" panose="020B0604020202020204" pitchFamily="34" charset="0"/>
                  </a:rPr>
                  <a:t>La recette pour faire des biscuits nécessite les </a:t>
                </a:r>
                <a14:m>
                  <m:oMath xmlns:m="http://schemas.openxmlformats.org/officeDocument/2006/math">
                    <m:f>
                      <m:fPr>
                        <m:ctrlPr>
                          <a:rPr lang="fr-FR" sz="2800" b="1" i="1" smtClean="0">
                            <a:solidFill>
                              <a:schemeClr val="tx1">
                                <a:lumMod val="65000"/>
                                <a:lumOff val="35000"/>
                              </a:schemeClr>
                            </a:solidFill>
                            <a:latin typeface="Cambria Math" panose="02040503050406030204" pitchFamily="18" charset="0"/>
                          </a:rPr>
                        </m:ctrlPr>
                      </m:fPr>
                      <m:num>
                        <m:r>
                          <m:rPr>
                            <m:nor/>
                          </m:rPr>
                          <a:rPr lang="fr-FR" sz="2800" b="1" i="0" smtClean="0">
                            <a:solidFill>
                              <a:schemeClr val="tx1">
                                <a:lumMod val="65000"/>
                                <a:lumOff val="35000"/>
                              </a:schemeClr>
                            </a:solidFill>
                            <a:latin typeface="+mn-lt"/>
                          </a:rPr>
                          <m:t>5</m:t>
                        </m:r>
                      </m:num>
                      <m:den>
                        <m:r>
                          <m:rPr>
                            <m:nor/>
                          </m:rPr>
                          <a:rPr lang="fr-FR" sz="2800" b="1" i="0" smtClean="0">
                            <a:solidFill>
                              <a:schemeClr val="tx1">
                                <a:lumMod val="65000"/>
                                <a:lumOff val="35000"/>
                              </a:schemeClr>
                            </a:solidFill>
                            <a:latin typeface="+mn-lt"/>
                          </a:rPr>
                          <m:t>7</m:t>
                        </m:r>
                      </m:den>
                    </m:f>
                  </m:oMath>
                </a14:m>
                <a:r>
                  <a:rPr lang="fr-FR" sz="2800" b="1" dirty="0">
                    <a:solidFill>
                      <a:schemeClr val="tx1">
                        <a:lumMod val="65000"/>
                        <a:lumOff val="35000"/>
                      </a:schemeClr>
                    </a:solidFill>
                    <a:latin typeface="+mn-lt"/>
                  </a:rPr>
                  <a:t> d’une tasse de lait.</a:t>
                </a:r>
                <a:endParaRPr lang="fr-FR" sz="2800" b="1"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53" name="TextBox 52">
                <a:extLst>
                  <a:ext uri="{FF2B5EF4-FFF2-40B4-BE49-F238E27FC236}">
                    <a16:creationId xmlns:a16="http://schemas.microsoft.com/office/drawing/2014/main" id="{74B7B6AE-846E-42AC-AD06-9E901B14EF90}"/>
                  </a:ext>
                </a:extLst>
              </p:cNvPr>
              <p:cNvSpPr txBox="1">
                <a:spLocks noRot="1" noChangeAspect="1" noMove="1" noResize="1" noEditPoints="1" noAdjustHandles="1" noChangeArrowheads="1" noChangeShapeType="1" noTextEdit="1"/>
              </p:cNvSpPr>
              <p:nvPr/>
            </p:nvSpPr>
            <p:spPr>
              <a:xfrm>
                <a:off x="376386" y="1631167"/>
                <a:ext cx="10713645" cy="1264064"/>
              </a:xfrm>
              <a:prstGeom prst="rect">
                <a:avLst/>
              </a:prstGeom>
              <a:blipFill>
                <a:blip r:embed="rId4"/>
                <a:stretch>
                  <a:fillRect b="-13043"/>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78" name="TextBox 77">
                <a:extLst>
                  <a:ext uri="{FF2B5EF4-FFF2-40B4-BE49-F238E27FC236}">
                    <a16:creationId xmlns:a16="http://schemas.microsoft.com/office/drawing/2014/main" id="{C23A886D-8232-4B37-BA4E-17A7B83012B0}"/>
                  </a:ext>
                </a:extLst>
              </p:cNvPr>
              <p:cNvSpPr txBox="1"/>
              <p:nvPr/>
            </p:nvSpPr>
            <p:spPr>
              <a:xfrm>
                <a:off x="4047594" y="2815430"/>
                <a:ext cx="4121864" cy="1063176"/>
              </a:xfrm>
              <a:prstGeom prst="rect">
                <a:avLst/>
              </a:prstGeom>
              <a:noFill/>
            </p:spPr>
            <p:txBody>
              <a:bodyPr wrap="square" lIns="91440" tIns="45720" rIns="91440" bIns="45720" anchor="t">
                <a:spAutoFit/>
              </a:bodyPr>
              <a:lstStyle/>
              <a:p>
                <a:pPr algn="just"/>
                <a14:m>
                  <m:oMathPara xmlns:m="http://schemas.openxmlformats.org/officeDocument/2006/math">
                    <m:oMathParaPr>
                      <m:jc m:val="centerGroup"/>
                    </m:oMathParaPr>
                    <m:oMath xmlns:m="http://schemas.openxmlformats.org/officeDocument/2006/math">
                      <m:f>
                        <m:fPr>
                          <m:ctrlPr>
                            <a:rPr lang="fr-FR" sz="3200" b="1" i="1" smtClean="0">
                              <a:solidFill>
                                <a:schemeClr val="tx1">
                                  <a:lumMod val="65000"/>
                                  <a:lumOff val="35000"/>
                                </a:schemeClr>
                              </a:solidFill>
                              <a:latin typeface="Cambria Math" panose="02040503050406030204" pitchFamily="18" charset="0"/>
                            </a:rPr>
                          </m:ctrlPr>
                        </m:fPr>
                        <m:num>
                          <m:r>
                            <m:rPr>
                              <m:nor/>
                            </m:rPr>
                            <a:rPr lang="fr-FR" sz="3200" b="1" i="0" smtClean="0">
                              <a:solidFill>
                                <a:schemeClr val="tx1">
                                  <a:lumMod val="65000"/>
                                  <a:lumOff val="35000"/>
                                </a:schemeClr>
                              </a:solidFill>
                              <a:latin typeface="+mn-lt"/>
                            </a:rPr>
                            <m:t>5</m:t>
                          </m:r>
                        </m:num>
                        <m:den>
                          <m:r>
                            <m:rPr>
                              <m:nor/>
                            </m:rPr>
                            <a:rPr lang="fr-FR" sz="3200" b="1" i="0" smtClean="0">
                              <a:solidFill>
                                <a:schemeClr val="tx1">
                                  <a:lumMod val="65000"/>
                                  <a:lumOff val="35000"/>
                                </a:schemeClr>
                              </a:solidFill>
                              <a:latin typeface="+mn-lt"/>
                            </a:rPr>
                            <m:t>7</m:t>
                          </m:r>
                        </m:den>
                      </m:f>
                      <m:r>
                        <m:rPr>
                          <m:nor/>
                        </m:rPr>
                        <a:rPr lang="fr-FR" sz="3200" b="1" i="0" smtClean="0">
                          <a:solidFill>
                            <a:schemeClr val="tx1">
                              <a:lumMod val="65000"/>
                              <a:lumOff val="35000"/>
                            </a:schemeClr>
                          </a:solidFill>
                          <a:latin typeface="+mn-lt"/>
                        </a:rPr>
                        <m:t> </m:t>
                      </m:r>
                      <m:r>
                        <m:rPr>
                          <m:nor/>
                        </m:rPr>
                        <a:rPr lang="fr-FR" sz="3200" b="1" i="0" smtClean="0">
                          <a:solidFill>
                            <a:schemeClr val="tx1">
                              <a:lumMod val="65000"/>
                              <a:lumOff val="35000"/>
                            </a:schemeClr>
                          </a:solidFill>
                          <a:latin typeface="+mn-lt"/>
                          <a:ea typeface="Cambria Math" panose="02040503050406030204" pitchFamily="18" charset="0"/>
                        </a:rPr>
                        <m:t>×</m:t>
                      </m:r>
                      <m:r>
                        <m:rPr>
                          <m:nor/>
                        </m:rPr>
                        <a:rPr lang="fr-FR" sz="3200" b="1" i="0" smtClean="0">
                          <a:solidFill>
                            <a:schemeClr val="tx1">
                              <a:lumMod val="65000"/>
                              <a:lumOff val="35000"/>
                            </a:schemeClr>
                          </a:solidFill>
                          <a:latin typeface="+mn-lt"/>
                          <a:ea typeface="Cambria Math" panose="02040503050406030204" pitchFamily="18" charset="0"/>
                        </a:rPr>
                        <m:t> </m:t>
                      </m:r>
                      <m:f>
                        <m:fPr>
                          <m:ctrlPr>
                            <a:rPr lang="fr-FR" sz="3200" b="1" i="1">
                              <a:solidFill>
                                <a:schemeClr val="tx1">
                                  <a:lumMod val="65000"/>
                                  <a:lumOff val="35000"/>
                                </a:schemeClr>
                              </a:solidFill>
                              <a:latin typeface="Cambria Math" panose="02040503050406030204" pitchFamily="18" charset="0"/>
                            </a:rPr>
                          </m:ctrlPr>
                        </m:fPr>
                        <m:num>
                          <m:r>
                            <m:rPr>
                              <m:nor/>
                            </m:rPr>
                            <a:rPr lang="fr-FR" sz="3200" b="1" i="0" smtClean="0">
                              <a:solidFill>
                                <a:schemeClr val="tx1">
                                  <a:lumMod val="65000"/>
                                  <a:lumOff val="35000"/>
                                </a:schemeClr>
                              </a:solidFill>
                              <a:latin typeface="+mn-lt"/>
                            </a:rPr>
                            <m:t>2</m:t>
                          </m:r>
                        </m:num>
                        <m:den>
                          <m:r>
                            <m:rPr>
                              <m:nor/>
                            </m:rPr>
                            <a:rPr lang="fr-FR" sz="3200" b="1" i="0" smtClean="0">
                              <a:solidFill>
                                <a:schemeClr val="tx1">
                                  <a:lumMod val="65000"/>
                                  <a:lumOff val="35000"/>
                                </a:schemeClr>
                              </a:solidFill>
                              <a:latin typeface="+mn-lt"/>
                            </a:rPr>
                            <m:t>1</m:t>
                          </m:r>
                        </m:den>
                      </m:f>
                      <m:r>
                        <m:rPr>
                          <m:nor/>
                        </m:rPr>
                        <a:rPr lang="fr-FR" sz="3200" b="1" i="0" smtClean="0">
                          <a:solidFill>
                            <a:schemeClr val="tx1">
                              <a:lumMod val="65000"/>
                              <a:lumOff val="35000"/>
                            </a:schemeClr>
                          </a:solidFill>
                          <a:latin typeface="+mn-lt"/>
                        </a:rPr>
                        <m:t> </m:t>
                      </m:r>
                      <m:r>
                        <m:rPr>
                          <m:nor/>
                        </m:rPr>
                        <a:rPr lang="fr-FR" sz="3200" b="1" i="0" smtClean="0">
                          <a:solidFill>
                            <a:schemeClr val="tx1">
                              <a:lumMod val="65000"/>
                              <a:lumOff val="35000"/>
                            </a:schemeClr>
                          </a:solidFill>
                          <a:latin typeface="+mn-lt"/>
                          <a:ea typeface="Cambria Math" panose="02040503050406030204" pitchFamily="18" charset="0"/>
                        </a:rPr>
                        <m:t>= </m:t>
                      </m:r>
                      <m:f>
                        <m:fPr>
                          <m:ctrlPr>
                            <a:rPr lang="fr-FR" sz="3200" b="1" i="1" smtClean="0">
                              <a:solidFill>
                                <a:schemeClr val="tx1">
                                  <a:lumMod val="65000"/>
                                  <a:lumOff val="35000"/>
                                </a:schemeClr>
                              </a:solidFill>
                              <a:latin typeface="Cambria Math" panose="02040503050406030204" pitchFamily="18" charset="0"/>
                              <a:ea typeface="Cambria Math" panose="02040503050406030204" pitchFamily="18" charset="0"/>
                            </a:rPr>
                          </m:ctrlPr>
                        </m:fPr>
                        <m:num>
                          <m:r>
                            <m:rPr>
                              <m:nor/>
                            </m:rPr>
                            <a:rPr lang="fr-FR" sz="3200" b="1" i="0" smtClean="0">
                              <a:solidFill>
                                <a:schemeClr val="tx1">
                                  <a:lumMod val="65000"/>
                                  <a:lumOff val="35000"/>
                                </a:schemeClr>
                              </a:solidFill>
                              <a:latin typeface="+mn-lt"/>
                              <a:ea typeface="Cambria Math" panose="02040503050406030204" pitchFamily="18" charset="0"/>
                            </a:rPr>
                            <m:t>10</m:t>
                          </m:r>
                        </m:num>
                        <m:den>
                          <m:r>
                            <m:rPr>
                              <m:nor/>
                            </m:rPr>
                            <a:rPr lang="fr-FR" sz="3200" b="1" i="0" smtClean="0">
                              <a:solidFill>
                                <a:schemeClr val="tx1">
                                  <a:lumMod val="65000"/>
                                  <a:lumOff val="35000"/>
                                </a:schemeClr>
                              </a:solidFill>
                              <a:latin typeface="+mn-lt"/>
                              <a:ea typeface="Cambria Math" panose="02040503050406030204" pitchFamily="18" charset="0"/>
                            </a:rPr>
                            <m:t>7</m:t>
                          </m:r>
                        </m:den>
                      </m:f>
                      <m:r>
                        <m:rPr>
                          <m:nor/>
                        </m:rPr>
                        <a:rPr lang="fr-FR" sz="3200" b="1" i="0" smtClean="0">
                          <a:solidFill>
                            <a:schemeClr val="tx1">
                              <a:lumMod val="65000"/>
                              <a:lumOff val="35000"/>
                            </a:schemeClr>
                          </a:solidFill>
                          <a:latin typeface="+mn-lt"/>
                          <a:ea typeface="Cambria Math" panose="02040503050406030204" pitchFamily="18" charset="0"/>
                        </a:rPr>
                        <m:t> = 1</m:t>
                      </m:r>
                      <m:f>
                        <m:fPr>
                          <m:ctrlPr>
                            <a:rPr lang="fr-FR" sz="3200" b="1" i="1">
                              <a:solidFill>
                                <a:schemeClr val="tx1">
                                  <a:lumMod val="65000"/>
                                  <a:lumOff val="35000"/>
                                </a:schemeClr>
                              </a:solidFill>
                              <a:latin typeface="Cambria Math" panose="02040503050406030204" pitchFamily="18" charset="0"/>
                            </a:rPr>
                          </m:ctrlPr>
                        </m:fPr>
                        <m:num>
                          <m:r>
                            <m:rPr>
                              <m:nor/>
                            </m:rPr>
                            <a:rPr lang="fr-FR" sz="3200" b="1" i="0" smtClean="0">
                              <a:solidFill>
                                <a:schemeClr val="tx1">
                                  <a:lumMod val="65000"/>
                                  <a:lumOff val="35000"/>
                                </a:schemeClr>
                              </a:solidFill>
                              <a:latin typeface="+mn-lt"/>
                            </a:rPr>
                            <m:t>3</m:t>
                          </m:r>
                        </m:num>
                        <m:den>
                          <m:r>
                            <m:rPr>
                              <m:nor/>
                            </m:rPr>
                            <a:rPr lang="fr-FR" sz="3200" b="1">
                              <a:solidFill>
                                <a:schemeClr val="tx1">
                                  <a:lumMod val="65000"/>
                                  <a:lumOff val="35000"/>
                                </a:schemeClr>
                              </a:solidFill>
                              <a:latin typeface="+mn-lt"/>
                            </a:rPr>
                            <m:t>7</m:t>
                          </m:r>
                        </m:den>
                      </m:f>
                    </m:oMath>
                  </m:oMathPara>
                </a14:m>
                <a:endParaRPr lang="fr-FR" sz="3200" b="1" dirty="0">
                  <a:solidFill>
                    <a:schemeClr val="tx1">
                      <a:lumMod val="65000"/>
                      <a:lumOff val="35000"/>
                    </a:schemeClr>
                  </a:solidFill>
                  <a:latin typeface="+mn-lt"/>
                </a:endParaRPr>
              </a:p>
            </p:txBody>
          </p:sp>
        </mc:Choice>
        <mc:Fallback xmlns="">
          <p:sp>
            <p:nvSpPr>
              <p:cNvPr id="78" name="TextBox 77">
                <a:extLst>
                  <a:ext uri="{FF2B5EF4-FFF2-40B4-BE49-F238E27FC236}">
                    <a16:creationId xmlns:a16="http://schemas.microsoft.com/office/drawing/2014/main" id="{C23A886D-8232-4B37-BA4E-17A7B83012B0}"/>
                  </a:ext>
                </a:extLst>
              </p:cNvPr>
              <p:cNvSpPr txBox="1">
                <a:spLocks noRot="1" noChangeAspect="1" noMove="1" noResize="1" noEditPoints="1" noAdjustHandles="1" noChangeArrowheads="1" noChangeShapeType="1" noTextEdit="1"/>
              </p:cNvSpPr>
              <p:nvPr/>
            </p:nvSpPr>
            <p:spPr>
              <a:xfrm>
                <a:off x="4047594" y="2815430"/>
                <a:ext cx="4121864" cy="1063176"/>
              </a:xfrm>
              <a:prstGeom prst="rect">
                <a:avLst/>
              </a:prstGeom>
              <a:blipFill>
                <a:blip r:embed="rId5"/>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27FE53E1-11BC-4E60-95BB-9E7233B07EEC}"/>
                  </a:ext>
                </a:extLst>
              </p:cNvPr>
              <p:cNvSpPr txBox="1"/>
              <p:nvPr/>
            </p:nvSpPr>
            <p:spPr>
              <a:xfrm>
                <a:off x="407118" y="5261094"/>
                <a:ext cx="10453623" cy="1262140"/>
              </a:xfrm>
              <a:prstGeom prst="rect">
                <a:avLst/>
              </a:prstGeom>
              <a:noFill/>
            </p:spPr>
            <p:txBody>
              <a:bodyPr wrap="square">
                <a:spAutoFit/>
              </a:bodyPr>
              <a:lstStyle/>
              <a:p>
                <a:pPr marL="168275" marR="0">
                  <a:spcBef>
                    <a:spcPts val="0"/>
                  </a:spcBef>
                  <a:spcAft>
                    <a:spcPts val="800"/>
                  </a:spcAft>
                </a:pPr>
                <a:r>
                  <a:rPr lang="fr-FR" sz="2800" b="1" dirty="0">
                    <a:solidFill>
                      <a:schemeClr val="tx1">
                        <a:lumMod val="65000"/>
                        <a:lumOff val="35000"/>
                      </a:schemeClr>
                    </a:solidFill>
                    <a:effectLst/>
                    <a:latin typeface="+mj-lt"/>
                    <a:ea typeface="Calibri" panose="020F0502020204030204" pitchFamily="34" charset="0"/>
                    <a:cs typeface="Arial" panose="020B0604020202020204" pitchFamily="34" charset="0"/>
                  </a:rPr>
                  <a:t>Nous avons besoin de 1</a:t>
                </a:r>
                <a14:m>
                  <m:oMath xmlns:m="http://schemas.openxmlformats.org/officeDocument/2006/math">
                    <m:f>
                      <m:fPr>
                        <m:ctrlPr>
                          <a:rPr lang="fr-FR" sz="2800" b="1" i="1" smtClean="0">
                            <a:solidFill>
                              <a:schemeClr val="tx1">
                                <a:lumMod val="65000"/>
                                <a:lumOff val="35000"/>
                              </a:schemeClr>
                            </a:solidFill>
                            <a:latin typeface="Cambria Math" panose="02040503050406030204" pitchFamily="18" charset="0"/>
                          </a:rPr>
                        </m:ctrlPr>
                      </m:fPr>
                      <m:num>
                        <m:r>
                          <m:rPr>
                            <m:nor/>
                          </m:rPr>
                          <a:rPr lang="fr-FR" sz="2800" b="1" i="0" smtClean="0">
                            <a:solidFill>
                              <a:schemeClr val="tx1">
                                <a:lumMod val="65000"/>
                                <a:lumOff val="35000"/>
                              </a:schemeClr>
                            </a:solidFill>
                            <a:latin typeface="+mn-lt"/>
                          </a:rPr>
                          <m:t>3</m:t>
                        </m:r>
                      </m:num>
                      <m:den>
                        <m:r>
                          <m:rPr>
                            <m:nor/>
                          </m:rPr>
                          <a:rPr lang="fr-FR" sz="2800" b="1" i="0" smtClean="0">
                            <a:solidFill>
                              <a:schemeClr val="tx1">
                                <a:lumMod val="65000"/>
                                <a:lumOff val="35000"/>
                              </a:schemeClr>
                            </a:solidFill>
                            <a:latin typeface="+mn-lt"/>
                          </a:rPr>
                          <m:t>7</m:t>
                        </m:r>
                      </m:den>
                    </m:f>
                  </m:oMath>
                </a14:m>
                <a:r>
                  <a:rPr lang="fr-FR" sz="2800" b="1" dirty="0">
                    <a:solidFill>
                      <a:schemeClr val="tx1">
                        <a:lumMod val="65000"/>
                        <a:lumOff val="35000"/>
                      </a:schemeClr>
                    </a:solidFill>
                    <a:latin typeface="+mn-lt"/>
                  </a:rPr>
                  <a:t> tasses de lait pour doubler la recette.</a:t>
                </a:r>
                <a:endParaRPr lang="fr-FR" sz="2800" b="1"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19" name="TextBox 18">
                <a:extLst>
                  <a:ext uri="{FF2B5EF4-FFF2-40B4-BE49-F238E27FC236}">
                    <a16:creationId xmlns:a16="http://schemas.microsoft.com/office/drawing/2014/main" id="{27FE53E1-11BC-4E60-95BB-9E7233B07EEC}"/>
                  </a:ext>
                </a:extLst>
              </p:cNvPr>
              <p:cNvSpPr txBox="1">
                <a:spLocks noRot="1" noChangeAspect="1" noMove="1" noResize="1" noEditPoints="1" noAdjustHandles="1" noChangeArrowheads="1" noChangeShapeType="1" noTextEdit="1"/>
              </p:cNvSpPr>
              <p:nvPr/>
            </p:nvSpPr>
            <p:spPr>
              <a:xfrm>
                <a:off x="407118" y="5261094"/>
                <a:ext cx="10453623" cy="1262140"/>
              </a:xfrm>
              <a:prstGeom prst="rect">
                <a:avLst/>
              </a:prstGeom>
              <a:blipFill>
                <a:blip r:embed="rId6"/>
                <a:stretch>
                  <a:fillRect b="-12560"/>
                </a:stretch>
              </a:blipFill>
            </p:spPr>
            <p:txBody>
              <a:bodyPr/>
              <a:lstStyle/>
              <a:p>
                <a:r>
                  <a:rPr lang="fr-FR">
                    <a:noFill/>
                  </a:rPr>
                  <a:t> </a:t>
                </a:r>
              </a:p>
            </p:txBody>
          </p:sp>
        </mc:Fallback>
      </mc:AlternateContent>
      <p:cxnSp>
        <p:nvCxnSpPr>
          <p:cNvPr id="7" name="Straight Arrow Connector 6">
            <a:extLst>
              <a:ext uri="{FF2B5EF4-FFF2-40B4-BE49-F238E27FC236}">
                <a16:creationId xmlns:a16="http://schemas.microsoft.com/office/drawing/2014/main" id="{6FBA0A92-86C0-EBF0-0CCE-3CEB551C05A1}"/>
              </a:ext>
            </a:extLst>
          </p:cNvPr>
          <p:cNvCxnSpPr>
            <a:cxnSpLocks/>
          </p:cNvCxnSpPr>
          <p:nvPr/>
        </p:nvCxnSpPr>
        <p:spPr>
          <a:xfrm flipV="1">
            <a:off x="6452623" y="3878606"/>
            <a:ext cx="0" cy="378631"/>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E7A12EAB-8B88-8C9E-AD16-7DE9ED5EC840}"/>
              </a:ext>
            </a:extLst>
          </p:cNvPr>
          <p:cNvSpPr txBox="1"/>
          <p:nvPr/>
        </p:nvSpPr>
        <p:spPr>
          <a:xfrm>
            <a:off x="5633929" y="4137260"/>
            <a:ext cx="1828800" cy="830997"/>
          </a:xfrm>
          <a:prstGeom prst="rect">
            <a:avLst/>
          </a:prstGeom>
          <a:noFill/>
        </p:spPr>
        <p:txBody>
          <a:bodyPr wrap="square">
            <a:spAutoFit/>
          </a:bodyPr>
          <a:lstStyle/>
          <a:p>
            <a:pPr marL="168275" marR="0">
              <a:spcBef>
                <a:spcPts val="0"/>
              </a:spcBef>
              <a:spcAft>
                <a:spcPts val="800"/>
              </a:spcAft>
            </a:pPr>
            <a:r>
              <a:rPr lang="fr-FR" sz="2400" b="1" dirty="0">
                <a:solidFill>
                  <a:srgbClr val="C00000"/>
                </a:solidFill>
                <a:effectLst/>
                <a:latin typeface="+mj-lt"/>
                <a:ea typeface="Calibri" panose="020F0502020204030204" pitchFamily="34" charset="0"/>
                <a:cs typeface="Arial" panose="020B0604020202020204" pitchFamily="34" charset="0"/>
              </a:rPr>
              <a:t>Fraction impropre</a:t>
            </a:r>
          </a:p>
        </p:txBody>
      </p:sp>
      <p:cxnSp>
        <p:nvCxnSpPr>
          <p:cNvPr id="13" name="Straight Arrow Connector 12">
            <a:extLst>
              <a:ext uri="{FF2B5EF4-FFF2-40B4-BE49-F238E27FC236}">
                <a16:creationId xmlns:a16="http://schemas.microsoft.com/office/drawing/2014/main" id="{7FFEFAA3-11CA-B591-ACD7-55EBE37871DF}"/>
              </a:ext>
            </a:extLst>
          </p:cNvPr>
          <p:cNvCxnSpPr>
            <a:cxnSpLocks/>
          </p:cNvCxnSpPr>
          <p:nvPr/>
        </p:nvCxnSpPr>
        <p:spPr>
          <a:xfrm flipV="1">
            <a:off x="7878300" y="3381810"/>
            <a:ext cx="0" cy="378631"/>
          </a:xfrm>
          <a:prstGeom prst="straightConnector1">
            <a:avLst/>
          </a:prstGeom>
          <a:ln w="28575">
            <a:no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AF5C9659-04CE-3E22-23A9-6D09078F82F2}"/>
              </a:ext>
            </a:extLst>
          </p:cNvPr>
          <p:cNvSpPr txBox="1"/>
          <p:nvPr/>
        </p:nvSpPr>
        <p:spPr>
          <a:xfrm>
            <a:off x="7273391" y="4130731"/>
            <a:ext cx="1792133" cy="830997"/>
          </a:xfrm>
          <a:prstGeom prst="rect">
            <a:avLst/>
          </a:prstGeom>
          <a:noFill/>
          <a:ln>
            <a:noFill/>
          </a:ln>
        </p:spPr>
        <p:txBody>
          <a:bodyPr wrap="square">
            <a:spAutoFit/>
          </a:bodyPr>
          <a:lstStyle/>
          <a:p>
            <a:pPr marL="168275" marR="0">
              <a:spcBef>
                <a:spcPts val="0"/>
              </a:spcBef>
              <a:spcAft>
                <a:spcPts val="800"/>
              </a:spcAft>
            </a:pPr>
            <a:r>
              <a:rPr lang="fr-FR" sz="2400" b="1" dirty="0">
                <a:solidFill>
                  <a:srgbClr val="C00000"/>
                </a:solidFill>
                <a:effectLst/>
                <a:latin typeface="+mj-lt"/>
                <a:ea typeface="Calibri" panose="020F0502020204030204" pitchFamily="34" charset="0"/>
                <a:cs typeface="Arial" panose="020B0604020202020204" pitchFamily="34" charset="0"/>
              </a:rPr>
              <a:t>Nombre mixte</a:t>
            </a:r>
          </a:p>
        </p:txBody>
      </p:sp>
      <p:cxnSp>
        <p:nvCxnSpPr>
          <p:cNvPr id="15" name="Straight Arrow Connector 14">
            <a:extLst>
              <a:ext uri="{FF2B5EF4-FFF2-40B4-BE49-F238E27FC236}">
                <a16:creationId xmlns:a16="http://schemas.microsoft.com/office/drawing/2014/main" id="{A0920865-0A29-4173-A3CF-B7422C1F3273}"/>
              </a:ext>
            </a:extLst>
          </p:cNvPr>
          <p:cNvCxnSpPr>
            <a:cxnSpLocks/>
          </p:cNvCxnSpPr>
          <p:nvPr/>
        </p:nvCxnSpPr>
        <p:spPr>
          <a:xfrm flipV="1">
            <a:off x="7794993" y="3880694"/>
            <a:ext cx="0" cy="378631"/>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16255089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8"/>
                                        </p:tgtEl>
                                        <p:attrNameLst>
                                          <p:attrName>style.visibility</p:attrName>
                                        </p:attrNameLst>
                                      </p:cBhvr>
                                      <p:to>
                                        <p:strVal val="visible"/>
                                      </p:to>
                                    </p:set>
                                    <p:animEffect transition="in" filter="fade">
                                      <p:cBhvr>
                                        <p:cTn id="7" dur="500"/>
                                        <p:tgtEl>
                                          <p:spTgt spid="7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par>
                          <p:cTn id="13" fill="hold">
                            <p:stCondLst>
                              <p:cond delay="500"/>
                            </p:stCondLst>
                            <p:childTnLst>
                              <p:par>
                                <p:cTn id="14" presetID="22" presetClass="entr" presetSubtype="4"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childTnLst>
                                </p:cTn>
                              </p:par>
                              <p:par>
                                <p:cTn id="22" presetID="22" presetClass="entr" presetSubtype="4" fill="hold"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wipe(down)">
                                      <p:cBhvr>
                                        <p:cTn id="24" dur="500"/>
                                        <p:tgtEl>
                                          <p:spTgt spid="15"/>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fade">
                                      <p:cBhvr>
                                        <p:cTn id="2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19" grpId="0"/>
      <p:bldP spid="8" grpId="0"/>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Google Shape;222;p10">
            <a:extLst>
              <a:ext uri="{FF2B5EF4-FFF2-40B4-BE49-F238E27FC236}">
                <a16:creationId xmlns:a16="http://schemas.microsoft.com/office/drawing/2014/main" id="{7A7E9A32-150E-4173-902D-7EC00324FD53}"/>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Ecrivez une fraction impropre sous la forme d’un nombre mixte.</a:t>
            </a:r>
          </a:p>
        </p:txBody>
      </p:sp>
      <p:sp>
        <p:nvSpPr>
          <p:cNvPr id="53" name="TextBox 52">
            <a:extLst>
              <a:ext uri="{FF2B5EF4-FFF2-40B4-BE49-F238E27FC236}">
                <a16:creationId xmlns:a16="http://schemas.microsoft.com/office/drawing/2014/main" id="{74B7B6AE-846E-42AC-AD06-9E901B14EF90}"/>
              </a:ext>
            </a:extLst>
          </p:cNvPr>
          <p:cNvSpPr txBox="1"/>
          <p:nvPr/>
        </p:nvSpPr>
        <p:spPr>
          <a:xfrm>
            <a:off x="444697" y="1646912"/>
            <a:ext cx="8211623" cy="1487587"/>
          </a:xfrm>
          <a:prstGeom prst="rect">
            <a:avLst/>
          </a:prstGeom>
          <a:noFill/>
        </p:spPr>
        <p:txBody>
          <a:bodyPr wrap="square">
            <a:spAutoFit/>
          </a:bodyPr>
          <a:lstStyle/>
          <a:p>
            <a:pPr marL="168275" marR="0">
              <a:spcBef>
                <a:spcPts val="0"/>
              </a:spcBef>
              <a:spcAft>
                <a:spcPts val="800"/>
              </a:spcAft>
            </a:pPr>
            <a:r>
              <a:rPr lang="fr-FR" sz="2800" b="1" dirty="0">
                <a:solidFill>
                  <a:schemeClr val="tx1">
                    <a:lumMod val="65000"/>
                    <a:lumOff val="35000"/>
                  </a:schemeClr>
                </a:solidFill>
                <a:effectLst/>
                <a:latin typeface="+mj-lt"/>
                <a:ea typeface="Calibri" panose="020F0502020204030204" pitchFamily="34" charset="0"/>
                <a:cs typeface="Arial" panose="020B0604020202020204" pitchFamily="34" charset="0"/>
              </a:rPr>
              <a:t>Divisez le numérateur par le dénominateur. </a:t>
            </a:r>
            <a:r>
              <a:rPr lang="fr-FR" sz="2800" b="1" dirty="0">
                <a:solidFill>
                  <a:schemeClr val="tx1">
                    <a:lumMod val="65000"/>
                    <a:lumOff val="35000"/>
                  </a:schemeClr>
                </a:solidFill>
                <a:latin typeface="+mj-lt"/>
                <a:ea typeface="Calibri" panose="020F0502020204030204" pitchFamily="34" charset="0"/>
                <a:cs typeface="Arial" panose="020B0604020202020204" pitchFamily="34" charset="0"/>
              </a:rPr>
              <a:t>10 ÷ 7 = 1 R 3</a:t>
            </a:r>
          </a:p>
          <a:p>
            <a:pPr marL="168275" marR="0">
              <a:spcBef>
                <a:spcPts val="0"/>
              </a:spcBef>
              <a:spcAft>
                <a:spcPts val="800"/>
              </a:spcAft>
            </a:pPr>
            <a:r>
              <a:rPr lang="fr-FR" sz="2800" b="1" dirty="0">
                <a:solidFill>
                  <a:schemeClr val="tx1">
                    <a:lumMod val="65000"/>
                    <a:lumOff val="35000"/>
                  </a:schemeClr>
                </a:solidFill>
                <a:effectLst/>
                <a:latin typeface="+mj-lt"/>
                <a:ea typeface="Calibri" panose="020F0502020204030204" pitchFamily="34" charset="0"/>
                <a:cs typeface="Arial" panose="020B0604020202020204" pitchFamily="34" charset="0"/>
              </a:rPr>
              <a:t>Gardez le même dénominateur.</a:t>
            </a:r>
          </a:p>
        </p:txBody>
      </p:sp>
      <mc:AlternateContent xmlns:mc="http://schemas.openxmlformats.org/markup-compatibility/2006" xmlns:a14="http://schemas.microsoft.com/office/drawing/2010/main">
        <mc:Choice Requires="a14">
          <p:sp>
            <p:nvSpPr>
              <p:cNvPr id="78" name="TextBox 77">
                <a:extLst>
                  <a:ext uri="{FF2B5EF4-FFF2-40B4-BE49-F238E27FC236}">
                    <a16:creationId xmlns:a16="http://schemas.microsoft.com/office/drawing/2014/main" id="{C23A886D-8232-4B37-BA4E-17A7B83012B0}"/>
                  </a:ext>
                </a:extLst>
              </p:cNvPr>
              <p:cNvSpPr txBox="1"/>
              <p:nvPr/>
            </p:nvSpPr>
            <p:spPr>
              <a:xfrm>
                <a:off x="5547906" y="3079409"/>
                <a:ext cx="2849827" cy="1063176"/>
              </a:xfrm>
              <a:prstGeom prst="rect">
                <a:avLst/>
              </a:prstGeom>
              <a:noFill/>
            </p:spPr>
            <p:txBody>
              <a:bodyPr wrap="square" lIns="91440" tIns="45720" rIns="91440" bIns="45720" anchor="t">
                <a:spAutoFit/>
              </a:bodyPr>
              <a:lstStyle/>
              <a:p>
                <a:pPr algn="just"/>
                <a14:m>
                  <m:oMathPara xmlns:m="http://schemas.openxmlformats.org/officeDocument/2006/math">
                    <m:oMathParaPr>
                      <m:jc m:val="centerGroup"/>
                    </m:oMathParaPr>
                    <m:oMath xmlns:m="http://schemas.openxmlformats.org/officeDocument/2006/math">
                      <m:f>
                        <m:fPr>
                          <m:ctrlPr>
                            <a:rPr lang="fr-FR" sz="3200" b="1" i="1" smtClean="0">
                              <a:solidFill>
                                <a:schemeClr val="tx1">
                                  <a:lumMod val="65000"/>
                                  <a:lumOff val="35000"/>
                                </a:schemeClr>
                              </a:solidFill>
                              <a:latin typeface="Cambria Math" panose="02040503050406030204" pitchFamily="18" charset="0"/>
                              <a:ea typeface="Cambria Math" panose="02040503050406030204" pitchFamily="18" charset="0"/>
                            </a:rPr>
                          </m:ctrlPr>
                        </m:fPr>
                        <m:num>
                          <m:r>
                            <m:rPr>
                              <m:nor/>
                            </m:rPr>
                            <a:rPr lang="fr-FR" sz="3200" b="1" i="0" smtClean="0">
                              <a:solidFill>
                                <a:schemeClr val="tx1">
                                  <a:lumMod val="65000"/>
                                  <a:lumOff val="35000"/>
                                </a:schemeClr>
                              </a:solidFill>
                              <a:latin typeface="+mn-lt"/>
                              <a:ea typeface="Cambria Math" panose="02040503050406030204" pitchFamily="18" charset="0"/>
                            </a:rPr>
                            <m:t>10</m:t>
                          </m:r>
                        </m:num>
                        <m:den>
                          <m:r>
                            <m:rPr>
                              <m:nor/>
                            </m:rPr>
                            <a:rPr lang="fr-FR" sz="3200" b="1" i="0" smtClean="0">
                              <a:solidFill>
                                <a:schemeClr val="tx1">
                                  <a:lumMod val="65000"/>
                                  <a:lumOff val="35000"/>
                                </a:schemeClr>
                              </a:solidFill>
                              <a:latin typeface="+mn-lt"/>
                              <a:ea typeface="Cambria Math" panose="02040503050406030204" pitchFamily="18" charset="0"/>
                            </a:rPr>
                            <m:t>7</m:t>
                          </m:r>
                        </m:den>
                      </m:f>
                      <m:r>
                        <m:rPr>
                          <m:nor/>
                        </m:rPr>
                        <a:rPr lang="fr-FR" sz="3200" b="1" i="0" smtClean="0">
                          <a:solidFill>
                            <a:schemeClr val="tx1">
                              <a:lumMod val="65000"/>
                              <a:lumOff val="35000"/>
                            </a:schemeClr>
                          </a:solidFill>
                          <a:latin typeface="+mn-lt"/>
                          <a:ea typeface="Cambria Math" panose="02040503050406030204" pitchFamily="18" charset="0"/>
                        </a:rPr>
                        <m:t> = 1</m:t>
                      </m:r>
                      <m:f>
                        <m:fPr>
                          <m:ctrlPr>
                            <a:rPr lang="fr-FR" sz="3200" b="1" i="1">
                              <a:solidFill>
                                <a:schemeClr val="tx1">
                                  <a:lumMod val="65000"/>
                                  <a:lumOff val="35000"/>
                                </a:schemeClr>
                              </a:solidFill>
                              <a:latin typeface="Cambria Math" panose="02040503050406030204" pitchFamily="18" charset="0"/>
                            </a:rPr>
                          </m:ctrlPr>
                        </m:fPr>
                        <m:num>
                          <m:r>
                            <m:rPr>
                              <m:nor/>
                            </m:rPr>
                            <a:rPr lang="fr-FR" sz="3200" b="1" i="0" smtClean="0">
                              <a:solidFill>
                                <a:schemeClr val="tx1">
                                  <a:lumMod val="65000"/>
                                  <a:lumOff val="35000"/>
                                </a:schemeClr>
                              </a:solidFill>
                              <a:latin typeface="+mn-lt"/>
                            </a:rPr>
                            <m:t>3</m:t>
                          </m:r>
                        </m:num>
                        <m:den>
                          <m:r>
                            <m:rPr>
                              <m:nor/>
                            </m:rPr>
                            <a:rPr lang="fr-FR" sz="3200" b="1">
                              <a:solidFill>
                                <a:schemeClr val="tx1">
                                  <a:lumMod val="65000"/>
                                  <a:lumOff val="35000"/>
                                </a:schemeClr>
                              </a:solidFill>
                              <a:latin typeface="+mn-lt"/>
                            </a:rPr>
                            <m:t>7</m:t>
                          </m:r>
                        </m:den>
                      </m:f>
                    </m:oMath>
                  </m:oMathPara>
                </a14:m>
                <a:endParaRPr lang="fr-FR" sz="3200" b="1" dirty="0">
                  <a:solidFill>
                    <a:schemeClr val="tx1">
                      <a:lumMod val="65000"/>
                      <a:lumOff val="35000"/>
                    </a:schemeClr>
                  </a:solidFill>
                  <a:latin typeface="+mn-lt"/>
                </a:endParaRPr>
              </a:p>
            </p:txBody>
          </p:sp>
        </mc:Choice>
        <mc:Fallback xmlns="">
          <p:sp>
            <p:nvSpPr>
              <p:cNvPr id="78" name="TextBox 77">
                <a:extLst>
                  <a:ext uri="{FF2B5EF4-FFF2-40B4-BE49-F238E27FC236}">
                    <a16:creationId xmlns:a16="http://schemas.microsoft.com/office/drawing/2014/main" xmlns:a14="http://schemas.microsoft.com/office/drawing/2010/main" xmlns="" id="{C23A886D-8232-4B37-BA4E-17A7B83012B0}"/>
                  </a:ext>
                </a:extLst>
              </p:cNvPr>
              <p:cNvSpPr txBox="1">
                <a:spLocks noRot="1" noChangeAspect="1" noMove="1" noResize="1" noEditPoints="1" noAdjustHandles="1" noChangeArrowheads="1" noChangeShapeType="1" noTextEdit="1"/>
              </p:cNvSpPr>
              <p:nvPr/>
            </p:nvSpPr>
            <p:spPr>
              <a:xfrm>
                <a:off x="5547906" y="3079409"/>
                <a:ext cx="2849827" cy="1063176"/>
              </a:xfrm>
              <a:prstGeom prst="rect">
                <a:avLst/>
              </a:prstGeom>
              <a:blipFill rotWithShape="1">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8F3151DA-6271-4FA7-8975-9AE342F4BD71}"/>
                  </a:ext>
                </a:extLst>
              </p:cNvPr>
              <p:cNvSpPr txBox="1"/>
              <p:nvPr/>
            </p:nvSpPr>
            <p:spPr>
              <a:xfrm>
                <a:off x="552832" y="4592302"/>
                <a:ext cx="4121864" cy="1063176"/>
              </a:xfrm>
              <a:prstGeom prst="rect">
                <a:avLst/>
              </a:prstGeom>
              <a:noFill/>
            </p:spPr>
            <p:txBody>
              <a:bodyPr wrap="square" lIns="91440" tIns="45720" rIns="91440" bIns="45720" anchor="t">
                <a:spAutoFit/>
              </a:bodyPr>
              <a:lstStyle/>
              <a:p>
                <a:pPr algn="just"/>
                <a14:m>
                  <m:oMathPara xmlns:m="http://schemas.openxmlformats.org/officeDocument/2006/math">
                    <m:oMathParaPr>
                      <m:jc m:val="centerGroup"/>
                    </m:oMathParaPr>
                    <m:oMath xmlns:m="http://schemas.openxmlformats.org/officeDocument/2006/math">
                      <m:f>
                        <m:fPr>
                          <m:ctrlPr>
                            <a:rPr lang="fr-FR" sz="3200" b="1" i="1" smtClean="0">
                              <a:solidFill>
                                <a:schemeClr val="tx1">
                                  <a:lumMod val="65000"/>
                                  <a:lumOff val="35000"/>
                                </a:schemeClr>
                              </a:solidFill>
                              <a:latin typeface="Cambria Math" panose="02040503050406030204" pitchFamily="18" charset="0"/>
                              <a:ea typeface="Cambria Math" panose="02040503050406030204" pitchFamily="18" charset="0"/>
                            </a:rPr>
                          </m:ctrlPr>
                        </m:fPr>
                        <m:num>
                          <m:r>
                            <m:rPr>
                              <m:nor/>
                            </m:rPr>
                            <a:rPr lang="fr-FR" sz="3200" b="1" i="0" smtClean="0">
                              <a:solidFill>
                                <a:schemeClr val="tx1">
                                  <a:lumMod val="65000"/>
                                  <a:lumOff val="35000"/>
                                </a:schemeClr>
                              </a:solidFill>
                              <a:latin typeface="+mn-lt"/>
                              <a:ea typeface="Cambria Math" panose="02040503050406030204" pitchFamily="18" charset="0"/>
                            </a:rPr>
                            <m:t>10</m:t>
                          </m:r>
                        </m:num>
                        <m:den>
                          <m:r>
                            <m:rPr>
                              <m:nor/>
                            </m:rPr>
                            <a:rPr lang="fr-FR" sz="3200" b="1" i="0" smtClean="0">
                              <a:solidFill>
                                <a:schemeClr val="tx1">
                                  <a:lumMod val="65000"/>
                                  <a:lumOff val="35000"/>
                                </a:schemeClr>
                              </a:solidFill>
                              <a:latin typeface="+mn-lt"/>
                              <a:ea typeface="Cambria Math" panose="02040503050406030204" pitchFamily="18" charset="0"/>
                            </a:rPr>
                            <m:t>7</m:t>
                          </m:r>
                        </m:den>
                      </m:f>
                      <m:r>
                        <m:rPr>
                          <m:nor/>
                        </m:rPr>
                        <a:rPr lang="fr-FR" sz="3200" b="1" i="0" smtClean="0">
                          <a:solidFill>
                            <a:schemeClr val="tx1">
                              <a:lumMod val="65000"/>
                              <a:lumOff val="35000"/>
                            </a:schemeClr>
                          </a:solidFill>
                          <a:latin typeface="+mn-lt"/>
                          <a:ea typeface="Cambria Math" panose="02040503050406030204" pitchFamily="18" charset="0"/>
                        </a:rPr>
                        <m:t> = </m:t>
                      </m:r>
                      <m:f>
                        <m:fPr>
                          <m:ctrlPr>
                            <a:rPr lang="fr-FR" sz="3200" b="1" i="1" smtClean="0">
                              <a:solidFill>
                                <a:schemeClr val="tx1">
                                  <a:lumMod val="65000"/>
                                  <a:lumOff val="35000"/>
                                </a:schemeClr>
                              </a:solidFill>
                              <a:latin typeface="Cambria Math" panose="02040503050406030204" pitchFamily="18" charset="0"/>
                              <a:ea typeface="Cambria Math" panose="02040503050406030204" pitchFamily="18" charset="0"/>
                            </a:rPr>
                          </m:ctrlPr>
                        </m:fPr>
                        <m:num>
                          <m:r>
                            <m:rPr>
                              <m:nor/>
                            </m:rPr>
                            <a:rPr lang="fr-FR" sz="3200" b="1" i="0" smtClean="0">
                              <a:solidFill>
                                <a:schemeClr val="tx1">
                                  <a:lumMod val="65000"/>
                                  <a:lumOff val="35000"/>
                                </a:schemeClr>
                              </a:solidFill>
                              <a:latin typeface="+mn-lt"/>
                              <a:ea typeface="Cambria Math" panose="02040503050406030204" pitchFamily="18" charset="0"/>
                            </a:rPr>
                            <m:t>7</m:t>
                          </m:r>
                        </m:num>
                        <m:den>
                          <m:r>
                            <m:rPr>
                              <m:nor/>
                            </m:rPr>
                            <a:rPr lang="fr-FR" sz="3200" b="1">
                              <a:solidFill>
                                <a:schemeClr val="tx1">
                                  <a:lumMod val="65000"/>
                                  <a:lumOff val="35000"/>
                                </a:schemeClr>
                              </a:solidFill>
                              <a:latin typeface="+mn-lt"/>
                              <a:ea typeface="Cambria Math" panose="02040503050406030204" pitchFamily="18" charset="0"/>
                            </a:rPr>
                            <m:t>7</m:t>
                          </m:r>
                        </m:den>
                      </m:f>
                      <m:r>
                        <m:rPr>
                          <m:nor/>
                        </m:rPr>
                        <a:rPr lang="fr-FR" sz="3200" b="1" i="0" smtClean="0">
                          <a:solidFill>
                            <a:schemeClr val="tx1">
                              <a:lumMod val="65000"/>
                              <a:lumOff val="35000"/>
                            </a:schemeClr>
                          </a:solidFill>
                          <a:latin typeface="+mn-lt"/>
                          <a:ea typeface="Cambria Math" panose="02040503050406030204" pitchFamily="18" charset="0"/>
                        </a:rPr>
                        <m:t> + </m:t>
                      </m:r>
                      <m:f>
                        <m:fPr>
                          <m:ctrlPr>
                            <a:rPr lang="fr-FR" sz="3200" b="1" i="1">
                              <a:solidFill>
                                <a:schemeClr val="tx1">
                                  <a:lumMod val="65000"/>
                                  <a:lumOff val="35000"/>
                                </a:schemeClr>
                              </a:solidFill>
                              <a:latin typeface="Cambria Math" panose="02040503050406030204" pitchFamily="18" charset="0"/>
                              <a:ea typeface="Cambria Math" panose="02040503050406030204" pitchFamily="18" charset="0"/>
                            </a:rPr>
                          </m:ctrlPr>
                        </m:fPr>
                        <m:num>
                          <m:r>
                            <m:rPr>
                              <m:nor/>
                            </m:rPr>
                            <a:rPr lang="fr-FR" sz="3200" b="1" i="0" smtClean="0">
                              <a:solidFill>
                                <a:schemeClr val="tx1">
                                  <a:lumMod val="65000"/>
                                  <a:lumOff val="35000"/>
                                </a:schemeClr>
                              </a:solidFill>
                              <a:latin typeface="+mn-lt"/>
                              <a:ea typeface="Cambria Math" panose="02040503050406030204" pitchFamily="18" charset="0"/>
                            </a:rPr>
                            <m:t>3</m:t>
                          </m:r>
                        </m:num>
                        <m:den>
                          <m:r>
                            <m:rPr>
                              <m:nor/>
                            </m:rPr>
                            <a:rPr lang="fr-FR" sz="3200" b="1">
                              <a:solidFill>
                                <a:schemeClr val="tx1">
                                  <a:lumMod val="65000"/>
                                  <a:lumOff val="35000"/>
                                </a:schemeClr>
                              </a:solidFill>
                              <a:latin typeface="+mn-lt"/>
                              <a:ea typeface="Cambria Math" panose="02040503050406030204" pitchFamily="18" charset="0"/>
                            </a:rPr>
                            <m:t>7</m:t>
                          </m:r>
                        </m:den>
                      </m:f>
                      <m:r>
                        <a:rPr lang="fr-FR" sz="3200" b="1" i="1" smtClean="0">
                          <a:solidFill>
                            <a:schemeClr val="tx1">
                              <a:lumMod val="65000"/>
                              <a:lumOff val="35000"/>
                            </a:schemeClr>
                          </a:solidFill>
                          <a:latin typeface="Cambria Math" panose="02040503050406030204" pitchFamily="18" charset="0"/>
                          <a:ea typeface="Cambria Math" panose="02040503050406030204" pitchFamily="18" charset="0"/>
                        </a:rPr>
                        <m:t> </m:t>
                      </m:r>
                      <m:r>
                        <m:rPr>
                          <m:nor/>
                        </m:rPr>
                        <a:rPr lang="fr-FR" sz="3200" b="1" i="0" smtClean="0">
                          <a:solidFill>
                            <a:schemeClr val="tx1">
                              <a:lumMod val="65000"/>
                              <a:lumOff val="35000"/>
                            </a:schemeClr>
                          </a:solidFill>
                          <a:latin typeface="+mn-lt"/>
                          <a:ea typeface="Cambria Math" panose="02040503050406030204" pitchFamily="18" charset="0"/>
                        </a:rPr>
                        <m:t>= 1</m:t>
                      </m:r>
                      <m:f>
                        <m:fPr>
                          <m:ctrlPr>
                            <a:rPr lang="fr-FR" sz="3200" b="1" i="1">
                              <a:solidFill>
                                <a:schemeClr val="tx1">
                                  <a:lumMod val="65000"/>
                                  <a:lumOff val="35000"/>
                                </a:schemeClr>
                              </a:solidFill>
                              <a:latin typeface="Cambria Math" panose="02040503050406030204" pitchFamily="18" charset="0"/>
                            </a:rPr>
                          </m:ctrlPr>
                        </m:fPr>
                        <m:num>
                          <m:r>
                            <m:rPr>
                              <m:nor/>
                            </m:rPr>
                            <a:rPr lang="fr-FR" sz="3200" b="1" i="0" smtClean="0">
                              <a:solidFill>
                                <a:schemeClr val="tx1">
                                  <a:lumMod val="65000"/>
                                  <a:lumOff val="35000"/>
                                </a:schemeClr>
                              </a:solidFill>
                              <a:latin typeface="+mn-lt"/>
                            </a:rPr>
                            <m:t>3</m:t>
                          </m:r>
                        </m:num>
                        <m:den>
                          <m:r>
                            <m:rPr>
                              <m:nor/>
                            </m:rPr>
                            <a:rPr lang="fr-FR" sz="3200" b="1">
                              <a:solidFill>
                                <a:schemeClr val="tx1">
                                  <a:lumMod val="65000"/>
                                  <a:lumOff val="35000"/>
                                </a:schemeClr>
                              </a:solidFill>
                              <a:latin typeface="+mn-lt"/>
                            </a:rPr>
                            <m:t>7</m:t>
                          </m:r>
                        </m:den>
                      </m:f>
                    </m:oMath>
                  </m:oMathPara>
                </a14:m>
                <a:endParaRPr lang="fr-FR" sz="3200" b="1" dirty="0">
                  <a:solidFill>
                    <a:schemeClr val="tx1">
                      <a:lumMod val="65000"/>
                      <a:lumOff val="35000"/>
                    </a:schemeClr>
                  </a:solidFill>
                  <a:latin typeface="+mn-lt"/>
                </a:endParaRPr>
              </a:p>
            </p:txBody>
          </p:sp>
        </mc:Choice>
        <mc:Fallback xmlns="">
          <p:sp>
            <p:nvSpPr>
              <p:cNvPr id="7" name="TextBox 6">
                <a:extLst>
                  <a:ext uri="{FF2B5EF4-FFF2-40B4-BE49-F238E27FC236}">
                    <a16:creationId xmlns:a16="http://schemas.microsoft.com/office/drawing/2014/main" xmlns:a14="http://schemas.microsoft.com/office/drawing/2010/main" xmlns="" id="{8F3151DA-6271-4FA7-8975-9AE342F4BD71}"/>
                  </a:ext>
                </a:extLst>
              </p:cNvPr>
              <p:cNvSpPr txBox="1">
                <a:spLocks noRot="1" noChangeAspect="1" noMove="1" noResize="1" noEditPoints="1" noAdjustHandles="1" noChangeArrowheads="1" noChangeShapeType="1" noTextEdit="1"/>
              </p:cNvSpPr>
              <p:nvPr/>
            </p:nvSpPr>
            <p:spPr>
              <a:xfrm>
                <a:off x="552832" y="4592302"/>
                <a:ext cx="4121864" cy="1063176"/>
              </a:xfrm>
              <a:prstGeom prst="rect">
                <a:avLst/>
              </a:prstGeom>
              <a:blipFill rotWithShape="1">
                <a:blip r:embed="rId5"/>
                <a:stretch>
                  <a:fillRect/>
                </a:stretch>
              </a:blipFill>
            </p:spPr>
            <p:txBody>
              <a:bodyPr/>
              <a:lstStyle/>
              <a:p>
                <a:r>
                  <a:rPr lang="en-US">
                    <a:noFill/>
                  </a:rPr>
                  <a:t> </a:t>
                </a:r>
              </a:p>
            </p:txBody>
          </p:sp>
        </mc:Fallback>
      </mc:AlternateContent>
      <p:grpSp>
        <p:nvGrpSpPr>
          <p:cNvPr id="5" name="Group 4">
            <a:extLst>
              <a:ext uri="{FF2B5EF4-FFF2-40B4-BE49-F238E27FC236}">
                <a16:creationId xmlns:a16="http://schemas.microsoft.com/office/drawing/2014/main" id="{05F2CC83-4E9E-1ABE-1D4A-CAB6B64ECB90}"/>
              </a:ext>
            </a:extLst>
          </p:cNvPr>
          <p:cNvGrpSpPr/>
          <p:nvPr/>
        </p:nvGrpSpPr>
        <p:grpSpPr>
          <a:xfrm>
            <a:off x="7994797" y="3568648"/>
            <a:ext cx="4044803" cy="585097"/>
            <a:chOff x="7117977" y="3944428"/>
            <a:chExt cx="4044803" cy="585097"/>
          </a:xfrm>
        </p:grpSpPr>
        <p:cxnSp>
          <p:nvCxnSpPr>
            <p:cNvPr id="3" name="Straight Arrow Connector 2">
              <a:extLst>
                <a:ext uri="{FF2B5EF4-FFF2-40B4-BE49-F238E27FC236}">
                  <a16:creationId xmlns:a16="http://schemas.microsoft.com/office/drawing/2014/main" id="{CECB4F64-FC52-4A66-988B-6FE0123B1F37}"/>
                </a:ext>
              </a:extLst>
            </p:cNvPr>
            <p:cNvCxnSpPr>
              <a:cxnSpLocks/>
            </p:cNvCxnSpPr>
            <p:nvPr/>
          </p:nvCxnSpPr>
          <p:spPr>
            <a:xfrm flipH="1">
              <a:off x="7117977" y="4294619"/>
              <a:ext cx="661523" cy="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5366D57D-AF3F-48A7-AD80-F1C890469357}"/>
                </a:ext>
              </a:extLst>
            </p:cNvPr>
            <p:cNvSpPr txBox="1"/>
            <p:nvPr/>
          </p:nvSpPr>
          <p:spPr>
            <a:xfrm>
              <a:off x="7584949" y="3944428"/>
              <a:ext cx="3577831" cy="585097"/>
            </a:xfrm>
            <a:prstGeom prst="rect">
              <a:avLst/>
            </a:prstGeom>
            <a:noFill/>
            <a:ln>
              <a:noFill/>
            </a:ln>
          </p:spPr>
          <p:txBody>
            <a:bodyPr wrap="square">
              <a:spAutoFit/>
            </a:bodyPr>
            <a:lstStyle/>
            <a:p>
              <a:pPr marL="168275" marR="0">
                <a:lnSpc>
                  <a:spcPct val="150000"/>
                </a:lnSpc>
                <a:spcBef>
                  <a:spcPts val="0"/>
                </a:spcBef>
                <a:spcAft>
                  <a:spcPts val="800"/>
                </a:spcAft>
              </a:pPr>
              <a:r>
                <a:rPr lang="fr-FR" sz="2400" b="1" dirty="0">
                  <a:solidFill>
                    <a:srgbClr val="C00000"/>
                  </a:solidFill>
                  <a:effectLst/>
                  <a:latin typeface="+mj-lt"/>
                  <a:ea typeface="Calibri" panose="020F0502020204030204" pitchFamily="34" charset="0"/>
                  <a:cs typeface="Arial" panose="020B0604020202020204" pitchFamily="34" charset="0"/>
                </a:rPr>
                <a:t>Même</a:t>
              </a:r>
              <a:r>
                <a:rPr lang="fr-FR" sz="2400" b="1" dirty="0">
                  <a:solidFill>
                    <a:srgbClr val="C00000"/>
                  </a:solidFill>
                  <a:latin typeface="+mj-lt"/>
                  <a:ea typeface="Calibri" panose="020F0502020204030204" pitchFamily="34" charset="0"/>
                  <a:cs typeface="Arial" panose="020B0604020202020204" pitchFamily="34" charset="0"/>
                </a:rPr>
                <a:t> </a:t>
              </a:r>
              <a:r>
                <a:rPr lang="fr-FR" sz="2400" b="1" dirty="0">
                  <a:solidFill>
                    <a:srgbClr val="C00000"/>
                  </a:solidFill>
                  <a:effectLst/>
                  <a:latin typeface="+mj-lt"/>
                  <a:ea typeface="Calibri" panose="020F0502020204030204" pitchFamily="34" charset="0"/>
                  <a:cs typeface="Arial" panose="020B0604020202020204" pitchFamily="34" charset="0"/>
                </a:rPr>
                <a:t>dénominateur</a:t>
              </a:r>
            </a:p>
          </p:txBody>
        </p:sp>
      </p:grpSp>
      <p:grpSp>
        <p:nvGrpSpPr>
          <p:cNvPr id="4" name="Group 3">
            <a:extLst>
              <a:ext uri="{FF2B5EF4-FFF2-40B4-BE49-F238E27FC236}">
                <a16:creationId xmlns:a16="http://schemas.microsoft.com/office/drawing/2014/main" id="{A3C73E11-2159-3017-59C1-E377BDDE0248}"/>
              </a:ext>
            </a:extLst>
          </p:cNvPr>
          <p:cNvGrpSpPr/>
          <p:nvPr/>
        </p:nvGrpSpPr>
        <p:grpSpPr>
          <a:xfrm>
            <a:off x="7994797" y="3025900"/>
            <a:ext cx="3718927" cy="585097"/>
            <a:chOff x="7117977" y="3401680"/>
            <a:chExt cx="3718927" cy="585097"/>
          </a:xfrm>
        </p:grpSpPr>
        <p:cxnSp>
          <p:nvCxnSpPr>
            <p:cNvPr id="12" name="Straight Arrow Connector 11">
              <a:extLst>
                <a:ext uri="{FF2B5EF4-FFF2-40B4-BE49-F238E27FC236}">
                  <a16:creationId xmlns:a16="http://schemas.microsoft.com/office/drawing/2014/main" id="{1E23D1F7-1DD9-4D45-A58F-DF3A312D8B56}"/>
                </a:ext>
              </a:extLst>
            </p:cNvPr>
            <p:cNvCxnSpPr>
              <a:cxnSpLocks/>
            </p:cNvCxnSpPr>
            <p:nvPr/>
          </p:nvCxnSpPr>
          <p:spPr>
            <a:xfrm flipH="1">
              <a:off x="7117977" y="3751871"/>
              <a:ext cx="661523" cy="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FB477610-A147-48B9-BD88-467BB6CFA78D}"/>
                </a:ext>
              </a:extLst>
            </p:cNvPr>
            <p:cNvSpPr txBox="1"/>
            <p:nvPr/>
          </p:nvSpPr>
          <p:spPr>
            <a:xfrm>
              <a:off x="7584949" y="3401680"/>
              <a:ext cx="3251955" cy="585097"/>
            </a:xfrm>
            <a:prstGeom prst="rect">
              <a:avLst/>
            </a:prstGeom>
            <a:noFill/>
          </p:spPr>
          <p:txBody>
            <a:bodyPr wrap="square">
              <a:spAutoFit/>
            </a:bodyPr>
            <a:lstStyle/>
            <a:p>
              <a:pPr marL="168275" marR="0">
                <a:lnSpc>
                  <a:spcPct val="150000"/>
                </a:lnSpc>
                <a:spcBef>
                  <a:spcPts val="0"/>
                </a:spcBef>
                <a:spcAft>
                  <a:spcPts val="800"/>
                </a:spcAft>
              </a:pPr>
              <a:r>
                <a:rPr lang="fr-FR" sz="2400" b="1" dirty="0">
                  <a:solidFill>
                    <a:srgbClr val="C00000"/>
                  </a:solidFill>
                  <a:effectLst/>
                  <a:latin typeface="+mj-lt"/>
                  <a:ea typeface="Calibri" panose="020F0502020204030204" pitchFamily="34" charset="0"/>
                  <a:cs typeface="Arial" panose="020B0604020202020204" pitchFamily="34" charset="0"/>
                </a:rPr>
                <a:t>Reste</a:t>
              </a:r>
            </a:p>
          </p:txBody>
        </p:sp>
      </p:grpSp>
      <p:grpSp>
        <p:nvGrpSpPr>
          <p:cNvPr id="2" name="Group 1">
            <a:extLst>
              <a:ext uri="{FF2B5EF4-FFF2-40B4-BE49-F238E27FC236}">
                <a16:creationId xmlns:a16="http://schemas.microsoft.com/office/drawing/2014/main" id="{87D06EA9-689E-C418-3BE3-E2773ED4B8F7}"/>
              </a:ext>
            </a:extLst>
          </p:cNvPr>
          <p:cNvGrpSpPr/>
          <p:nvPr/>
        </p:nvGrpSpPr>
        <p:grpSpPr>
          <a:xfrm>
            <a:off x="7348537" y="2448335"/>
            <a:ext cx="4327571" cy="990892"/>
            <a:chOff x="6471717" y="2824115"/>
            <a:chExt cx="4327571" cy="990892"/>
          </a:xfrm>
        </p:grpSpPr>
        <p:sp>
          <p:nvSpPr>
            <p:cNvPr id="15" name="TextBox 14">
              <a:extLst>
                <a:ext uri="{FF2B5EF4-FFF2-40B4-BE49-F238E27FC236}">
                  <a16:creationId xmlns:a16="http://schemas.microsoft.com/office/drawing/2014/main" id="{682C4D67-A764-4A25-8EE8-9DE66C274A4D}"/>
                </a:ext>
              </a:extLst>
            </p:cNvPr>
            <p:cNvSpPr txBox="1"/>
            <p:nvPr/>
          </p:nvSpPr>
          <p:spPr>
            <a:xfrm>
              <a:off x="7547333" y="2824115"/>
              <a:ext cx="3251955" cy="585097"/>
            </a:xfrm>
            <a:prstGeom prst="rect">
              <a:avLst/>
            </a:prstGeom>
            <a:noFill/>
          </p:spPr>
          <p:txBody>
            <a:bodyPr wrap="square">
              <a:spAutoFit/>
            </a:bodyPr>
            <a:lstStyle/>
            <a:p>
              <a:pPr marL="168275" marR="0">
                <a:lnSpc>
                  <a:spcPct val="150000"/>
                </a:lnSpc>
                <a:spcBef>
                  <a:spcPts val="0"/>
                </a:spcBef>
                <a:spcAft>
                  <a:spcPts val="800"/>
                </a:spcAft>
              </a:pPr>
              <a:r>
                <a:rPr lang="fr-FR" sz="2400" b="1" dirty="0">
                  <a:solidFill>
                    <a:srgbClr val="C00000"/>
                  </a:solidFill>
                  <a:effectLst/>
                  <a:latin typeface="+mj-lt"/>
                  <a:ea typeface="Calibri" panose="020F0502020204030204" pitchFamily="34" charset="0"/>
                  <a:cs typeface="Arial" panose="020B0604020202020204" pitchFamily="34" charset="0"/>
                </a:rPr>
                <a:t>Quotient</a:t>
              </a:r>
            </a:p>
          </p:txBody>
        </p:sp>
        <p:grpSp>
          <p:nvGrpSpPr>
            <p:cNvPr id="34" name="Group 33">
              <a:extLst>
                <a:ext uri="{FF2B5EF4-FFF2-40B4-BE49-F238E27FC236}">
                  <a16:creationId xmlns:a16="http://schemas.microsoft.com/office/drawing/2014/main" id="{C3CC31EE-996A-4884-A1A0-D55AFEEAFAFA}"/>
                </a:ext>
              </a:extLst>
            </p:cNvPr>
            <p:cNvGrpSpPr/>
            <p:nvPr/>
          </p:nvGrpSpPr>
          <p:grpSpPr>
            <a:xfrm>
              <a:off x="6471717" y="3253057"/>
              <a:ext cx="1371600" cy="561950"/>
              <a:chOff x="6471716" y="2867050"/>
              <a:chExt cx="1371600" cy="561950"/>
            </a:xfrm>
          </p:grpSpPr>
          <p:cxnSp>
            <p:nvCxnSpPr>
              <p:cNvPr id="32" name="Straight Arrow Connector 31">
                <a:extLst>
                  <a:ext uri="{FF2B5EF4-FFF2-40B4-BE49-F238E27FC236}">
                    <a16:creationId xmlns:a16="http://schemas.microsoft.com/office/drawing/2014/main" id="{35823EB5-AC44-4E1F-ABEB-4E8FE5B8B6BB}"/>
                  </a:ext>
                </a:extLst>
              </p:cNvPr>
              <p:cNvCxnSpPr>
                <a:cxnSpLocks/>
              </p:cNvCxnSpPr>
              <p:nvPr/>
            </p:nvCxnSpPr>
            <p:spPr>
              <a:xfrm rot="16200000" flipH="1">
                <a:off x="6215325" y="3154680"/>
                <a:ext cx="548640" cy="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36CBC5D9-C62E-4295-A4B1-E9502A6FA1C3}"/>
                  </a:ext>
                </a:extLst>
              </p:cNvPr>
              <p:cNvCxnSpPr>
                <a:cxnSpLocks/>
              </p:cNvCxnSpPr>
              <p:nvPr/>
            </p:nvCxnSpPr>
            <p:spPr>
              <a:xfrm flipV="1">
                <a:off x="6471716" y="2867050"/>
                <a:ext cx="1371600" cy="0"/>
              </a:xfrm>
              <a:prstGeom prst="line">
                <a:avLst/>
              </a:prstGeom>
              <a:ln w="57150">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spTree>
    <p:custDataLst>
      <p:tags r:id="rId1"/>
    </p:custDataLst>
    <p:extLst>
      <p:ext uri="{BB962C8B-B14F-4D97-AF65-F5344CB8AC3E}">
        <p14:creationId xmlns:p14="http://schemas.microsoft.com/office/powerpoint/2010/main" val="3766611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left)">
                                      <p:cBhvr>
                                        <p:cTn id="22"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Google Shape;222;p10">
            <a:extLst>
              <a:ext uri="{FF2B5EF4-FFF2-40B4-BE49-F238E27FC236}">
                <a16:creationId xmlns:a16="http://schemas.microsoft.com/office/drawing/2014/main" id="{7A7E9A32-150E-4173-902D-7EC00324FD53}"/>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De combien de tasses de farine avez-vous besoin pour faire 2 lots de la recette ?</a:t>
            </a:r>
          </a:p>
        </p:txBody>
      </p:sp>
      <mc:AlternateContent xmlns:mc="http://schemas.openxmlformats.org/markup-compatibility/2006" xmlns:a14="http://schemas.microsoft.com/office/drawing/2010/main">
        <mc:Choice Requires="a14">
          <p:sp>
            <p:nvSpPr>
              <p:cNvPr id="78" name="TextBox 77">
                <a:extLst>
                  <a:ext uri="{FF2B5EF4-FFF2-40B4-BE49-F238E27FC236}">
                    <a16:creationId xmlns:a16="http://schemas.microsoft.com/office/drawing/2014/main" id="{C23A886D-8232-4B37-BA4E-17A7B83012B0}"/>
                  </a:ext>
                </a:extLst>
              </p:cNvPr>
              <p:cNvSpPr txBox="1"/>
              <p:nvPr/>
            </p:nvSpPr>
            <p:spPr>
              <a:xfrm>
                <a:off x="1305754" y="4301292"/>
                <a:ext cx="4121864" cy="1063176"/>
              </a:xfrm>
              <a:prstGeom prst="rect">
                <a:avLst/>
              </a:prstGeom>
              <a:noFill/>
            </p:spPr>
            <p:txBody>
              <a:bodyPr wrap="square" lIns="91440" tIns="45720" rIns="91440" bIns="45720" anchor="t">
                <a:spAutoFit/>
              </a:bodyPr>
              <a:lstStyle/>
              <a:p>
                <a:pPr algn="just"/>
                <a14:m>
                  <m:oMathPara xmlns:m="http://schemas.openxmlformats.org/officeDocument/2006/math">
                    <m:oMathParaPr>
                      <m:jc m:val="centerGroup"/>
                    </m:oMathParaPr>
                    <m:oMath xmlns:m="http://schemas.openxmlformats.org/officeDocument/2006/math">
                      <m:r>
                        <m:rPr>
                          <m:nor/>
                        </m:rPr>
                        <a:rPr lang="fr-FR" sz="3200" b="1" i="0" smtClean="0">
                          <a:solidFill>
                            <a:schemeClr val="tx1">
                              <a:lumMod val="65000"/>
                              <a:lumOff val="35000"/>
                            </a:schemeClr>
                          </a:solidFill>
                          <a:latin typeface="+mn-lt"/>
                        </a:rPr>
                        <m:t>1</m:t>
                      </m:r>
                      <m:f>
                        <m:fPr>
                          <m:ctrlPr>
                            <a:rPr lang="fr-FR" sz="3200" b="1" i="1" smtClean="0">
                              <a:solidFill>
                                <a:schemeClr val="tx1">
                                  <a:lumMod val="65000"/>
                                  <a:lumOff val="35000"/>
                                </a:schemeClr>
                              </a:solidFill>
                              <a:latin typeface="Cambria Math" panose="02040503050406030204" pitchFamily="18" charset="0"/>
                            </a:rPr>
                          </m:ctrlPr>
                        </m:fPr>
                        <m:num>
                          <m:r>
                            <m:rPr>
                              <m:nor/>
                            </m:rPr>
                            <a:rPr lang="fr-FR" sz="3200" b="1" i="0" smtClean="0">
                              <a:solidFill>
                                <a:schemeClr val="tx1">
                                  <a:lumMod val="65000"/>
                                  <a:lumOff val="35000"/>
                                </a:schemeClr>
                              </a:solidFill>
                              <a:latin typeface="+mn-lt"/>
                            </a:rPr>
                            <m:t>1</m:t>
                          </m:r>
                        </m:num>
                        <m:den>
                          <m:r>
                            <m:rPr>
                              <m:nor/>
                            </m:rPr>
                            <a:rPr lang="fr-FR" sz="3200" b="1" i="0" smtClean="0">
                              <a:solidFill>
                                <a:schemeClr val="tx1">
                                  <a:lumMod val="65000"/>
                                  <a:lumOff val="35000"/>
                                </a:schemeClr>
                              </a:solidFill>
                              <a:latin typeface="+mn-lt"/>
                            </a:rPr>
                            <m:t>3</m:t>
                          </m:r>
                        </m:den>
                      </m:f>
                      <m:r>
                        <m:rPr>
                          <m:nor/>
                        </m:rPr>
                        <a:rPr lang="fr-FR" sz="3200" b="1" i="0" smtClean="0">
                          <a:solidFill>
                            <a:schemeClr val="tx1">
                              <a:lumMod val="65000"/>
                              <a:lumOff val="35000"/>
                            </a:schemeClr>
                          </a:solidFill>
                          <a:latin typeface="+mn-lt"/>
                        </a:rPr>
                        <m:t> </m:t>
                      </m:r>
                      <m:r>
                        <m:rPr>
                          <m:nor/>
                        </m:rPr>
                        <a:rPr lang="fr-FR" sz="3200" b="1" i="0" smtClean="0">
                          <a:solidFill>
                            <a:schemeClr val="tx1">
                              <a:lumMod val="65000"/>
                              <a:lumOff val="35000"/>
                            </a:schemeClr>
                          </a:solidFill>
                          <a:latin typeface="+mn-lt"/>
                          <a:ea typeface="Cambria Math" panose="02040503050406030204" pitchFamily="18" charset="0"/>
                        </a:rPr>
                        <m:t>+ 1</m:t>
                      </m:r>
                      <m:f>
                        <m:fPr>
                          <m:ctrlPr>
                            <a:rPr lang="fr-FR" sz="3200" b="1" i="1">
                              <a:solidFill>
                                <a:schemeClr val="tx1">
                                  <a:lumMod val="65000"/>
                                  <a:lumOff val="35000"/>
                                </a:schemeClr>
                              </a:solidFill>
                              <a:latin typeface="Cambria Math" panose="02040503050406030204" pitchFamily="18" charset="0"/>
                            </a:rPr>
                          </m:ctrlPr>
                        </m:fPr>
                        <m:num>
                          <m:r>
                            <m:rPr>
                              <m:nor/>
                            </m:rPr>
                            <a:rPr lang="fr-FR" sz="3200" b="1" i="0" smtClean="0">
                              <a:solidFill>
                                <a:schemeClr val="tx1">
                                  <a:lumMod val="65000"/>
                                  <a:lumOff val="35000"/>
                                </a:schemeClr>
                              </a:solidFill>
                              <a:latin typeface="+mn-lt"/>
                            </a:rPr>
                            <m:t>1</m:t>
                          </m:r>
                        </m:num>
                        <m:den>
                          <m:r>
                            <m:rPr>
                              <m:nor/>
                            </m:rPr>
                            <a:rPr lang="fr-FR" sz="3200" b="1" i="0" smtClean="0">
                              <a:solidFill>
                                <a:schemeClr val="tx1">
                                  <a:lumMod val="65000"/>
                                  <a:lumOff val="35000"/>
                                </a:schemeClr>
                              </a:solidFill>
                              <a:latin typeface="+mn-lt"/>
                            </a:rPr>
                            <m:t>3</m:t>
                          </m:r>
                        </m:den>
                      </m:f>
                      <m:r>
                        <m:rPr>
                          <m:nor/>
                        </m:rPr>
                        <a:rPr lang="fr-FR" sz="3200" b="1" i="0" smtClean="0">
                          <a:solidFill>
                            <a:schemeClr val="tx1">
                              <a:lumMod val="65000"/>
                              <a:lumOff val="35000"/>
                            </a:schemeClr>
                          </a:solidFill>
                          <a:latin typeface="+mn-lt"/>
                        </a:rPr>
                        <m:t> </m:t>
                      </m:r>
                      <m:r>
                        <m:rPr>
                          <m:nor/>
                        </m:rPr>
                        <a:rPr lang="fr-FR" sz="3200" b="1" i="0" smtClean="0">
                          <a:solidFill>
                            <a:schemeClr val="tx1">
                              <a:lumMod val="65000"/>
                              <a:lumOff val="35000"/>
                            </a:schemeClr>
                          </a:solidFill>
                          <a:latin typeface="+mn-lt"/>
                          <a:ea typeface="Cambria Math" panose="02040503050406030204" pitchFamily="18" charset="0"/>
                        </a:rPr>
                        <m:t>= 2</m:t>
                      </m:r>
                      <m:f>
                        <m:fPr>
                          <m:ctrlPr>
                            <a:rPr lang="fr-FR" sz="3200" b="1" i="1" smtClean="0">
                              <a:solidFill>
                                <a:schemeClr val="tx1">
                                  <a:lumMod val="65000"/>
                                  <a:lumOff val="35000"/>
                                </a:schemeClr>
                              </a:solidFill>
                              <a:latin typeface="Cambria Math" panose="02040503050406030204" pitchFamily="18" charset="0"/>
                              <a:ea typeface="Cambria Math" panose="02040503050406030204" pitchFamily="18" charset="0"/>
                            </a:rPr>
                          </m:ctrlPr>
                        </m:fPr>
                        <m:num>
                          <m:r>
                            <m:rPr>
                              <m:nor/>
                            </m:rPr>
                            <a:rPr lang="fr-FR" sz="3200" b="1" i="0" smtClean="0">
                              <a:solidFill>
                                <a:schemeClr val="tx1">
                                  <a:lumMod val="65000"/>
                                  <a:lumOff val="35000"/>
                                </a:schemeClr>
                              </a:solidFill>
                              <a:latin typeface="+mn-lt"/>
                              <a:ea typeface="Cambria Math" panose="02040503050406030204" pitchFamily="18" charset="0"/>
                            </a:rPr>
                            <m:t>2</m:t>
                          </m:r>
                        </m:num>
                        <m:den>
                          <m:r>
                            <m:rPr>
                              <m:nor/>
                            </m:rPr>
                            <a:rPr lang="fr-FR" sz="3200" b="1" i="0" smtClean="0">
                              <a:solidFill>
                                <a:schemeClr val="tx1">
                                  <a:lumMod val="65000"/>
                                  <a:lumOff val="35000"/>
                                </a:schemeClr>
                              </a:solidFill>
                              <a:latin typeface="+mn-lt"/>
                              <a:ea typeface="Cambria Math" panose="02040503050406030204" pitchFamily="18" charset="0"/>
                            </a:rPr>
                            <m:t>3</m:t>
                          </m:r>
                        </m:den>
                      </m:f>
                    </m:oMath>
                  </m:oMathPara>
                </a14:m>
                <a:endParaRPr lang="fr-FR" sz="3200" b="1" dirty="0">
                  <a:solidFill>
                    <a:schemeClr val="tx1">
                      <a:lumMod val="65000"/>
                      <a:lumOff val="35000"/>
                    </a:schemeClr>
                  </a:solidFill>
                  <a:latin typeface="+mn-lt"/>
                </a:endParaRPr>
              </a:p>
            </p:txBody>
          </p:sp>
        </mc:Choice>
        <mc:Fallback xmlns="">
          <p:sp>
            <p:nvSpPr>
              <p:cNvPr id="78" name="TextBox 77">
                <a:extLst>
                  <a:ext uri="{FF2B5EF4-FFF2-40B4-BE49-F238E27FC236}">
                    <a16:creationId xmlns:a16="http://schemas.microsoft.com/office/drawing/2014/main" xmlns:a14="http://schemas.microsoft.com/office/drawing/2010/main" xmlns="" id="{C23A886D-8232-4B37-BA4E-17A7B83012B0}"/>
                  </a:ext>
                </a:extLst>
              </p:cNvPr>
              <p:cNvSpPr txBox="1">
                <a:spLocks noRot="1" noChangeAspect="1" noMove="1" noResize="1" noEditPoints="1" noAdjustHandles="1" noChangeArrowheads="1" noChangeShapeType="1" noTextEdit="1"/>
              </p:cNvSpPr>
              <p:nvPr/>
            </p:nvSpPr>
            <p:spPr>
              <a:xfrm>
                <a:off x="1305754" y="4301292"/>
                <a:ext cx="4121864" cy="1063176"/>
              </a:xfrm>
              <a:prstGeom prst="rect">
                <a:avLst/>
              </a:prstGeom>
              <a:blipFill rotWithShape="1">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27FE53E1-11BC-4E60-95BB-9E7233B07EEC}"/>
                  </a:ext>
                </a:extLst>
              </p:cNvPr>
              <p:cNvSpPr txBox="1"/>
              <p:nvPr/>
            </p:nvSpPr>
            <p:spPr>
              <a:xfrm>
                <a:off x="0" y="5679180"/>
                <a:ext cx="12192000" cy="1263487"/>
              </a:xfrm>
              <a:prstGeom prst="rect">
                <a:avLst/>
              </a:prstGeom>
              <a:noFill/>
            </p:spPr>
            <p:txBody>
              <a:bodyPr wrap="square">
                <a:spAutoFit/>
              </a:bodyPr>
              <a:lstStyle/>
              <a:p>
                <a:pPr marL="168275" marR="0">
                  <a:spcBef>
                    <a:spcPts val="0"/>
                  </a:spcBef>
                  <a:spcAft>
                    <a:spcPts val="800"/>
                  </a:spcAft>
                </a:pPr>
                <a:r>
                  <a:rPr lang="fr-FR" sz="2800" b="1" dirty="0">
                    <a:solidFill>
                      <a:schemeClr val="tx1">
                        <a:lumMod val="65000"/>
                        <a:lumOff val="35000"/>
                      </a:schemeClr>
                    </a:solidFill>
                    <a:effectLst/>
                    <a:latin typeface="+mj-lt"/>
                    <a:ea typeface="Calibri" panose="020F0502020204030204" pitchFamily="34" charset="0"/>
                    <a:cs typeface="Arial" panose="020B0604020202020204" pitchFamily="34" charset="0"/>
                  </a:rPr>
                  <a:t>Nous avons besoin de 2</a:t>
                </a:r>
                <a14:m>
                  <m:oMath xmlns:m="http://schemas.openxmlformats.org/officeDocument/2006/math">
                    <m:f>
                      <m:fPr>
                        <m:ctrlPr>
                          <a:rPr lang="fr-FR" sz="2800" b="1" i="1" smtClean="0">
                            <a:solidFill>
                              <a:schemeClr val="tx1">
                                <a:lumMod val="65000"/>
                                <a:lumOff val="35000"/>
                              </a:schemeClr>
                            </a:solidFill>
                            <a:latin typeface="Cambria Math" panose="02040503050406030204" pitchFamily="18" charset="0"/>
                          </a:rPr>
                        </m:ctrlPr>
                      </m:fPr>
                      <m:num>
                        <m:r>
                          <m:rPr>
                            <m:nor/>
                          </m:rPr>
                          <a:rPr lang="fr-FR" sz="2800" b="1" i="0" smtClean="0">
                            <a:solidFill>
                              <a:schemeClr val="tx1">
                                <a:lumMod val="65000"/>
                                <a:lumOff val="35000"/>
                              </a:schemeClr>
                            </a:solidFill>
                            <a:latin typeface="+mn-lt"/>
                          </a:rPr>
                          <m:t>2</m:t>
                        </m:r>
                      </m:num>
                      <m:den>
                        <m:r>
                          <m:rPr>
                            <m:nor/>
                          </m:rPr>
                          <a:rPr lang="fr-FR" sz="2800" b="1" i="0" smtClean="0">
                            <a:solidFill>
                              <a:schemeClr val="tx1">
                                <a:lumMod val="65000"/>
                                <a:lumOff val="35000"/>
                              </a:schemeClr>
                            </a:solidFill>
                            <a:latin typeface="+mn-lt"/>
                          </a:rPr>
                          <m:t>3</m:t>
                        </m:r>
                      </m:den>
                    </m:f>
                  </m:oMath>
                </a14:m>
                <a:r>
                  <a:rPr lang="fr-FR" sz="2800" b="1" dirty="0">
                    <a:solidFill>
                      <a:schemeClr val="tx1">
                        <a:lumMod val="65000"/>
                        <a:lumOff val="35000"/>
                      </a:schemeClr>
                    </a:solidFill>
                    <a:latin typeface="+mn-lt"/>
                  </a:rPr>
                  <a:t> tasses de farine pour faire 2 lots de la recette.</a:t>
                </a:r>
                <a:endParaRPr lang="fr-FR" sz="2800" b="1"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19" name="TextBox 18">
                <a:extLst>
                  <a:ext uri="{FF2B5EF4-FFF2-40B4-BE49-F238E27FC236}">
                    <a16:creationId xmlns:a16="http://schemas.microsoft.com/office/drawing/2014/main" id="{27FE53E1-11BC-4E60-95BB-9E7233B07EEC}"/>
                  </a:ext>
                </a:extLst>
              </p:cNvPr>
              <p:cNvSpPr txBox="1">
                <a:spLocks noRot="1" noChangeAspect="1" noMove="1" noResize="1" noEditPoints="1" noAdjustHandles="1" noChangeArrowheads="1" noChangeShapeType="1" noTextEdit="1"/>
              </p:cNvSpPr>
              <p:nvPr/>
            </p:nvSpPr>
            <p:spPr>
              <a:xfrm>
                <a:off x="0" y="5679180"/>
                <a:ext cx="12192000" cy="1263487"/>
              </a:xfrm>
              <a:prstGeom prst="rect">
                <a:avLst/>
              </a:prstGeom>
              <a:blipFill>
                <a:blip r:embed="rId5"/>
                <a:stretch>
                  <a:fillRect b="-13043"/>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56AEB0E5-3184-4581-B7A1-398F69E28D0C}"/>
                  </a:ext>
                </a:extLst>
              </p:cNvPr>
              <p:cNvSpPr txBox="1"/>
              <p:nvPr/>
            </p:nvSpPr>
            <p:spPr>
              <a:xfrm>
                <a:off x="6790589" y="4301292"/>
                <a:ext cx="4121864" cy="1059201"/>
              </a:xfrm>
              <a:prstGeom prst="rect">
                <a:avLst/>
              </a:prstGeom>
              <a:noFill/>
            </p:spPr>
            <p:txBody>
              <a:bodyPr wrap="square" lIns="91440" tIns="45720" rIns="91440" bIns="45720" anchor="t">
                <a:spAutoFit/>
              </a:bodyPr>
              <a:lstStyle/>
              <a:p>
                <a:pPr algn="just"/>
                <a14:m>
                  <m:oMathPara xmlns:m="http://schemas.openxmlformats.org/officeDocument/2006/math">
                    <m:oMathParaPr>
                      <m:jc m:val="centerGroup"/>
                    </m:oMathParaPr>
                    <m:oMath xmlns:m="http://schemas.openxmlformats.org/officeDocument/2006/math">
                      <m:r>
                        <m:rPr>
                          <m:nor/>
                        </m:rPr>
                        <a:rPr lang="fr-FR" sz="3200" b="1" i="0" smtClean="0">
                          <a:solidFill>
                            <a:schemeClr val="tx1">
                              <a:lumMod val="65000"/>
                              <a:lumOff val="35000"/>
                            </a:schemeClr>
                          </a:solidFill>
                          <a:latin typeface="+mn-lt"/>
                        </a:rPr>
                        <m:t>1</m:t>
                      </m:r>
                      <m:f>
                        <m:fPr>
                          <m:ctrlPr>
                            <a:rPr lang="fr-FR" sz="3200" b="1" i="1" smtClean="0">
                              <a:solidFill>
                                <a:schemeClr val="tx1">
                                  <a:lumMod val="65000"/>
                                  <a:lumOff val="35000"/>
                                </a:schemeClr>
                              </a:solidFill>
                              <a:latin typeface="Cambria Math" panose="02040503050406030204" pitchFamily="18" charset="0"/>
                            </a:rPr>
                          </m:ctrlPr>
                        </m:fPr>
                        <m:num>
                          <m:r>
                            <m:rPr>
                              <m:nor/>
                            </m:rPr>
                            <a:rPr lang="fr-FR" sz="3200" b="1" i="0" smtClean="0">
                              <a:solidFill>
                                <a:schemeClr val="tx1">
                                  <a:lumMod val="65000"/>
                                  <a:lumOff val="35000"/>
                                </a:schemeClr>
                              </a:solidFill>
                              <a:latin typeface="+mn-lt"/>
                            </a:rPr>
                            <m:t>1</m:t>
                          </m:r>
                        </m:num>
                        <m:den>
                          <m:r>
                            <m:rPr>
                              <m:nor/>
                            </m:rPr>
                            <a:rPr lang="fr-FR" sz="3200" b="1" i="0" smtClean="0">
                              <a:solidFill>
                                <a:schemeClr val="tx1">
                                  <a:lumMod val="65000"/>
                                  <a:lumOff val="35000"/>
                                </a:schemeClr>
                              </a:solidFill>
                              <a:latin typeface="+mn-lt"/>
                            </a:rPr>
                            <m:t>3</m:t>
                          </m:r>
                        </m:den>
                      </m:f>
                      <m:r>
                        <a:rPr lang="fr-FR" sz="3200" b="1" i="1" smtClean="0">
                          <a:solidFill>
                            <a:schemeClr val="tx1">
                              <a:lumMod val="65000"/>
                              <a:lumOff val="35000"/>
                            </a:schemeClr>
                          </a:solidFill>
                          <a:latin typeface="Cambria Math" panose="02040503050406030204" pitchFamily="18" charset="0"/>
                          <a:ea typeface="Cambria Math" panose="02040503050406030204" pitchFamily="18" charset="0"/>
                        </a:rPr>
                        <m:t>×</m:t>
                      </m:r>
                      <m:r>
                        <m:rPr>
                          <m:nor/>
                        </m:rPr>
                        <a:rPr lang="fr-FR" sz="3200" b="1" i="0" smtClean="0">
                          <a:solidFill>
                            <a:schemeClr val="tx1">
                              <a:lumMod val="65000"/>
                              <a:lumOff val="35000"/>
                            </a:schemeClr>
                          </a:solidFill>
                          <a:latin typeface="Cambria Math" panose="02040503050406030204" pitchFamily="18" charset="0"/>
                          <a:ea typeface="Cambria Math" panose="02040503050406030204" pitchFamily="18" charset="0"/>
                        </a:rPr>
                        <m:t> </m:t>
                      </m:r>
                      <m:r>
                        <m:rPr>
                          <m:nor/>
                        </m:rPr>
                        <a:rPr lang="fr-FR" sz="3200" b="1" i="0" smtClean="0">
                          <a:solidFill>
                            <a:schemeClr val="tx1">
                              <a:lumMod val="65000"/>
                              <a:lumOff val="35000"/>
                            </a:schemeClr>
                          </a:solidFill>
                          <a:latin typeface="+mn-lt"/>
                          <a:ea typeface="Cambria Math" panose="02040503050406030204" pitchFamily="18" charset="0"/>
                        </a:rPr>
                        <m:t>2 = 2</m:t>
                      </m:r>
                      <m:f>
                        <m:fPr>
                          <m:ctrlPr>
                            <a:rPr lang="fr-FR" sz="3200" b="1" i="1" smtClean="0">
                              <a:solidFill>
                                <a:schemeClr val="tx1">
                                  <a:lumMod val="65000"/>
                                  <a:lumOff val="35000"/>
                                </a:schemeClr>
                              </a:solidFill>
                              <a:latin typeface="Cambria Math" panose="02040503050406030204" pitchFamily="18" charset="0"/>
                              <a:ea typeface="Cambria Math" panose="02040503050406030204" pitchFamily="18" charset="0"/>
                            </a:rPr>
                          </m:ctrlPr>
                        </m:fPr>
                        <m:num>
                          <m:r>
                            <m:rPr>
                              <m:nor/>
                            </m:rPr>
                            <a:rPr lang="fr-FR" sz="3200" b="1" i="0" smtClean="0">
                              <a:solidFill>
                                <a:schemeClr val="tx1">
                                  <a:lumMod val="65000"/>
                                  <a:lumOff val="35000"/>
                                </a:schemeClr>
                              </a:solidFill>
                              <a:latin typeface="+mn-lt"/>
                              <a:ea typeface="Cambria Math" panose="02040503050406030204" pitchFamily="18" charset="0"/>
                            </a:rPr>
                            <m:t>2</m:t>
                          </m:r>
                        </m:num>
                        <m:den>
                          <m:r>
                            <m:rPr>
                              <m:nor/>
                            </m:rPr>
                            <a:rPr lang="fr-FR" sz="3200" b="1" i="0" smtClean="0">
                              <a:solidFill>
                                <a:schemeClr val="tx1">
                                  <a:lumMod val="65000"/>
                                  <a:lumOff val="35000"/>
                                </a:schemeClr>
                              </a:solidFill>
                              <a:latin typeface="+mn-lt"/>
                              <a:ea typeface="Cambria Math" panose="02040503050406030204" pitchFamily="18" charset="0"/>
                            </a:rPr>
                            <m:t>3</m:t>
                          </m:r>
                        </m:den>
                      </m:f>
                    </m:oMath>
                  </m:oMathPara>
                </a14:m>
                <a:endParaRPr lang="fr-FR" sz="3200" b="1" dirty="0">
                  <a:solidFill>
                    <a:schemeClr val="tx1">
                      <a:lumMod val="65000"/>
                      <a:lumOff val="35000"/>
                    </a:schemeClr>
                  </a:solidFill>
                  <a:latin typeface="+mn-lt"/>
                </a:endParaRPr>
              </a:p>
            </p:txBody>
          </p:sp>
        </mc:Choice>
        <mc:Fallback xmlns="">
          <p:sp>
            <p:nvSpPr>
              <p:cNvPr id="7" name="TextBox 6">
                <a:extLst>
                  <a:ext uri="{FF2B5EF4-FFF2-40B4-BE49-F238E27FC236}">
                    <a16:creationId xmlns:a16="http://schemas.microsoft.com/office/drawing/2014/main" xmlns:a14="http://schemas.microsoft.com/office/drawing/2010/main" xmlns="" id="{56AEB0E5-3184-4581-B7A1-398F69E28D0C}"/>
                  </a:ext>
                </a:extLst>
              </p:cNvPr>
              <p:cNvSpPr txBox="1">
                <a:spLocks noRot="1" noChangeAspect="1" noMove="1" noResize="1" noEditPoints="1" noAdjustHandles="1" noChangeArrowheads="1" noChangeShapeType="1" noTextEdit="1"/>
              </p:cNvSpPr>
              <p:nvPr/>
            </p:nvSpPr>
            <p:spPr>
              <a:xfrm>
                <a:off x="6790589" y="4301292"/>
                <a:ext cx="4121864" cy="1059201"/>
              </a:xfrm>
              <a:prstGeom prst="rect">
                <a:avLst/>
              </a:prstGeom>
              <a:blipFill rotWithShape="1">
                <a:blip r:embed="rId6"/>
                <a:stretch>
                  <a:fillRect/>
                </a:stretch>
              </a:blipFill>
            </p:spPr>
            <p:txBody>
              <a:bodyPr/>
              <a:lstStyle/>
              <a:p>
                <a:r>
                  <a:rPr lang="en-US">
                    <a:noFill/>
                  </a:rPr>
                  <a:t> </a:t>
                </a:r>
              </a:p>
            </p:txBody>
          </p:sp>
        </mc:Fallback>
      </mc:AlternateContent>
      <p:pic>
        <p:nvPicPr>
          <p:cNvPr id="8" name="Picture 7">
            <a:extLst>
              <a:ext uri="{FF2B5EF4-FFF2-40B4-BE49-F238E27FC236}">
                <a16:creationId xmlns:a16="http://schemas.microsoft.com/office/drawing/2014/main" id="{9EC1316A-7155-A23F-164B-8A54B4C37940}"/>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bwMode="auto">
          <a:xfrm>
            <a:off x="1507153" y="2594272"/>
            <a:ext cx="1879024" cy="1333500"/>
          </a:xfrm>
          <a:prstGeom prst="rect">
            <a:avLst/>
          </a:prstGeom>
          <a:noFill/>
          <a:ln>
            <a:noFill/>
          </a:ln>
        </p:spPr>
      </p:pic>
      <p:pic>
        <p:nvPicPr>
          <p:cNvPr id="11" name="Picture 10">
            <a:extLst>
              <a:ext uri="{FF2B5EF4-FFF2-40B4-BE49-F238E27FC236}">
                <a16:creationId xmlns:a16="http://schemas.microsoft.com/office/drawing/2014/main" id="{5B3FB0A8-3FE9-4F28-91A3-DBE05F35D910}"/>
              </a:ext>
            </a:extLst>
          </p:cNvPr>
          <p:cNvPicPr>
            <a:picLocks noChangeAspect="1"/>
          </p:cNvPicPr>
          <p:nvPr/>
        </p:nvPicPr>
        <p:blipFill>
          <a:blip r:embed="rId9"/>
          <a:srcRect/>
          <a:stretch/>
        </p:blipFill>
        <p:spPr bwMode="auto">
          <a:xfrm>
            <a:off x="3948892" y="2334706"/>
            <a:ext cx="2044000" cy="1828800"/>
          </a:xfrm>
          <a:prstGeom prst="rect">
            <a:avLst/>
          </a:prstGeom>
          <a:noFill/>
          <a:ln>
            <a:noFill/>
          </a:ln>
        </p:spPr>
      </p:pic>
      <mc:AlternateContent xmlns:mc="http://schemas.openxmlformats.org/markup-compatibility/2006" xmlns:a14="http://schemas.microsoft.com/office/drawing/2010/main">
        <mc:Choice Requires="a14">
          <p:sp>
            <p:nvSpPr>
              <p:cNvPr id="53" name="TextBox 52">
                <a:extLst>
                  <a:ext uri="{FF2B5EF4-FFF2-40B4-BE49-F238E27FC236}">
                    <a16:creationId xmlns:a16="http://schemas.microsoft.com/office/drawing/2014/main" id="{74B7B6AE-846E-42AC-AD06-9E901B14EF90}"/>
                  </a:ext>
                </a:extLst>
              </p:cNvPr>
              <p:cNvSpPr txBox="1"/>
              <p:nvPr/>
            </p:nvSpPr>
            <p:spPr>
              <a:xfrm>
                <a:off x="464068" y="1655808"/>
                <a:ext cx="11727932" cy="836639"/>
              </a:xfrm>
              <a:prstGeom prst="rect">
                <a:avLst/>
              </a:prstGeom>
              <a:noFill/>
            </p:spPr>
            <p:txBody>
              <a:bodyPr wrap="square">
                <a:spAutoFit/>
              </a:bodyPr>
              <a:lstStyle/>
              <a:p>
                <a:pPr marL="168275" marR="0">
                  <a:spcBef>
                    <a:spcPts val="0"/>
                  </a:spcBef>
                  <a:spcAft>
                    <a:spcPts val="800"/>
                  </a:spcAft>
                </a:pPr>
                <a:r>
                  <a:rPr lang="fr-FR" sz="2800" b="1" dirty="0">
                    <a:solidFill>
                      <a:schemeClr val="tx1">
                        <a:lumMod val="65000"/>
                        <a:lumOff val="35000"/>
                      </a:schemeClr>
                    </a:solidFill>
                    <a:effectLst/>
                    <a:latin typeface="+mj-lt"/>
                    <a:ea typeface="Calibri" panose="020F0502020204030204" pitchFamily="34" charset="0"/>
                    <a:cs typeface="Arial" panose="020B0604020202020204" pitchFamily="34" charset="0"/>
                  </a:rPr>
                  <a:t>La recette pour faire des biscuits nécessite</a:t>
                </a:r>
                <a:r>
                  <a:rPr lang="fr-FR" sz="2800" b="1" dirty="0">
                    <a:solidFill>
                      <a:schemeClr val="tx1">
                        <a:lumMod val="65000"/>
                        <a:lumOff val="35000"/>
                      </a:schemeClr>
                    </a:solidFill>
                    <a:latin typeface="+mj-lt"/>
                    <a:ea typeface="Calibri" panose="020F0502020204030204" pitchFamily="34" charset="0"/>
                    <a:cs typeface="Arial" panose="020B0604020202020204" pitchFamily="34" charset="0"/>
                  </a:rPr>
                  <a:t> </a:t>
                </a:r>
                <a:r>
                  <a:rPr lang="fr-FR" sz="2800" b="1" dirty="0">
                    <a:solidFill>
                      <a:schemeClr val="tx1">
                        <a:lumMod val="65000"/>
                        <a:lumOff val="35000"/>
                      </a:schemeClr>
                    </a:solidFill>
                    <a:effectLst/>
                    <a:latin typeface="+mj-lt"/>
                    <a:ea typeface="Calibri" panose="020F0502020204030204" pitchFamily="34" charset="0"/>
                    <a:cs typeface="Arial" panose="020B0604020202020204" pitchFamily="34" charset="0"/>
                  </a:rPr>
                  <a:t>1</a:t>
                </a:r>
                <a14:m>
                  <m:oMath xmlns:m="http://schemas.openxmlformats.org/officeDocument/2006/math">
                    <m:f>
                      <m:fPr>
                        <m:ctrlPr>
                          <a:rPr lang="fr-FR" sz="2800" b="1" i="1" smtClean="0">
                            <a:solidFill>
                              <a:schemeClr val="tx1">
                                <a:lumMod val="65000"/>
                                <a:lumOff val="35000"/>
                              </a:schemeClr>
                            </a:solidFill>
                            <a:latin typeface="Cambria Math" panose="02040503050406030204" pitchFamily="18" charset="0"/>
                          </a:rPr>
                        </m:ctrlPr>
                      </m:fPr>
                      <m:num>
                        <m:r>
                          <m:rPr>
                            <m:nor/>
                          </m:rPr>
                          <a:rPr lang="fr-FR" sz="2800" b="1" i="0" smtClean="0">
                            <a:solidFill>
                              <a:schemeClr val="tx1">
                                <a:lumMod val="65000"/>
                                <a:lumOff val="35000"/>
                              </a:schemeClr>
                            </a:solidFill>
                            <a:latin typeface="+mn-lt"/>
                          </a:rPr>
                          <m:t>1</m:t>
                        </m:r>
                      </m:num>
                      <m:den>
                        <m:r>
                          <m:rPr>
                            <m:nor/>
                          </m:rPr>
                          <a:rPr lang="fr-FR" sz="2800" b="1" i="0" smtClean="0">
                            <a:solidFill>
                              <a:schemeClr val="tx1">
                                <a:lumMod val="65000"/>
                                <a:lumOff val="35000"/>
                              </a:schemeClr>
                            </a:solidFill>
                            <a:latin typeface="+mn-lt"/>
                          </a:rPr>
                          <m:t>3</m:t>
                        </m:r>
                      </m:den>
                    </m:f>
                  </m:oMath>
                </a14:m>
                <a:r>
                  <a:rPr lang="fr-FR" sz="2800" b="1" dirty="0">
                    <a:solidFill>
                      <a:schemeClr val="tx1">
                        <a:lumMod val="65000"/>
                        <a:lumOff val="35000"/>
                      </a:schemeClr>
                    </a:solidFill>
                    <a:latin typeface="+mn-lt"/>
                  </a:rPr>
                  <a:t> tasses de farine.</a:t>
                </a:r>
                <a:endParaRPr lang="fr-FR" sz="2800" b="1"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53" name="TextBox 52">
                <a:extLst>
                  <a:ext uri="{FF2B5EF4-FFF2-40B4-BE49-F238E27FC236}">
                    <a16:creationId xmlns:a16="http://schemas.microsoft.com/office/drawing/2014/main" xmlns:a14="http://schemas.microsoft.com/office/drawing/2010/main" xmlns="" id="{74B7B6AE-846E-42AC-AD06-9E901B14EF90}"/>
                  </a:ext>
                </a:extLst>
              </p:cNvPr>
              <p:cNvSpPr txBox="1">
                <a:spLocks noRot="1" noChangeAspect="1" noMove="1" noResize="1" noEditPoints="1" noAdjustHandles="1" noChangeArrowheads="1" noChangeShapeType="1" noTextEdit="1"/>
              </p:cNvSpPr>
              <p:nvPr/>
            </p:nvSpPr>
            <p:spPr>
              <a:xfrm>
                <a:off x="464068" y="1655808"/>
                <a:ext cx="11727932" cy="836639"/>
              </a:xfrm>
              <a:prstGeom prst="rect">
                <a:avLst/>
              </a:prstGeom>
              <a:blipFill rotWithShape="1">
                <a:blip r:embed="rId10"/>
                <a:stretch>
                  <a:fillRect r="-884" b="-5839"/>
                </a:stretch>
              </a:blipFill>
            </p:spPr>
            <p:txBody>
              <a:bodyPr/>
              <a:lstStyle/>
              <a:p>
                <a:r>
                  <a:rPr lang="en-US">
                    <a:noFill/>
                  </a:rPr>
                  <a:t> </a:t>
                </a:r>
              </a:p>
            </p:txBody>
          </p:sp>
        </mc:Fallback>
      </mc:AlternateContent>
      <p:pic>
        <p:nvPicPr>
          <p:cNvPr id="14" name="Picture 7">
            <a:extLst>
              <a:ext uri="{FF2B5EF4-FFF2-40B4-BE49-F238E27FC236}">
                <a16:creationId xmlns:a16="http://schemas.microsoft.com/office/drawing/2014/main" id="{DDF8AD9F-99F6-4225-B556-0E5ECB2A7D5C}"/>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bwMode="auto">
          <a:xfrm>
            <a:off x="6871001" y="2594272"/>
            <a:ext cx="1879024" cy="1333500"/>
          </a:xfrm>
          <a:prstGeom prst="rect">
            <a:avLst/>
          </a:prstGeom>
          <a:noFill/>
          <a:ln>
            <a:noFill/>
          </a:ln>
        </p:spPr>
      </p:pic>
      <p:pic>
        <p:nvPicPr>
          <p:cNvPr id="2" name="Picture 1">
            <a:extLst>
              <a:ext uri="{FF2B5EF4-FFF2-40B4-BE49-F238E27FC236}">
                <a16:creationId xmlns:a16="http://schemas.microsoft.com/office/drawing/2014/main" id="{4A0D0E37-9F5B-2DB1-9844-140616D164A3}"/>
              </a:ext>
            </a:extLst>
          </p:cNvPr>
          <p:cNvPicPr>
            <a:picLocks noChangeAspect="1"/>
          </p:cNvPicPr>
          <p:nvPr/>
        </p:nvPicPr>
        <p:blipFill>
          <a:blip r:embed="rId9"/>
          <a:srcRect/>
          <a:stretch/>
        </p:blipFill>
        <p:spPr bwMode="auto">
          <a:xfrm>
            <a:off x="9079692" y="2346622"/>
            <a:ext cx="2044000" cy="1828800"/>
          </a:xfrm>
          <a:prstGeom prst="rect">
            <a:avLst/>
          </a:prstGeom>
          <a:noFill/>
          <a:ln>
            <a:noFill/>
          </a:ln>
        </p:spPr>
      </p:pic>
    </p:spTree>
    <p:custDataLst>
      <p:tags r:id="rId1"/>
    </p:custDataLst>
    <p:extLst>
      <p:ext uri="{BB962C8B-B14F-4D97-AF65-F5344CB8AC3E}">
        <p14:creationId xmlns:p14="http://schemas.microsoft.com/office/powerpoint/2010/main" val="1981954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8"/>
                                        </p:tgtEl>
                                        <p:attrNameLst>
                                          <p:attrName>style.visibility</p:attrName>
                                        </p:attrNameLst>
                                      </p:cBhvr>
                                      <p:to>
                                        <p:strVal val="visible"/>
                                      </p:to>
                                    </p:set>
                                    <p:animEffect transition="in" filter="wipe(left)">
                                      <p:cBhvr>
                                        <p:cTn id="7" dur="500"/>
                                        <p:tgtEl>
                                          <p:spTgt spid="7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wipe(left)">
                                      <p:cBhvr>
                                        <p:cTn id="17"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19"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signalDenom">
            <a:extLst>
              <a:ext uri="{FF2B5EF4-FFF2-40B4-BE49-F238E27FC236}">
                <a16:creationId xmlns:a16="http://schemas.microsoft.com/office/drawing/2014/main" id="{D54D8471-D752-4B4C-BF8B-7B8415C6A0AF}"/>
              </a:ext>
            </a:extLst>
          </p:cNvPr>
          <p:cNvSpPr/>
          <p:nvPr/>
        </p:nvSpPr>
        <p:spPr>
          <a:xfrm>
            <a:off x="8427678" y="2711450"/>
            <a:ext cx="687822" cy="687822"/>
          </a:xfrm>
          <a:prstGeom prst="ellipse">
            <a:avLst/>
          </a:prstGeom>
          <a:solidFill>
            <a:srgbClr val="FFC0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signalWhole">
            <a:extLst>
              <a:ext uri="{FF2B5EF4-FFF2-40B4-BE49-F238E27FC236}">
                <a16:creationId xmlns:a16="http://schemas.microsoft.com/office/drawing/2014/main" id="{C6971808-4AE9-47B3-A493-7CBE5CE60358}"/>
              </a:ext>
            </a:extLst>
          </p:cNvPr>
          <p:cNvSpPr/>
          <p:nvPr/>
        </p:nvSpPr>
        <p:spPr>
          <a:xfrm>
            <a:off x="7569939" y="2240443"/>
            <a:ext cx="687822" cy="687822"/>
          </a:xfrm>
          <a:prstGeom prst="ellipse">
            <a:avLst/>
          </a:prstGeom>
          <a:solidFill>
            <a:srgbClr val="FFC0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signalNumerator">
            <a:extLst>
              <a:ext uri="{FF2B5EF4-FFF2-40B4-BE49-F238E27FC236}">
                <a16:creationId xmlns:a16="http://schemas.microsoft.com/office/drawing/2014/main" id="{CD4371B2-E900-48FD-9948-BD14AEC60465}"/>
              </a:ext>
            </a:extLst>
          </p:cNvPr>
          <p:cNvSpPr/>
          <p:nvPr/>
        </p:nvSpPr>
        <p:spPr>
          <a:xfrm>
            <a:off x="8402013" y="1731977"/>
            <a:ext cx="687822" cy="687822"/>
          </a:xfrm>
          <a:prstGeom prst="ellipse">
            <a:avLst/>
          </a:prstGeom>
          <a:solidFill>
            <a:srgbClr val="FFC0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Google Shape;222;p10">
            <a:extLst>
              <a:ext uri="{FF2B5EF4-FFF2-40B4-BE49-F238E27FC236}">
                <a16:creationId xmlns:a16="http://schemas.microsoft.com/office/drawing/2014/main" id="{7A7E9A32-150E-4173-902D-7EC00324FD53}"/>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Ecrire une fraction impropre sous la forme d’un nombre mixte</a:t>
            </a:r>
          </a:p>
        </p:txBody>
      </p:sp>
      <p:sp>
        <p:nvSpPr>
          <p:cNvPr id="53" name="TextBox 52">
            <a:extLst>
              <a:ext uri="{FF2B5EF4-FFF2-40B4-BE49-F238E27FC236}">
                <a16:creationId xmlns:a16="http://schemas.microsoft.com/office/drawing/2014/main" id="{74B7B6AE-846E-42AC-AD06-9E901B14EF90}"/>
              </a:ext>
            </a:extLst>
          </p:cNvPr>
          <p:cNvSpPr txBox="1"/>
          <p:nvPr/>
        </p:nvSpPr>
        <p:spPr>
          <a:xfrm>
            <a:off x="367712" y="1545808"/>
            <a:ext cx="5509126" cy="2677656"/>
          </a:xfrm>
          <a:prstGeom prst="rect">
            <a:avLst/>
          </a:prstGeom>
          <a:noFill/>
        </p:spPr>
        <p:txBody>
          <a:bodyPr wrap="square">
            <a:spAutoFit/>
          </a:bodyPr>
          <a:lstStyle/>
          <a:p>
            <a:pPr marL="168275" marR="0">
              <a:lnSpc>
                <a:spcPct val="150000"/>
              </a:lnSpc>
              <a:spcBef>
                <a:spcPts val="0"/>
              </a:spcBef>
              <a:spcAft>
                <a:spcPts val="800"/>
              </a:spcAft>
            </a:pPr>
            <a:r>
              <a:rPr lang="fr-FR" sz="2800" b="1" dirty="0">
                <a:solidFill>
                  <a:schemeClr val="tx1">
                    <a:lumMod val="65000"/>
                    <a:lumOff val="35000"/>
                  </a:schemeClr>
                </a:solidFill>
                <a:effectLst/>
                <a:latin typeface="+mj-lt"/>
                <a:ea typeface="Calibri" panose="020F0502020204030204" pitchFamily="34" charset="0"/>
                <a:cs typeface="Arial" panose="020B0604020202020204" pitchFamily="34" charset="0"/>
              </a:rPr>
              <a:t>Multipliez le dénominateur par l’entier puis ajoutez au produit obtenu le numérateur, et </a:t>
            </a:r>
          </a:p>
        </p:txBody>
      </p:sp>
      <mc:AlternateContent xmlns:mc="http://schemas.openxmlformats.org/markup-compatibility/2006" xmlns:a14="http://schemas.microsoft.com/office/drawing/2010/main">
        <mc:Choice Requires="a14">
          <p:sp>
            <p:nvSpPr>
              <p:cNvPr id="78" name="TextBox 77">
                <a:extLst>
                  <a:ext uri="{FF2B5EF4-FFF2-40B4-BE49-F238E27FC236}">
                    <a16:creationId xmlns:a16="http://schemas.microsoft.com/office/drawing/2014/main" id="{C23A886D-8232-4B37-BA4E-17A7B83012B0}"/>
                  </a:ext>
                </a:extLst>
              </p:cNvPr>
              <p:cNvSpPr txBox="1"/>
              <p:nvPr/>
            </p:nvSpPr>
            <p:spPr>
              <a:xfrm>
                <a:off x="7556603" y="1659565"/>
                <a:ext cx="3212997" cy="1724255"/>
              </a:xfrm>
              <a:prstGeom prst="rect">
                <a:avLst/>
              </a:prstGeom>
              <a:noFill/>
            </p:spPr>
            <p:txBody>
              <a:bodyPr wrap="square" lIns="91440" tIns="45720" rIns="91440" bIns="45720" anchor="t">
                <a:spAutoFit/>
              </a:bodyPr>
              <a:lstStyle/>
              <a:p>
                <a:pPr algn="just"/>
                <a14:m>
                  <m:oMathPara xmlns:m="http://schemas.openxmlformats.org/officeDocument/2006/math">
                    <m:oMathParaPr>
                      <m:jc m:val="centerGroup"/>
                    </m:oMathParaPr>
                    <m:oMath xmlns:m="http://schemas.openxmlformats.org/officeDocument/2006/math">
                      <m:r>
                        <m:rPr>
                          <m:nor/>
                        </m:rPr>
                        <a:rPr lang="fr-FR" sz="5400" b="1" i="0" smtClean="0">
                          <a:solidFill>
                            <a:schemeClr val="tx1">
                              <a:lumMod val="65000"/>
                              <a:lumOff val="35000"/>
                            </a:schemeClr>
                          </a:solidFill>
                          <a:latin typeface="+mn-lt"/>
                          <a:ea typeface="Cambria Math" panose="02040503050406030204" pitchFamily="18" charset="0"/>
                        </a:rPr>
                        <m:t>1 </m:t>
                      </m:r>
                      <m:f>
                        <m:fPr>
                          <m:ctrlPr>
                            <a:rPr lang="fr-FR" sz="5400" b="1" i="1" smtClean="0">
                              <a:solidFill>
                                <a:schemeClr val="tx1">
                                  <a:lumMod val="65000"/>
                                  <a:lumOff val="35000"/>
                                </a:schemeClr>
                              </a:solidFill>
                              <a:latin typeface="Cambria Math" panose="02040503050406030204" pitchFamily="18" charset="0"/>
                              <a:ea typeface="Cambria Math" panose="02040503050406030204" pitchFamily="18" charset="0"/>
                            </a:rPr>
                          </m:ctrlPr>
                        </m:fPr>
                        <m:num>
                          <m:r>
                            <m:rPr>
                              <m:nor/>
                            </m:rPr>
                            <a:rPr lang="fr-FR" sz="5400" b="1" i="0" smtClean="0">
                              <a:solidFill>
                                <a:schemeClr val="tx1">
                                  <a:lumMod val="65000"/>
                                  <a:lumOff val="35000"/>
                                </a:schemeClr>
                              </a:solidFill>
                              <a:latin typeface="+mn-lt"/>
                              <a:ea typeface="Cambria Math" panose="02040503050406030204" pitchFamily="18" charset="0"/>
                            </a:rPr>
                            <m:t>1</m:t>
                          </m:r>
                        </m:num>
                        <m:den>
                          <m:r>
                            <m:rPr>
                              <m:nor/>
                            </m:rPr>
                            <a:rPr lang="fr-FR" sz="5400" b="1" i="0" smtClean="0">
                              <a:solidFill>
                                <a:schemeClr val="tx1">
                                  <a:lumMod val="65000"/>
                                  <a:lumOff val="35000"/>
                                </a:schemeClr>
                              </a:solidFill>
                              <a:latin typeface="+mn-lt"/>
                              <a:ea typeface="Cambria Math" panose="02040503050406030204" pitchFamily="18" charset="0"/>
                            </a:rPr>
                            <m:t>3</m:t>
                          </m:r>
                        </m:den>
                      </m:f>
                      <m:r>
                        <m:rPr>
                          <m:nor/>
                        </m:rPr>
                        <a:rPr lang="fr-FR" sz="5400" b="1" i="0" smtClean="0">
                          <a:solidFill>
                            <a:schemeClr val="tx1">
                              <a:lumMod val="65000"/>
                              <a:lumOff val="35000"/>
                            </a:schemeClr>
                          </a:solidFill>
                          <a:latin typeface="+mn-lt"/>
                          <a:ea typeface="Cambria Math" panose="02040503050406030204" pitchFamily="18" charset="0"/>
                        </a:rPr>
                        <m:t> = </m:t>
                      </m:r>
                      <m:f>
                        <m:fPr>
                          <m:ctrlPr>
                            <a:rPr lang="fr-FR" sz="5400" b="1" i="1">
                              <a:solidFill>
                                <a:schemeClr val="tx1">
                                  <a:lumMod val="65000"/>
                                  <a:lumOff val="35000"/>
                                </a:schemeClr>
                              </a:solidFill>
                              <a:latin typeface="Cambria Math" panose="02040503050406030204" pitchFamily="18" charset="0"/>
                            </a:rPr>
                          </m:ctrlPr>
                        </m:fPr>
                        <m:num>
                          <m:r>
                            <m:rPr>
                              <m:nor/>
                            </m:rPr>
                            <a:rPr lang="fr-FR" sz="5400" b="1" i="0" smtClean="0">
                              <a:solidFill>
                                <a:schemeClr val="tx1">
                                  <a:lumMod val="65000"/>
                                  <a:lumOff val="35000"/>
                                </a:schemeClr>
                              </a:solidFill>
                              <a:latin typeface="+mn-lt"/>
                            </a:rPr>
                            <m:t>4</m:t>
                          </m:r>
                        </m:num>
                        <m:den>
                          <m:r>
                            <m:rPr>
                              <m:nor/>
                            </m:rPr>
                            <a:rPr lang="fr-FR" sz="5400" b="1" i="0" smtClean="0">
                              <a:solidFill>
                                <a:schemeClr val="tx1">
                                  <a:lumMod val="65000"/>
                                  <a:lumOff val="35000"/>
                                </a:schemeClr>
                              </a:solidFill>
                              <a:latin typeface="+mn-lt"/>
                            </a:rPr>
                            <m:t>3</m:t>
                          </m:r>
                        </m:den>
                      </m:f>
                    </m:oMath>
                  </m:oMathPara>
                </a14:m>
                <a:endParaRPr lang="fr-FR" sz="5400" b="1">
                  <a:solidFill>
                    <a:schemeClr val="tx1">
                      <a:lumMod val="65000"/>
                      <a:lumOff val="35000"/>
                    </a:schemeClr>
                  </a:solidFill>
                  <a:latin typeface="+mn-lt"/>
                </a:endParaRPr>
              </a:p>
            </p:txBody>
          </p:sp>
        </mc:Choice>
        <mc:Fallback xmlns="">
          <p:sp>
            <p:nvSpPr>
              <p:cNvPr id="78" name="TextBox 77">
                <a:extLst>
                  <a:ext uri="{FF2B5EF4-FFF2-40B4-BE49-F238E27FC236}">
                    <a16:creationId xmlns:a16="http://schemas.microsoft.com/office/drawing/2014/main" xmlns:a14="http://schemas.microsoft.com/office/drawing/2010/main" xmlns="" id="{C23A886D-8232-4B37-BA4E-17A7B83012B0}"/>
                  </a:ext>
                </a:extLst>
              </p:cNvPr>
              <p:cNvSpPr txBox="1">
                <a:spLocks noRot="1" noChangeAspect="1" noMove="1" noResize="1" noEditPoints="1" noAdjustHandles="1" noChangeArrowheads="1" noChangeShapeType="1" noTextEdit="1"/>
              </p:cNvSpPr>
              <p:nvPr/>
            </p:nvSpPr>
            <p:spPr>
              <a:xfrm>
                <a:off x="7556603" y="1659565"/>
                <a:ext cx="3212997" cy="1724255"/>
              </a:xfrm>
              <a:prstGeom prst="rect">
                <a:avLst/>
              </a:prstGeom>
              <a:blipFill rotWithShape="1">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8F3151DA-6271-4FA7-8975-9AE342F4BD71}"/>
                  </a:ext>
                </a:extLst>
              </p:cNvPr>
              <p:cNvSpPr txBox="1"/>
              <p:nvPr/>
            </p:nvSpPr>
            <p:spPr>
              <a:xfrm>
                <a:off x="2759561" y="4927122"/>
                <a:ext cx="6776164" cy="1156086"/>
              </a:xfrm>
              <a:prstGeom prst="rect">
                <a:avLst/>
              </a:prstGeom>
              <a:noFill/>
            </p:spPr>
            <p:txBody>
              <a:bodyPr wrap="square" lIns="91440" tIns="45720" rIns="91440" bIns="45720" anchor="t">
                <a:spAutoFit/>
              </a:bodyPr>
              <a:lstStyle/>
              <a:p>
                <a:pPr algn="ctr"/>
                <a:r>
                  <a:rPr lang="fr-FR" sz="4000" b="1" dirty="0">
                    <a:solidFill>
                      <a:schemeClr val="tx1">
                        <a:lumMod val="65000"/>
                        <a:lumOff val="35000"/>
                      </a:schemeClr>
                    </a:solidFill>
                    <a:latin typeface="+mn-lt"/>
                    <a:ea typeface="Cambria Math" panose="02040503050406030204" pitchFamily="18" charset="0"/>
                  </a:rPr>
                  <a:t>1</a:t>
                </a:r>
                <a14:m>
                  <m:oMath xmlns:m="http://schemas.openxmlformats.org/officeDocument/2006/math">
                    <m:f>
                      <m:fPr>
                        <m:ctrlPr>
                          <a:rPr lang="fr-FR" sz="4000" b="1" i="1" smtClean="0">
                            <a:solidFill>
                              <a:schemeClr val="tx1">
                                <a:lumMod val="65000"/>
                                <a:lumOff val="35000"/>
                              </a:schemeClr>
                            </a:solidFill>
                            <a:latin typeface="Cambria Math" panose="02040503050406030204" pitchFamily="18" charset="0"/>
                            <a:ea typeface="Cambria Math" panose="02040503050406030204" pitchFamily="18" charset="0"/>
                          </a:rPr>
                        </m:ctrlPr>
                      </m:fPr>
                      <m:num>
                        <m:r>
                          <m:rPr>
                            <m:nor/>
                          </m:rPr>
                          <a:rPr lang="fr-FR" sz="4000" b="1" i="0" smtClean="0">
                            <a:solidFill>
                              <a:schemeClr val="tx1">
                                <a:lumMod val="65000"/>
                                <a:lumOff val="35000"/>
                              </a:schemeClr>
                            </a:solidFill>
                            <a:latin typeface="+mn-lt"/>
                            <a:ea typeface="Cambria Math" panose="02040503050406030204" pitchFamily="18" charset="0"/>
                          </a:rPr>
                          <m:t>1</m:t>
                        </m:r>
                      </m:num>
                      <m:den>
                        <m:r>
                          <m:rPr>
                            <m:nor/>
                          </m:rPr>
                          <a:rPr lang="fr-FR" sz="4000" b="1" i="0" smtClean="0">
                            <a:solidFill>
                              <a:schemeClr val="tx1">
                                <a:lumMod val="65000"/>
                                <a:lumOff val="35000"/>
                              </a:schemeClr>
                            </a:solidFill>
                            <a:latin typeface="+mn-lt"/>
                            <a:ea typeface="Cambria Math" panose="02040503050406030204" pitchFamily="18" charset="0"/>
                          </a:rPr>
                          <m:t>3</m:t>
                        </m:r>
                      </m:den>
                    </m:f>
                    <m:r>
                      <m:rPr>
                        <m:nor/>
                      </m:rPr>
                      <a:rPr lang="fr-FR" sz="4000" b="1" i="0" smtClean="0">
                        <a:solidFill>
                          <a:schemeClr val="tx1">
                            <a:lumMod val="65000"/>
                            <a:lumOff val="35000"/>
                          </a:schemeClr>
                        </a:solidFill>
                        <a:latin typeface="+mn-lt"/>
                        <a:ea typeface="Cambria Math" panose="02040503050406030204" pitchFamily="18" charset="0"/>
                      </a:rPr>
                      <m:t> = </m:t>
                    </m:r>
                    <m:f>
                      <m:fPr>
                        <m:ctrlPr>
                          <a:rPr lang="fr-FR" sz="4000" b="1" i="1" smtClean="0">
                            <a:solidFill>
                              <a:srgbClr val="C00000"/>
                            </a:solidFill>
                            <a:latin typeface="Cambria Math" panose="02040503050406030204" pitchFamily="18" charset="0"/>
                            <a:ea typeface="Cambria Math" panose="02040503050406030204" pitchFamily="18" charset="0"/>
                          </a:rPr>
                        </m:ctrlPr>
                      </m:fPr>
                      <m:num>
                        <m:r>
                          <m:rPr>
                            <m:nor/>
                          </m:rPr>
                          <a:rPr lang="fr-FR" sz="4000" b="1" i="0" smtClean="0">
                            <a:solidFill>
                              <a:srgbClr val="C00000"/>
                            </a:solidFill>
                            <a:latin typeface="+mn-lt"/>
                            <a:ea typeface="Cambria Math" panose="02040503050406030204" pitchFamily="18" charset="0"/>
                          </a:rPr>
                          <m:t>3</m:t>
                        </m:r>
                      </m:num>
                      <m:den>
                        <m:r>
                          <m:rPr>
                            <m:nor/>
                          </m:rPr>
                          <a:rPr lang="fr-FR" sz="4000" b="1" i="0" smtClean="0">
                            <a:solidFill>
                              <a:srgbClr val="C00000"/>
                            </a:solidFill>
                            <a:latin typeface="+mn-lt"/>
                            <a:ea typeface="Cambria Math" panose="02040503050406030204" pitchFamily="18" charset="0"/>
                          </a:rPr>
                          <m:t>3</m:t>
                        </m:r>
                      </m:den>
                    </m:f>
                    <m:r>
                      <m:rPr>
                        <m:nor/>
                      </m:rPr>
                      <a:rPr lang="fr-FR" sz="4000" b="1" i="0" smtClean="0">
                        <a:solidFill>
                          <a:srgbClr val="C00000"/>
                        </a:solidFill>
                        <a:latin typeface="+mn-lt"/>
                        <a:ea typeface="Cambria Math" panose="02040503050406030204" pitchFamily="18" charset="0"/>
                      </a:rPr>
                      <m:t> </m:t>
                    </m:r>
                    <m:r>
                      <m:rPr>
                        <m:nor/>
                      </m:rPr>
                      <a:rPr lang="fr-FR" sz="4000" b="1" i="0" smtClean="0">
                        <a:solidFill>
                          <a:schemeClr val="tx1">
                            <a:lumMod val="65000"/>
                            <a:lumOff val="35000"/>
                          </a:schemeClr>
                        </a:solidFill>
                        <a:latin typeface="+mn-lt"/>
                        <a:ea typeface="Cambria Math" panose="02040503050406030204" pitchFamily="18" charset="0"/>
                      </a:rPr>
                      <m:t>+ </m:t>
                    </m:r>
                    <m:f>
                      <m:fPr>
                        <m:ctrlPr>
                          <a:rPr lang="fr-FR" sz="4000" b="1" i="1">
                            <a:solidFill>
                              <a:schemeClr val="tx1">
                                <a:lumMod val="65000"/>
                                <a:lumOff val="35000"/>
                              </a:schemeClr>
                            </a:solidFill>
                            <a:latin typeface="Cambria Math" panose="02040503050406030204" pitchFamily="18" charset="0"/>
                            <a:ea typeface="Cambria Math" panose="02040503050406030204" pitchFamily="18" charset="0"/>
                          </a:rPr>
                        </m:ctrlPr>
                      </m:fPr>
                      <m:num>
                        <m:r>
                          <m:rPr>
                            <m:nor/>
                          </m:rPr>
                          <a:rPr lang="fr-FR" sz="4000" b="1" i="0" smtClean="0">
                            <a:solidFill>
                              <a:schemeClr val="tx1">
                                <a:lumMod val="65000"/>
                                <a:lumOff val="35000"/>
                              </a:schemeClr>
                            </a:solidFill>
                            <a:latin typeface="+mn-lt"/>
                            <a:ea typeface="Cambria Math" panose="02040503050406030204" pitchFamily="18" charset="0"/>
                          </a:rPr>
                          <m:t>1</m:t>
                        </m:r>
                      </m:num>
                      <m:den>
                        <m:r>
                          <m:rPr>
                            <m:nor/>
                          </m:rPr>
                          <a:rPr lang="fr-FR" sz="4000" b="1" i="0" smtClean="0">
                            <a:solidFill>
                              <a:schemeClr val="tx1">
                                <a:lumMod val="65000"/>
                                <a:lumOff val="35000"/>
                              </a:schemeClr>
                            </a:solidFill>
                            <a:latin typeface="+mn-lt"/>
                            <a:ea typeface="Cambria Math" panose="02040503050406030204" pitchFamily="18" charset="0"/>
                          </a:rPr>
                          <m:t>3</m:t>
                        </m:r>
                      </m:den>
                    </m:f>
                    <m:r>
                      <m:rPr>
                        <m:nor/>
                      </m:rPr>
                      <a:rPr lang="fr-FR" sz="4000" b="1" i="0" smtClean="0">
                        <a:solidFill>
                          <a:schemeClr val="tx1">
                            <a:lumMod val="65000"/>
                            <a:lumOff val="35000"/>
                          </a:schemeClr>
                        </a:solidFill>
                        <a:latin typeface="+mn-lt"/>
                        <a:ea typeface="Cambria Math" panose="02040503050406030204" pitchFamily="18" charset="0"/>
                      </a:rPr>
                      <m:t> = </m:t>
                    </m:r>
                    <m:f>
                      <m:fPr>
                        <m:ctrlPr>
                          <a:rPr lang="fr-FR" sz="4000" b="1" i="1">
                            <a:solidFill>
                              <a:schemeClr val="tx1">
                                <a:lumMod val="65000"/>
                                <a:lumOff val="35000"/>
                              </a:schemeClr>
                            </a:solidFill>
                            <a:latin typeface="Cambria Math" panose="02040503050406030204" pitchFamily="18" charset="0"/>
                          </a:rPr>
                        </m:ctrlPr>
                      </m:fPr>
                      <m:num>
                        <m:r>
                          <m:rPr>
                            <m:nor/>
                          </m:rPr>
                          <a:rPr lang="fr-FR" sz="4000" b="1" i="0" smtClean="0">
                            <a:solidFill>
                              <a:schemeClr val="tx1">
                                <a:lumMod val="65000"/>
                                <a:lumOff val="35000"/>
                              </a:schemeClr>
                            </a:solidFill>
                            <a:latin typeface="+mn-lt"/>
                          </a:rPr>
                          <m:t>4</m:t>
                        </m:r>
                      </m:num>
                      <m:den>
                        <m:r>
                          <m:rPr>
                            <m:nor/>
                          </m:rPr>
                          <a:rPr lang="fr-FR" sz="4000" b="1" i="0" smtClean="0">
                            <a:solidFill>
                              <a:schemeClr val="tx1">
                                <a:lumMod val="65000"/>
                                <a:lumOff val="35000"/>
                              </a:schemeClr>
                            </a:solidFill>
                            <a:latin typeface="+mn-lt"/>
                          </a:rPr>
                          <m:t>3</m:t>
                        </m:r>
                      </m:den>
                    </m:f>
                  </m:oMath>
                </a14:m>
                <a:endParaRPr lang="fr-FR" sz="4000" b="1" dirty="0">
                  <a:solidFill>
                    <a:schemeClr val="accent1">
                      <a:lumMod val="50000"/>
                    </a:schemeClr>
                  </a:solidFill>
                  <a:latin typeface="+mn-lt"/>
                </a:endParaRPr>
              </a:p>
            </p:txBody>
          </p:sp>
        </mc:Choice>
        <mc:Fallback xmlns="">
          <p:sp>
            <p:nvSpPr>
              <p:cNvPr id="7" name="TextBox 6">
                <a:extLst>
                  <a:ext uri="{FF2B5EF4-FFF2-40B4-BE49-F238E27FC236}">
                    <a16:creationId xmlns:a16="http://schemas.microsoft.com/office/drawing/2014/main" id="{8F3151DA-6271-4FA7-8975-9AE342F4BD71}"/>
                  </a:ext>
                </a:extLst>
              </p:cNvPr>
              <p:cNvSpPr txBox="1">
                <a:spLocks noRot="1" noChangeAspect="1" noMove="1" noResize="1" noEditPoints="1" noAdjustHandles="1" noChangeArrowheads="1" noChangeShapeType="1" noTextEdit="1"/>
              </p:cNvSpPr>
              <p:nvPr/>
            </p:nvSpPr>
            <p:spPr>
              <a:xfrm>
                <a:off x="2759561" y="4927122"/>
                <a:ext cx="6776164" cy="1156086"/>
              </a:xfrm>
              <a:prstGeom prst="rect">
                <a:avLst/>
              </a:prstGeom>
              <a:blipFill>
                <a:blip r:embed="rId7"/>
                <a:stretch>
                  <a:fillRect b="-7368"/>
                </a:stretch>
              </a:blipFill>
            </p:spPr>
            <p:txBody>
              <a:bodyPr/>
              <a:lstStyle/>
              <a:p>
                <a:r>
                  <a:rPr lang="fr-FR">
                    <a:noFill/>
                  </a:rPr>
                  <a:t> </a:t>
                </a:r>
              </a:p>
            </p:txBody>
          </p:sp>
        </mc:Fallback>
      </mc:AlternateContent>
      <p:grpSp>
        <p:nvGrpSpPr>
          <p:cNvPr id="2" name="Group 1">
            <a:extLst>
              <a:ext uri="{FF2B5EF4-FFF2-40B4-BE49-F238E27FC236}">
                <a16:creationId xmlns:a16="http://schemas.microsoft.com/office/drawing/2014/main" id="{FE7AB0F5-0F81-C09B-B46C-FA1188B58529}"/>
              </a:ext>
            </a:extLst>
          </p:cNvPr>
          <p:cNvGrpSpPr/>
          <p:nvPr/>
        </p:nvGrpSpPr>
        <p:grpSpPr>
          <a:xfrm>
            <a:off x="7839930" y="2798723"/>
            <a:ext cx="719900" cy="646331"/>
            <a:chOff x="5192976" y="3759203"/>
            <a:chExt cx="719900" cy="646331"/>
          </a:xfrm>
        </p:grpSpPr>
        <p:cxnSp>
          <p:nvCxnSpPr>
            <p:cNvPr id="3" name="Straight Arrow Connector 2">
              <a:extLst>
                <a:ext uri="{FF2B5EF4-FFF2-40B4-BE49-F238E27FC236}">
                  <a16:creationId xmlns:a16="http://schemas.microsoft.com/office/drawing/2014/main" id="{CECB4F64-FC52-4A66-988B-6FE0123B1F37}"/>
                </a:ext>
              </a:extLst>
            </p:cNvPr>
            <p:cNvCxnSpPr>
              <a:cxnSpLocks/>
            </p:cNvCxnSpPr>
            <p:nvPr/>
          </p:nvCxnSpPr>
          <p:spPr>
            <a:xfrm flipH="1" flipV="1">
              <a:off x="5455021" y="3850968"/>
              <a:ext cx="344753" cy="12760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5366D57D-AF3F-48A7-AD80-F1C890469357}"/>
                </a:ext>
              </a:extLst>
            </p:cNvPr>
            <p:cNvSpPr txBox="1"/>
            <p:nvPr/>
          </p:nvSpPr>
          <p:spPr>
            <a:xfrm>
              <a:off x="5192976" y="3759203"/>
              <a:ext cx="719900" cy="646331"/>
            </a:xfrm>
            <a:prstGeom prst="rect">
              <a:avLst/>
            </a:prstGeom>
            <a:noFill/>
          </p:spPr>
          <p:txBody>
            <a:bodyPr wrap="square">
              <a:spAutoFit/>
            </a:bodyPr>
            <a:lstStyle/>
            <a:p>
              <a:pPr marL="168275" marR="0">
                <a:lnSpc>
                  <a:spcPct val="150000"/>
                </a:lnSpc>
                <a:spcBef>
                  <a:spcPts val="0"/>
                </a:spcBef>
                <a:spcAft>
                  <a:spcPts val="800"/>
                </a:spcAft>
              </a:pPr>
              <a:r>
                <a:rPr lang="fr-FR" sz="2400" b="1">
                  <a:solidFill>
                    <a:srgbClr val="C00000"/>
                  </a:solidFill>
                  <a:effectLst/>
                  <a:latin typeface="+mj-lt"/>
                  <a:ea typeface="Calibri" panose="020F0502020204030204" pitchFamily="34" charset="0"/>
                  <a:cs typeface="Arial" panose="020B0604020202020204" pitchFamily="34" charset="0"/>
                </a:rPr>
                <a:t>x</a:t>
              </a:r>
            </a:p>
          </p:txBody>
        </p:sp>
      </p:grpSp>
      <p:grpSp>
        <p:nvGrpSpPr>
          <p:cNvPr id="4" name="Group 3">
            <a:extLst>
              <a:ext uri="{FF2B5EF4-FFF2-40B4-BE49-F238E27FC236}">
                <a16:creationId xmlns:a16="http://schemas.microsoft.com/office/drawing/2014/main" id="{C6991844-14BA-11A7-33C8-F2CEC17AE4E6}"/>
              </a:ext>
            </a:extLst>
          </p:cNvPr>
          <p:cNvGrpSpPr/>
          <p:nvPr/>
        </p:nvGrpSpPr>
        <p:grpSpPr>
          <a:xfrm>
            <a:off x="7839930" y="1565903"/>
            <a:ext cx="667957" cy="647782"/>
            <a:chOff x="5180195" y="2813366"/>
            <a:chExt cx="667957" cy="647782"/>
          </a:xfrm>
        </p:grpSpPr>
        <p:sp>
          <p:nvSpPr>
            <p:cNvPr id="13" name="TextBox 12">
              <a:extLst>
                <a:ext uri="{FF2B5EF4-FFF2-40B4-BE49-F238E27FC236}">
                  <a16:creationId xmlns:a16="http://schemas.microsoft.com/office/drawing/2014/main" id="{FB477610-A147-48B9-BD88-467BB6CFA78D}"/>
                </a:ext>
              </a:extLst>
            </p:cNvPr>
            <p:cNvSpPr txBox="1"/>
            <p:nvPr/>
          </p:nvSpPr>
          <p:spPr>
            <a:xfrm>
              <a:off x="5180195" y="2813366"/>
              <a:ext cx="652717" cy="646331"/>
            </a:xfrm>
            <a:prstGeom prst="rect">
              <a:avLst/>
            </a:prstGeom>
            <a:noFill/>
          </p:spPr>
          <p:txBody>
            <a:bodyPr wrap="square">
              <a:spAutoFit/>
            </a:bodyPr>
            <a:lstStyle/>
            <a:p>
              <a:pPr marL="168275" marR="0">
                <a:lnSpc>
                  <a:spcPct val="150000"/>
                </a:lnSpc>
                <a:spcBef>
                  <a:spcPts val="0"/>
                </a:spcBef>
                <a:spcAft>
                  <a:spcPts val="800"/>
                </a:spcAft>
              </a:pPr>
              <a:r>
                <a:rPr lang="fr-FR" sz="2400" b="1">
                  <a:solidFill>
                    <a:srgbClr val="C00000"/>
                  </a:solidFill>
                  <a:effectLst/>
                  <a:latin typeface="+mj-lt"/>
                  <a:ea typeface="Calibri" panose="020F0502020204030204" pitchFamily="34" charset="0"/>
                  <a:cs typeface="Arial" panose="020B0604020202020204" pitchFamily="34" charset="0"/>
                </a:rPr>
                <a:t>+</a:t>
              </a:r>
            </a:p>
          </p:txBody>
        </p:sp>
        <p:cxnSp>
          <p:nvCxnSpPr>
            <p:cNvPr id="17" name="Straight Arrow Connector 16">
              <a:extLst>
                <a:ext uri="{FF2B5EF4-FFF2-40B4-BE49-F238E27FC236}">
                  <a16:creationId xmlns:a16="http://schemas.microsoft.com/office/drawing/2014/main" id="{5CCCAC5B-BF08-4E8B-9E04-4407C2B3436C}"/>
                </a:ext>
              </a:extLst>
            </p:cNvPr>
            <p:cNvCxnSpPr>
              <a:cxnSpLocks/>
            </p:cNvCxnSpPr>
            <p:nvPr/>
          </p:nvCxnSpPr>
          <p:spPr>
            <a:xfrm flipV="1">
              <a:off x="5470261" y="3290510"/>
              <a:ext cx="377891" cy="170638"/>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FA26B6F9-7954-B67E-11AE-21ADDC863F40}"/>
              </a:ext>
            </a:extLst>
          </p:cNvPr>
          <p:cNvGrpSpPr/>
          <p:nvPr/>
        </p:nvGrpSpPr>
        <p:grpSpPr>
          <a:xfrm>
            <a:off x="9108664" y="1499084"/>
            <a:ext cx="1025936" cy="830997"/>
            <a:chOff x="6160034" y="2653539"/>
            <a:chExt cx="1025936" cy="830997"/>
          </a:xfrm>
        </p:grpSpPr>
        <p:cxnSp>
          <p:nvCxnSpPr>
            <p:cNvPr id="18" name="Straight Arrow Connector 17">
              <a:extLst>
                <a:ext uri="{FF2B5EF4-FFF2-40B4-BE49-F238E27FC236}">
                  <a16:creationId xmlns:a16="http://schemas.microsoft.com/office/drawing/2014/main" id="{D2926AC0-0155-4D20-A654-0D9051184C00}"/>
                </a:ext>
              </a:extLst>
            </p:cNvPr>
            <p:cNvCxnSpPr>
              <a:cxnSpLocks/>
            </p:cNvCxnSpPr>
            <p:nvPr/>
          </p:nvCxnSpPr>
          <p:spPr>
            <a:xfrm>
              <a:off x="6160034" y="3298130"/>
              <a:ext cx="1025936" cy="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97E4AC4D-3512-4AC0-8187-33B638589757}"/>
                </a:ext>
              </a:extLst>
            </p:cNvPr>
            <p:cNvSpPr txBox="1"/>
            <p:nvPr/>
          </p:nvSpPr>
          <p:spPr>
            <a:xfrm>
              <a:off x="6227145" y="2653539"/>
              <a:ext cx="719900" cy="830997"/>
            </a:xfrm>
            <a:prstGeom prst="rect">
              <a:avLst/>
            </a:prstGeom>
            <a:noFill/>
          </p:spPr>
          <p:txBody>
            <a:bodyPr wrap="square">
              <a:spAutoFit/>
            </a:bodyPr>
            <a:lstStyle/>
            <a:p>
              <a:pPr marL="168275" marR="0">
                <a:lnSpc>
                  <a:spcPct val="150000"/>
                </a:lnSpc>
                <a:spcBef>
                  <a:spcPts val="0"/>
                </a:spcBef>
                <a:spcAft>
                  <a:spcPts val="800"/>
                </a:spcAft>
              </a:pPr>
              <a:r>
                <a:rPr lang="fr-FR" sz="3200" b="1">
                  <a:solidFill>
                    <a:srgbClr val="C00000"/>
                  </a:solidFill>
                  <a:effectLst/>
                  <a:latin typeface="+mj-lt"/>
                  <a:ea typeface="Calibri" panose="020F0502020204030204" pitchFamily="34" charset="0"/>
                  <a:cs typeface="Arial" panose="020B0604020202020204" pitchFamily="34" charset="0"/>
                </a:rPr>
                <a:t>=</a:t>
              </a:r>
              <a:endParaRPr lang="fr-FR" sz="2400" b="1">
                <a:solidFill>
                  <a:srgbClr val="C00000"/>
                </a:solidFill>
                <a:effectLst/>
                <a:latin typeface="+mj-lt"/>
                <a:ea typeface="Calibri" panose="020F0502020204030204" pitchFamily="34" charset="0"/>
                <a:cs typeface="Arial" panose="020B0604020202020204" pitchFamily="34" charset="0"/>
              </a:endParaRPr>
            </a:p>
          </p:txBody>
        </p:sp>
      </p:grpSp>
      <p:grpSp>
        <p:nvGrpSpPr>
          <p:cNvPr id="6" name="Group 5">
            <a:extLst>
              <a:ext uri="{FF2B5EF4-FFF2-40B4-BE49-F238E27FC236}">
                <a16:creationId xmlns:a16="http://schemas.microsoft.com/office/drawing/2014/main" id="{57086EAE-6237-F8D0-B00E-0B05DE9C6080}"/>
              </a:ext>
            </a:extLst>
          </p:cNvPr>
          <p:cNvGrpSpPr/>
          <p:nvPr/>
        </p:nvGrpSpPr>
        <p:grpSpPr>
          <a:xfrm>
            <a:off x="8992773" y="2997859"/>
            <a:ext cx="1343884" cy="646331"/>
            <a:chOff x="5799774" y="3862162"/>
            <a:chExt cx="1343884" cy="646331"/>
          </a:xfrm>
        </p:grpSpPr>
        <p:cxnSp>
          <p:nvCxnSpPr>
            <p:cNvPr id="20" name="Straight Arrow Connector 19">
              <a:extLst>
                <a:ext uri="{FF2B5EF4-FFF2-40B4-BE49-F238E27FC236}">
                  <a16:creationId xmlns:a16="http://schemas.microsoft.com/office/drawing/2014/main" id="{A99FAFF6-D741-47C4-AD06-80D53D319203}"/>
                </a:ext>
              </a:extLst>
            </p:cNvPr>
            <p:cNvCxnSpPr>
              <a:cxnSpLocks/>
            </p:cNvCxnSpPr>
            <p:nvPr/>
          </p:nvCxnSpPr>
          <p:spPr>
            <a:xfrm>
              <a:off x="5915665" y="3978568"/>
              <a:ext cx="1025936" cy="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D16DB8CA-54F6-4472-83E3-8A59260B9417}"/>
                </a:ext>
              </a:extLst>
            </p:cNvPr>
            <p:cNvSpPr txBox="1"/>
            <p:nvPr/>
          </p:nvSpPr>
          <p:spPr>
            <a:xfrm>
              <a:off x="5799774" y="3862162"/>
              <a:ext cx="1343884" cy="646331"/>
            </a:xfrm>
            <a:prstGeom prst="rect">
              <a:avLst/>
            </a:prstGeom>
            <a:noFill/>
          </p:spPr>
          <p:txBody>
            <a:bodyPr wrap="square">
              <a:spAutoFit/>
            </a:bodyPr>
            <a:lstStyle/>
            <a:p>
              <a:pPr marL="168275" marR="0">
                <a:lnSpc>
                  <a:spcPct val="150000"/>
                </a:lnSpc>
                <a:spcBef>
                  <a:spcPts val="0"/>
                </a:spcBef>
                <a:spcAft>
                  <a:spcPts val="800"/>
                </a:spcAft>
              </a:pPr>
              <a:r>
                <a:rPr lang="fr-FR" sz="2400" b="1">
                  <a:solidFill>
                    <a:srgbClr val="C00000"/>
                  </a:solidFill>
                  <a:effectLst/>
                  <a:latin typeface="+mj-lt"/>
                  <a:ea typeface="Calibri" panose="020F0502020204030204" pitchFamily="34" charset="0"/>
                  <a:cs typeface="Arial" panose="020B0604020202020204" pitchFamily="34" charset="0"/>
                </a:rPr>
                <a:t>Même</a:t>
              </a:r>
            </a:p>
          </p:txBody>
        </p:sp>
      </p:grpSp>
      <p:sp>
        <p:nvSpPr>
          <p:cNvPr id="30" name="KeepTheDenom">
            <a:extLst>
              <a:ext uri="{FF2B5EF4-FFF2-40B4-BE49-F238E27FC236}">
                <a16:creationId xmlns:a16="http://schemas.microsoft.com/office/drawing/2014/main" id="{86466641-A313-4AD9-85F8-D351A5A68234}"/>
              </a:ext>
            </a:extLst>
          </p:cNvPr>
          <p:cNvSpPr txBox="1"/>
          <p:nvPr/>
        </p:nvSpPr>
        <p:spPr>
          <a:xfrm>
            <a:off x="367712" y="4107165"/>
            <a:ext cx="6149836" cy="667170"/>
          </a:xfrm>
          <a:prstGeom prst="rect">
            <a:avLst/>
          </a:prstGeom>
          <a:noFill/>
        </p:spPr>
        <p:txBody>
          <a:bodyPr wrap="square">
            <a:spAutoFit/>
          </a:bodyPr>
          <a:lstStyle/>
          <a:p>
            <a:pPr marL="168275" marR="0">
              <a:lnSpc>
                <a:spcPct val="150000"/>
              </a:lnSpc>
              <a:spcBef>
                <a:spcPts val="0"/>
              </a:spcBef>
              <a:spcAft>
                <a:spcPts val="800"/>
              </a:spcAft>
            </a:pPr>
            <a:r>
              <a:rPr lang="fr-FR" sz="2800" b="1" dirty="0">
                <a:solidFill>
                  <a:schemeClr val="tx1">
                    <a:lumMod val="65000"/>
                    <a:lumOff val="35000"/>
                  </a:schemeClr>
                </a:solidFill>
                <a:latin typeface="+mj-lt"/>
                <a:ea typeface="Calibri" panose="020F0502020204030204" pitchFamily="34" charset="0"/>
                <a:cs typeface="Arial" panose="020B0604020202020204" pitchFamily="34" charset="0"/>
              </a:rPr>
              <a:t>g</a:t>
            </a:r>
            <a:r>
              <a:rPr lang="fr-FR" sz="2800" b="1" dirty="0">
                <a:solidFill>
                  <a:schemeClr val="tx1">
                    <a:lumMod val="65000"/>
                    <a:lumOff val="35000"/>
                  </a:schemeClr>
                </a:solidFill>
                <a:effectLst/>
                <a:latin typeface="+mj-lt"/>
                <a:ea typeface="Calibri" panose="020F0502020204030204" pitchFamily="34" charset="0"/>
                <a:cs typeface="Arial" panose="020B0604020202020204" pitchFamily="34" charset="0"/>
              </a:rPr>
              <a:t>ardez le même dénominateur.</a:t>
            </a:r>
          </a:p>
        </p:txBody>
      </p:sp>
      <p:sp>
        <p:nvSpPr>
          <p:cNvPr id="26" name="screen4">
            <a:extLst>
              <a:ext uri="{FF2B5EF4-FFF2-40B4-BE49-F238E27FC236}">
                <a16:creationId xmlns:a16="http://schemas.microsoft.com/office/drawing/2014/main" id="{C5D3A847-DE57-43BE-8176-FE57E6AE17B0}"/>
              </a:ext>
            </a:extLst>
          </p:cNvPr>
          <p:cNvSpPr/>
          <p:nvPr/>
        </p:nvSpPr>
        <p:spPr>
          <a:xfrm>
            <a:off x="10134600" y="1659565"/>
            <a:ext cx="635000" cy="7493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 name="screen3">
            <a:extLst>
              <a:ext uri="{FF2B5EF4-FFF2-40B4-BE49-F238E27FC236}">
                <a16:creationId xmlns:a16="http://schemas.microsoft.com/office/drawing/2014/main" id="{F068D037-82DC-46CF-B531-FFBFACF0414F}"/>
              </a:ext>
            </a:extLst>
          </p:cNvPr>
          <p:cNvSpPr/>
          <p:nvPr/>
        </p:nvSpPr>
        <p:spPr>
          <a:xfrm>
            <a:off x="10134600" y="2747203"/>
            <a:ext cx="635000" cy="7493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screenSum">
            <a:extLst>
              <a:ext uri="{FF2B5EF4-FFF2-40B4-BE49-F238E27FC236}">
                <a16:creationId xmlns:a16="http://schemas.microsoft.com/office/drawing/2014/main" id="{8E7594A1-3203-46AD-AEFA-4FC0A7593CD4}"/>
              </a:ext>
            </a:extLst>
          </p:cNvPr>
          <p:cNvSpPr/>
          <p:nvPr/>
        </p:nvSpPr>
        <p:spPr>
          <a:xfrm>
            <a:off x="5368115" y="4850267"/>
            <a:ext cx="2298865" cy="13274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 name="screenFinalAnswer">
            <a:extLst>
              <a:ext uri="{FF2B5EF4-FFF2-40B4-BE49-F238E27FC236}">
                <a16:creationId xmlns:a16="http://schemas.microsoft.com/office/drawing/2014/main" id="{C7E359A6-8A52-4838-89E2-E8057CDBBDA8}"/>
              </a:ext>
            </a:extLst>
          </p:cNvPr>
          <p:cNvSpPr/>
          <p:nvPr/>
        </p:nvSpPr>
        <p:spPr>
          <a:xfrm>
            <a:off x="7802891" y="4863090"/>
            <a:ext cx="756939" cy="13274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9" name="Rectangle: Rounded Corners 28">
            <a:extLst>
              <a:ext uri="{FF2B5EF4-FFF2-40B4-BE49-F238E27FC236}">
                <a16:creationId xmlns:a16="http://schemas.microsoft.com/office/drawing/2014/main" id="{2ADD66B1-977B-4D25-98B4-79CF8AD3EBE6}"/>
              </a:ext>
            </a:extLst>
          </p:cNvPr>
          <p:cNvSpPr/>
          <p:nvPr/>
        </p:nvSpPr>
        <p:spPr>
          <a:xfrm>
            <a:off x="10134601" y="1731977"/>
            <a:ext cx="648336" cy="1850979"/>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ustDataLst>
      <p:tags r:id="rId1"/>
    </p:custDataLst>
    <p:extLst>
      <p:ext uri="{BB962C8B-B14F-4D97-AF65-F5344CB8AC3E}">
        <p14:creationId xmlns:p14="http://schemas.microsoft.com/office/powerpoint/2010/main" val="3208221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3">
                                            <p:txEl>
                                              <p:pRg st="0" end="0"/>
                                            </p:txEl>
                                          </p:spTgt>
                                        </p:tgtEl>
                                        <p:attrNameLst>
                                          <p:attrName>style.visibility</p:attrName>
                                        </p:attrNameLst>
                                      </p:cBhvr>
                                      <p:to>
                                        <p:strVal val="visible"/>
                                      </p:to>
                                    </p:set>
                                    <p:animEffect transition="in" filter="wipe(left)">
                                      <p:cBhvr>
                                        <p:cTn id="7" dur="500"/>
                                        <p:tgtEl>
                                          <p:spTgt spid="53">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500"/>
                                        <p:tgtEl>
                                          <p:spTgt spid="24"/>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fade">
                                      <p:cBhvr>
                                        <p:cTn id="27" dur="500"/>
                                        <p:tgtEl>
                                          <p:spTgt spid="28"/>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500"/>
                                        <p:tgtEl>
                                          <p:spTgt spid="5"/>
                                        </p:tgtEl>
                                      </p:cBhvr>
                                    </p:animEffect>
                                  </p:childTnLst>
                                </p:cTn>
                              </p:par>
                            </p:childTnLst>
                          </p:cTn>
                        </p:par>
                        <p:par>
                          <p:cTn id="32" fill="hold">
                            <p:stCondLst>
                              <p:cond delay="3500"/>
                            </p:stCondLst>
                            <p:childTnLst>
                              <p:par>
                                <p:cTn id="33" presetID="10" presetClass="exit" presetSubtype="0" fill="hold" grpId="0" nodeType="afterEffect">
                                  <p:stCondLst>
                                    <p:cond delay="0"/>
                                  </p:stCondLst>
                                  <p:childTnLst>
                                    <p:animEffect transition="out" filter="fade">
                                      <p:cBhvr>
                                        <p:cTn id="34" dur="500"/>
                                        <p:tgtEl>
                                          <p:spTgt spid="26"/>
                                        </p:tgtEl>
                                      </p:cBhvr>
                                    </p:animEffect>
                                    <p:set>
                                      <p:cBhvr>
                                        <p:cTn id="35" dur="1" fill="hold">
                                          <p:stCondLst>
                                            <p:cond delay="499"/>
                                          </p:stCondLst>
                                        </p:cTn>
                                        <p:tgtEl>
                                          <p:spTgt spid="26"/>
                                        </p:tgtEl>
                                        <p:attrNameLst>
                                          <p:attrName>style.visibility</p:attrName>
                                        </p:attrNameLst>
                                      </p:cBhvr>
                                      <p:to>
                                        <p:strVal val="hidden"/>
                                      </p:to>
                                    </p:set>
                                  </p:childTnLst>
                                </p:cTn>
                              </p:par>
                              <p:par>
                                <p:cTn id="36" presetID="22" presetClass="entr" presetSubtype="8" fill="hold" grpId="0" nodeType="withEffect">
                                  <p:stCondLst>
                                    <p:cond delay="1000"/>
                                  </p:stCondLst>
                                  <p:childTnLst>
                                    <p:set>
                                      <p:cBhvr>
                                        <p:cTn id="37" dur="1" fill="hold">
                                          <p:stCondLst>
                                            <p:cond delay="0"/>
                                          </p:stCondLst>
                                        </p:cTn>
                                        <p:tgtEl>
                                          <p:spTgt spid="30"/>
                                        </p:tgtEl>
                                        <p:attrNameLst>
                                          <p:attrName>style.visibility</p:attrName>
                                        </p:attrNameLst>
                                      </p:cBhvr>
                                      <p:to>
                                        <p:strVal val="visible"/>
                                      </p:to>
                                    </p:set>
                                    <p:animEffect transition="in" filter="wipe(left)">
                                      <p:cBhvr>
                                        <p:cTn id="38" dur="1500"/>
                                        <p:tgtEl>
                                          <p:spTgt spid="30"/>
                                        </p:tgtEl>
                                      </p:cBhvr>
                                    </p:animEffect>
                                  </p:childTnLst>
                                </p:cTn>
                              </p:par>
                            </p:childTnLst>
                          </p:cTn>
                        </p:par>
                        <p:par>
                          <p:cTn id="39" fill="hold">
                            <p:stCondLst>
                              <p:cond delay="6000"/>
                            </p:stCondLst>
                            <p:childTnLst>
                              <p:par>
                                <p:cTn id="40" presetID="10" presetClass="entr" presetSubtype="0" fill="hold" nodeType="after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fade">
                                      <p:cBhvr>
                                        <p:cTn id="42" dur="500"/>
                                        <p:tgtEl>
                                          <p:spTgt spid="6"/>
                                        </p:tgtEl>
                                      </p:cBhvr>
                                    </p:animEffect>
                                  </p:childTnLst>
                                </p:cTn>
                              </p:par>
                            </p:childTnLst>
                          </p:cTn>
                        </p:par>
                        <p:par>
                          <p:cTn id="43" fill="hold">
                            <p:stCondLst>
                              <p:cond delay="6500"/>
                            </p:stCondLst>
                            <p:childTnLst>
                              <p:par>
                                <p:cTn id="44" presetID="10" presetClass="exit" presetSubtype="0" fill="hold" grpId="0" nodeType="afterEffect">
                                  <p:stCondLst>
                                    <p:cond delay="0"/>
                                  </p:stCondLst>
                                  <p:childTnLst>
                                    <p:animEffect transition="out" filter="fade">
                                      <p:cBhvr>
                                        <p:cTn id="45" dur="500"/>
                                        <p:tgtEl>
                                          <p:spTgt spid="32"/>
                                        </p:tgtEl>
                                      </p:cBhvr>
                                    </p:animEffect>
                                    <p:set>
                                      <p:cBhvr>
                                        <p:cTn id="46" dur="1" fill="hold">
                                          <p:stCondLst>
                                            <p:cond delay="499"/>
                                          </p:stCondLst>
                                        </p:cTn>
                                        <p:tgtEl>
                                          <p:spTgt spid="32"/>
                                        </p:tgtEl>
                                        <p:attrNameLst>
                                          <p:attrName>style.visibility</p:attrName>
                                        </p:attrNameLst>
                                      </p:cBhvr>
                                      <p:to>
                                        <p:strVal val="hidden"/>
                                      </p:to>
                                    </p:set>
                                  </p:childTnLst>
                                </p:cTn>
                              </p:par>
                            </p:childTnLst>
                          </p:cTn>
                        </p:par>
                        <p:par>
                          <p:cTn id="47" fill="hold">
                            <p:stCondLst>
                              <p:cond delay="7000"/>
                            </p:stCondLst>
                            <p:childTnLst>
                              <p:par>
                                <p:cTn id="48" presetID="21" presetClass="entr" presetSubtype="1" fill="hold" grpId="0" nodeType="afterEffect">
                                  <p:stCondLst>
                                    <p:cond delay="1000"/>
                                  </p:stCondLst>
                                  <p:childTnLst>
                                    <p:set>
                                      <p:cBhvr>
                                        <p:cTn id="49" dur="1" fill="hold">
                                          <p:stCondLst>
                                            <p:cond delay="0"/>
                                          </p:stCondLst>
                                        </p:cTn>
                                        <p:tgtEl>
                                          <p:spTgt spid="29"/>
                                        </p:tgtEl>
                                        <p:attrNameLst>
                                          <p:attrName>style.visibility</p:attrName>
                                        </p:attrNameLst>
                                      </p:cBhvr>
                                      <p:to>
                                        <p:strVal val="visible"/>
                                      </p:to>
                                    </p:set>
                                    <p:animEffect transition="in" filter="wheel(1)">
                                      <p:cBhvr>
                                        <p:cTn id="50" dur="500"/>
                                        <p:tgtEl>
                                          <p:spTgt spid="29"/>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wipe(left)">
                                      <p:cBhvr>
                                        <p:cTn id="53" dur="500"/>
                                        <p:tgtEl>
                                          <p:spTgt spid="7"/>
                                        </p:tgtEl>
                                      </p:cBhvr>
                                    </p:animEffect>
                                  </p:childTnLst>
                                </p:cTn>
                              </p:par>
                              <p:par>
                                <p:cTn id="54" presetID="10" presetClass="exit" presetSubtype="0" fill="hold" grpId="0" nodeType="withEffect">
                                  <p:stCondLst>
                                    <p:cond delay="0"/>
                                  </p:stCondLst>
                                  <p:childTnLst>
                                    <p:animEffect transition="out" filter="fade">
                                      <p:cBhvr>
                                        <p:cTn id="55" dur="500"/>
                                        <p:tgtEl>
                                          <p:spTgt spid="33"/>
                                        </p:tgtEl>
                                      </p:cBhvr>
                                    </p:animEffect>
                                    <p:set>
                                      <p:cBhvr>
                                        <p:cTn id="56" dur="1" fill="hold">
                                          <p:stCondLst>
                                            <p:cond delay="499"/>
                                          </p:stCondLst>
                                        </p:cTn>
                                        <p:tgtEl>
                                          <p:spTgt spid="33"/>
                                        </p:tgtEl>
                                        <p:attrNameLst>
                                          <p:attrName>style.visibility</p:attrName>
                                        </p:attrNameLst>
                                      </p:cBhvr>
                                      <p:to>
                                        <p:strVal val="hidden"/>
                                      </p:to>
                                    </p:set>
                                  </p:childTnLst>
                                </p:cTn>
                              </p:par>
                            </p:childTnLst>
                          </p:cTn>
                        </p:par>
                        <p:par>
                          <p:cTn id="57" fill="hold">
                            <p:stCondLst>
                              <p:cond delay="8500"/>
                            </p:stCondLst>
                            <p:childTnLst>
                              <p:par>
                                <p:cTn id="58" presetID="10" presetClass="exit" presetSubtype="0" fill="hold" grpId="0" nodeType="afterEffect">
                                  <p:stCondLst>
                                    <p:cond delay="3500"/>
                                  </p:stCondLst>
                                  <p:childTnLst>
                                    <p:animEffect transition="out" filter="fade">
                                      <p:cBhvr>
                                        <p:cTn id="59" dur="500"/>
                                        <p:tgtEl>
                                          <p:spTgt spid="34"/>
                                        </p:tgtEl>
                                      </p:cBhvr>
                                    </p:animEffect>
                                    <p:set>
                                      <p:cBhvr>
                                        <p:cTn id="60" dur="1" fill="hold">
                                          <p:stCondLst>
                                            <p:cond delay="499"/>
                                          </p:stCondLst>
                                        </p:cTn>
                                        <p:tgtEl>
                                          <p:spTgt spid="3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7" grpId="0" animBg="1"/>
      <p:bldP spid="28" grpId="0" animBg="1"/>
      <p:bldP spid="53" grpId="0" uiExpand="1" build="p"/>
      <p:bldP spid="7" grpId="0"/>
      <p:bldP spid="30" grpId="0"/>
      <p:bldP spid="26" grpId="0" animBg="1"/>
      <p:bldP spid="32" grpId="0" animBg="1"/>
      <p:bldP spid="33" grpId="0" animBg="1"/>
      <p:bldP spid="34" grpId="0" animBg="1"/>
      <p:bldP spid="2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Google Shape;222;p10">
            <a:extLst>
              <a:ext uri="{FF2B5EF4-FFF2-40B4-BE49-F238E27FC236}">
                <a16:creationId xmlns:a16="http://schemas.microsoft.com/office/drawing/2014/main" id="{7A7E9A32-150E-4173-902D-7EC00324FD53}"/>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De combien de tasses de farine avez-vous besoin pour faire 2 lots de la recette ?</a:t>
            </a:r>
          </a:p>
        </p:txBody>
      </p:sp>
      <mc:AlternateContent xmlns:mc="http://schemas.openxmlformats.org/markup-compatibility/2006" xmlns:a14="http://schemas.microsoft.com/office/drawing/2010/main">
        <mc:Choice Requires="a14">
          <p:sp>
            <p:nvSpPr>
              <p:cNvPr id="53" name="TextBox 52">
                <a:extLst>
                  <a:ext uri="{FF2B5EF4-FFF2-40B4-BE49-F238E27FC236}">
                    <a16:creationId xmlns:a16="http://schemas.microsoft.com/office/drawing/2014/main" id="{74B7B6AE-846E-42AC-AD06-9E901B14EF90}"/>
                  </a:ext>
                </a:extLst>
              </p:cNvPr>
              <p:cNvSpPr txBox="1"/>
              <p:nvPr/>
            </p:nvSpPr>
            <p:spPr>
              <a:xfrm>
                <a:off x="392043" y="1629476"/>
                <a:ext cx="11799957" cy="836639"/>
              </a:xfrm>
              <a:prstGeom prst="rect">
                <a:avLst/>
              </a:prstGeom>
              <a:noFill/>
            </p:spPr>
            <p:txBody>
              <a:bodyPr wrap="square">
                <a:spAutoFit/>
              </a:bodyPr>
              <a:lstStyle/>
              <a:p>
                <a:pPr marL="168275" marR="0">
                  <a:spcBef>
                    <a:spcPts val="0"/>
                  </a:spcBef>
                  <a:spcAft>
                    <a:spcPts val="800"/>
                  </a:spcAft>
                </a:pPr>
                <a:r>
                  <a:rPr lang="fr-FR" sz="2800" b="1" dirty="0">
                    <a:solidFill>
                      <a:schemeClr val="tx1">
                        <a:lumMod val="65000"/>
                        <a:lumOff val="35000"/>
                      </a:schemeClr>
                    </a:solidFill>
                    <a:latin typeface="+mj-lt"/>
                    <a:ea typeface="Calibri" panose="020F0502020204030204" pitchFamily="34" charset="0"/>
                    <a:cs typeface="Arial" panose="020B0604020202020204" pitchFamily="34" charset="0"/>
                  </a:rPr>
                  <a:t>La recette pour faire des biscuits nécessite </a:t>
                </a:r>
                <a:r>
                  <a:rPr lang="fr-FR" sz="2800" b="1" dirty="0">
                    <a:solidFill>
                      <a:schemeClr val="tx1">
                        <a:lumMod val="65000"/>
                        <a:lumOff val="35000"/>
                      </a:schemeClr>
                    </a:solidFill>
                    <a:effectLst/>
                    <a:latin typeface="+mj-lt"/>
                    <a:ea typeface="Calibri" panose="020F0502020204030204" pitchFamily="34" charset="0"/>
                    <a:cs typeface="Arial" panose="020B0604020202020204" pitchFamily="34" charset="0"/>
                  </a:rPr>
                  <a:t>1</a:t>
                </a:r>
                <a14:m>
                  <m:oMath xmlns:m="http://schemas.openxmlformats.org/officeDocument/2006/math">
                    <m:f>
                      <m:fPr>
                        <m:ctrlPr>
                          <a:rPr lang="fr-FR" sz="2800" b="1" i="1" smtClean="0">
                            <a:solidFill>
                              <a:schemeClr val="tx1">
                                <a:lumMod val="65000"/>
                                <a:lumOff val="35000"/>
                              </a:schemeClr>
                            </a:solidFill>
                            <a:latin typeface="Cambria Math" panose="02040503050406030204" pitchFamily="18" charset="0"/>
                          </a:rPr>
                        </m:ctrlPr>
                      </m:fPr>
                      <m:num>
                        <m:r>
                          <m:rPr>
                            <m:nor/>
                          </m:rPr>
                          <a:rPr lang="fr-FR" sz="2800" b="1" i="0" smtClean="0">
                            <a:solidFill>
                              <a:schemeClr val="tx1">
                                <a:lumMod val="65000"/>
                                <a:lumOff val="35000"/>
                              </a:schemeClr>
                            </a:solidFill>
                            <a:latin typeface="+mn-lt"/>
                          </a:rPr>
                          <m:t>1</m:t>
                        </m:r>
                      </m:num>
                      <m:den>
                        <m:r>
                          <m:rPr>
                            <m:nor/>
                          </m:rPr>
                          <a:rPr lang="fr-FR" sz="2800" b="1" i="0" smtClean="0">
                            <a:solidFill>
                              <a:schemeClr val="tx1">
                                <a:lumMod val="65000"/>
                                <a:lumOff val="35000"/>
                              </a:schemeClr>
                            </a:solidFill>
                            <a:latin typeface="+mn-lt"/>
                          </a:rPr>
                          <m:t>3</m:t>
                        </m:r>
                      </m:den>
                    </m:f>
                  </m:oMath>
                </a14:m>
                <a:r>
                  <a:rPr lang="fr-FR" sz="2800" b="1" dirty="0">
                    <a:solidFill>
                      <a:schemeClr val="tx1">
                        <a:lumMod val="65000"/>
                        <a:lumOff val="35000"/>
                      </a:schemeClr>
                    </a:solidFill>
                    <a:latin typeface="+mn-lt"/>
                  </a:rPr>
                  <a:t> tasses de farine.</a:t>
                </a:r>
                <a:endParaRPr lang="fr-FR" sz="2800" b="1"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53" name="TextBox 52">
                <a:extLst>
                  <a:ext uri="{FF2B5EF4-FFF2-40B4-BE49-F238E27FC236}">
                    <a16:creationId xmlns:a16="http://schemas.microsoft.com/office/drawing/2014/main" xmlns:a14="http://schemas.microsoft.com/office/drawing/2010/main" xmlns="" id="{74B7B6AE-846E-42AC-AD06-9E901B14EF90}"/>
                  </a:ext>
                </a:extLst>
              </p:cNvPr>
              <p:cNvSpPr txBox="1">
                <a:spLocks noRot="1" noChangeAspect="1" noMove="1" noResize="1" noEditPoints="1" noAdjustHandles="1" noChangeArrowheads="1" noChangeShapeType="1" noTextEdit="1"/>
              </p:cNvSpPr>
              <p:nvPr/>
            </p:nvSpPr>
            <p:spPr>
              <a:xfrm>
                <a:off x="392043" y="1629476"/>
                <a:ext cx="11799957" cy="836639"/>
              </a:xfrm>
              <a:prstGeom prst="rect">
                <a:avLst/>
              </a:prstGeom>
              <a:blipFill rotWithShape="1">
                <a:blip r:embed="rId4"/>
                <a:stretch>
                  <a:fillRect r="-258" b="-507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8" name="TextBox 77">
                <a:extLst>
                  <a:ext uri="{FF2B5EF4-FFF2-40B4-BE49-F238E27FC236}">
                    <a16:creationId xmlns:a16="http://schemas.microsoft.com/office/drawing/2014/main" id="{C23A886D-8232-4B37-BA4E-17A7B83012B0}"/>
                  </a:ext>
                </a:extLst>
              </p:cNvPr>
              <p:cNvSpPr txBox="1"/>
              <p:nvPr/>
            </p:nvSpPr>
            <p:spPr>
              <a:xfrm>
                <a:off x="3763642" y="3866736"/>
                <a:ext cx="4685918" cy="943335"/>
              </a:xfrm>
              <a:prstGeom prst="rect">
                <a:avLst/>
              </a:prstGeom>
              <a:noFill/>
            </p:spPr>
            <p:txBody>
              <a:bodyPr wrap="square" lIns="91440" tIns="45720" rIns="91440" bIns="45720" anchor="t">
                <a:spAutoFit/>
              </a:bodyPr>
              <a:lstStyle/>
              <a:p>
                <a14:m>
                  <m:oMath xmlns:m="http://schemas.openxmlformats.org/officeDocument/2006/math">
                    <m:f>
                      <m:fPr>
                        <m:ctrlPr>
                          <a:rPr lang="en-US" sz="3200" b="1" i="1" smtClean="0">
                            <a:solidFill>
                              <a:schemeClr val="tx1">
                                <a:lumMod val="65000"/>
                                <a:lumOff val="35000"/>
                              </a:schemeClr>
                            </a:solidFill>
                            <a:latin typeface="Cambria Math" panose="02040503050406030204" pitchFamily="18" charset="0"/>
                          </a:rPr>
                        </m:ctrlPr>
                      </m:fPr>
                      <m:num>
                        <m:r>
                          <m:rPr>
                            <m:nor/>
                          </m:rPr>
                          <a:rPr lang="en-US" sz="3200" b="1" i="0" smtClean="0">
                            <a:solidFill>
                              <a:schemeClr val="tx1">
                                <a:lumMod val="65000"/>
                                <a:lumOff val="35000"/>
                              </a:schemeClr>
                            </a:solidFill>
                            <a:latin typeface="+mn-lt"/>
                          </a:rPr>
                          <m:t>4</m:t>
                        </m:r>
                      </m:num>
                      <m:den>
                        <m:r>
                          <m:rPr>
                            <m:nor/>
                          </m:rPr>
                          <a:rPr lang="en-US" sz="3200" b="1" i="0" smtClean="0">
                            <a:solidFill>
                              <a:schemeClr val="tx1">
                                <a:lumMod val="65000"/>
                                <a:lumOff val="35000"/>
                              </a:schemeClr>
                            </a:solidFill>
                            <a:latin typeface="+mn-lt"/>
                          </a:rPr>
                          <m:t>3</m:t>
                        </m:r>
                      </m:den>
                    </m:f>
                    <m:r>
                      <m:rPr>
                        <m:nor/>
                      </m:rPr>
                      <a:rPr lang="en-US" sz="3200" b="1" i="0" smtClean="0">
                        <a:solidFill>
                          <a:schemeClr val="tx1">
                            <a:lumMod val="65000"/>
                            <a:lumOff val="35000"/>
                          </a:schemeClr>
                        </a:solidFill>
                        <a:latin typeface="+mn-lt"/>
                      </a:rPr>
                      <m:t> </m:t>
                    </m:r>
                    <m:r>
                      <a:rPr lang="en-US" sz="3200" b="1" i="1" smtClean="0">
                        <a:solidFill>
                          <a:schemeClr val="tx1">
                            <a:lumMod val="65000"/>
                            <a:lumOff val="35000"/>
                          </a:schemeClr>
                        </a:solidFill>
                        <a:latin typeface="Cambria Math" panose="02040503050406030204" pitchFamily="18" charset="0"/>
                        <a:ea typeface="Cambria Math" panose="02040503050406030204" pitchFamily="18" charset="0"/>
                      </a:rPr>
                      <m:t>×</m:t>
                    </m:r>
                    <m:r>
                      <m:rPr>
                        <m:nor/>
                      </m:rPr>
                      <a:rPr lang="en-US" sz="3200" b="1" i="0" smtClean="0">
                        <a:solidFill>
                          <a:schemeClr val="tx1">
                            <a:lumMod val="65000"/>
                            <a:lumOff val="35000"/>
                          </a:schemeClr>
                        </a:solidFill>
                        <a:latin typeface="+mn-lt"/>
                        <a:ea typeface="Cambria Math" panose="02040503050406030204" pitchFamily="18" charset="0"/>
                      </a:rPr>
                      <m:t> </m:t>
                    </m:r>
                    <m:f>
                      <m:fPr>
                        <m:ctrlPr>
                          <a:rPr lang="en-US" sz="3200" b="1" i="1" smtClean="0">
                            <a:solidFill>
                              <a:schemeClr val="tx1">
                                <a:lumMod val="65000"/>
                                <a:lumOff val="35000"/>
                              </a:schemeClr>
                            </a:solidFill>
                            <a:latin typeface="Cambria Math" panose="02040503050406030204" pitchFamily="18" charset="0"/>
                          </a:rPr>
                        </m:ctrlPr>
                      </m:fPr>
                      <m:num>
                        <m:r>
                          <m:rPr>
                            <m:nor/>
                          </m:rPr>
                          <a:rPr lang="en-US" sz="3200" b="1" i="0" smtClean="0">
                            <a:solidFill>
                              <a:schemeClr val="tx1">
                                <a:lumMod val="65000"/>
                                <a:lumOff val="35000"/>
                              </a:schemeClr>
                            </a:solidFill>
                            <a:latin typeface="+mn-lt"/>
                          </a:rPr>
                          <m:t>2</m:t>
                        </m:r>
                      </m:num>
                      <m:den>
                        <m:r>
                          <m:rPr>
                            <m:nor/>
                          </m:rPr>
                          <a:rPr lang="en-US" sz="3200" b="1" i="0" smtClean="0">
                            <a:solidFill>
                              <a:schemeClr val="tx1">
                                <a:lumMod val="65000"/>
                                <a:lumOff val="35000"/>
                              </a:schemeClr>
                            </a:solidFill>
                            <a:latin typeface="+mn-lt"/>
                          </a:rPr>
                          <m:t>1</m:t>
                        </m:r>
                      </m:den>
                    </m:f>
                    <m:r>
                      <m:rPr>
                        <m:nor/>
                      </m:rPr>
                      <a:rPr lang="en-US" sz="3200" b="1" i="0" smtClean="0">
                        <a:solidFill>
                          <a:schemeClr val="tx1">
                            <a:lumMod val="65000"/>
                            <a:lumOff val="35000"/>
                          </a:schemeClr>
                        </a:solidFill>
                        <a:latin typeface="+mn-lt"/>
                      </a:rPr>
                      <m:t> </m:t>
                    </m:r>
                    <m:r>
                      <m:rPr>
                        <m:nor/>
                      </m:rPr>
                      <a:rPr lang="en-US" sz="3200" b="1" i="0" smtClean="0">
                        <a:solidFill>
                          <a:schemeClr val="tx1">
                            <a:lumMod val="65000"/>
                            <a:lumOff val="35000"/>
                          </a:schemeClr>
                        </a:solidFill>
                        <a:latin typeface="+mn-lt"/>
                        <a:ea typeface="Cambria Math" panose="02040503050406030204" pitchFamily="18" charset="0"/>
                      </a:rPr>
                      <m:t>= </m:t>
                    </m:r>
                    <m:f>
                      <m:fPr>
                        <m:ctrlPr>
                          <a:rPr lang="en-US" sz="3200" b="1" i="1" smtClean="0">
                            <a:solidFill>
                              <a:schemeClr val="tx1">
                                <a:lumMod val="65000"/>
                                <a:lumOff val="35000"/>
                              </a:schemeClr>
                            </a:solidFill>
                            <a:latin typeface="Cambria Math" panose="02040503050406030204" pitchFamily="18" charset="0"/>
                            <a:ea typeface="Cambria Math" panose="02040503050406030204" pitchFamily="18" charset="0"/>
                          </a:rPr>
                        </m:ctrlPr>
                      </m:fPr>
                      <m:num>
                        <m:r>
                          <m:rPr>
                            <m:nor/>
                          </m:rPr>
                          <a:rPr lang="en-US" sz="3200" b="1" i="0" smtClean="0">
                            <a:solidFill>
                              <a:schemeClr val="tx1">
                                <a:lumMod val="65000"/>
                                <a:lumOff val="35000"/>
                              </a:schemeClr>
                            </a:solidFill>
                            <a:latin typeface="+mn-lt"/>
                            <a:ea typeface="Cambria Math" panose="02040503050406030204" pitchFamily="18" charset="0"/>
                          </a:rPr>
                          <m:t>8</m:t>
                        </m:r>
                      </m:num>
                      <m:den>
                        <m:r>
                          <m:rPr>
                            <m:nor/>
                          </m:rPr>
                          <a:rPr lang="en-US" sz="3200" b="1" i="0" smtClean="0">
                            <a:solidFill>
                              <a:schemeClr val="tx1">
                                <a:lumMod val="65000"/>
                                <a:lumOff val="35000"/>
                              </a:schemeClr>
                            </a:solidFill>
                            <a:latin typeface="+mn-lt"/>
                            <a:ea typeface="Cambria Math" panose="02040503050406030204" pitchFamily="18" charset="0"/>
                          </a:rPr>
                          <m:t>3</m:t>
                        </m:r>
                      </m:den>
                    </m:f>
                    <m:r>
                      <m:rPr>
                        <m:nor/>
                      </m:rPr>
                      <a:rPr lang="en-US" sz="3200" b="1" i="0" smtClean="0">
                        <a:solidFill>
                          <a:schemeClr val="tx1">
                            <a:lumMod val="65000"/>
                            <a:lumOff val="35000"/>
                          </a:schemeClr>
                        </a:solidFill>
                        <a:latin typeface="+mn-lt"/>
                        <a:ea typeface="Cambria Math" panose="02040503050406030204" pitchFamily="18" charset="0"/>
                      </a:rPr>
                      <m:t> =</m:t>
                    </m:r>
                  </m:oMath>
                </a14:m>
                <a:r>
                  <a:rPr lang="en-US" sz="3200" b="1" dirty="0">
                    <a:solidFill>
                      <a:schemeClr val="tx1">
                        <a:lumMod val="65000"/>
                        <a:lumOff val="35000"/>
                      </a:schemeClr>
                    </a:solidFill>
                    <a:latin typeface="+mn-lt"/>
                    <a:ea typeface="Cambria Math" panose="02040503050406030204" pitchFamily="18" charset="0"/>
                  </a:rPr>
                  <a:t> </a:t>
                </a:r>
                <a14:m>
                  <m:oMath xmlns:m="http://schemas.openxmlformats.org/officeDocument/2006/math">
                    <m:r>
                      <m:rPr>
                        <m:nor/>
                      </m:rPr>
                      <a:rPr lang="en-US" sz="3200" b="1">
                        <a:solidFill>
                          <a:schemeClr val="tx1">
                            <a:lumMod val="65000"/>
                            <a:lumOff val="35000"/>
                          </a:schemeClr>
                        </a:solidFill>
                        <a:latin typeface="+mn-lt"/>
                        <a:ea typeface="Cambria Math" panose="02040503050406030204" pitchFamily="18" charset="0"/>
                      </a:rPr>
                      <m:t>2</m:t>
                    </m:r>
                    <m:f>
                      <m:fPr>
                        <m:ctrlPr>
                          <a:rPr lang="en-US" sz="3200" b="1" i="1">
                            <a:solidFill>
                              <a:schemeClr val="tx1">
                                <a:lumMod val="65000"/>
                                <a:lumOff val="35000"/>
                              </a:schemeClr>
                            </a:solidFill>
                            <a:latin typeface="Cambria Math" panose="02040503050406030204" pitchFamily="18" charset="0"/>
                            <a:ea typeface="Cambria Math" panose="02040503050406030204" pitchFamily="18" charset="0"/>
                          </a:rPr>
                        </m:ctrlPr>
                      </m:fPr>
                      <m:num>
                        <m:r>
                          <m:rPr>
                            <m:nor/>
                          </m:rPr>
                          <a:rPr lang="en-US" sz="3200" b="1">
                            <a:solidFill>
                              <a:schemeClr val="tx1">
                                <a:lumMod val="65000"/>
                                <a:lumOff val="35000"/>
                              </a:schemeClr>
                            </a:solidFill>
                            <a:latin typeface="+mn-lt"/>
                            <a:ea typeface="Cambria Math" panose="02040503050406030204" pitchFamily="18" charset="0"/>
                          </a:rPr>
                          <m:t>2</m:t>
                        </m:r>
                      </m:num>
                      <m:den>
                        <m:r>
                          <m:rPr>
                            <m:nor/>
                          </m:rPr>
                          <a:rPr lang="en-US" sz="3200" b="1">
                            <a:solidFill>
                              <a:schemeClr val="tx1">
                                <a:lumMod val="65000"/>
                                <a:lumOff val="35000"/>
                              </a:schemeClr>
                            </a:solidFill>
                            <a:latin typeface="+mn-lt"/>
                            <a:ea typeface="Cambria Math" panose="02040503050406030204" pitchFamily="18" charset="0"/>
                          </a:rPr>
                          <m:t>3</m:t>
                        </m:r>
                      </m:den>
                    </m:f>
                  </m:oMath>
                </a14:m>
                <a:endParaRPr lang="en-US" sz="3200" b="1" dirty="0">
                  <a:solidFill>
                    <a:schemeClr val="tx1">
                      <a:lumMod val="65000"/>
                      <a:lumOff val="35000"/>
                    </a:schemeClr>
                  </a:solidFill>
                  <a:latin typeface="+mn-lt"/>
                </a:endParaRPr>
              </a:p>
            </p:txBody>
          </p:sp>
        </mc:Choice>
        <mc:Fallback xmlns="">
          <p:sp>
            <p:nvSpPr>
              <p:cNvPr id="78" name="TextBox 77">
                <a:extLst>
                  <a:ext uri="{FF2B5EF4-FFF2-40B4-BE49-F238E27FC236}">
                    <a16:creationId xmlns:a16="http://schemas.microsoft.com/office/drawing/2014/main" id="{C23A886D-8232-4B37-BA4E-17A7B83012B0}"/>
                  </a:ext>
                </a:extLst>
              </p:cNvPr>
              <p:cNvSpPr txBox="1">
                <a:spLocks noRot="1" noChangeAspect="1" noMove="1" noResize="1" noEditPoints="1" noAdjustHandles="1" noChangeArrowheads="1" noChangeShapeType="1" noTextEdit="1"/>
              </p:cNvSpPr>
              <p:nvPr/>
            </p:nvSpPr>
            <p:spPr>
              <a:xfrm>
                <a:off x="3763642" y="3866736"/>
                <a:ext cx="4685918" cy="943335"/>
              </a:xfrm>
              <a:prstGeom prst="rect">
                <a:avLst/>
              </a:prstGeom>
              <a:blipFill>
                <a:blip r:embed="rId5"/>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27FE53E1-11BC-4E60-95BB-9E7233B07EEC}"/>
                  </a:ext>
                </a:extLst>
              </p:cNvPr>
              <p:cNvSpPr txBox="1"/>
              <p:nvPr/>
            </p:nvSpPr>
            <p:spPr>
              <a:xfrm>
                <a:off x="234341" y="5058021"/>
                <a:ext cx="12115360" cy="1263487"/>
              </a:xfrm>
              <a:prstGeom prst="rect">
                <a:avLst/>
              </a:prstGeom>
              <a:noFill/>
            </p:spPr>
            <p:txBody>
              <a:bodyPr wrap="square">
                <a:spAutoFit/>
              </a:bodyPr>
              <a:lstStyle/>
              <a:p>
                <a:pPr marL="168275" marR="0">
                  <a:spcBef>
                    <a:spcPts val="0"/>
                  </a:spcBef>
                  <a:spcAft>
                    <a:spcPts val="800"/>
                  </a:spcAft>
                </a:pPr>
                <a:r>
                  <a:rPr lang="fr-FR" sz="2800" b="1" dirty="0">
                    <a:solidFill>
                      <a:schemeClr val="tx1">
                        <a:lumMod val="65000"/>
                        <a:lumOff val="35000"/>
                      </a:schemeClr>
                    </a:solidFill>
                    <a:latin typeface="+mj-lt"/>
                    <a:ea typeface="Calibri" panose="020F0502020204030204" pitchFamily="34" charset="0"/>
                    <a:cs typeface="Arial" panose="020B0604020202020204" pitchFamily="34" charset="0"/>
                  </a:rPr>
                  <a:t>Nous avons besoin de</a:t>
                </a:r>
                <a:r>
                  <a:rPr lang="fr-FR" sz="2800" b="1" dirty="0">
                    <a:solidFill>
                      <a:schemeClr val="tx1">
                        <a:lumMod val="65000"/>
                        <a:lumOff val="35000"/>
                      </a:schemeClr>
                    </a:solidFill>
                    <a:effectLst/>
                    <a:latin typeface="+mj-lt"/>
                    <a:ea typeface="Calibri" panose="020F0502020204030204" pitchFamily="34" charset="0"/>
                    <a:cs typeface="Arial" panose="020B0604020202020204" pitchFamily="34" charset="0"/>
                  </a:rPr>
                  <a:t> 2</a:t>
                </a:r>
                <a14:m>
                  <m:oMath xmlns:m="http://schemas.openxmlformats.org/officeDocument/2006/math">
                    <m:f>
                      <m:fPr>
                        <m:ctrlPr>
                          <a:rPr lang="fr-FR" sz="2800" b="1" i="1" smtClean="0">
                            <a:solidFill>
                              <a:schemeClr val="tx1">
                                <a:lumMod val="65000"/>
                                <a:lumOff val="35000"/>
                              </a:schemeClr>
                            </a:solidFill>
                            <a:latin typeface="Cambria Math" panose="02040503050406030204" pitchFamily="18" charset="0"/>
                          </a:rPr>
                        </m:ctrlPr>
                      </m:fPr>
                      <m:num>
                        <m:r>
                          <m:rPr>
                            <m:nor/>
                          </m:rPr>
                          <a:rPr lang="fr-FR" sz="2800" b="1" i="0" smtClean="0">
                            <a:solidFill>
                              <a:schemeClr val="tx1">
                                <a:lumMod val="65000"/>
                                <a:lumOff val="35000"/>
                              </a:schemeClr>
                            </a:solidFill>
                            <a:latin typeface="+mn-lt"/>
                          </a:rPr>
                          <m:t>2</m:t>
                        </m:r>
                      </m:num>
                      <m:den>
                        <m:r>
                          <m:rPr>
                            <m:nor/>
                          </m:rPr>
                          <a:rPr lang="fr-FR" sz="2800" b="1" i="0" smtClean="0">
                            <a:solidFill>
                              <a:schemeClr val="tx1">
                                <a:lumMod val="65000"/>
                                <a:lumOff val="35000"/>
                              </a:schemeClr>
                            </a:solidFill>
                            <a:latin typeface="+mn-lt"/>
                          </a:rPr>
                          <m:t>3</m:t>
                        </m:r>
                      </m:den>
                    </m:f>
                  </m:oMath>
                </a14:m>
                <a:r>
                  <a:rPr lang="fr-FR" sz="2800" b="1" dirty="0">
                    <a:solidFill>
                      <a:schemeClr val="tx1">
                        <a:lumMod val="65000"/>
                        <a:lumOff val="35000"/>
                      </a:schemeClr>
                    </a:solidFill>
                    <a:latin typeface="+mn-lt"/>
                  </a:rPr>
                  <a:t> tasses de farine pour faire 2 lots de la recette.</a:t>
                </a:r>
                <a:endParaRPr lang="fr-FR" sz="2800" b="1"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19" name="TextBox 18">
                <a:extLst>
                  <a:ext uri="{FF2B5EF4-FFF2-40B4-BE49-F238E27FC236}">
                    <a16:creationId xmlns:a16="http://schemas.microsoft.com/office/drawing/2014/main" id="{27FE53E1-11BC-4E60-95BB-9E7233B07EEC}"/>
                  </a:ext>
                </a:extLst>
              </p:cNvPr>
              <p:cNvSpPr txBox="1">
                <a:spLocks noRot="1" noChangeAspect="1" noMove="1" noResize="1" noEditPoints="1" noAdjustHandles="1" noChangeArrowheads="1" noChangeShapeType="1" noTextEdit="1"/>
              </p:cNvSpPr>
              <p:nvPr/>
            </p:nvSpPr>
            <p:spPr>
              <a:xfrm>
                <a:off x="234341" y="5058021"/>
                <a:ext cx="12115360" cy="1263487"/>
              </a:xfrm>
              <a:prstGeom prst="rect">
                <a:avLst/>
              </a:prstGeom>
              <a:blipFill>
                <a:blip r:embed="rId6"/>
                <a:stretch>
                  <a:fillRect b="-13043"/>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56AEB0E5-3184-4581-B7A1-398F69E28D0C}"/>
                  </a:ext>
                </a:extLst>
              </p:cNvPr>
              <p:cNvSpPr txBox="1"/>
              <p:nvPr/>
            </p:nvSpPr>
            <p:spPr>
              <a:xfrm>
                <a:off x="1544131" y="2459409"/>
                <a:ext cx="2403029" cy="1059201"/>
              </a:xfrm>
              <a:prstGeom prst="rect">
                <a:avLst/>
              </a:prstGeom>
              <a:noFill/>
            </p:spPr>
            <p:txBody>
              <a:bodyPr wrap="square" lIns="91440" tIns="45720" rIns="91440" bIns="45720" anchor="t">
                <a:spAutoFit/>
              </a:bodyPr>
              <a:lstStyle/>
              <a:p>
                <a:pPr algn="just"/>
                <a14:m>
                  <m:oMathPara xmlns:m="http://schemas.openxmlformats.org/officeDocument/2006/math">
                    <m:oMathParaPr>
                      <m:jc m:val="left"/>
                    </m:oMathParaPr>
                    <m:oMath xmlns:m="http://schemas.openxmlformats.org/officeDocument/2006/math">
                      <m:r>
                        <m:rPr>
                          <m:nor/>
                        </m:rPr>
                        <a:rPr lang="en-US" sz="3200" b="1" i="0" smtClean="0">
                          <a:solidFill>
                            <a:schemeClr val="tx1">
                              <a:lumMod val="65000"/>
                              <a:lumOff val="35000"/>
                            </a:schemeClr>
                          </a:solidFill>
                          <a:latin typeface="+mn-lt"/>
                        </a:rPr>
                        <m:t>1</m:t>
                      </m:r>
                      <m:f>
                        <m:fPr>
                          <m:ctrlPr>
                            <a:rPr lang="en-US" sz="3200" b="1" i="1" smtClean="0">
                              <a:solidFill>
                                <a:schemeClr val="tx1">
                                  <a:lumMod val="65000"/>
                                  <a:lumOff val="35000"/>
                                </a:schemeClr>
                              </a:solidFill>
                              <a:latin typeface="Cambria Math" panose="02040503050406030204" pitchFamily="18" charset="0"/>
                            </a:rPr>
                          </m:ctrlPr>
                        </m:fPr>
                        <m:num>
                          <m:r>
                            <m:rPr>
                              <m:nor/>
                            </m:rPr>
                            <a:rPr lang="en-US" sz="3200" b="1" i="0" smtClean="0">
                              <a:solidFill>
                                <a:schemeClr val="tx1">
                                  <a:lumMod val="65000"/>
                                  <a:lumOff val="35000"/>
                                </a:schemeClr>
                              </a:solidFill>
                              <a:latin typeface="+mn-lt"/>
                            </a:rPr>
                            <m:t>1</m:t>
                          </m:r>
                        </m:num>
                        <m:den>
                          <m:r>
                            <m:rPr>
                              <m:nor/>
                            </m:rPr>
                            <a:rPr lang="en-US" sz="3200" b="1" i="0" smtClean="0">
                              <a:solidFill>
                                <a:schemeClr val="tx1">
                                  <a:lumMod val="65000"/>
                                  <a:lumOff val="35000"/>
                                </a:schemeClr>
                              </a:solidFill>
                              <a:latin typeface="+mn-lt"/>
                            </a:rPr>
                            <m:t>3</m:t>
                          </m:r>
                        </m:den>
                      </m:f>
                      <m:r>
                        <m:rPr>
                          <m:nor/>
                        </m:rPr>
                        <a:rPr lang="en-US" sz="3200" b="1" i="0" smtClean="0">
                          <a:solidFill>
                            <a:schemeClr val="tx1">
                              <a:lumMod val="65000"/>
                              <a:lumOff val="35000"/>
                            </a:schemeClr>
                          </a:solidFill>
                          <a:latin typeface="+mn-lt"/>
                        </a:rPr>
                        <m:t> </m:t>
                      </m:r>
                      <m:r>
                        <a:rPr lang="en-US" sz="3200" b="1" i="1" smtClean="0">
                          <a:solidFill>
                            <a:schemeClr val="tx1">
                              <a:lumMod val="65000"/>
                              <a:lumOff val="35000"/>
                            </a:schemeClr>
                          </a:solidFill>
                          <a:latin typeface="Cambria Math" panose="02040503050406030204" pitchFamily="18" charset="0"/>
                          <a:ea typeface="Cambria Math" panose="02040503050406030204" pitchFamily="18" charset="0"/>
                        </a:rPr>
                        <m:t>×</m:t>
                      </m:r>
                      <m:r>
                        <m:rPr>
                          <m:nor/>
                        </m:rPr>
                        <a:rPr lang="en-US" sz="3200" b="1" i="0" smtClean="0">
                          <a:solidFill>
                            <a:schemeClr val="tx1">
                              <a:lumMod val="65000"/>
                              <a:lumOff val="35000"/>
                            </a:schemeClr>
                          </a:solidFill>
                          <a:latin typeface="+mn-lt"/>
                          <a:ea typeface="Cambria Math" panose="02040503050406030204" pitchFamily="18" charset="0"/>
                        </a:rPr>
                        <m:t> 2 =</m:t>
                      </m:r>
                    </m:oMath>
                  </m:oMathPara>
                </a14:m>
                <a:endParaRPr lang="en-US" sz="3200" b="1" dirty="0">
                  <a:solidFill>
                    <a:schemeClr val="tx1">
                      <a:lumMod val="65000"/>
                      <a:lumOff val="35000"/>
                    </a:schemeClr>
                  </a:solidFill>
                  <a:latin typeface="+mn-lt"/>
                </a:endParaRPr>
              </a:p>
            </p:txBody>
          </p:sp>
        </mc:Choice>
        <mc:Fallback xmlns="">
          <p:sp>
            <p:nvSpPr>
              <p:cNvPr id="7" name="TextBox 6">
                <a:extLst>
                  <a:ext uri="{FF2B5EF4-FFF2-40B4-BE49-F238E27FC236}">
                    <a16:creationId xmlns:a16="http://schemas.microsoft.com/office/drawing/2014/main" id="{56AEB0E5-3184-4581-B7A1-398F69E28D0C}"/>
                  </a:ext>
                </a:extLst>
              </p:cNvPr>
              <p:cNvSpPr txBox="1">
                <a:spLocks noRot="1" noChangeAspect="1" noMove="1" noResize="1" noEditPoints="1" noAdjustHandles="1" noChangeArrowheads="1" noChangeShapeType="1" noTextEdit="1"/>
              </p:cNvSpPr>
              <p:nvPr/>
            </p:nvSpPr>
            <p:spPr>
              <a:xfrm>
                <a:off x="1544131" y="2459409"/>
                <a:ext cx="2403029" cy="1059201"/>
              </a:xfrm>
              <a:prstGeom prst="rect">
                <a:avLst/>
              </a:prstGeom>
              <a:blipFill>
                <a:blip r:embed="rId7"/>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8F0D0330-14C1-4C4D-9BED-0DD9E89B19CB}"/>
                  </a:ext>
                </a:extLst>
              </p:cNvPr>
              <p:cNvSpPr txBox="1"/>
              <p:nvPr/>
            </p:nvSpPr>
            <p:spPr>
              <a:xfrm>
                <a:off x="7649547" y="2533337"/>
                <a:ext cx="2108718" cy="1005840"/>
              </a:xfrm>
              <a:prstGeom prst="rect">
                <a:avLst/>
              </a:prstGeom>
              <a:noFill/>
            </p:spPr>
            <p:txBody>
              <a:bodyPr wrap="square" lIns="91440" tIns="45720" rIns="91440" bIns="45720" anchor="t">
                <a:spAutoFit/>
              </a:bodyPr>
              <a:lstStyle/>
              <a:p>
                <a:pPr algn="just"/>
                <a:r>
                  <a:rPr lang="en-US" sz="3200" b="1" dirty="0">
                    <a:solidFill>
                      <a:srgbClr val="C00000"/>
                    </a:solidFill>
                    <a:latin typeface="+mn-lt"/>
                    <a:ea typeface="Cambria Math" panose="02040503050406030204" pitchFamily="18" charset="0"/>
                  </a:rPr>
                  <a:t>1</a:t>
                </a:r>
                <a14:m>
                  <m:oMath xmlns:m="http://schemas.openxmlformats.org/officeDocument/2006/math">
                    <m:f>
                      <m:fPr>
                        <m:ctrlPr>
                          <a:rPr lang="en-US" sz="3200" b="1" i="1" smtClean="0">
                            <a:solidFill>
                              <a:srgbClr val="C00000"/>
                            </a:solidFill>
                            <a:latin typeface="Cambria Math" panose="02040503050406030204" pitchFamily="18" charset="0"/>
                            <a:ea typeface="Cambria Math" panose="02040503050406030204" pitchFamily="18" charset="0"/>
                          </a:rPr>
                        </m:ctrlPr>
                      </m:fPr>
                      <m:num>
                        <m:r>
                          <m:rPr>
                            <m:nor/>
                          </m:rPr>
                          <a:rPr lang="en-US" sz="3200" b="1" i="0" smtClean="0">
                            <a:solidFill>
                              <a:srgbClr val="C00000"/>
                            </a:solidFill>
                            <a:latin typeface="+mn-lt"/>
                            <a:ea typeface="Cambria Math" panose="02040503050406030204" pitchFamily="18" charset="0"/>
                          </a:rPr>
                          <m:t>1</m:t>
                        </m:r>
                      </m:num>
                      <m:den>
                        <m:r>
                          <m:rPr>
                            <m:nor/>
                          </m:rPr>
                          <a:rPr lang="en-US" sz="3200" b="1" i="0" smtClean="0">
                            <a:solidFill>
                              <a:srgbClr val="C00000"/>
                            </a:solidFill>
                            <a:latin typeface="+mn-lt"/>
                            <a:ea typeface="Cambria Math" panose="02040503050406030204" pitchFamily="18" charset="0"/>
                          </a:rPr>
                          <m:t>3</m:t>
                        </m:r>
                      </m:den>
                    </m:f>
                    <m:r>
                      <m:rPr>
                        <m:nor/>
                      </m:rPr>
                      <a:rPr lang="en-US" sz="3200" b="1" i="0" smtClean="0">
                        <a:solidFill>
                          <a:srgbClr val="C00000"/>
                        </a:solidFill>
                        <a:latin typeface="+mn-lt"/>
                        <a:ea typeface="Cambria Math" panose="02040503050406030204" pitchFamily="18" charset="0"/>
                      </a:rPr>
                      <m:t> = </m:t>
                    </m:r>
                    <m:f>
                      <m:fPr>
                        <m:ctrlPr>
                          <a:rPr lang="en-US" sz="3200" b="1" i="1">
                            <a:solidFill>
                              <a:srgbClr val="C00000"/>
                            </a:solidFill>
                            <a:latin typeface="Cambria Math" panose="02040503050406030204" pitchFamily="18" charset="0"/>
                          </a:rPr>
                        </m:ctrlPr>
                      </m:fPr>
                      <m:num>
                        <m:r>
                          <m:rPr>
                            <m:nor/>
                          </m:rPr>
                          <a:rPr lang="en-US" sz="3200" b="1" i="0" smtClean="0">
                            <a:solidFill>
                              <a:srgbClr val="C00000"/>
                            </a:solidFill>
                            <a:latin typeface="+mn-lt"/>
                          </a:rPr>
                          <m:t>4</m:t>
                        </m:r>
                      </m:num>
                      <m:den>
                        <m:r>
                          <m:rPr>
                            <m:nor/>
                          </m:rPr>
                          <a:rPr lang="en-US" sz="3200" b="1" i="0" smtClean="0">
                            <a:solidFill>
                              <a:srgbClr val="C00000"/>
                            </a:solidFill>
                            <a:latin typeface="+mn-lt"/>
                          </a:rPr>
                          <m:t>3</m:t>
                        </m:r>
                      </m:den>
                    </m:f>
                  </m:oMath>
                </a14:m>
                <a:endParaRPr lang="en-US" sz="3200" b="1" dirty="0">
                  <a:solidFill>
                    <a:srgbClr val="C00000"/>
                  </a:solidFill>
                  <a:latin typeface="+mn-lt"/>
                </a:endParaRPr>
              </a:p>
            </p:txBody>
          </p:sp>
        </mc:Choice>
        <mc:Fallback xmlns="">
          <p:sp>
            <p:nvSpPr>
              <p:cNvPr id="8" name="TextBox 7">
                <a:extLst>
                  <a:ext uri="{FF2B5EF4-FFF2-40B4-BE49-F238E27FC236}">
                    <a16:creationId xmlns:a16="http://schemas.microsoft.com/office/drawing/2014/main" id="{8F0D0330-14C1-4C4D-9BED-0DD9E89B19CB}"/>
                  </a:ext>
                </a:extLst>
              </p:cNvPr>
              <p:cNvSpPr txBox="1">
                <a:spLocks noRot="1" noChangeAspect="1" noMove="1" noResize="1" noEditPoints="1" noAdjustHandles="1" noChangeArrowheads="1" noChangeShapeType="1" noTextEdit="1"/>
              </p:cNvSpPr>
              <p:nvPr/>
            </p:nvSpPr>
            <p:spPr>
              <a:xfrm>
                <a:off x="7649547" y="2533337"/>
                <a:ext cx="2108718" cy="1005840"/>
              </a:xfrm>
              <a:prstGeom prst="rect">
                <a:avLst/>
              </a:prstGeom>
              <a:blipFill>
                <a:blip r:embed="rId8"/>
                <a:stretch>
                  <a:fillRect l="-751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3EF5EB45-016A-4AAB-B762-C66AF0970853}"/>
                  </a:ext>
                </a:extLst>
              </p:cNvPr>
              <p:cNvSpPr txBox="1"/>
              <p:nvPr/>
            </p:nvSpPr>
            <p:spPr>
              <a:xfrm>
                <a:off x="3644900" y="2483946"/>
                <a:ext cx="929640" cy="105458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nor/>
                        </m:rPr>
                        <a:rPr kumimoji="0" lang="en-US" sz="3200" b="1" i="0" u="none" strike="noStrike" kern="0" cap="none" spc="0" normalizeH="0" baseline="0" noProof="0" smtClean="0">
                          <a:ln>
                            <a:noFill/>
                          </a:ln>
                          <a:solidFill>
                            <a:srgbClr val="74C274"/>
                          </a:solidFill>
                          <a:effectLst/>
                          <a:uLnTx/>
                          <a:uFillTx/>
                          <a:latin typeface="Comic Sans MS"/>
                          <a:ea typeface="Cambria Math" panose="02040503050406030204" pitchFamily="18" charset="0"/>
                          <a:cs typeface="Arial"/>
                          <a:sym typeface="Arial"/>
                        </a:rPr>
                        <m:t>2</m:t>
                      </m:r>
                      <m:f>
                        <m:fPr>
                          <m:ctrlPr>
                            <a:rPr kumimoji="0" lang="en-US" sz="3200" b="1" i="1" u="none" strike="noStrike" kern="0" cap="none" spc="0" normalizeH="0" baseline="0" noProof="0">
                              <a:ln>
                                <a:noFill/>
                              </a:ln>
                              <a:solidFill>
                                <a:srgbClr val="74C274"/>
                              </a:solidFill>
                              <a:effectLst/>
                              <a:uLnTx/>
                              <a:uFillTx/>
                              <a:latin typeface="Cambria Math" panose="02040503050406030204" pitchFamily="18" charset="0"/>
                              <a:ea typeface="Cambria Math" panose="02040503050406030204" pitchFamily="18" charset="0"/>
                              <a:sym typeface="Arial"/>
                            </a:rPr>
                          </m:ctrlPr>
                        </m:fPr>
                        <m:num>
                          <m:r>
                            <m:rPr>
                              <m:nor/>
                            </m:rPr>
                            <a:rPr kumimoji="0" lang="en-US" sz="3200" b="1" i="0" u="none" strike="noStrike" kern="0" cap="none" spc="0" normalizeH="0" baseline="0" noProof="0">
                              <a:ln>
                                <a:noFill/>
                              </a:ln>
                              <a:solidFill>
                                <a:srgbClr val="74C274"/>
                              </a:solidFill>
                              <a:effectLst/>
                              <a:uLnTx/>
                              <a:uFillTx/>
                              <a:latin typeface="Comic Sans MS"/>
                              <a:ea typeface="Cambria Math" panose="02040503050406030204" pitchFamily="18" charset="0"/>
                              <a:cs typeface="Arial"/>
                              <a:sym typeface="Arial"/>
                            </a:rPr>
                            <m:t>2</m:t>
                          </m:r>
                        </m:num>
                        <m:den>
                          <m:r>
                            <m:rPr>
                              <m:nor/>
                            </m:rPr>
                            <a:rPr kumimoji="0" lang="en-US" sz="3200" b="1" i="0" u="none" strike="noStrike" kern="0" cap="none" spc="0" normalizeH="0" baseline="0" noProof="0">
                              <a:ln>
                                <a:noFill/>
                              </a:ln>
                              <a:solidFill>
                                <a:srgbClr val="74C274"/>
                              </a:solidFill>
                              <a:effectLst/>
                              <a:uLnTx/>
                              <a:uFillTx/>
                              <a:latin typeface="Comic Sans MS"/>
                              <a:ea typeface="Cambria Math" panose="02040503050406030204" pitchFamily="18" charset="0"/>
                              <a:cs typeface="Arial"/>
                              <a:sym typeface="Arial"/>
                            </a:rPr>
                            <m:t>3</m:t>
                          </m:r>
                        </m:den>
                      </m:f>
                    </m:oMath>
                  </m:oMathPara>
                </a14:m>
                <a:endParaRPr lang="en-US" dirty="0">
                  <a:solidFill>
                    <a:srgbClr val="74C274"/>
                  </a:solidFill>
                </a:endParaRPr>
              </a:p>
            </p:txBody>
          </p:sp>
        </mc:Choice>
        <mc:Fallback xmlns="">
          <p:sp>
            <p:nvSpPr>
              <p:cNvPr id="2" name="TextBox 1">
                <a:extLst>
                  <a:ext uri="{FF2B5EF4-FFF2-40B4-BE49-F238E27FC236}">
                    <a16:creationId xmlns:a16="http://schemas.microsoft.com/office/drawing/2014/main" id="{3EF5EB45-016A-4AAB-B762-C66AF0970853}"/>
                  </a:ext>
                </a:extLst>
              </p:cNvPr>
              <p:cNvSpPr txBox="1">
                <a:spLocks noRot="1" noChangeAspect="1" noMove="1" noResize="1" noEditPoints="1" noAdjustHandles="1" noChangeArrowheads="1" noChangeShapeType="1" noTextEdit="1"/>
              </p:cNvSpPr>
              <p:nvPr/>
            </p:nvSpPr>
            <p:spPr>
              <a:xfrm>
                <a:off x="3644900" y="2483946"/>
                <a:ext cx="929640" cy="1054584"/>
              </a:xfrm>
              <a:prstGeom prst="rect">
                <a:avLst/>
              </a:prstGeom>
              <a:blipFill>
                <a:blip r:embed="rId9"/>
                <a:stretch>
                  <a:fillRect/>
                </a:stretch>
              </a:blipFill>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3187899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iterate type="wd">
                                    <p:tmAbs val="500"/>
                                  </p:iterate>
                                  <p:childTnLst>
                                    <p:set>
                                      <p:cBhvr>
                                        <p:cTn id="11" dur="1" fill="hold">
                                          <p:stCondLst>
                                            <p:cond delay="0"/>
                                          </p:stCondLst>
                                        </p:cTn>
                                        <p:tgtEl>
                                          <p:spTgt spid="78"/>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wipe(left)">
                                      <p:cBhvr>
                                        <p:cTn id="16" dur="1000"/>
                                        <p:tgtEl>
                                          <p:spTgt spid="19"/>
                                        </p:tgtEl>
                                      </p:cBhvr>
                                    </p:animEffect>
                                  </p:childTnLst>
                                </p:cTn>
                              </p:par>
                            </p:childTnLst>
                          </p:cTn>
                        </p:par>
                        <p:par>
                          <p:cTn id="17" fill="hold">
                            <p:stCondLst>
                              <p:cond delay="1000"/>
                            </p:stCondLst>
                            <p:childTnLst>
                              <p:par>
                                <p:cTn id="18" presetID="1" presetClass="entr" presetSubtype="0" fill="hold" grpId="0" nodeType="afterEffect">
                                  <p:stCondLst>
                                    <p:cond delay="250"/>
                                  </p:stCondLst>
                                  <p:childTnLst>
                                    <p:set>
                                      <p:cBhvr>
                                        <p:cTn id="19"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19" grpId="0"/>
      <p:bldP spid="8" grpId="0"/>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0" name="Google Shape;222;p10">
                <a:extLst>
                  <a:ext uri="{FF2B5EF4-FFF2-40B4-BE49-F238E27FC236}">
                    <a16:creationId xmlns:a16="http://schemas.microsoft.com/office/drawing/2014/main" id="{7A7E9A32-150E-4173-902D-7EC00324FD53}"/>
                  </a:ext>
                </a:extLst>
              </p:cNvPr>
              <p:cNvSpPr txBox="1"/>
              <p:nvPr/>
            </p:nvSpPr>
            <p:spPr>
              <a:xfrm>
                <a:off x="0" y="572301"/>
                <a:ext cx="12192000" cy="1293712"/>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De combien de tasses de farine avez-vous besoin pour faire</a:t>
                </a:r>
                <a14:m>
                  <m:oMath xmlns:m="http://schemas.openxmlformats.org/officeDocument/2006/math">
                    <m:r>
                      <a:rPr lang="fr-FR" sz="3200" b="1" i="0" smtClean="0">
                        <a:solidFill>
                          <a:schemeClr val="bg1"/>
                        </a:solidFill>
                        <a:latin typeface="Cambria Math" panose="02040503050406030204" pitchFamily="18" charset="0"/>
                        <a:sym typeface="Comic Sans MS"/>
                      </a:rPr>
                      <m:t> </m:t>
                    </m:r>
                    <m:r>
                      <a:rPr lang="fr-FR" sz="3200" b="1" i="1" smtClean="0">
                        <a:solidFill>
                          <a:schemeClr val="bg1"/>
                        </a:solidFill>
                        <a:latin typeface="Cambria Math" panose="02040503050406030204" pitchFamily="18" charset="0"/>
                        <a:sym typeface="Comic Sans MS"/>
                      </a:rPr>
                      <m:t>𝟐</m:t>
                    </m:r>
                    <m:f>
                      <m:fPr>
                        <m:ctrlPr>
                          <a:rPr lang="fr-FR" sz="3200" b="1" i="1">
                            <a:solidFill>
                              <a:schemeClr val="bg1"/>
                            </a:solidFill>
                            <a:latin typeface="Cambria Math" panose="02040503050406030204" pitchFamily="18" charset="0"/>
                            <a:sym typeface="Comic Sans MS"/>
                          </a:rPr>
                        </m:ctrlPr>
                      </m:fPr>
                      <m:num>
                        <m:r>
                          <a:rPr lang="fr-FR" sz="3200" b="1" i="1">
                            <a:solidFill>
                              <a:schemeClr val="bg1"/>
                            </a:solidFill>
                            <a:latin typeface="Cambria Math" panose="02040503050406030204" pitchFamily="18" charset="0"/>
                            <a:sym typeface="Comic Sans MS"/>
                          </a:rPr>
                          <m:t>𝟏</m:t>
                        </m:r>
                      </m:num>
                      <m:den>
                        <m:r>
                          <a:rPr lang="fr-FR" sz="3200" b="1" i="1">
                            <a:solidFill>
                              <a:schemeClr val="bg1"/>
                            </a:solidFill>
                            <a:latin typeface="Cambria Math" panose="02040503050406030204" pitchFamily="18" charset="0"/>
                            <a:sym typeface="Comic Sans MS"/>
                          </a:rPr>
                          <m:t>𝟐</m:t>
                        </m:r>
                      </m:den>
                    </m:f>
                  </m:oMath>
                </a14:m>
                <a:r>
                  <a:rPr lang="fr-FR" sz="3200" b="1" dirty="0">
                    <a:solidFill>
                      <a:schemeClr val="bg1"/>
                    </a:solidFill>
                    <a:latin typeface="Comic Sans MS"/>
                    <a:sym typeface="Comic Sans MS"/>
                  </a:rPr>
                  <a:t> lots de la recette ?</a:t>
                </a:r>
              </a:p>
            </p:txBody>
          </p:sp>
        </mc:Choice>
        <mc:Fallback xmlns="">
          <p:sp>
            <p:nvSpPr>
              <p:cNvPr id="10" name="Google Shape;222;p10">
                <a:extLst>
                  <a:ext uri="{FF2B5EF4-FFF2-40B4-BE49-F238E27FC236}">
                    <a16:creationId xmlns:a16="http://schemas.microsoft.com/office/drawing/2014/main" id="{7A7E9A32-150E-4173-902D-7EC00324FD53}"/>
                  </a:ext>
                </a:extLst>
              </p:cNvPr>
              <p:cNvSpPr txBox="1">
                <a:spLocks noRot="1" noChangeAspect="1" noMove="1" noResize="1" noEditPoints="1" noAdjustHandles="1" noChangeArrowheads="1" noChangeShapeType="1" noTextEdit="1"/>
              </p:cNvSpPr>
              <p:nvPr/>
            </p:nvSpPr>
            <p:spPr>
              <a:xfrm>
                <a:off x="0" y="572301"/>
                <a:ext cx="12192000" cy="1293712"/>
              </a:xfrm>
              <a:prstGeom prst="rect">
                <a:avLst/>
              </a:prstGeom>
              <a:blipFill>
                <a:blip r:embed="rId4"/>
                <a:stretch>
                  <a:fillRect t="-6132" b="-7075"/>
                </a:stretch>
              </a:blipFill>
              <a:ln>
                <a:noFill/>
              </a:ln>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53" name="TextBox 52">
                <a:extLst>
                  <a:ext uri="{FF2B5EF4-FFF2-40B4-BE49-F238E27FC236}">
                    <a16:creationId xmlns:a16="http://schemas.microsoft.com/office/drawing/2014/main" id="{74B7B6AE-846E-42AC-AD06-9E901B14EF90}"/>
                  </a:ext>
                </a:extLst>
              </p:cNvPr>
              <p:cNvSpPr txBox="1"/>
              <p:nvPr/>
            </p:nvSpPr>
            <p:spPr>
              <a:xfrm>
                <a:off x="251460" y="1866013"/>
                <a:ext cx="11738997" cy="836639"/>
              </a:xfrm>
              <a:prstGeom prst="rect">
                <a:avLst/>
              </a:prstGeom>
              <a:noFill/>
            </p:spPr>
            <p:txBody>
              <a:bodyPr wrap="square">
                <a:spAutoFit/>
              </a:bodyPr>
              <a:lstStyle/>
              <a:p>
                <a:pPr marL="168275" marR="0">
                  <a:spcBef>
                    <a:spcPts val="0"/>
                  </a:spcBef>
                  <a:spcAft>
                    <a:spcPts val="800"/>
                  </a:spcAft>
                </a:pPr>
                <a:r>
                  <a:rPr lang="fr-FR" sz="2800" b="1" dirty="0">
                    <a:solidFill>
                      <a:schemeClr val="tx1">
                        <a:lumMod val="65000"/>
                        <a:lumOff val="35000"/>
                      </a:schemeClr>
                    </a:solidFill>
                    <a:latin typeface="+mj-lt"/>
                    <a:ea typeface="Calibri" panose="020F0502020204030204" pitchFamily="34" charset="0"/>
                    <a:cs typeface="Arial" panose="020B0604020202020204" pitchFamily="34" charset="0"/>
                  </a:rPr>
                  <a:t>La recette pour faire des biscuits nécessite</a:t>
                </a:r>
                <a:r>
                  <a:rPr lang="fr-FR" sz="2800" b="1" dirty="0">
                    <a:solidFill>
                      <a:schemeClr val="tx1">
                        <a:lumMod val="65000"/>
                        <a:lumOff val="35000"/>
                      </a:schemeClr>
                    </a:solidFill>
                    <a:effectLst/>
                    <a:latin typeface="+mj-lt"/>
                    <a:ea typeface="Calibri" panose="020F0502020204030204" pitchFamily="34" charset="0"/>
                    <a:cs typeface="Arial" panose="020B0604020202020204" pitchFamily="34" charset="0"/>
                  </a:rPr>
                  <a:t> 1</a:t>
                </a:r>
                <a14:m>
                  <m:oMath xmlns:m="http://schemas.openxmlformats.org/officeDocument/2006/math">
                    <m:f>
                      <m:fPr>
                        <m:ctrlPr>
                          <a:rPr lang="fr-FR" sz="2800" b="1" i="1" smtClean="0">
                            <a:solidFill>
                              <a:schemeClr val="tx1">
                                <a:lumMod val="65000"/>
                                <a:lumOff val="35000"/>
                              </a:schemeClr>
                            </a:solidFill>
                            <a:latin typeface="Cambria Math" panose="02040503050406030204" pitchFamily="18" charset="0"/>
                          </a:rPr>
                        </m:ctrlPr>
                      </m:fPr>
                      <m:num>
                        <m:r>
                          <m:rPr>
                            <m:nor/>
                          </m:rPr>
                          <a:rPr lang="fr-FR" sz="2800" b="1" i="0" smtClean="0">
                            <a:solidFill>
                              <a:schemeClr val="tx1">
                                <a:lumMod val="65000"/>
                                <a:lumOff val="35000"/>
                              </a:schemeClr>
                            </a:solidFill>
                            <a:latin typeface="+mn-lt"/>
                          </a:rPr>
                          <m:t>1</m:t>
                        </m:r>
                      </m:num>
                      <m:den>
                        <m:r>
                          <m:rPr>
                            <m:nor/>
                          </m:rPr>
                          <a:rPr lang="fr-FR" sz="2800" b="1" i="0" smtClean="0">
                            <a:solidFill>
                              <a:schemeClr val="tx1">
                                <a:lumMod val="65000"/>
                                <a:lumOff val="35000"/>
                              </a:schemeClr>
                            </a:solidFill>
                            <a:latin typeface="+mn-lt"/>
                          </a:rPr>
                          <m:t>3</m:t>
                        </m:r>
                      </m:den>
                    </m:f>
                  </m:oMath>
                </a14:m>
                <a:r>
                  <a:rPr lang="fr-FR" sz="2800" b="1" dirty="0">
                    <a:solidFill>
                      <a:schemeClr val="tx1">
                        <a:lumMod val="65000"/>
                        <a:lumOff val="35000"/>
                      </a:schemeClr>
                    </a:solidFill>
                    <a:latin typeface="+mn-lt"/>
                  </a:rPr>
                  <a:t> tasses de farine.</a:t>
                </a:r>
                <a:endParaRPr lang="fr-FR" sz="2800" b="1"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53" name="TextBox 52">
                <a:extLst>
                  <a:ext uri="{FF2B5EF4-FFF2-40B4-BE49-F238E27FC236}">
                    <a16:creationId xmlns:a16="http://schemas.microsoft.com/office/drawing/2014/main" xmlns:a14="http://schemas.microsoft.com/office/drawing/2010/main" xmlns="" id="{74B7B6AE-846E-42AC-AD06-9E901B14EF90}"/>
                  </a:ext>
                </a:extLst>
              </p:cNvPr>
              <p:cNvSpPr txBox="1">
                <a:spLocks noRot="1" noChangeAspect="1" noMove="1" noResize="1" noEditPoints="1" noAdjustHandles="1" noChangeArrowheads="1" noChangeShapeType="1" noTextEdit="1"/>
              </p:cNvSpPr>
              <p:nvPr/>
            </p:nvSpPr>
            <p:spPr>
              <a:xfrm>
                <a:off x="251460" y="1866013"/>
                <a:ext cx="11738997" cy="836639"/>
              </a:xfrm>
              <a:prstGeom prst="rect">
                <a:avLst/>
              </a:prstGeom>
              <a:blipFill rotWithShape="1">
                <a:blip r:embed="rId5"/>
                <a:stretch>
                  <a:fillRect r="-779" b="-583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8" name="TextBox 77">
                <a:extLst>
                  <a:ext uri="{FF2B5EF4-FFF2-40B4-BE49-F238E27FC236}">
                    <a16:creationId xmlns:a16="http://schemas.microsoft.com/office/drawing/2014/main" id="{C23A886D-8232-4B37-BA4E-17A7B83012B0}"/>
                  </a:ext>
                </a:extLst>
              </p:cNvPr>
              <p:cNvSpPr txBox="1"/>
              <p:nvPr/>
            </p:nvSpPr>
            <p:spPr>
              <a:xfrm>
                <a:off x="1620961" y="2683360"/>
                <a:ext cx="4121864" cy="1059201"/>
              </a:xfrm>
              <a:prstGeom prst="rect">
                <a:avLst/>
              </a:prstGeom>
              <a:noFill/>
            </p:spPr>
            <p:txBody>
              <a:bodyPr wrap="square" lIns="91440" tIns="45720" rIns="91440" bIns="45720" anchor="t">
                <a:spAutoFit/>
              </a:bodyPr>
              <a:lstStyle/>
              <a:p>
                <a:pPr algn="just"/>
                <a14:m>
                  <m:oMathPara xmlns:m="http://schemas.openxmlformats.org/officeDocument/2006/math">
                    <m:oMathParaPr>
                      <m:jc m:val="left"/>
                    </m:oMathParaPr>
                    <m:oMath xmlns:m="http://schemas.openxmlformats.org/officeDocument/2006/math">
                      <m:r>
                        <m:rPr>
                          <m:nor/>
                        </m:rPr>
                        <a:rPr lang="en-US" sz="3200" b="1" i="0" smtClean="0">
                          <a:solidFill>
                            <a:schemeClr val="tx1">
                              <a:lumMod val="65000"/>
                              <a:lumOff val="35000"/>
                            </a:schemeClr>
                          </a:solidFill>
                          <a:latin typeface="+mn-lt"/>
                        </a:rPr>
                        <m:t>1</m:t>
                      </m:r>
                      <m:f>
                        <m:fPr>
                          <m:ctrlPr>
                            <a:rPr lang="en-US" sz="3200" b="1" i="1" smtClean="0">
                              <a:solidFill>
                                <a:schemeClr val="tx1">
                                  <a:lumMod val="65000"/>
                                  <a:lumOff val="35000"/>
                                </a:schemeClr>
                              </a:solidFill>
                              <a:latin typeface="Cambria Math" panose="02040503050406030204" pitchFamily="18" charset="0"/>
                            </a:rPr>
                          </m:ctrlPr>
                        </m:fPr>
                        <m:num>
                          <m:r>
                            <m:rPr>
                              <m:nor/>
                            </m:rPr>
                            <a:rPr lang="en-US" sz="3200" b="1" i="0" smtClean="0">
                              <a:solidFill>
                                <a:schemeClr val="tx1">
                                  <a:lumMod val="65000"/>
                                  <a:lumOff val="35000"/>
                                </a:schemeClr>
                              </a:solidFill>
                              <a:latin typeface="+mn-lt"/>
                            </a:rPr>
                            <m:t>1</m:t>
                          </m:r>
                        </m:num>
                        <m:den>
                          <m:r>
                            <m:rPr>
                              <m:nor/>
                            </m:rPr>
                            <a:rPr lang="en-US" sz="3200" b="1" i="0" smtClean="0">
                              <a:solidFill>
                                <a:schemeClr val="tx1">
                                  <a:lumMod val="65000"/>
                                  <a:lumOff val="35000"/>
                                </a:schemeClr>
                              </a:solidFill>
                              <a:latin typeface="+mn-lt"/>
                            </a:rPr>
                            <m:t>3</m:t>
                          </m:r>
                        </m:den>
                      </m:f>
                      <m:r>
                        <m:rPr>
                          <m:nor/>
                        </m:rPr>
                        <a:rPr lang="en-US" sz="3200" b="1" i="0" smtClean="0">
                          <a:solidFill>
                            <a:schemeClr val="tx1">
                              <a:lumMod val="65000"/>
                              <a:lumOff val="35000"/>
                            </a:schemeClr>
                          </a:solidFill>
                          <a:latin typeface="+mn-lt"/>
                        </a:rPr>
                        <m:t> </m:t>
                      </m:r>
                      <m:r>
                        <a:rPr lang="en-US" sz="3200" b="1" i="1" dirty="0" smtClean="0">
                          <a:solidFill>
                            <a:schemeClr val="tx1">
                              <a:lumMod val="65000"/>
                              <a:lumOff val="35000"/>
                            </a:schemeClr>
                          </a:solidFill>
                          <a:latin typeface="Cambria Math" panose="02040503050406030204" pitchFamily="18" charset="0"/>
                          <a:ea typeface="Cambria Math" panose="02040503050406030204" pitchFamily="18" charset="0"/>
                        </a:rPr>
                        <m:t>×</m:t>
                      </m:r>
                      <m:r>
                        <m:rPr>
                          <m:nor/>
                        </m:rPr>
                        <a:rPr lang="en-US" sz="3200" b="1" i="0" smtClean="0">
                          <a:solidFill>
                            <a:schemeClr val="tx1">
                              <a:lumMod val="65000"/>
                              <a:lumOff val="35000"/>
                            </a:schemeClr>
                          </a:solidFill>
                          <a:latin typeface="+mn-lt"/>
                          <a:ea typeface="Cambria Math" panose="02040503050406030204" pitchFamily="18" charset="0"/>
                        </a:rPr>
                        <m:t> 2</m:t>
                      </m:r>
                      <m:f>
                        <m:fPr>
                          <m:ctrlPr>
                            <a:rPr lang="en-US" sz="3200" b="1" i="1">
                              <a:solidFill>
                                <a:schemeClr val="tx1">
                                  <a:lumMod val="65000"/>
                                  <a:lumOff val="35000"/>
                                </a:schemeClr>
                              </a:solidFill>
                              <a:latin typeface="Cambria Math" panose="02040503050406030204" pitchFamily="18" charset="0"/>
                            </a:rPr>
                          </m:ctrlPr>
                        </m:fPr>
                        <m:num>
                          <m:r>
                            <m:rPr>
                              <m:nor/>
                            </m:rPr>
                            <a:rPr lang="en-US" sz="3200" b="1" i="0" smtClean="0">
                              <a:solidFill>
                                <a:schemeClr val="tx1">
                                  <a:lumMod val="65000"/>
                                  <a:lumOff val="35000"/>
                                </a:schemeClr>
                              </a:solidFill>
                              <a:latin typeface="+mn-lt"/>
                            </a:rPr>
                            <m:t>1</m:t>
                          </m:r>
                        </m:num>
                        <m:den>
                          <m:r>
                            <m:rPr>
                              <m:nor/>
                            </m:rPr>
                            <a:rPr lang="en-US" sz="3200" b="1" i="0" smtClean="0">
                              <a:solidFill>
                                <a:schemeClr val="tx1">
                                  <a:lumMod val="65000"/>
                                  <a:lumOff val="35000"/>
                                </a:schemeClr>
                              </a:solidFill>
                              <a:latin typeface="+mn-lt"/>
                            </a:rPr>
                            <m:t>2</m:t>
                          </m:r>
                        </m:den>
                      </m:f>
                      <m:r>
                        <m:rPr>
                          <m:nor/>
                        </m:rPr>
                        <a:rPr lang="en-US" sz="3200" b="1" i="0" smtClean="0">
                          <a:solidFill>
                            <a:schemeClr val="tx1">
                              <a:lumMod val="65000"/>
                              <a:lumOff val="35000"/>
                            </a:schemeClr>
                          </a:solidFill>
                          <a:latin typeface="+mn-lt"/>
                        </a:rPr>
                        <m:t> </m:t>
                      </m:r>
                      <m:r>
                        <m:rPr>
                          <m:nor/>
                        </m:rPr>
                        <a:rPr lang="en-US" sz="3200" b="1" i="0" smtClean="0">
                          <a:solidFill>
                            <a:schemeClr val="tx1">
                              <a:lumMod val="65000"/>
                              <a:lumOff val="35000"/>
                            </a:schemeClr>
                          </a:solidFill>
                          <a:latin typeface="+mn-lt"/>
                          <a:ea typeface="Cambria Math" panose="02040503050406030204" pitchFamily="18" charset="0"/>
                        </a:rPr>
                        <m:t>=</m:t>
                      </m:r>
                    </m:oMath>
                  </m:oMathPara>
                </a14:m>
                <a:endParaRPr lang="en-US" sz="3200" b="1" dirty="0">
                  <a:solidFill>
                    <a:schemeClr val="tx1">
                      <a:lumMod val="65000"/>
                      <a:lumOff val="35000"/>
                    </a:schemeClr>
                  </a:solidFill>
                  <a:latin typeface="+mn-lt"/>
                </a:endParaRPr>
              </a:p>
            </p:txBody>
          </p:sp>
        </mc:Choice>
        <mc:Fallback xmlns="">
          <p:sp>
            <p:nvSpPr>
              <p:cNvPr id="78" name="TextBox 77">
                <a:extLst>
                  <a:ext uri="{FF2B5EF4-FFF2-40B4-BE49-F238E27FC236}">
                    <a16:creationId xmlns:a16="http://schemas.microsoft.com/office/drawing/2014/main" id="{C23A886D-8232-4B37-BA4E-17A7B83012B0}"/>
                  </a:ext>
                </a:extLst>
              </p:cNvPr>
              <p:cNvSpPr txBox="1">
                <a:spLocks noRot="1" noChangeAspect="1" noMove="1" noResize="1" noEditPoints="1" noAdjustHandles="1" noChangeArrowheads="1" noChangeShapeType="1" noTextEdit="1"/>
              </p:cNvSpPr>
              <p:nvPr/>
            </p:nvSpPr>
            <p:spPr>
              <a:xfrm>
                <a:off x="1620961" y="2683360"/>
                <a:ext cx="4121864" cy="1059201"/>
              </a:xfrm>
              <a:prstGeom prst="rect">
                <a:avLst/>
              </a:prstGeom>
              <a:blipFill>
                <a:blip r:embed="rId6"/>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9" name="WeNeed">
                <a:extLst>
                  <a:ext uri="{FF2B5EF4-FFF2-40B4-BE49-F238E27FC236}">
                    <a16:creationId xmlns:a16="http://schemas.microsoft.com/office/drawing/2014/main" id="{27FE53E1-11BC-4E60-95BB-9E7233B07EEC}"/>
                  </a:ext>
                </a:extLst>
              </p:cNvPr>
              <p:cNvSpPr txBox="1"/>
              <p:nvPr/>
            </p:nvSpPr>
            <p:spPr>
              <a:xfrm>
                <a:off x="453003" y="5361891"/>
                <a:ext cx="11537454" cy="1325171"/>
              </a:xfrm>
              <a:prstGeom prst="rect">
                <a:avLst/>
              </a:prstGeom>
              <a:noFill/>
            </p:spPr>
            <p:txBody>
              <a:bodyPr wrap="square">
                <a:spAutoFit/>
              </a:bodyPr>
              <a:lstStyle/>
              <a:p>
                <a:pPr marL="168275">
                  <a:spcAft>
                    <a:spcPts val="800"/>
                  </a:spcAft>
                </a:pPr>
                <a:r>
                  <a:rPr lang="fr-FR" sz="2800" b="1" dirty="0">
                    <a:solidFill>
                      <a:schemeClr val="tx1">
                        <a:lumMod val="65000"/>
                        <a:lumOff val="35000"/>
                      </a:schemeClr>
                    </a:solidFill>
                    <a:latin typeface="+mj-lt"/>
                    <a:ea typeface="Calibri" panose="020F0502020204030204" pitchFamily="34" charset="0"/>
                    <a:cs typeface="Arial" panose="020B0604020202020204" pitchFamily="34" charset="0"/>
                  </a:rPr>
                  <a:t>Nous avons besoin de</a:t>
                </a:r>
                <a:r>
                  <a:rPr lang="fr-FR" sz="2800" b="1" dirty="0">
                    <a:solidFill>
                      <a:schemeClr val="tx1">
                        <a:lumMod val="65000"/>
                        <a:lumOff val="35000"/>
                      </a:schemeClr>
                    </a:solidFill>
                    <a:effectLst/>
                    <a:latin typeface="+mj-lt"/>
                    <a:ea typeface="Calibri" panose="020F0502020204030204" pitchFamily="34" charset="0"/>
                    <a:cs typeface="Arial" panose="020B0604020202020204" pitchFamily="34" charset="0"/>
                  </a:rPr>
                  <a:t> 3</a:t>
                </a:r>
                <a14:m>
                  <m:oMath xmlns:m="http://schemas.openxmlformats.org/officeDocument/2006/math">
                    <m:f>
                      <m:fPr>
                        <m:ctrlPr>
                          <a:rPr lang="fr-FR" sz="2800" b="1" i="1" smtClean="0">
                            <a:solidFill>
                              <a:schemeClr val="tx1">
                                <a:lumMod val="65000"/>
                                <a:lumOff val="35000"/>
                              </a:schemeClr>
                            </a:solidFill>
                            <a:latin typeface="Cambria Math" panose="02040503050406030204" pitchFamily="18" charset="0"/>
                          </a:rPr>
                        </m:ctrlPr>
                      </m:fPr>
                      <m:num>
                        <m:r>
                          <m:rPr>
                            <m:nor/>
                          </m:rPr>
                          <a:rPr lang="fr-FR" sz="2800" b="1" i="0" smtClean="0">
                            <a:solidFill>
                              <a:schemeClr val="tx1">
                                <a:lumMod val="65000"/>
                                <a:lumOff val="35000"/>
                              </a:schemeClr>
                            </a:solidFill>
                            <a:latin typeface="+mn-lt"/>
                          </a:rPr>
                          <m:t>1</m:t>
                        </m:r>
                      </m:num>
                      <m:den>
                        <m:r>
                          <m:rPr>
                            <m:nor/>
                          </m:rPr>
                          <a:rPr lang="fr-FR" sz="2800" b="1" i="0" smtClean="0">
                            <a:solidFill>
                              <a:schemeClr val="tx1">
                                <a:lumMod val="65000"/>
                                <a:lumOff val="35000"/>
                              </a:schemeClr>
                            </a:solidFill>
                            <a:latin typeface="+mn-lt"/>
                          </a:rPr>
                          <m:t>3</m:t>
                        </m:r>
                      </m:den>
                    </m:f>
                  </m:oMath>
                </a14:m>
                <a:r>
                  <a:rPr lang="fr-FR" sz="2800" b="1" dirty="0">
                    <a:solidFill>
                      <a:schemeClr val="tx1">
                        <a:lumMod val="65000"/>
                        <a:lumOff val="35000"/>
                      </a:schemeClr>
                    </a:solidFill>
                    <a:latin typeface="+mn-lt"/>
                  </a:rPr>
                  <a:t> tasses de farine pour faire</a:t>
                </a:r>
                <a:r>
                  <a:rPr lang="fr-FR" sz="2800" b="1" dirty="0">
                    <a:solidFill>
                      <a:schemeClr val="tx1">
                        <a:lumMod val="65000"/>
                        <a:lumOff val="35000"/>
                      </a:schemeClr>
                    </a:solidFill>
                    <a:latin typeface="Comic Sans MS"/>
                    <a:sym typeface="Comic Sans MS"/>
                  </a:rPr>
                  <a:t> 2</a:t>
                </a:r>
                <a14:m>
                  <m:oMath xmlns:m="http://schemas.openxmlformats.org/officeDocument/2006/math">
                    <m:f>
                      <m:fPr>
                        <m:ctrlPr>
                          <a:rPr lang="fr-FR" sz="3200" b="1" i="1">
                            <a:solidFill>
                              <a:schemeClr val="tx1">
                                <a:lumMod val="65000"/>
                                <a:lumOff val="35000"/>
                              </a:schemeClr>
                            </a:solidFill>
                            <a:latin typeface="Cambria Math" panose="02040503050406030204" pitchFamily="18" charset="0"/>
                          </a:rPr>
                        </m:ctrlPr>
                      </m:fPr>
                      <m:num>
                        <m:r>
                          <m:rPr>
                            <m:nor/>
                          </m:rPr>
                          <a:rPr lang="fr-FR" sz="3200" b="1">
                            <a:solidFill>
                              <a:schemeClr val="tx1">
                                <a:lumMod val="65000"/>
                                <a:lumOff val="35000"/>
                              </a:schemeClr>
                            </a:solidFill>
                          </a:rPr>
                          <m:t>1</m:t>
                        </m:r>
                      </m:num>
                      <m:den>
                        <m:r>
                          <m:rPr>
                            <m:nor/>
                          </m:rPr>
                          <a:rPr lang="fr-FR" sz="3200" b="1" i="0" smtClean="0">
                            <a:solidFill>
                              <a:schemeClr val="tx1">
                                <a:lumMod val="65000"/>
                                <a:lumOff val="35000"/>
                              </a:schemeClr>
                            </a:solidFill>
                            <a:latin typeface="Cambria Math" panose="02040503050406030204" pitchFamily="18" charset="0"/>
                          </a:rPr>
                          <m:t>2</m:t>
                        </m:r>
                      </m:den>
                    </m:f>
                  </m:oMath>
                </a14:m>
                <a:r>
                  <a:rPr lang="fr-FR" sz="2800" b="1" dirty="0">
                    <a:solidFill>
                      <a:schemeClr val="tx1">
                        <a:lumMod val="65000"/>
                        <a:lumOff val="35000"/>
                      </a:schemeClr>
                    </a:solidFill>
                    <a:latin typeface="Comic Sans MS"/>
                    <a:sym typeface="Comic Sans MS"/>
                  </a:rPr>
                  <a:t> lots de la recette.</a:t>
                </a:r>
                <a:endParaRPr lang="fr-FR" sz="2800" b="1"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19" name="WeNeed">
                <a:extLst>
                  <a:ext uri="{FF2B5EF4-FFF2-40B4-BE49-F238E27FC236}">
                    <a16:creationId xmlns:a16="http://schemas.microsoft.com/office/drawing/2014/main" id="{27FE53E1-11BC-4E60-95BB-9E7233B07EEC}"/>
                  </a:ext>
                </a:extLst>
              </p:cNvPr>
              <p:cNvSpPr txBox="1">
                <a:spLocks noRot="1" noChangeAspect="1" noMove="1" noResize="1" noEditPoints="1" noAdjustHandles="1" noChangeArrowheads="1" noChangeShapeType="1" noTextEdit="1"/>
              </p:cNvSpPr>
              <p:nvPr/>
            </p:nvSpPr>
            <p:spPr>
              <a:xfrm>
                <a:off x="453003" y="5361891"/>
                <a:ext cx="11537454" cy="1325171"/>
              </a:xfrm>
              <a:prstGeom prst="rect">
                <a:avLst/>
              </a:prstGeom>
              <a:blipFill>
                <a:blip r:embed="rId7"/>
                <a:stretch>
                  <a:fillRect r="-1532" b="-12442"/>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56AEB0E5-3184-4581-B7A1-398F69E28D0C}"/>
                  </a:ext>
                </a:extLst>
              </p:cNvPr>
              <p:cNvSpPr txBox="1"/>
              <p:nvPr/>
            </p:nvSpPr>
            <p:spPr>
              <a:xfrm>
                <a:off x="3342762" y="3948540"/>
                <a:ext cx="5525674" cy="1064587"/>
              </a:xfrm>
              <a:prstGeom prst="rect">
                <a:avLst/>
              </a:prstGeom>
              <a:noFill/>
            </p:spPr>
            <p:txBody>
              <a:bodyPr wrap="square" lIns="91440" tIns="45720" rIns="91440" bIns="45720" anchor="t">
                <a:spAutoFit/>
              </a:bodyPr>
              <a:lstStyle/>
              <a:p>
                <a:pPr algn="just"/>
                <a14:m>
                  <m:oMathPara xmlns:m="http://schemas.openxmlformats.org/officeDocument/2006/math">
                    <m:oMathParaPr>
                      <m:jc m:val="centerGroup"/>
                    </m:oMathParaPr>
                    <m:oMath xmlns:m="http://schemas.openxmlformats.org/officeDocument/2006/math">
                      <m:f>
                        <m:fPr>
                          <m:ctrlPr>
                            <a:rPr lang="en-US" sz="3200" b="1" i="1" smtClean="0">
                              <a:solidFill>
                                <a:schemeClr val="tx1">
                                  <a:lumMod val="65000"/>
                                  <a:lumOff val="35000"/>
                                </a:schemeClr>
                              </a:solidFill>
                              <a:latin typeface="Cambria Math" panose="02040503050406030204" pitchFamily="18" charset="0"/>
                            </a:rPr>
                          </m:ctrlPr>
                        </m:fPr>
                        <m:num>
                          <m:r>
                            <m:rPr>
                              <m:nor/>
                            </m:rPr>
                            <a:rPr lang="en-US" sz="3200" b="1" i="0" smtClean="0">
                              <a:solidFill>
                                <a:schemeClr val="tx1">
                                  <a:lumMod val="65000"/>
                                  <a:lumOff val="35000"/>
                                </a:schemeClr>
                              </a:solidFill>
                              <a:latin typeface="+mn-lt"/>
                            </a:rPr>
                            <m:t>4</m:t>
                          </m:r>
                        </m:num>
                        <m:den>
                          <m:r>
                            <m:rPr>
                              <m:nor/>
                            </m:rPr>
                            <a:rPr lang="en-US" sz="3200" b="1" i="0" smtClean="0">
                              <a:solidFill>
                                <a:schemeClr val="tx1">
                                  <a:lumMod val="65000"/>
                                  <a:lumOff val="35000"/>
                                </a:schemeClr>
                              </a:solidFill>
                              <a:latin typeface="+mn-lt"/>
                            </a:rPr>
                            <m:t>3</m:t>
                          </m:r>
                        </m:den>
                      </m:f>
                      <m:r>
                        <m:rPr>
                          <m:nor/>
                        </m:rPr>
                        <a:rPr lang="en-US" sz="3200" b="1" i="0" smtClean="0">
                          <a:solidFill>
                            <a:schemeClr val="tx1">
                              <a:lumMod val="65000"/>
                              <a:lumOff val="35000"/>
                            </a:schemeClr>
                          </a:solidFill>
                          <a:latin typeface="+mn-lt"/>
                        </a:rPr>
                        <m:t> </m:t>
                      </m:r>
                      <m:r>
                        <a:rPr lang="en-US" sz="3200" b="1" i="1" smtClean="0">
                          <a:solidFill>
                            <a:schemeClr val="tx1">
                              <a:lumMod val="65000"/>
                              <a:lumOff val="35000"/>
                            </a:schemeClr>
                          </a:solidFill>
                          <a:latin typeface="Cambria Math" panose="02040503050406030204" pitchFamily="18" charset="0"/>
                          <a:ea typeface="Cambria Math" panose="02040503050406030204" pitchFamily="18" charset="0"/>
                        </a:rPr>
                        <m:t>×</m:t>
                      </m:r>
                      <m:r>
                        <m:rPr>
                          <m:nor/>
                        </m:rPr>
                        <a:rPr lang="en-US" sz="3200" b="1" i="0" smtClean="0">
                          <a:solidFill>
                            <a:schemeClr val="tx1">
                              <a:lumMod val="65000"/>
                              <a:lumOff val="35000"/>
                            </a:schemeClr>
                          </a:solidFill>
                          <a:latin typeface="+mn-lt"/>
                          <a:ea typeface="Cambria Math" panose="02040503050406030204" pitchFamily="18" charset="0"/>
                        </a:rPr>
                        <m:t> </m:t>
                      </m:r>
                      <m:f>
                        <m:fPr>
                          <m:ctrlPr>
                            <a:rPr lang="en-US" sz="3200" b="1" i="1">
                              <a:solidFill>
                                <a:schemeClr val="tx1">
                                  <a:lumMod val="65000"/>
                                  <a:lumOff val="35000"/>
                                </a:schemeClr>
                              </a:solidFill>
                              <a:latin typeface="Cambria Math" panose="02040503050406030204" pitchFamily="18" charset="0"/>
                            </a:rPr>
                          </m:ctrlPr>
                        </m:fPr>
                        <m:num>
                          <m:r>
                            <m:rPr>
                              <m:nor/>
                            </m:rPr>
                            <a:rPr lang="en-US" sz="3200" b="1" i="0" smtClean="0">
                              <a:solidFill>
                                <a:schemeClr val="tx1">
                                  <a:lumMod val="65000"/>
                                  <a:lumOff val="35000"/>
                                </a:schemeClr>
                              </a:solidFill>
                              <a:latin typeface="+mn-lt"/>
                            </a:rPr>
                            <m:t>5</m:t>
                          </m:r>
                        </m:num>
                        <m:den>
                          <m:r>
                            <m:rPr>
                              <m:nor/>
                            </m:rPr>
                            <a:rPr lang="en-US" sz="3200" b="1" i="0" smtClean="0">
                              <a:solidFill>
                                <a:schemeClr val="tx1">
                                  <a:lumMod val="65000"/>
                                  <a:lumOff val="35000"/>
                                </a:schemeClr>
                              </a:solidFill>
                              <a:latin typeface="+mn-lt"/>
                            </a:rPr>
                            <m:t>2</m:t>
                          </m:r>
                        </m:den>
                      </m:f>
                      <m:r>
                        <m:rPr>
                          <m:nor/>
                        </m:rPr>
                        <a:rPr lang="en-US" sz="3200" b="1" i="0" smtClean="0">
                          <a:solidFill>
                            <a:schemeClr val="tx1">
                              <a:lumMod val="65000"/>
                              <a:lumOff val="35000"/>
                            </a:schemeClr>
                          </a:solidFill>
                          <a:latin typeface="+mn-lt"/>
                        </a:rPr>
                        <m:t> </m:t>
                      </m:r>
                      <m:r>
                        <m:rPr>
                          <m:nor/>
                        </m:rPr>
                        <a:rPr lang="en-US" sz="3200" b="1" i="0" smtClean="0">
                          <a:solidFill>
                            <a:schemeClr val="tx1">
                              <a:lumMod val="65000"/>
                              <a:lumOff val="35000"/>
                            </a:schemeClr>
                          </a:solidFill>
                          <a:latin typeface="+mn-lt"/>
                          <a:ea typeface="Cambria Math" panose="02040503050406030204" pitchFamily="18" charset="0"/>
                        </a:rPr>
                        <m:t>= </m:t>
                      </m:r>
                      <m:f>
                        <m:fPr>
                          <m:ctrlPr>
                            <a:rPr lang="en-US" sz="3200" b="1" i="1" smtClean="0">
                              <a:solidFill>
                                <a:schemeClr val="tx1">
                                  <a:lumMod val="65000"/>
                                  <a:lumOff val="35000"/>
                                </a:schemeClr>
                              </a:solidFill>
                              <a:latin typeface="Cambria Math" panose="02040503050406030204" pitchFamily="18" charset="0"/>
                              <a:ea typeface="Cambria Math" panose="02040503050406030204" pitchFamily="18" charset="0"/>
                            </a:rPr>
                          </m:ctrlPr>
                        </m:fPr>
                        <m:num>
                          <m:r>
                            <m:rPr>
                              <m:nor/>
                            </m:rPr>
                            <a:rPr lang="en-US" sz="3200" b="1" i="0" smtClean="0">
                              <a:solidFill>
                                <a:schemeClr val="tx1">
                                  <a:lumMod val="65000"/>
                                  <a:lumOff val="35000"/>
                                </a:schemeClr>
                              </a:solidFill>
                              <a:latin typeface="+mn-lt"/>
                              <a:ea typeface="Cambria Math" panose="02040503050406030204" pitchFamily="18" charset="0"/>
                            </a:rPr>
                            <m:t>20</m:t>
                          </m:r>
                        </m:num>
                        <m:den>
                          <m:r>
                            <m:rPr>
                              <m:nor/>
                            </m:rPr>
                            <a:rPr lang="en-US" sz="3200" b="1" i="0" smtClean="0">
                              <a:solidFill>
                                <a:schemeClr val="tx1">
                                  <a:lumMod val="65000"/>
                                  <a:lumOff val="35000"/>
                                </a:schemeClr>
                              </a:solidFill>
                              <a:latin typeface="+mn-lt"/>
                              <a:ea typeface="Cambria Math" panose="02040503050406030204" pitchFamily="18" charset="0"/>
                            </a:rPr>
                            <m:t>6</m:t>
                          </m:r>
                        </m:den>
                      </m:f>
                      <m:r>
                        <m:rPr>
                          <m:nor/>
                        </m:rPr>
                        <a:rPr lang="en-US" sz="3200" b="1" i="0" smtClean="0">
                          <a:solidFill>
                            <a:schemeClr val="tx1">
                              <a:lumMod val="65000"/>
                              <a:lumOff val="35000"/>
                            </a:schemeClr>
                          </a:solidFill>
                          <a:latin typeface="+mn-lt"/>
                          <a:ea typeface="Cambria Math" panose="02040503050406030204" pitchFamily="18" charset="0"/>
                        </a:rPr>
                        <m:t> = </m:t>
                      </m:r>
                      <m:f>
                        <m:fPr>
                          <m:ctrlPr>
                            <a:rPr lang="en-US" sz="3200" b="1" i="1">
                              <a:solidFill>
                                <a:schemeClr val="tx1">
                                  <a:lumMod val="65000"/>
                                  <a:lumOff val="35000"/>
                                </a:schemeClr>
                              </a:solidFill>
                              <a:latin typeface="Cambria Math" panose="02040503050406030204" pitchFamily="18" charset="0"/>
                              <a:ea typeface="Cambria Math" panose="02040503050406030204" pitchFamily="18" charset="0"/>
                            </a:rPr>
                          </m:ctrlPr>
                        </m:fPr>
                        <m:num>
                          <m:r>
                            <m:rPr>
                              <m:nor/>
                            </m:rPr>
                            <a:rPr lang="en-US" sz="3200" b="1" i="0" smtClean="0">
                              <a:solidFill>
                                <a:schemeClr val="tx1">
                                  <a:lumMod val="65000"/>
                                  <a:lumOff val="35000"/>
                                </a:schemeClr>
                              </a:solidFill>
                              <a:latin typeface="+mn-lt"/>
                              <a:ea typeface="Cambria Math" panose="02040503050406030204" pitchFamily="18" charset="0"/>
                            </a:rPr>
                            <m:t>1</m:t>
                          </m:r>
                          <m:r>
                            <m:rPr>
                              <m:nor/>
                            </m:rPr>
                            <a:rPr lang="en-US" sz="3200" b="1">
                              <a:solidFill>
                                <a:schemeClr val="tx1">
                                  <a:lumMod val="65000"/>
                                  <a:lumOff val="35000"/>
                                </a:schemeClr>
                              </a:solidFill>
                              <a:latin typeface="+mn-lt"/>
                              <a:ea typeface="Cambria Math" panose="02040503050406030204" pitchFamily="18" charset="0"/>
                            </a:rPr>
                            <m:t>0</m:t>
                          </m:r>
                        </m:num>
                        <m:den>
                          <m:r>
                            <m:rPr>
                              <m:nor/>
                            </m:rPr>
                            <a:rPr lang="en-US" sz="3200" b="1" i="0" smtClean="0">
                              <a:solidFill>
                                <a:schemeClr val="tx1">
                                  <a:lumMod val="65000"/>
                                  <a:lumOff val="35000"/>
                                </a:schemeClr>
                              </a:solidFill>
                              <a:latin typeface="+mn-lt"/>
                              <a:ea typeface="Cambria Math" panose="02040503050406030204" pitchFamily="18" charset="0"/>
                            </a:rPr>
                            <m:t>3</m:t>
                          </m:r>
                        </m:den>
                      </m:f>
                      <m:r>
                        <m:rPr>
                          <m:nor/>
                        </m:rPr>
                        <a:rPr lang="en-US" sz="3200" b="1" i="0" smtClean="0">
                          <a:solidFill>
                            <a:schemeClr val="tx1">
                              <a:lumMod val="65000"/>
                              <a:lumOff val="35000"/>
                            </a:schemeClr>
                          </a:solidFill>
                          <a:latin typeface="+mn-lt"/>
                          <a:ea typeface="Cambria Math" panose="02040503050406030204" pitchFamily="18" charset="0"/>
                        </a:rPr>
                        <m:t> = 3</m:t>
                      </m:r>
                      <m:f>
                        <m:fPr>
                          <m:ctrlPr>
                            <a:rPr lang="en-US" sz="3200" b="1" i="1">
                              <a:solidFill>
                                <a:schemeClr val="tx1">
                                  <a:lumMod val="65000"/>
                                  <a:lumOff val="35000"/>
                                </a:schemeClr>
                              </a:solidFill>
                              <a:latin typeface="Cambria Math" panose="02040503050406030204" pitchFamily="18" charset="0"/>
                              <a:ea typeface="Cambria Math" panose="02040503050406030204" pitchFamily="18" charset="0"/>
                            </a:rPr>
                          </m:ctrlPr>
                        </m:fPr>
                        <m:num>
                          <m:r>
                            <m:rPr>
                              <m:nor/>
                            </m:rPr>
                            <a:rPr lang="en-US" sz="3200" b="1" i="0" smtClean="0">
                              <a:solidFill>
                                <a:schemeClr val="tx1">
                                  <a:lumMod val="65000"/>
                                  <a:lumOff val="35000"/>
                                </a:schemeClr>
                              </a:solidFill>
                              <a:latin typeface="+mn-lt"/>
                              <a:ea typeface="Cambria Math" panose="02040503050406030204" pitchFamily="18" charset="0"/>
                            </a:rPr>
                            <m:t>1</m:t>
                          </m:r>
                        </m:num>
                        <m:den>
                          <m:r>
                            <m:rPr>
                              <m:nor/>
                            </m:rPr>
                            <a:rPr lang="en-US" sz="3200" b="1" i="0" smtClean="0">
                              <a:solidFill>
                                <a:schemeClr val="tx1">
                                  <a:lumMod val="65000"/>
                                  <a:lumOff val="35000"/>
                                </a:schemeClr>
                              </a:solidFill>
                              <a:latin typeface="+mn-lt"/>
                              <a:ea typeface="Cambria Math" panose="02040503050406030204" pitchFamily="18" charset="0"/>
                            </a:rPr>
                            <m:t>3</m:t>
                          </m:r>
                        </m:den>
                      </m:f>
                    </m:oMath>
                  </m:oMathPara>
                </a14:m>
                <a:endParaRPr lang="en-US" sz="3200" b="1" dirty="0">
                  <a:solidFill>
                    <a:schemeClr val="tx1">
                      <a:lumMod val="65000"/>
                      <a:lumOff val="35000"/>
                    </a:schemeClr>
                  </a:solidFill>
                  <a:latin typeface="+mn-lt"/>
                </a:endParaRPr>
              </a:p>
            </p:txBody>
          </p:sp>
        </mc:Choice>
        <mc:Fallback xmlns="">
          <p:sp>
            <p:nvSpPr>
              <p:cNvPr id="7" name="TextBox 6">
                <a:extLst>
                  <a:ext uri="{FF2B5EF4-FFF2-40B4-BE49-F238E27FC236}">
                    <a16:creationId xmlns:a16="http://schemas.microsoft.com/office/drawing/2014/main" id="{56AEB0E5-3184-4581-B7A1-398F69E28D0C}"/>
                  </a:ext>
                </a:extLst>
              </p:cNvPr>
              <p:cNvSpPr txBox="1">
                <a:spLocks noRot="1" noChangeAspect="1" noMove="1" noResize="1" noEditPoints="1" noAdjustHandles="1" noChangeArrowheads="1" noChangeShapeType="1" noTextEdit="1"/>
              </p:cNvSpPr>
              <p:nvPr/>
            </p:nvSpPr>
            <p:spPr>
              <a:xfrm>
                <a:off x="3342762" y="3948540"/>
                <a:ext cx="5525674" cy="1064587"/>
              </a:xfrm>
              <a:prstGeom prst="rect">
                <a:avLst/>
              </a:prstGeom>
              <a:blipFill>
                <a:blip r:embed="rId8"/>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098FB5FC-61E0-475E-8639-5C57AA248CF4}"/>
                  </a:ext>
                </a:extLst>
              </p:cNvPr>
              <p:cNvSpPr txBox="1"/>
              <p:nvPr/>
            </p:nvSpPr>
            <p:spPr>
              <a:xfrm>
                <a:off x="6120959" y="2683360"/>
                <a:ext cx="2108718" cy="1005840"/>
              </a:xfrm>
              <a:prstGeom prst="rect">
                <a:avLst/>
              </a:prstGeom>
              <a:noFill/>
            </p:spPr>
            <p:txBody>
              <a:bodyPr wrap="square" lIns="91440" tIns="45720" rIns="91440" bIns="45720" anchor="t">
                <a:spAutoFit/>
              </a:bodyPr>
              <a:lstStyle/>
              <a:p>
                <a:pPr algn="just"/>
                <a:r>
                  <a:rPr lang="en-US" sz="3200" b="1" dirty="0">
                    <a:solidFill>
                      <a:srgbClr val="C00000"/>
                    </a:solidFill>
                    <a:latin typeface="+mn-lt"/>
                    <a:ea typeface="Cambria Math" panose="02040503050406030204" pitchFamily="18" charset="0"/>
                  </a:rPr>
                  <a:t>1</a:t>
                </a:r>
                <a14:m>
                  <m:oMath xmlns:m="http://schemas.openxmlformats.org/officeDocument/2006/math">
                    <m:f>
                      <m:fPr>
                        <m:ctrlPr>
                          <a:rPr lang="en-US" sz="3200" b="1" i="1" smtClean="0">
                            <a:solidFill>
                              <a:srgbClr val="C00000"/>
                            </a:solidFill>
                            <a:latin typeface="Cambria Math" panose="02040503050406030204" pitchFamily="18" charset="0"/>
                            <a:ea typeface="Cambria Math" panose="02040503050406030204" pitchFamily="18" charset="0"/>
                          </a:rPr>
                        </m:ctrlPr>
                      </m:fPr>
                      <m:num>
                        <m:r>
                          <m:rPr>
                            <m:nor/>
                          </m:rPr>
                          <a:rPr lang="en-US" sz="3200" b="1" i="0" smtClean="0">
                            <a:solidFill>
                              <a:srgbClr val="C00000"/>
                            </a:solidFill>
                            <a:latin typeface="+mn-lt"/>
                            <a:ea typeface="Cambria Math" panose="02040503050406030204" pitchFamily="18" charset="0"/>
                          </a:rPr>
                          <m:t>1</m:t>
                        </m:r>
                      </m:num>
                      <m:den>
                        <m:r>
                          <m:rPr>
                            <m:nor/>
                          </m:rPr>
                          <a:rPr lang="en-US" sz="3200" b="1" i="0" smtClean="0">
                            <a:solidFill>
                              <a:srgbClr val="C00000"/>
                            </a:solidFill>
                            <a:latin typeface="+mn-lt"/>
                            <a:ea typeface="Cambria Math" panose="02040503050406030204" pitchFamily="18" charset="0"/>
                          </a:rPr>
                          <m:t>3</m:t>
                        </m:r>
                      </m:den>
                    </m:f>
                    <m:r>
                      <m:rPr>
                        <m:nor/>
                      </m:rPr>
                      <a:rPr lang="en-US" sz="3200" b="1" i="0" smtClean="0">
                        <a:solidFill>
                          <a:srgbClr val="C00000"/>
                        </a:solidFill>
                        <a:latin typeface="+mn-lt"/>
                        <a:ea typeface="Cambria Math" panose="02040503050406030204" pitchFamily="18" charset="0"/>
                      </a:rPr>
                      <m:t> = </m:t>
                    </m:r>
                    <m:f>
                      <m:fPr>
                        <m:ctrlPr>
                          <a:rPr lang="en-US" sz="3200" b="1" i="1">
                            <a:solidFill>
                              <a:srgbClr val="C00000"/>
                            </a:solidFill>
                            <a:latin typeface="Cambria Math" panose="02040503050406030204" pitchFamily="18" charset="0"/>
                          </a:rPr>
                        </m:ctrlPr>
                      </m:fPr>
                      <m:num>
                        <m:r>
                          <m:rPr>
                            <m:nor/>
                          </m:rPr>
                          <a:rPr lang="en-US" sz="3200" b="1" i="0" smtClean="0">
                            <a:solidFill>
                              <a:srgbClr val="C00000"/>
                            </a:solidFill>
                            <a:latin typeface="+mn-lt"/>
                          </a:rPr>
                          <m:t>4</m:t>
                        </m:r>
                      </m:num>
                      <m:den>
                        <m:r>
                          <m:rPr>
                            <m:nor/>
                          </m:rPr>
                          <a:rPr lang="en-US" sz="3200" b="1" i="0" smtClean="0">
                            <a:solidFill>
                              <a:srgbClr val="C00000"/>
                            </a:solidFill>
                            <a:latin typeface="+mn-lt"/>
                          </a:rPr>
                          <m:t>3</m:t>
                        </m:r>
                      </m:den>
                    </m:f>
                  </m:oMath>
                </a14:m>
                <a:endParaRPr lang="en-US" sz="3200" b="1" dirty="0">
                  <a:solidFill>
                    <a:srgbClr val="C00000"/>
                  </a:solidFill>
                  <a:latin typeface="+mn-lt"/>
                </a:endParaRPr>
              </a:p>
            </p:txBody>
          </p:sp>
        </mc:Choice>
        <mc:Fallback xmlns="">
          <p:sp>
            <p:nvSpPr>
              <p:cNvPr id="8" name="TextBox 7">
                <a:extLst>
                  <a:ext uri="{FF2B5EF4-FFF2-40B4-BE49-F238E27FC236}">
                    <a16:creationId xmlns:a16="http://schemas.microsoft.com/office/drawing/2014/main" id="{098FB5FC-61E0-475E-8639-5C57AA248CF4}"/>
                  </a:ext>
                </a:extLst>
              </p:cNvPr>
              <p:cNvSpPr txBox="1">
                <a:spLocks noRot="1" noChangeAspect="1" noMove="1" noResize="1" noEditPoints="1" noAdjustHandles="1" noChangeArrowheads="1" noChangeShapeType="1" noTextEdit="1"/>
              </p:cNvSpPr>
              <p:nvPr/>
            </p:nvSpPr>
            <p:spPr>
              <a:xfrm>
                <a:off x="6120959" y="2683360"/>
                <a:ext cx="2108718" cy="1005840"/>
              </a:xfrm>
              <a:prstGeom prst="rect">
                <a:avLst/>
              </a:prstGeom>
              <a:blipFill>
                <a:blip r:embed="rId9"/>
                <a:stretch>
                  <a:fillRect l="-7225"/>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4AD82635-1F2C-4132-A5BD-4D9C77894A47}"/>
                  </a:ext>
                </a:extLst>
              </p:cNvPr>
              <p:cNvSpPr txBox="1"/>
              <p:nvPr/>
            </p:nvSpPr>
            <p:spPr>
              <a:xfrm>
                <a:off x="8817920" y="2683360"/>
                <a:ext cx="2108718" cy="1005840"/>
              </a:xfrm>
              <a:prstGeom prst="rect">
                <a:avLst/>
              </a:prstGeom>
              <a:noFill/>
            </p:spPr>
            <p:txBody>
              <a:bodyPr wrap="square" lIns="91440" tIns="45720" rIns="91440" bIns="45720" anchor="t">
                <a:spAutoFit/>
              </a:bodyPr>
              <a:lstStyle/>
              <a:p>
                <a:pPr algn="just"/>
                <a:r>
                  <a:rPr lang="en-US" sz="3200" b="1" dirty="0">
                    <a:solidFill>
                      <a:srgbClr val="C00000"/>
                    </a:solidFill>
                    <a:latin typeface="+mn-lt"/>
                    <a:ea typeface="Cambria Math" panose="02040503050406030204" pitchFamily="18" charset="0"/>
                  </a:rPr>
                  <a:t>2</a:t>
                </a:r>
                <a14:m>
                  <m:oMath xmlns:m="http://schemas.openxmlformats.org/officeDocument/2006/math">
                    <m:f>
                      <m:fPr>
                        <m:ctrlPr>
                          <a:rPr lang="en-US" sz="3200" b="1" i="1" smtClean="0">
                            <a:solidFill>
                              <a:srgbClr val="C00000"/>
                            </a:solidFill>
                            <a:latin typeface="Cambria Math" panose="02040503050406030204" pitchFamily="18" charset="0"/>
                            <a:ea typeface="Cambria Math" panose="02040503050406030204" pitchFamily="18" charset="0"/>
                          </a:rPr>
                        </m:ctrlPr>
                      </m:fPr>
                      <m:num>
                        <m:r>
                          <m:rPr>
                            <m:nor/>
                          </m:rPr>
                          <a:rPr lang="en-US" sz="3200" b="1" i="0" smtClean="0">
                            <a:solidFill>
                              <a:srgbClr val="C00000"/>
                            </a:solidFill>
                            <a:latin typeface="+mn-lt"/>
                            <a:ea typeface="Cambria Math" panose="02040503050406030204" pitchFamily="18" charset="0"/>
                          </a:rPr>
                          <m:t>1</m:t>
                        </m:r>
                      </m:num>
                      <m:den>
                        <m:r>
                          <m:rPr>
                            <m:nor/>
                          </m:rPr>
                          <a:rPr lang="en-US" sz="3200" b="1" i="0" smtClean="0">
                            <a:solidFill>
                              <a:srgbClr val="C00000"/>
                            </a:solidFill>
                            <a:latin typeface="+mn-lt"/>
                            <a:ea typeface="Cambria Math" panose="02040503050406030204" pitchFamily="18" charset="0"/>
                          </a:rPr>
                          <m:t>2</m:t>
                        </m:r>
                      </m:den>
                    </m:f>
                    <m:r>
                      <m:rPr>
                        <m:nor/>
                      </m:rPr>
                      <a:rPr lang="en-US" sz="3200" b="1" i="0" smtClean="0">
                        <a:solidFill>
                          <a:srgbClr val="C00000"/>
                        </a:solidFill>
                        <a:latin typeface="+mn-lt"/>
                        <a:ea typeface="Cambria Math" panose="02040503050406030204" pitchFamily="18" charset="0"/>
                      </a:rPr>
                      <m:t> = </m:t>
                    </m:r>
                    <m:f>
                      <m:fPr>
                        <m:ctrlPr>
                          <a:rPr lang="en-US" sz="3200" b="1" i="1">
                            <a:solidFill>
                              <a:srgbClr val="C00000"/>
                            </a:solidFill>
                            <a:latin typeface="Cambria Math" panose="02040503050406030204" pitchFamily="18" charset="0"/>
                          </a:rPr>
                        </m:ctrlPr>
                      </m:fPr>
                      <m:num>
                        <m:r>
                          <m:rPr>
                            <m:nor/>
                          </m:rPr>
                          <a:rPr lang="en-US" sz="3200" b="1" i="0" smtClean="0">
                            <a:solidFill>
                              <a:srgbClr val="C00000"/>
                            </a:solidFill>
                            <a:latin typeface="+mn-lt"/>
                          </a:rPr>
                          <m:t>5</m:t>
                        </m:r>
                      </m:num>
                      <m:den>
                        <m:r>
                          <m:rPr>
                            <m:nor/>
                          </m:rPr>
                          <a:rPr lang="en-US" sz="3200" b="1" i="0" smtClean="0">
                            <a:solidFill>
                              <a:srgbClr val="C00000"/>
                            </a:solidFill>
                            <a:latin typeface="+mn-lt"/>
                          </a:rPr>
                          <m:t>2</m:t>
                        </m:r>
                      </m:den>
                    </m:f>
                  </m:oMath>
                </a14:m>
                <a:endParaRPr lang="en-US" sz="3200" b="1" dirty="0">
                  <a:solidFill>
                    <a:srgbClr val="C00000"/>
                  </a:solidFill>
                  <a:latin typeface="+mn-lt"/>
                </a:endParaRPr>
              </a:p>
            </p:txBody>
          </p:sp>
        </mc:Choice>
        <mc:Fallback xmlns="">
          <p:sp>
            <p:nvSpPr>
              <p:cNvPr id="9" name="TextBox 8">
                <a:extLst>
                  <a:ext uri="{FF2B5EF4-FFF2-40B4-BE49-F238E27FC236}">
                    <a16:creationId xmlns:a16="http://schemas.microsoft.com/office/drawing/2014/main" id="{4AD82635-1F2C-4132-A5BD-4D9C77894A47}"/>
                  </a:ext>
                </a:extLst>
              </p:cNvPr>
              <p:cNvSpPr txBox="1">
                <a:spLocks noRot="1" noChangeAspect="1" noMove="1" noResize="1" noEditPoints="1" noAdjustHandles="1" noChangeArrowheads="1" noChangeShapeType="1" noTextEdit="1"/>
              </p:cNvSpPr>
              <p:nvPr/>
            </p:nvSpPr>
            <p:spPr>
              <a:xfrm>
                <a:off x="8817920" y="2683360"/>
                <a:ext cx="2108718" cy="1005840"/>
              </a:xfrm>
              <a:prstGeom prst="rect">
                <a:avLst/>
              </a:prstGeom>
              <a:blipFill>
                <a:blip r:embed="rId10"/>
                <a:stretch>
                  <a:fillRect l="-7536"/>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4A675918-59D8-4A67-80B8-CC59A4AAA436}"/>
                  </a:ext>
                </a:extLst>
              </p:cNvPr>
              <p:cNvSpPr txBox="1"/>
              <p:nvPr/>
            </p:nvSpPr>
            <p:spPr>
              <a:xfrm>
                <a:off x="3992881" y="2678087"/>
                <a:ext cx="1005839" cy="105920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nor/>
                        </m:rPr>
                        <a:rPr kumimoji="0" lang="en-US" sz="3200" b="1" i="0" u="none" strike="noStrike" kern="0" cap="none" spc="0" normalizeH="0" baseline="0" noProof="0" smtClean="0">
                          <a:ln>
                            <a:noFill/>
                          </a:ln>
                          <a:solidFill>
                            <a:srgbClr val="74C274"/>
                          </a:solidFill>
                          <a:effectLst/>
                          <a:uLnTx/>
                          <a:uFillTx/>
                          <a:latin typeface="Comic Sans MS"/>
                          <a:ea typeface="Cambria Math" panose="02040503050406030204" pitchFamily="18" charset="0"/>
                          <a:cs typeface="Arial"/>
                          <a:sym typeface="Arial"/>
                        </a:rPr>
                        <m:t>3</m:t>
                      </m:r>
                      <m:f>
                        <m:fPr>
                          <m:ctrlPr>
                            <a:rPr kumimoji="0" lang="en-US" sz="3200" b="1" i="1" u="none" strike="noStrike" kern="0" cap="none" spc="0" normalizeH="0" baseline="0" noProof="0">
                              <a:ln>
                                <a:noFill/>
                              </a:ln>
                              <a:solidFill>
                                <a:srgbClr val="74C274"/>
                              </a:solidFill>
                              <a:effectLst/>
                              <a:uLnTx/>
                              <a:uFillTx/>
                              <a:latin typeface="Cambria Math" panose="02040503050406030204" pitchFamily="18" charset="0"/>
                              <a:ea typeface="Cambria Math" panose="02040503050406030204" pitchFamily="18" charset="0"/>
                              <a:sym typeface="Arial"/>
                            </a:rPr>
                          </m:ctrlPr>
                        </m:fPr>
                        <m:num>
                          <m:r>
                            <m:rPr>
                              <m:nor/>
                            </m:rPr>
                            <a:rPr kumimoji="0" lang="en-US" sz="3200" b="1" i="0" u="none" strike="noStrike" kern="0" cap="none" spc="0" normalizeH="0" baseline="0" noProof="0" smtClean="0">
                              <a:ln>
                                <a:noFill/>
                              </a:ln>
                              <a:solidFill>
                                <a:srgbClr val="74C274"/>
                              </a:solidFill>
                              <a:effectLst/>
                              <a:uLnTx/>
                              <a:uFillTx/>
                              <a:latin typeface="Comic Sans MS"/>
                              <a:ea typeface="Cambria Math" panose="02040503050406030204" pitchFamily="18" charset="0"/>
                              <a:cs typeface="Arial"/>
                              <a:sym typeface="Arial"/>
                            </a:rPr>
                            <m:t>1</m:t>
                          </m:r>
                        </m:num>
                        <m:den>
                          <m:r>
                            <m:rPr>
                              <m:nor/>
                            </m:rPr>
                            <a:rPr kumimoji="0" lang="en-US" sz="3200" b="1" i="0" u="none" strike="noStrike" kern="0" cap="none" spc="0" normalizeH="0" baseline="0" noProof="0" smtClean="0">
                              <a:ln>
                                <a:noFill/>
                              </a:ln>
                              <a:solidFill>
                                <a:srgbClr val="74C274"/>
                              </a:solidFill>
                              <a:effectLst/>
                              <a:uLnTx/>
                              <a:uFillTx/>
                              <a:latin typeface="Comic Sans MS"/>
                              <a:ea typeface="Cambria Math" panose="02040503050406030204" pitchFamily="18" charset="0"/>
                              <a:cs typeface="Arial"/>
                              <a:sym typeface="Arial"/>
                            </a:rPr>
                            <m:t>3</m:t>
                          </m:r>
                        </m:den>
                      </m:f>
                    </m:oMath>
                  </m:oMathPara>
                </a14:m>
                <a:endParaRPr lang="en-US" dirty="0">
                  <a:solidFill>
                    <a:srgbClr val="74C274"/>
                  </a:solidFill>
                </a:endParaRPr>
              </a:p>
            </p:txBody>
          </p:sp>
        </mc:Choice>
        <mc:Fallback xmlns="">
          <p:sp>
            <p:nvSpPr>
              <p:cNvPr id="2" name="TextBox 1">
                <a:extLst>
                  <a:ext uri="{FF2B5EF4-FFF2-40B4-BE49-F238E27FC236}">
                    <a16:creationId xmlns:a16="http://schemas.microsoft.com/office/drawing/2014/main" id="{4A675918-59D8-4A67-80B8-CC59A4AAA436}"/>
                  </a:ext>
                </a:extLst>
              </p:cNvPr>
              <p:cNvSpPr txBox="1">
                <a:spLocks noRot="1" noChangeAspect="1" noMove="1" noResize="1" noEditPoints="1" noAdjustHandles="1" noChangeArrowheads="1" noChangeShapeType="1" noTextEdit="1"/>
              </p:cNvSpPr>
              <p:nvPr/>
            </p:nvSpPr>
            <p:spPr>
              <a:xfrm>
                <a:off x="3992881" y="2678087"/>
                <a:ext cx="1005839" cy="1059201"/>
              </a:xfrm>
              <a:prstGeom prst="rect">
                <a:avLst/>
              </a:prstGeom>
              <a:blipFill>
                <a:blip r:embed="rId11"/>
                <a:stretch>
                  <a:fillRect/>
                </a:stretch>
              </a:blipFill>
            </p:spPr>
            <p:txBody>
              <a:bodyPr/>
              <a:lstStyle/>
              <a:p>
                <a:r>
                  <a:rPr lang="fr-FR">
                    <a:noFill/>
                  </a:rPr>
                  <a:t> </a:t>
                </a:r>
              </a:p>
            </p:txBody>
          </p:sp>
        </mc:Fallback>
      </mc:AlternateContent>
    </p:spTree>
    <p:custDataLst>
      <p:tags r:id="rId1"/>
    </p:custDataLst>
    <p:extLst>
      <p:ext uri="{BB962C8B-B14F-4D97-AF65-F5344CB8AC3E}">
        <p14:creationId xmlns:p14="http://schemas.microsoft.com/office/powerpoint/2010/main" val="3588048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wd">
                                    <p:tmAbs val="500"/>
                                  </p:iterate>
                                  <p:childTnLst>
                                    <p:set>
                                      <p:cBhvr>
                                        <p:cTn id="6" dur="1" fill="hold">
                                          <p:stCondLst>
                                            <p:cond delay="0"/>
                                          </p:stCondLst>
                                        </p:cTn>
                                        <p:tgtEl>
                                          <p:spTgt spid="7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par>
                          <p:cTn id="11" fill="hold">
                            <p:stCondLst>
                              <p:cond delay="0"/>
                            </p:stCondLst>
                            <p:childTnLst>
                              <p:par>
                                <p:cTn id="12" presetID="1" presetClass="entr" presetSubtype="0" fill="hold" grpId="0" nodeType="afterEffect">
                                  <p:stCondLst>
                                    <p:cond delay="500"/>
                                  </p:stCondLst>
                                  <p:childTnLst>
                                    <p:set>
                                      <p:cBhvr>
                                        <p:cTn id="13" dur="1" fill="hold">
                                          <p:stCondLst>
                                            <p:cond delay="0"/>
                                          </p:stCondLst>
                                        </p:cTn>
                                        <p:tgtEl>
                                          <p:spTgt spid="9"/>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iterate type="wd">
                                    <p:tmAbs val="500"/>
                                  </p:iterate>
                                  <p:childTnLst>
                                    <p:set>
                                      <p:cBhvr>
                                        <p:cTn id="17" dur="1" fill="hold">
                                          <p:stCondLst>
                                            <p:cond delay="0"/>
                                          </p:stCondLst>
                                        </p:cTn>
                                        <p:tgtEl>
                                          <p:spTgt spid="7"/>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wipe(left)">
                                      <p:cBhvr>
                                        <p:cTn id="22" dur="1000"/>
                                        <p:tgtEl>
                                          <p:spTgt spid="19"/>
                                        </p:tgtEl>
                                      </p:cBhvr>
                                    </p:animEffect>
                                  </p:childTnLst>
                                </p:cTn>
                              </p:par>
                            </p:childTnLst>
                          </p:cTn>
                        </p:par>
                        <p:par>
                          <p:cTn id="23" fill="hold">
                            <p:stCondLst>
                              <p:cond delay="1000"/>
                            </p:stCondLst>
                            <p:childTnLst>
                              <p:par>
                                <p:cTn id="24" presetID="1" presetClass="entr" presetSubtype="0" fill="hold" grpId="0" nodeType="afterEffect">
                                  <p:stCondLst>
                                    <p:cond delay="250"/>
                                  </p:stCondLst>
                                  <p:childTnLst>
                                    <p:set>
                                      <p:cBhvr>
                                        <p:cTn id="25"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19" grpId="0"/>
      <p:bldP spid="7" grpId="0"/>
      <p:bldP spid="8" grpId="0"/>
      <p:bldP spid="9" grpId="0"/>
      <p:bldP spid="2" grpId="0"/>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DESIGN_ID_OFFICE THEME" val="YZFND0yU"/>
  <p:tag name="ARTICULATE_DESIGN_ID_INTEGRAL" val="2glpRE75"/>
  <p:tag name="ARTICULATE_SLIDE_COUNT" val="31"/>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Integral">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Comic Sans MS">
      <a:majorFont>
        <a:latin typeface="Comic Sans MS"/>
        <a:ea typeface=""/>
        <a:cs typeface=""/>
      </a:majorFont>
      <a:minorFont>
        <a:latin typeface="Comic Sans MS"/>
        <a:ea typeface=""/>
        <a:cs typeface="Comi"/>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5E2E8F8499C854F9A11F18483A7E19F" ma:contentTypeVersion="5" ma:contentTypeDescription="Create a new document." ma:contentTypeScope="" ma:versionID="e890c0f1d7babceb9e9280754058cb88">
  <xsd:schema xmlns:xsd="http://www.w3.org/2001/XMLSchema" xmlns:xs="http://www.w3.org/2001/XMLSchema" xmlns:p="http://schemas.microsoft.com/office/2006/metadata/properties" xmlns:ns2="44acde19-412e-4d58-ab54-075aabd90b17" xmlns:ns3="50fccd82-5d9a-42c4-9d81-eb87a769252e" targetNamespace="http://schemas.microsoft.com/office/2006/metadata/properties" ma:root="true" ma:fieldsID="865860430d6b107a9b163cdaeb084241" ns2:_="" ns3:_="">
    <xsd:import namespace="44acde19-412e-4d58-ab54-075aabd90b17"/>
    <xsd:import namespace="50fccd82-5d9a-42c4-9d81-eb87a769252e"/>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4acde19-412e-4d58-ab54-075aabd90b1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0fccd82-5d9a-42c4-9d81-eb87a769252e"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52C9AE0-2863-482C-91B6-D8A991EB5B04}">
  <ds:schemaRefs>
    <ds:schemaRef ds:uri="http://schemas.microsoft.com/office/infopath/2007/PartnerControls"/>
    <ds:schemaRef ds:uri="20540652-c8d4-4907-a72c-8ae251fa5497"/>
    <ds:schemaRef ds:uri="http://purl.org/dc/dcmitype/"/>
    <ds:schemaRef ds:uri="http://www.w3.org/XML/1998/namespace"/>
    <ds:schemaRef ds:uri="http://purl.org/dc/terms/"/>
    <ds:schemaRef ds:uri="http://schemas.openxmlformats.org/package/2006/metadata/core-properties"/>
    <ds:schemaRef ds:uri="http://purl.org/dc/elements/1.1/"/>
    <ds:schemaRef ds:uri="http://schemas.microsoft.com/office/2006/documentManagement/types"/>
    <ds:schemaRef ds:uri="d23d726e-30b8-4020-9bcc-ea20acae9033"/>
    <ds:schemaRef ds:uri="http://schemas.microsoft.com/office/2006/metadata/properties"/>
  </ds:schemaRefs>
</ds:datastoreItem>
</file>

<file path=customXml/itemProps2.xml><?xml version="1.0" encoding="utf-8"?>
<ds:datastoreItem xmlns:ds="http://schemas.openxmlformats.org/officeDocument/2006/customXml" ds:itemID="{EF8EDB57-09A0-4C29-BC94-3E9320684E5B}">
  <ds:schemaRefs>
    <ds:schemaRef ds:uri="http://schemas.microsoft.com/sharepoint/v3/contenttype/forms"/>
  </ds:schemaRefs>
</ds:datastoreItem>
</file>

<file path=customXml/itemProps3.xml><?xml version="1.0" encoding="utf-8"?>
<ds:datastoreItem xmlns:ds="http://schemas.openxmlformats.org/officeDocument/2006/customXml" ds:itemID="{90E73D62-17B0-4CCE-B9D1-01049C180925}"/>
</file>

<file path=docProps/app.xml><?xml version="1.0" encoding="utf-8"?>
<Properties xmlns="http://schemas.openxmlformats.org/officeDocument/2006/extended-properties" xmlns:vt="http://schemas.openxmlformats.org/officeDocument/2006/docPropsVTypes">
  <TotalTime>23090</TotalTime>
  <Words>2955</Words>
  <Application>Microsoft Office PowerPoint</Application>
  <PresentationFormat>Widescreen</PresentationFormat>
  <Paragraphs>366</Paragraphs>
  <Slides>30</Slides>
  <Notes>29</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30</vt:i4>
      </vt:variant>
    </vt:vector>
  </HeadingPairs>
  <TitlesOfParts>
    <vt:vector size="40" baseType="lpstr">
      <vt:lpstr>Arial</vt:lpstr>
      <vt:lpstr>Calibri</vt:lpstr>
      <vt:lpstr>Calibri Light</vt:lpstr>
      <vt:lpstr>Cambria Math</vt:lpstr>
      <vt:lpstr>Comic Sans MS</vt:lpstr>
      <vt:lpstr>Noto Sans Symbols</vt:lpstr>
      <vt:lpstr>Times New Roman</vt:lpstr>
      <vt:lpstr>Twentieth Century</vt:lpstr>
      <vt:lpstr>Integral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Zeina Hijazi</dc:creator>
  <cp:lastModifiedBy>Theresia Tabchi</cp:lastModifiedBy>
  <cp:revision>450</cp:revision>
  <dcterms:created xsi:type="dcterms:W3CDTF">2020-11-03T06:34:51Z</dcterms:created>
  <dcterms:modified xsi:type="dcterms:W3CDTF">2023-10-21T04:20:45Z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2E4F087A-4617-40CF-AC35-23543E2ED431</vt:lpwstr>
  </property>
  <property fmtid="{D5CDD505-2E9C-101B-9397-08002B2CF9AE}" pid="3" name="ArticulatePath">
    <vt:lpwstr>U1 - EB2 - Semaine 1- Dec 14, 2020</vt:lpwstr>
  </property>
  <property fmtid="{D5CDD505-2E9C-101B-9397-08002B2CF9AE}" pid="4" name="ContentTypeId">
    <vt:lpwstr>0x010100F5E2E8F8499C854F9A11F18483A7E19F</vt:lpwstr>
  </property>
  <property fmtid="{D5CDD505-2E9C-101B-9397-08002B2CF9AE}" pid="5" name="Order">
    <vt:r8>75500</vt:r8>
  </property>
  <property fmtid="{D5CDD505-2E9C-101B-9397-08002B2CF9AE}" pid="6" name="xd_Signature">
    <vt:bool>false</vt:bool>
  </property>
  <property fmtid="{D5CDD505-2E9C-101B-9397-08002B2CF9AE}" pid="7" name="xd_ProgID">
    <vt:lpwstr/>
  </property>
  <property fmtid="{D5CDD505-2E9C-101B-9397-08002B2CF9AE}" pid="8" name="_ExtendedDescription">
    <vt:lpwstr/>
  </property>
  <property fmtid="{D5CDD505-2E9C-101B-9397-08002B2CF9AE}" pid="9" name="TriggerFlowInfo">
    <vt:lpwstr/>
  </property>
  <property fmtid="{D5CDD505-2E9C-101B-9397-08002B2CF9AE}" pid="10" name="_SourceUrl">
    <vt:lpwstr/>
  </property>
  <property fmtid="{D5CDD505-2E9C-101B-9397-08002B2CF9AE}" pid="11" name="_SharedFileIndex">
    <vt:lpwstr/>
  </property>
  <property fmtid="{D5CDD505-2E9C-101B-9397-08002B2CF9AE}" pid="12" name="ComplianceAssetId">
    <vt:lpwstr/>
  </property>
  <property fmtid="{D5CDD505-2E9C-101B-9397-08002B2CF9AE}" pid="13" name="TemplateUrl">
    <vt:lpwstr/>
  </property>
</Properties>
</file>