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tags/tag16.xml" ContentType="application/vnd.openxmlformats-officedocument.presentationml.tags+xml"/>
  <Override PartName="/ppt/notesSlides/notesSlide2.xml" ContentType="application/vnd.openxmlformats-officedocument.presentationml.notesSlide+xml"/>
  <Override PartName="/ppt/tags/tag17.xml" ContentType="application/vnd.openxmlformats-officedocument.presentationml.tags+xml"/>
  <Override PartName="/ppt/notesSlides/notesSlide3.xml" ContentType="application/vnd.openxmlformats-officedocument.presentationml.notesSlide+xml"/>
  <Override PartName="/ppt/tags/tag18.xml" ContentType="application/vnd.openxmlformats-officedocument.presentationml.tags+xml"/>
  <Override PartName="/ppt/notesSlides/notesSlide4.xml" ContentType="application/vnd.openxmlformats-officedocument.presentationml.notesSlide+xml"/>
  <Override PartName="/ppt/tags/tag19.xml" ContentType="application/vnd.openxmlformats-officedocument.presentationml.tags+xml"/>
  <Override PartName="/ppt/notesSlides/notesSlide5.xml" ContentType="application/vnd.openxmlformats-officedocument.presentationml.notesSlide+xml"/>
  <Override PartName="/ppt/tags/tag20.xml" ContentType="application/vnd.openxmlformats-officedocument.presentationml.tags+xml"/>
  <Override PartName="/ppt/notesSlides/notesSlide6.xml" ContentType="application/vnd.openxmlformats-officedocument.presentationml.notesSlide+xml"/>
  <Override PartName="/ppt/tags/tag21.xml" ContentType="application/vnd.openxmlformats-officedocument.presentationml.tags+xml"/>
  <Override PartName="/ppt/notesSlides/notesSlide7.xml" ContentType="application/vnd.openxmlformats-officedocument.presentationml.notesSlide+xml"/>
  <Override PartName="/ppt/tags/tag22.xml" ContentType="application/vnd.openxmlformats-officedocument.presentationml.tags+xml"/>
  <Override PartName="/ppt/notesSlides/notesSlide8.xml" ContentType="application/vnd.openxmlformats-officedocument.presentationml.notesSlide+xml"/>
  <Override PartName="/ppt/tags/tag23.xml" ContentType="application/vnd.openxmlformats-officedocument.presentationml.tags+xml"/>
  <Override PartName="/ppt/notesSlides/notesSlide9.xml" ContentType="application/vnd.openxmlformats-officedocument.presentationml.notesSlide+xml"/>
  <Override PartName="/ppt/tags/tag24.xml" ContentType="application/vnd.openxmlformats-officedocument.presentationml.tags+xml"/>
  <Override PartName="/ppt/notesSlides/notesSlide10.xml" ContentType="application/vnd.openxmlformats-officedocument.presentationml.notesSlide+xml"/>
  <Override PartName="/ppt/tags/tag25.xml" ContentType="application/vnd.openxmlformats-officedocument.presentationml.tags+xml"/>
  <Override PartName="/ppt/notesSlides/notesSlide11.xml" ContentType="application/vnd.openxmlformats-officedocument.presentationml.notesSlide+xml"/>
  <Override PartName="/ppt/tags/tag26.xml" ContentType="application/vnd.openxmlformats-officedocument.presentationml.tags+xml"/>
  <Override PartName="/ppt/notesSlides/notesSlide12.xml" ContentType="application/vnd.openxmlformats-officedocument.presentationml.notesSlide+xml"/>
  <Override PartName="/ppt/tags/tag27.xml" ContentType="application/vnd.openxmlformats-officedocument.presentationml.tags+xml"/>
  <Override PartName="/ppt/notesSlides/notesSlide13.xml" ContentType="application/vnd.openxmlformats-officedocument.presentationml.notesSlide+xml"/>
  <Override PartName="/ppt/tags/tag28.xml" ContentType="application/vnd.openxmlformats-officedocument.presentationml.tags+xml"/>
  <Override PartName="/ppt/notesSlides/notesSlide14.xml" ContentType="application/vnd.openxmlformats-officedocument.presentationml.notesSlide+xml"/>
  <Override PartName="/ppt/tags/tag29.xml" ContentType="application/vnd.openxmlformats-officedocument.presentationml.tags+xml"/>
  <Override PartName="/ppt/notesSlides/notesSlide15.xml" ContentType="application/vnd.openxmlformats-officedocument.presentationml.notesSlide+xml"/>
  <Override PartName="/ppt/tags/tag30.xml" ContentType="application/vnd.openxmlformats-officedocument.presentationml.tags+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69" r:id="rId4"/>
  </p:sldMasterIdLst>
  <p:notesMasterIdLst>
    <p:notesMasterId r:id="rId22"/>
  </p:notesMasterIdLst>
  <p:sldIdLst>
    <p:sldId id="256" r:id="rId5"/>
    <p:sldId id="336" r:id="rId6"/>
    <p:sldId id="338" r:id="rId7"/>
    <p:sldId id="1675" r:id="rId8"/>
    <p:sldId id="1676" r:id="rId9"/>
    <p:sldId id="1677" r:id="rId10"/>
    <p:sldId id="1678" r:id="rId11"/>
    <p:sldId id="1685" r:id="rId12"/>
    <p:sldId id="1679" r:id="rId13"/>
    <p:sldId id="1680" r:id="rId14"/>
    <p:sldId id="1681" r:id="rId15"/>
    <p:sldId id="1682" r:id="rId16"/>
    <p:sldId id="436" r:id="rId17"/>
    <p:sldId id="1683" r:id="rId18"/>
    <p:sldId id="1684" r:id="rId19"/>
    <p:sldId id="438" r:id="rId20"/>
    <p:sldId id="441" r:id="rId21"/>
  </p:sldIdLst>
  <p:sldSz cx="12192000" cy="6858000"/>
  <p:notesSz cx="6858000" cy="9144000"/>
  <p:custDataLst>
    <p:tags r:id="rId23"/>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C243B39A-3C85-48AF-A5A0-F859BFE86182}">
          <p14:sldIdLst>
            <p14:sldId id="256"/>
          </p14:sldIdLst>
        </p14:section>
        <p14:section name="IO1" id="{28AB6C27-AAB9-4F41-A8AE-D80CBA8F0CF1}">
          <p14:sldIdLst>
            <p14:sldId id="336"/>
            <p14:sldId id="338"/>
            <p14:sldId id="1675"/>
            <p14:sldId id="1676"/>
            <p14:sldId id="1677"/>
            <p14:sldId id="1678"/>
            <p14:sldId id="1685"/>
            <p14:sldId id="1679"/>
            <p14:sldId id="1680"/>
            <p14:sldId id="1681"/>
          </p14:sldIdLst>
        </p14:section>
        <p14:section name="IO5" id="{9A3725FC-DAF9-42E9-827D-94D8192104CE}">
          <p14:sldIdLst>
            <p14:sldId id="1682"/>
            <p14:sldId id="436"/>
            <p14:sldId id="1683"/>
            <p14:sldId id="1684"/>
            <p14:sldId id="438"/>
            <p14:sldId id="441"/>
          </p14:sldIdLst>
        </p14:section>
      </p14:sectionLst>
    </p:ext>
    <p:ext uri="{EFAFB233-063F-42B5-8137-9DF3F51BA10A}">
      <p15:sldGuideLst xmlns:p15="http://schemas.microsoft.com/office/powerpoint/2012/main">
        <p15:guide id="1" orient="horz" pos="1368" userDrawn="1">
          <p15:clr>
            <a:srgbClr val="A4A3A4"/>
          </p15:clr>
        </p15:guide>
        <p15:guide id="2" pos="4536" userDrawn="1">
          <p15:clr>
            <a:srgbClr val="A4A3A4"/>
          </p15:clr>
        </p15:guide>
      </p15:sldGuideLst>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202" roundtripDataSignature="AMtx7mgeCpQ7ZU2qGJttBC1WRTU62sbRU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ica Saadeh" initials="" lastIdx="49" clrIdx="0"/>
  <p:cmAuthor id="1" name="Claudine Trad" initials="" lastIdx="87" clrIdx="1"/>
  <p:cmAuthor id="2" name="Aline Halabi" initials="" lastIdx="60" clrIdx="2"/>
  <p:cmAuthor id="3" name="Moallem Christian" initials="MC" lastIdx="18" clrIdx="3"/>
  <p:cmAuthor id="4" name="Intern 1" initials="I1" lastIdx="30" clrIdx="6"/>
  <p:cmAuthor id="5" name="Afif" initials="A" lastIdx="4" clrIdx="7"/>
  <p:cmAuthor id="6" name="Marianna Ramadan" initials="MR" lastIdx="2" clrIdx="8"/>
  <p:cmAuthor id="7" name="Aline Halabi" initials="AH" lastIdx="44" clrIdx="9">
    <p:extLst>
      <p:ext uri="{19B8F6BF-5375-455C-9EA6-DF929625EA0E}">
        <p15:presenceInfo xmlns:p15="http://schemas.microsoft.com/office/powerpoint/2012/main" userId="S::alineh_allcs.edu.lb#ext#@worldlearning.org::906f7c0b-17ac-4ef8-9971-e00d685722e6" providerId="AD"/>
      </p:ext>
    </p:extLst>
  </p:cmAuthor>
  <p:cmAuthor id="8" name="stephaneh@allcs.edu.lb" initials="st" lastIdx="20" clrIdx="10">
    <p:extLst>
      <p:ext uri="{19B8F6BF-5375-455C-9EA6-DF929625EA0E}">
        <p15:presenceInfo xmlns:p15="http://schemas.microsoft.com/office/powerpoint/2012/main" userId="S::urn:spo:guest#stephaneh@allcs.edu.lb::" providerId="AD"/>
      </p:ext>
    </p:extLst>
  </p:cmAuthor>
  <p:cmAuthor id="9" name="carlazabaneh@hotmail.com" initials="ca" lastIdx="33" clrIdx="11">
    <p:extLst>
      <p:ext uri="{19B8F6BF-5375-455C-9EA6-DF929625EA0E}">
        <p15:presenceInfo xmlns:p15="http://schemas.microsoft.com/office/powerpoint/2012/main" userId="S::urn:spo:guest#carlazabaneh@hotmail.com::" providerId="AD"/>
      </p:ext>
    </p:extLst>
  </p:cmAuthor>
  <p:cmAuthor id="10" name="Claudine Trad" initials="CT" lastIdx="10" clrIdx="12">
    <p:extLst>
      <p:ext uri="{19B8F6BF-5375-455C-9EA6-DF929625EA0E}">
        <p15:presenceInfo xmlns:p15="http://schemas.microsoft.com/office/powerpoint/2012/main" userId="S::claudinet_allcs.edu.lb#ext#@worldlearning.org::5b389ce6-332d-4ab7-8135-ab9d544eadb6" providerId="AD"/>
      </p:ext>
    </p:extLst>
  </p:cmAuthor>
  <p:cmAuthor id="11" name="jessicas@allcs.edu.lb" initials="je" lastIdx="23" clrIdx="13">
    <p:extLst>
      <p:ext uri="{19B8F6BF-5375-455C-9EA6-DF929625EA0E}">
        <p15:presenceInfo xmlns:p15="http://schemas.microsoft.com/office/powerpoint/2012/main" userId="S::urn:spo:guest#jessicas@allcs.edu.lb::" providerId="AD"/>
      </p:ext>
    </p:extLst>
  </p:cmAuthor>
  <p:cmAuthor id="12" name="Dyana Majdalani" initials="DM" lastIdx="2" clrIdx="14">
    <p:extLst>
      <p:ext uri="{19B8F6BF-5375-455C-9EA6-DF929625EA0E}">
        <p15:presenceInfo xmlns:p15="http://schemas.microsoft.com/office/powerpoint/2012/main" userId="S::dyana.majdalani@qitabi.org::74c26060-097c-4909-8f38-5cb57c46cff7" providerId="AD"/>
      </p:ext>
    </p:extLst>
  </p:cmAuthor>
  <p:cmAuthor id="13" name="Dany Aouad" initials="DA" lastIdx="1" clrIdx="15">
    <p:extLst>
      <p:ext uri="{19B8F6BF-5375-455C-9EA6-DF929625EA0E}">
        <p15:presenceInfo xmlns:p15="http://schemas.microsoft.com/office/powerpoint/2012/main" userId="S::Dany.Aouad@qitabi.org::d49ee0a1-a67e-483a-91b6-e3d7c013a9d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89C"/>
    <a:srgbClr val="FFC79B"/>
    <a:srgbClr val="F6EDCD"/>
    <a:srgbClr val="C7EFF9"/>
    <a:srgbClr val="FBEA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EEC24F-AC71-46CF-B6A8-1887BA86259A}" v="2818" dt="2021-10-15T08:00:46.991"/>
  </p1510:revLst>
</p1510:revInfo>
</file>

<file path=ppt/tableStyles.xml><?xml version="1.0" encoding="utf-8"?>
<a:tblStyleLst xmlns:a="http://schemas.openxmlformats.org/drawingml/2006/main" def="{A80E80CC-302D-4574-945E-D2203EC219D9}">
  <a:tblStyle styleId="{A80E80CC-302D-4574-945E-D2203EC219D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5955" autoAdjust="0"/>
  </p:normalViewPr>
  <p:slideViewPr>
    <p:cSldViewPr snapToGrid="0">
      <p:cViewPr varScale="1">
        <p:scale>
          <a:sx n="75" d="100"/>
          <a:sy n="75" d="100"/>
        </p:scale>
        <p:origin x="1914" y="66"/>
      </p:cViewPr>
      <p:guideLst>
        <p:guide orient="horz" pos="1368"/>
        <p:guide pos="453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0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0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0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03" Type="http://schemas.openxmlformats.org/officeDocument/2006/relationships/commentAuthors" Target="commentAuthors.xml"/><Relationship Id="rId20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02" Type="http://customschemas.google.com/relationships/presentationmetadata" Target="metadata"/><Relationship Id="rId20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pPr marL="0" marR="0" lvl="0" indent="0" algn="r" rtl="0">
                <a:lnSpc>
                  <a:spcPct val="100000"/>
                </a:lnSpc>
                <a:spcBef>
                  <a:spcPts val="0"/>
                </a:spcBef>
                <a:spcAft>
                  <a:spcPts val="0"/>
                </a:spcAft>
                <a:buClr>
                  <a:srgbClr val="000000"/>
                </a:buClr>
                <a:buSzPts val="1200"/>
                <a:buFont typeface="Arial"/>
                <a:buNone/>
              </a:p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b34a227105_0_68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indent="0">
              <a:spcBef>
                <a:spcPts val="1200"/>
              </a:spcBef>
              <a:buClr>
                <a:schemeClr val="dk1"/>
              </a:buClr>
              <a:buSzPts val="2400"/>
            </a:pPr>
            <a:r>
              <a:rPr lang="en-US" b="1"/>
              <a:t>Note à </a:t>
            </a:r>
            <a:r>
              <a:rPr lang="en-US" b="1" err="1"/>
              <a:t>l’enseignant</a:t>
            </a:r>
            <a:r>
              <a:rPr lang="en-US" b="1"/>
              <a:t>(e) </a:t>
            </a:r>
          </a:p>
          <a:p>
            <a:pPr marL="0" lvl="0" indent="0" algn="l" rtl="0">
              <a:spcBef>
                <a:spcPts val="1200"/>
              </a:spcBef>
              <a:spcAft>
                <a:spcPts val="0"/>
              </a:spcAft>
              <a:buClr>
                <a:schemeClr val="dk1"/>
              </a:buClr>
              <a:buSzPts val="2400"/>
              <a:buFont typeface="Arial"/>
              <a:buNone/>
            </a:pPr>
            <a:r>
              <a:rPr lang="en-US" b="1"/>
              <a:t>SEL</a:t>
            </a:r>
            <a:endParaRPr b="1"/>
          </a:p>
          <a:p>
            <a:pPr marL="0" indent="0">
              <a:buClr>
                <a:schemeClr val="dk1"/>
              </a:buClr>
              <a:buSzPts val="2400"/>
            </a:pPr>
            <a:r>
              <a:rPr lang="en-US" b="1"/>
              <a:t>Domaine :</a:t>
            </a:r>
            <a:r>
              <a:rPr lang="en-US"/>
              <a:t> </a:t>
            </a:r>
            <a:r>
              <a:rPr lang="en-US" err="1"/>
              <a:t>Fonction</a:t>
            </a:r>
            <a:r>
              <a:rPr lang="en-US"/>
              <a:t> cognitive</a:t>
            </a:r>
          </a:p>
          <a:p>
            <a:pPr marL="0" indent="0">
              <a:buClr>
                <a:schemeClr val="dk1"/>
              </a:buClr>
              <a:buSzPts val="2400"/>
            </a:pPr>
            <a:r>
              <a:rPr lang="en-US" b="1"/>
              <a:t>Sous </a:t>
            </a:r>
            <a:r>
              <a:rPr lang="en-US" b="1" err="1"/>
              <a:t>domaine</a:t>
            </a:r>
            <a:r>
              <a:rPr lang="en-US"/>
              <a:t>: Attention </a:t>
            </a:r>
          </a:p>
          <a:p>
            <a:pPr marL="0" indent="0">
              <a:buClr>
                <a:schemeClr val="dk1"/>
              </a:buClr>
              <a:buSzPts val="2400"/>
            </a:pPr>
            <a:r>
              <a:rPr lang="en-US" b="1"/>
              <a:t>Objectif</a:t>
            </a:r>
            <a:r>
              <a:rPr lang="en-US"/>
              <a:t>: </a:t>
            </a:r>
            <a:r>
              <a:rPr lang="fr-FR" err="1"/>
              <a:t>Démontrer</a:t>
            </a:r>
            <a:r>
              <a:rPr lang="fr-FR"/>
              <a:t> des </a:t>
            </a:r>
            <a:r>
              <a:rPr lang="fr-FR" err="1"/>
              <a:t>capacités</a:t>
            </a:r>
            <a:r>
              <a:rPr lang="fr-FR"/>
              <a:t> </a:t>
            </a:r>
            <a:r>
              <a:rPr lang="fr-FR" err="1"/>
              <a:t>d'écoute</a:t>
            </a:r>
            <a:r>
              <a:rPr lang="fr-FR"/>
              <a:t> pour </a:t>
            </a:r>
            <a:r>
              <a:rPr lang="fr-FR" err="1"/>
              <a:t>suivre</a:t>
            </a:r>
            <a:r>
              <a:rPr lang="fr-FR"/>
              <a:t> les instructions</a:t>
            </a:r>
            <a:endParaRPr lang="fr-FR">
              <a:solidFill>
                <a:srgbClr val="000000"/>
              </a:solidFill>
            </a:endParaRPr>
          </a:p>
          <a:p>
            <a:pPr marL="0" lvl="0" indent="0" algn="l" rtl="0">
              <a:spcBef>
                <a:spcPts val="0"/>
              </a:spcBef>
              <a:spcAft>
                <a:spcPts val="0"/>
              </a:spcAft>
              <a:buClr>
                <a:schemeClr val="dk1"/>
              </a:buClr>
              <a:buSzPts val="1400"/>
              <a:buFont typeface="Arial"/>
              <a:buNone/>
            </a:pPr>
            <a:endParaRPr>
              <a:solidFill>
                <a:srgbClr val="000000"/>
              </a:solidFill>
            </a:endParaRPr>
          </a:p>
          <a:p>
            <a:pPr marL="0" lvl="0" indent="0" algn="l" rtl="0">
              <a:lnSpc>
                <a:spcPct val="100000"/>
              </a:lnSpc>
              <a:spcBef>
                <a:spcPts val="0"/>
              </a:spcBef>
              <a:spcAft>
                <a:spcPts val="0"/>
              </a:spcAft>
              <a:buSzPts val="1400"/>
              <a:buNone/>
            </a:pPr>
            <a:endParaRPr>
              <a:solidFill>
                <a:srgbClr val="000000"/>
              </a:solidFill>
            </a:endParaRPr>
          </a:p>
        </p:txBody>
      </p:sp>
      <p:sp>
        <p:nvSpPr>
          <p:cNvPr id="234" name="Google Shape;234;gb34a227105_0_6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Chaque fois qu’on te demande de faire quelque chose, tu regardes et tu écoutes bien la personne qui te parle,</a:t>
            </a:r>
            <a:r>
              <a:rPr lang="fr-BE" dirty="0"/>
              <a:t> </a:t>
            </a:r>
            <a:r>
              <a:rPr lang="fr-BE" b="1" i="1" dirty="0"/>
              <a:t> tu réfléchis et tu suis la consigne avec attention.</a:t>
            </a:r>
            <a:r>
              <a:rPr lang="fr-BE" dirty="0"/>
              <a:t> </a:t>
            </a:r>
          </a:p>
          <a:p>
            <a:pPr marL="0" indent="0"/>
            <a:r>
              <a:rPr lang="fr-BE" b="1" i="1" dirty="0"/>
              <a:t>C’est la fin de l’activité.</a:t>
            </a:r>
            <a:r>
              <a:rPr lang="fr-BE" dirty="0"/>
              <a:t> </a:t>
            </a:r>
          </a:p>
          <a:p>
            <a:pPr marL="0" indent="0"/>
            <a:r>
              <a:rPr lang="fr-BE" b="1" i="1" dirty="0"/>
              <a:t>Au revoir !</a:t>
            </a:r>
            <a:r>
              <a:rPr lang="fr-BE" dirty="0"/>
              <a:t> </a:t>
            </a:r>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11</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6795029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b34a227105_0_68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indent="0">
              <a:spcBef>
                <a:spcPts val="1200"/>
              </a:spcBef>
              <a:buClr>
                <a:schemeClr val="dk1"/>
              </a:buClr>
              <a:buSzPts val="2400"/>
            </a:pPr>
            <a:r>
              <a:rPr lang="en-US" b="1"/>
              <a:t>Note à </a:t>
            </a:r>
            <a:r>
              <a:rPr lang="en-US" b="1" err="1"/>
              <a:t>l’enseignant</a:t>
            </a:r>
            <a:r>
              <a:rPr lang="en-US" b="1"/>
              <a:t>(e) </a:t>
            </a:r>
            <a:endParaRPr b="1"/>
          </a:p>
          <a:p>
            <a:pPr marL="0" indent="0">
              <a:spcBef>
                <a:spcPts val="1200"/>
              </a:spcBef>
              <a:buClr>
                <a:schemeClr val="dk1"/>
              </a:buClr>
              <a:buSzPts val="2400"/>
            </a:pPr>
            <a:r>
              <a:rPr lang="en-US" b="1"/>
              <a:t>Activité de renforcement SEL</a:t>
            </a:r>
            <a:endParaRPr b="1"/>
          </a:p>
          <a:p>
            <a:pPr marL="0" indent="0">
              <a:buClr>
                <a:schemeClr val="dk1"/>
              </a:buClr>
              <a:buSzPts val="2400"/>
            </a:pPr>
            <a:r>
              <a:rPr lang="en-US" b="1"/>
              <a:t>Domaine :</a:t>
            </a:r>
            <a:r>
              <a:rPr lang="en-US"/>
              <a:t> </a:t>
            </a:r>
            <a:r>
              <a:rPr lang="en-US" err="1"/>
              <a:t>Fonction</a:t>
            </a:r>
            <a:r>
              <a:rPr lang="en-US"/>
              <a:t> cognitive</a:t>
            </a:r>
            <a:endParaRPr/>
          </a:p>
          <a:p>
            <a:pPr marL="0" indent="0">
              <a:buClr>
                <a:schemeClr val="dk1"/>
              </a:buClr>
              <a:buSzPts val="2400"/>
            </a:pPr>
            <a:r>
              <a:rPr lang="en-US" b="1"/>
              <a:t>Sous </a:t>
            </a:r>
            <a:r>
              <a:rPr lang="en-US" b="1" err="1"/>
              <a:t>domaine</a:t>
            </a:r>
            <a:r>
              <a:rPr lang="en-US"/>
              <a:t>: Attention </a:t>
            </a:r>
            <a:endParaRPr/>
          </a:p>
          <a:p>
            <a:pPr marL="0" indent="0">
              <a:buClr>
                <a:schemeClr val="dk1"/>
              </a:buClr>
              <a:buSzPts val="2400"/>
            </a:pPr>
            <a:endParaRPr lang="en-US">
              <a:solidFill>
                <a:srgbClr val="000000"/>
              </a:solidFill>
            </a:endParaRPr>
          </a:p>
          <a:p>
            <a:pPr marL="0" lvl="0" indent="0" algn="l" rtl="0">
              <a:spcBef>
                <a:spcPts val="0"/>
              </a:spcBef>
              <a:spcAft>
                <a:spcPts val="0"/>
              </a:spcAft>
              <a:buClr>
                <a:schemeClr val="dk1"/>
              </a:buClr>
              <a:buSzPts val="1400"/>
              <a:buFont typeface="Arial"/>
              <a:buNone/>
            </a:pPr>
            <a:endParaRPr>
              <a:solidFill>
                <a:srgbClr val="000000"/>
              </a:solidFill>
            </a:endParaRPr>
          </a:p>
          <a:p>
            <a:pPr marL="0" lvl="0" indent="0" algn="l" rtl="0">
              <a:lnSpc>
                <a:spcPct val="100000"/>
              </a:lnSpc>
              <a:spcBef>
                <a:spcPts val="0"/>
              </a:spcBef>
              <a:spcAft>
                <a:spcPts val="0"/>
              </a:spcAft>
              <a:buSzPts val="1400"/>
              <a:buNone/>
            </a:pPr>
            <a:endParaRPr>
              <a:solidFill>
                <a:srgbClr val="000000"/>
              </a:solidFill>
            </a:endParaRPr>
          </a:p>
        </p:txBody>
      </p:sp>
      <p:sp>
        <p:nvSpPr>
          <p:cNvPr id="234" name="Google Shape;234;gb34a227105_0_6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421005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Bravo, mon ami. Tu as bien fait attention durant toute </a:t>
            </a:r>
            <a:r>
              <a:rPr lang="fr-BE" b="1" i="1" u="none" strike="noStrike" cap="none" dirty="0">
                <a:sym typeface="Calibri"/>
              </a:rPr>
              <a:t>la </a:t>
            </a:r>
            <a:r>
              <a:rPr lang="fr-BE" b="1" i="1" dirty="0"/>
              <a:t>semaine et tu as appris beaucoup de choses !</a:t>
            </a:r>
            <a:r>
              <a:rPr lang="fr-FR" dirty="0"/>
              <a:t> </a:t>
            </a:r>
            <a:endParaRPr lang="en-US" dirty="0"/>
          </a:p>
          <a:p>
            <a:pPr marL="0" indent="0"/>
            <a:r>
              <a:rPr lang="fr-BE" b="1" i="1" dirty="0"/>
              <a:t>Nous allons jouer à un dernier jeu ensemble. </a:t>
            </a:r>
            <a:endParaRPr lang="en-US" dirty="0"/>
          </a:p>
          <a:p>
            <a:pPr marL="0" indent="0"/>
            <a:r>
              <a:rPr lang="fr-BE" b="1" i="1" dirty="0"/>
              <a:t>C’est un jeu d'attention</a:t>
            </a:r>
            <a:r>
              <a:rPr lang="fr-FR" dirty="0"/>
              <a:t> </a:t>
            </a:r>
            <a:endParaRPr lang="en-US" dirty="0"/>
          </a:p>
          <a:p>
            <a:endParaRPr lang="fr-FR"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spcBef>
                <a:spcPts val="0"/>
              </a:spcBef>
              <a:spcAft>
                <a:spcPts val="0"/>
              </a:spcAft>
              <a:buClr>
                <a:schemeClr val="dk1"/>
              </a:buClr>
              <a:buSzPts val="1400"/>
              <a:buFont typeface="Arial"/>
              <a:buNone/>
            </a:pPr>
            <a:endParaRPr lang="fr-FR" b="1" i="1" dirty="0"/>
          </a:p>
        </p:txBody>
      </p:sp>
      <p:sp>
        <p:nvSpPr>
          <p:cNvPr id="184" name="Google Shape;18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Pts val="1400"/>
              <a:buFontTx/>
              <a:buNone/>
              <a:tabLst/>
              <a:defRPr/>
            </a:pPr>
            <a:fld id="{00000000-1234-1234-1234-123412341234}" type="slidenum">
              <a:rPr kumimoji="0" lang="fr-FR" sz="1200" b="0" i="0" u="none" strike="noStrike" kern="1200" cap="none" spc="0" normalizeH="0" baseline="0" noProof="0">
                <a:ln>
                  <a:noFill/>
                </a:ln>
                <a:solidFill>
                  <a:prstClr val="black"/>
                </a:solidFill>
                <a:effectLst/>
                <a:uLnTx/>
                <a:uFillTx/>
                <a:latin typeface="scolaCursive_New" panose="00000400000000000000" pitchFamily="50" charset="0"/>
                <a:ea typeface="+mn-ea"/>
                <a:sym typeface="Arial"/>
              </a:rPr>
              <a:pPr marL="0" marR="0" lvl="0" indent="0" algn="r" defTabSz="914400" rtl="0" eaLnBrk="1" fontAlgn="auto" latinLnBrk="0" hangingPunct="1">
                <a:lnSpc>
                  <a:spcPct val="100000"/>
                </a:lnSpc>
                <a:spcBef>
                  <a:spcPts val="0"/>
                </a:spcBef>
                <a:spcAft>
                  <a:spcPts val="0"/>
                </a:spcAft>
                <a:buClrTx/>
                <a:buSzPts val="1400"/>
                <a:buFontTx/>
                <a:buNone/>
                <a:tabLst/>
                <a:defRPr/>
              </a:pPr>
              <a:t>13</a:t>
            </a:fld>
            <a:endParaRPr kumimoji="0" lang="en-US" sz="1200" b="0" i="0" u="none" strike="noStrike" kern="1200" cap="none" spc="0" normalizeH="0" baseline="0" noProof="0">
              <a:ln>
                <a:noFill/>
              </a:ln>
              <a:solidFill>
                <a:prstClr val="black"/>
              </a:solidFill>
              <a:effectLst/>
              <a:uLnTx/>
              <a:uFillTx/>
              <a:latin typeface="scolaCursive_New" panose="00000400000000000000" pitchFamily="50" charset="0"/>
              <a:ea typeface="+mn-ea"/>
              <a:sym typeface="Arial"/>
            </a:endParaRPr>
          </a:p>
        </p:txBody>
      </p:sp>
    </p:spTree>
    <p:extLst>
      <p:ext uri="{BB962C8B-B14F-4D97-AF65-F5344CB8AC3E}">
        <p14:creationId xmlns:p14="http://schemas.microsoft.com/office/powerpoint/2010/main" val="41841697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endParaRPr lang="fr-BE" b="1" i="1" u="sng" dirty="0"/>
          </a:p>
          <a:p>
            <a:r>
              <a:rPr lang="fr-BE" b="1" i="1" dirty="0"/>
              <a:t> Regarde bien l'image et écoute-moi attentivement :</a:t>
            </a:r>
            <a:r>
              <a:rPr lang="fr-FR" dirty="0"/>
              <a:t> </a:t>
            </a:r>
          </a:p>
          <a:p>
            <a:r>
              <a:rPr lang="fr-FR" b="1" i="1" dirty="0"/>
              <a:t>Prêt ?</a:t>
            </a:r>
          </a:p>
          <a:p>
            <a:r>
              <a:rPr lang="fr-BE" b="1" i="1" dirty="0"/>
              <a:t>"L'enseignante explique comment résoudre le problème de mathématiques, mais certains élèves ne comprennent pas l'explication car ils ne font pas attention et ne se concentrent pas."</a:t>
            </a:r>
            <a:r>
              <a:rPr lang="fr-FR" dirty="0"/>
              <a:t> </a:t>
            </a:r>
          </a:p>
          <a:p>
            <a:endParaRPr lang="fr-FR" dirty="0"/>
          </a:p>
          <a:p>
            <a:r>
              <a:rPr lang="fr-BE" b="1" i="1" dirty="0"/>
              <a:t>Observe bien l'image.</a:t>
            </a:r>
          </a:p>
          <a:p>
            <a:r>
              <a:rPr lang="fr-BE" b="1" i="1" dirty="0"/>
              <a:t>Qu'est-ce qui montre que les enfants ne font pas attention ? </a:t>
            </a:r>
            <a:endParaRPr lang="fr-FR" dirty="0"/>
          </a:p>
          <a:p>
            <a:r>
              <a:rPr lang="fr-BE" dirty="0"/>
              <a:t>[Pause de 10 secondes]</a:t>
            </a:r>
            <a:endParaRPr lang="fr-BE" b="1" i="1" dirty="0"/>
          </a:p>
          <a:p>
            <a:r>
              <a:rPr lang="fr-BE" b="1" i="1" dirty="0"/>
              <a:t> Dis-le à haute voix.</a:t>
            </a:r>
            <a:r>
              <a:rPr lang="fr-FR" dirty="0"/>
              <a:t> </a:t>
            </a:r>
          </a:p>
          <a:p>
            <a:r>
              <a:rPr lang="fr-BE" b="1" i="1" dirty="0"/>
              <a:t> </a:t>
            </a:r>
            <a:r>
              <a:rPr lang="fr-FR" dirty="0"/>
              <a:t> </a:t>
            </a:r>
            <a:r>
              <a:rPr lang="fr-BE" dirty="0"/>
              <a:t>[Pause de 10 secondes]</a:t>
            </a:r>
          </a:p>
          <a:p>
            <a:endParaRPr lang="fr-FR" dirty="0"/>
          </a:p>
          <a:p>
            <a:r>
              <a:rPr lang="fr-BE" b="1" i="1" dirty="0"/>
              <a:t>Il y a un élève qui se tient au milieu de la classe.</a:t>
            </a:r>
            <a:r>
              <a:rPr lang="fr-FR" dirty="0"/>
              <a:t> </a:t>
            </a:r>
          </a:p>
          <a:p>
            <a:r>
              <a:rPr lang="fr-BE" b="1" i="1" dirty="0"/>
              <a:t>Deux autres se parlent et n'écoutent pas les explications.</a:t>
            </a:r>
            <a:r>
              <a:rPr lang="fr-FR" dirty="0"/>
              <a:t> </a:t>
            </a:r>
          </a:p>
          <a:p>
            <a:r>
              <a:rPr lang="fr-BE" b="1" i="1" dirty="0"/>
              <a:t>Il y en a même un qui Joue avec des objets.</a:t>
            </a:r>
            <a:r>
              <a:rPr lang="fr-FR" dirty="0"/>
              <a:t> </a:t>
            </a:r>
          </a:p>
          <a:p>
            <a:endParaRPr lang="fr-FR" dirty="0"/>
          </a:p>
          <a:p>
            <a:r>
              <a:rPr lang="fr-FR" b="1" i="1" dirty="0"/>
              <a:t>On dit que ces enfants sont distraits. Ils ne se concentrent pas et ne font attention à rien.</a:t>
            </a:r>
          </a:p>
          <a:p>
            <a:r>
              <a:rPr lang="fr-BE" b="1" i="1" dirty="0"/>
              <a:t> </a:t>
            </a:r>
            <a:r>
              <a:rPr lang="fr-FR" dirty="0"/>
              <a:t> </a:t>
            </a:r>
          </a:p>
          <a:p>
            <a:pPr marL="0" indent="0"/>
            <a:endParaRPr lang="fr-FR"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spcBef>
                <a:spcPts val="0"/>
              </a:spcBef>
              <a:spcAft>
                <a:spcPts val="0"/>
              </a:spcAft>
              <a:buClr>
                <a:schemeClr val="dk1"/>
              </a:buClr>
              <a:buSzPts val="1400"/>
              <a:buFont typeface="Arial"/>
              <a:buNone/>
            </a:pPr>
            <a:endParaRPr lang="fr-FR" b="1" i="1" dirty="0"/>
          </a:p>
        </p:txBody>
      </p:sp>
      <p:sp>
        <p:nvSpPr>
          <p:cNvPr id="184" name="Google Shape;18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Pts val="1400"/>
              <a:buFontTx/>
              <a:buNone/>
              <a:tabLst/>
              <a:defRPr/>
            </a:pPr>
            <a:fld id="{00000000-1234-1234-1234-123412341234}" type="slidenum">
              <a:rPr kumimoji="0" lang="fr-FR" sz="1200" b="0" i="0" u="none" strike="noStrike" kern="1200" cap="none" spc="0" normalizeH="0" baseline="0" noProof="0">
                <a:ln>
                  <a:noFill/>
                </a:ln>
                <a:solidFill>
                  <a:prstClr val="black"/>
                </a:solidFill>
                <a:effectLst/>
                <a:uLnTx/>
                <a:uFillTx/>
                <a:latin typeface="scolaCursive_New" panose="00000400000000000000" pitchFamily="50" charset="0"/>
                <a:ea typeface="+mn-ea"/>
                <a:sym typeface="Arial"/>
              </a:rPr>
              <a:pPr marL="0" marR="0" lvl="0" indent="0" algn="r" defTabSz="914400" rtl="0" eaLnBrk="1" fontAlgn="auto" latinLnBrk="0" hangingPunct="1">
                <a:lnSpc>
                  <a:spcPct val="100000"/>
                </a:lnSpc>
                <a:spcBef>
                  <a:spcPts val="0"/>
                </a:spcBef>
                <a:spcAft>
                  <a:spcPts val="0"/>
                </a:spcAft>
                <a:buClrTx/>
                <a:buSzPts val="1400"/>
                <a:buFontTx/>
                <a:buNone/>
                <a:tabLst/>
                <a:defRPr/>
              </a:pPr>
              <a:t>14</a:t>
            </a:fld>
            <a:endParaRPr kumimoji="0" lang="en-US" sz="1200" b="0" i="0" u="none" strike="noStrike" kern="1200" cap="none" spc="0" normalizeH="0" baseline="0" noProof="0">
              <a:ln>
                <a:noFill/>
              </a:ln>
              <a:solidFill>
                <a:prstClr val="black"/>
              </a:solidFill>
              <a:effectLst/>
              <a:uLnTx/>
              <a:uFillTx/>
              <a:latin typeface="scolaCursive_New" panose="00000400000000000000" pitchFamily="50" charset="0"/>
              <a:ea typeface="+mn-ea"/>
              <a:sym typeface="Arial"/>
            </a:endParaRPr>
          </a:p>
        </p:txBody>
      </p:sp>
    </p:spTree>
    <p:extLst>
      <p:ext uri="{BB962C8B-B14F-4D97-AF65-F5344CB8AC3E}">
        <p14:creationId xmlns:p14="http://schemas.microsoft.com/office/powerpoint/2010/main" val="18823792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N'oublie pas que chaque fois qu’on te demande de faire quelque chose, tu regardes et tu écoutes bien la personne qui te parle,</a:t>
            </a:r>
            <a:r>
              <a:rPr lang="fr-BE" dirty="0"/>
              <a:t> </a:t>
            </a:r>
            <a:r>
              <a:rPr lang="fr-BE" b="1" i="1" dirty="0"/>
              <a:t>tu réfléchis et tu suis la consigne avec attention.</a:t>
            </a:r>
            <a:r>
              <a:rPr lang="fr-BE" dirty="0"/>
              <a:t> </a:t>
            </a:r>
          </a:p>
          <a:p>
            <a:pPr marL="0" indent="0"/>
            <a:endParaRPr lang="fr-BE" dirty="0"/>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15</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41213331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b0839a1b22_0_1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Google Shape;168;gb0839a1b22_0_1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lvl="0" indent="0" algn="l" rtl="0">
              <a:lnSpc>
                <a:spcPct val="100000"/>
              </a:lnSpc>
              <a:spcBef>
                <a:spcPts val="0"/>
              </a:spcBef>
              <a:spcAft>
                <a:spcPts val="0"/>
              </a:spcAft>
              <a:buSzPts val="1400"/>
              <a:buNone/>
            </a:pPr>
            <a:r>
              <a:rPr lang="fr-FR" sz="1200" b="1" i="1" dirty="0">
                <a:solidFill>
                  <a:schemeClr val="dk1"/>
                </a:solidFill>
                <a:latin typeface="Calibri"/>
                <a:ea typeface="Calibri"/>
                <a:cs typeface="Calibri"/>
                <a:sym typeface="Calibri"/>
              </a:rPr>
              <a:t>Mon ami, c’est le temps de se dire “Au revoir”.</a:t>
            </a:r>
          </a:p>
          <a:p>
            <a:pPr marL="0" lvl="0" indent="0" algn="l" rtl="0">
              <a:lnSpc>
                <a:spcPct val="100000"/>
              </a:lnSpc>
              <a:spcBef>
                <a:spcPts val="0"/>
              </a:spcBef>
              <a:spcAft>
                <a:spcPts val="0"/>
              </a:spcAft>
              <a:buSzPts val="1400"/>
              <a:buNone/>
            </a:pPr>
            <a:endParaRPr lang="fr-F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dirty="0">
              <a:solidFill>
                <a:srgbClr val="000000"/>
              </a:solidFill>
            </a:endParaRPr>
          </a:p>
        </p:txBody>
      </p:sp>
      <p:sp>
        <p:nvSpPr>
          <p:cNvPr id="169" name="Google Shape;169;gb0839a1b22_0_13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ScolaScript_N" panose="00000400000000000000" pitchFamily="2" charset="0"/>
                <a:ea typeface="+mn-ea"/>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16</a:t>
            </a:fld>
            <a:endParaRPr kumimoji="0" lang="en-US" sz="1400" b="0" i="0" u="none" strike="noStrike" kern="0" cap="none" spc="0" normalizeH="0" baseline="0" noProof="0">
              <a:ln>
                <a:noFill/>
              </a:ln>
              <a:solidFill>
                <a:srgbClr val="000000"/>
              </a:solidFill>
              <a:effectLst/>
              <a:uLnTx/>
              <a:uFillTx/>
              <a:latin typeface="ScolaScript_N" panose="00000400000000000000" pitchFamily="2" charset="0"/>
              <a:ea typeface="+mn-ea"/>
              <a:sym typeface="Arial"/>
            </a:endParaRPr>
          </a:p>
        </p:txBody>
      </p:sp>
    </p:spTree>
    <p:extLst>
      <p:ext uri="{BB962C8B-B14F-4D97-AF65-F5344CB8AC3E}">
        <p14:creationId xmlns:p14="http://schemas.microsoft.com/office/powerpoint/2010/main" val="41883030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17</a:t>
            </a:fld>
            <a:endParaRPr kumimoji="0" lang="fr-FR"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4139663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endParaRPr lang="fr-BE" b="1" i="1" dirty="0"/>
          </a:p>
          <a:p>
            <a:pPr marL="0" indent="0"/>
            <a:r>
              <a:rPr lang="fr-BE" b="1" i="1" u="none" strike="noStrike" cap="none" dirty="0">
                <a:sym typeface="Calibri"/>
              </a:rPr>
              <a:t>Bonjour</a:t>
            </a:r>
            <a:r>
              <a:rPr lang="fr-BE" b="1" i="1" dirty="0"/>
              <a:t>, mon ami.</a:t>
            </a:r>
            <a:r>
              <a:rPr lang="en-US" dirty="0"/>
              <a:t> </a:t>
            </a:r>
          </a:p>
          <a:p>
            <a:pPr marL="0" indent="0"/>
            <a:r>
              <a:rPr lang="fr-BE" b="1" i="1" dirty="0"/>
              <a:t>Moi</a:t>
            </a:r>
            <a:r>
              <a:rPr lang="fr-BE" b="1" i="1" u="none" strike="noStrike" cap="none" dirty="0">
                <a:sym typeface="Calibri"/>
              </a:rPr>
              <a:t>, </a:t>
            </a:r>
            <a:r>
              <a:rPr lang="fr-BE" b="1" i="1" dirty="0"/>
              <a:t>j’aime jouer et apprendre de nouvelles choses. A l'école</a:t>
            </a:r>
            <a:r>
              <a:rPr lang="fr-BE" b="1" i="1" u="none" strike="noStrike" cap="none" dirty="0">
                <a:sym typeface="Calibri"/>
              </a:rPr>
              <a:t>, </a:t>
            </a:r>
            <a:r>
              <a:rPr lang="fr-BE" b="1" i="1" dirty="0"/>
              <a:t>dans le jardin ou </a:t>
            </a:r>
            <a:r>
              <a:rPr lang="fr-BE" b="1" i="1" u="none" strike="noStrike" cap="none" dirty="0">
                <a:sym typeface="Calibri"/>
              </a:rPr>
              <a:t>à </a:t>
            </a:r>
            <a:r>
              <a:rPr lang="fr-BE" b="1" i="1" dirty="0"/>
              <a:t>la maison, je fais tout avec attention. </a:t>
            </a:r>
            <a:endParaRPr lang="fr-BE" dirty="0"/>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3</a:t>
            </a:fld>
            <a:endParaRPr lang="en-US" sz="1400" kern="0">
              <a:solidFill>
                <a:srgbClr val="000000"/>
              </a:solidFill>
              <a:latin typeface="scolaCursive_New" panose="00000400000000000000" pitchFamily="50" charset="0"/>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Quand quelqu'un me demande de faire quelque chose, que dois-je faire ?</a:t>
            </a:r>
            <a:r>
              <a:rPr lang="fr-BE" dirty="0"/>
              <a:t> </a:t>
            </a:r>
          </a:p>
          <a:p>
            <a:pPr marL="0" indent="0"/>
            <a:r>
              <a:rPr lang="fr-BE" dirty="0"/>
              <a:t>[Pause de 3 secondes]</a:t>
            </a:r>
            <a:r>
              <a:rPr lang="en-US" dirty="0"/>
              <a:t> </a:t>
            </a:r>
            <a:endParaRPr lang="fr-BE" dirty="0"/>
          </a:p>
          <a:p>
            <a:pPr marL="0" indent="0"/>
            <a:r>
              <a:rPr lang="fr-BE" b="1" i="1" dirty="0"/>
              <a:t>Bien ! Je le regarde et surtout je l’écoute bien. C’est la concentration ! Puis je réfléchis avant d'agir.</a:t>
            </a:r>
            <a:endParaRPr lang="en-US" dirty="0"/>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4</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7192879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Par exemple, l'enseignante me parle. Je la regarde et je l'écoute bien.</a:t>
            </a:r>
            <a:endParaRPr lang="en-US" dirty="0"/>
          </a:p>
          <a:p>
            <a:pPr marL="0" indent="0"/>
            <a:r>
              <a:rPr lang="fr-BE" b="1" i="1" dirty="0"/>
              <a:t>Elle me donne 3 consignes que je dois suivre dans le bon ordre, je réfléchis :  </a:t>
            </a:r>
            <a:r>
              <a:rPr lang="fr-BE" dirty="0"/>
              <a:t> </a:t>
            </a:r>
            <a:endParaRPr lang="en-US" dirty="0"/>
          </a:p>
          <a:p>
            <a:pPr marL="0" indent="0"/>
            <a:r>
              <a:rPr lang="fr-BE" b="1" i="1" dirty="0"/>
              <a:t>Combien de consignes me donne-t-elle ?</a:t>
            </a:r>
            <a:r>
              <a:rPr lang="fr-BE" dirty="0"/>
              <a:t> </a:t>
            </a:r>
            <a:endParaRPr lang="en-US" dirty="0"/>
          </a:p>
          <a:p>
            <a:pPr marL="0" indent="0"/>
            <a:r>
              <a:rPr lang="fr-BE" dirty="0"/>
              <a:t>[Pause de 2 secondes] </a:t>
            </a:r>
          </a:p>
          <a:p>
            <a:pPr marL="0" indent="0"/>
            <a:r>
              <a:rPr lang="fr-BE" b="1" i="1" dirty="0"/>
              <a:t>3, oui c’est ça.</a:t>
            </a:r>
            <a:r>
              <a:rPr lang="fr-BE" dirty="0"/>
              <a:t> </a:t>
            </a:r>
          </a:p>
          <a:p>
            <a:pPr marL="0" indent="0"/>
            <a:r>
              <a:rPr lang="fr-BE" b="1" i="1" dirty="0"/>
              <a:t>Comment dois-je les suivre ?</a:t>
            </a:r>
            <a:r>
              <a:rPr lang="fr-BE" dirty="0"/>
              <a:t> </a:t>
            </a:r>
          </a:p>
          <a:p>
            <a:pPr marL="0" indent="0"/>
            <a:r>
              <a:rPr lang="fr-BE" dirty="0"/>
              <a:t>[Pause de 2 secondes] </a:t>
            </a:r>
          </a:p>
          <a:p>
            <a:pPr marL="0" indent="0"/>
            <a:r>
              <a:rPr lang="fr-BE" b="1" i="1" dirty="0"/>
              <a:t>Dans le bon ordre, l’une après l’autre.</a:t>
            </a:r>
            <a:r>
              <a:rPr lang="fr-BE" dirty="0"/>
              <a:t> </a:t>
            </a:r>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5</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5020424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Voici les trois consignes de mon enseignante : </a:t>
            </a:r>
          </a:p>
          <a:p>
            <a:pPr marL="0" indent="0"/>
            <a:r>
              <a:rPr lang="fr-BE" b="1" i="1" dirty="0"/>
              <a:t>Lève-toi.</a:t>
            </a:r>
            <a:r>
              <a:rPr lang="fr-BE" dirty="0"/>
              <a:t> </a:t>
            </a:r>
          </a:p>
          <a:p>
            <a:pPr marL="0" indent="0"/>
            <a:r>
              <a:rPr lang="fr-BE" b="1" i="1" dirty="0"/>
              <a:t>Souris.</a:t>
            </a:r>
            <a:r>
              <a:rPr lang="fr-BE" dirty="0"/>
              <a:t> </a:t>
            </a:r>
          </a:p>
          <a:p>
            <a:pPr marL="0" indent="0"/>
            <a:r>
              <a:rPr lang="fr-BE" b="1" i="1" dirty="0"/>
              <a:t>Dis bonjour.</a:t>
            </a:r>
            <a:endParaRPr lang="fr-BE" dirty="0"/>
          </a:p>
          <a:p>
            <a:pPr marL="0" indent="0"/>
            <a:endParaRPr lang="fr-BE" b="1" i="1" dirty="0"/>
          </a:p>
          <a:p>
            <a:pPr marL="0" indent="0"/>
            <a:r>
              <a:rPr lang="fr-BE" b="1" i="1" dirty="0"/>
              <a:t>Que dois-je faire en premier?</a:t>
            </a:r>
            <a:r>
              <a:rPr lang="fr-BE" dirty="0"/>
              <a:t> </a:t>
            </a:r>
          </a:p>
          <a:p>
            <a:pPr marL="0" indent="0"/>
            <a:r>
              <a:rPr lang="fr-BE" dirty="0"/>
              <a:t>[Pause de 3 secondes] </a:t>
            </a:r>
          </a:p>
          <a:p>
            <a:pPr marL="0" indent="0"/>
            <a:r>
              <a:rPr lang="fr-BE" b="1" i="1" dirty="0"/>
              <a:t>Oui, je dois me lever.</a:t>
            </a:r>
            <a:endParaRPr lang="fr-BE" dirty="0"/>
          </a:p>
          <a:p>
            <a:pPr marL="0" indent="0"/>
            <a:r>
              <a:rPr lang="fr-BE" b="1" i="1" dirty="0"/>
              <a:t>Ensuite ?</a:t>
            </a:r>
            <a:endParaRPr lang="fr-BE" dirty="0"/>
          </a:p>
          <a:p>
            <a:pPr marL="0" indent="0"/>
            <a:r>
              <a:rPr lang="fr-BE" dirty="0"/>
              <a:t>[Pause de 3 secondes] </a:t>
            </a:r>
          </a:p>
          <a:p>
            <a:pPr marL="0" indent="0"/>
            <a:r>
              <a:rPr lang="fr-BE" b="1" i="1" dirty="0"/>
              <a:t>Je dois sourire.</a:t>
            </a:r>
            <a:endParaRPr lang="fr-BE" dirty="0"/>
          </a:p>
          <a:p>
            <a:pPr marL="0" indent="0"/>
            <a:r>
              <a:rPr lang="fr-BE" b="1" i="1" dirty="0"/>
              <a:t>Et enfin ?</a:t>
            </a:r>
            <a:endParaRPr lang="fr-BE" dirty="0"/>
          </a:p>
          <a:p>
            <a:pPr marL="0" indent="0"/>
            <a:r>
              <a:rPr lang="fr-BE" dirty="0"/>
              <a:t>[Pause de 3 secondes] </a:t>
            </a:r>
          </a:p>
          <a:p>
            <a:pPr marL="0" indent="0"/>
            <a:r>
              <a:rPr lang="fr-BE" b="1" i="1" dirty="0"/>
              <a:t>Je dis bonjour.</a:t>
            </a:r>
            <a:endParaRPr lang="fr-BE" dirty="0"/>
          </a:p>
          <a:p>
            <a:pPr marL="0" indent="0"/>
            <a:r>
              <a:rPr lang="fr-BE" b="1" i="1" dirty="0"/>
              <a:t>Je le fais bien parce que j‘écoute l'enseignante.</a:t>
            </a:r>
            <a:r>
              <a:rPr lang="fr-BE" dirty="0"/>
              <a:t> </a:t>
            </a:r>
          </a:p>
          <a:p>
            <a:pPr marL="0" indent="0"/>
            <a:r>
              <a:rPr lang="fr-BE" b="1" i="1" dirty="0"/>
              <a:t>Je fais attention à ce qu’elle me demande de faire. </a:t>
            </a:r>
            <a:endParaRPr lang="fr-BE" dirty="0"/>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6</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1343250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Maintenant, essayons ensemble !</a:t>
            </a:r>
            <a:r>
              <a:rPr lang="fr-BE" dirty="0"/>
              <a:t> </a:t>
            </a:r>
          </a:p>
          <a:p>
            <a:pPr marL="0" indent="0"/>
            <a:r>
              <a:rPr lang="fr-BE" b="1" i="1" dirty="0"/>
              <a:t>Je vais te donner trois consignes.</a:t>
            </a:r>
            <a:r>
              <a:rPr lang="fr-BE" dirty="0"/>
              <a:t> </a:t>
            </a:r>
          </a:p>
          <a:p>
            <a:pPr marL="0" indent="0"/>
            <a:endParaRPr lang="fr-BE" dirty="0"/>
          </a:p>
          <a:p>
            <a:pPr marL="0" indent="0"/>
            <a:r>
              <a:rPr lang="fr-BE" b="1" i="1" dirty="0"/>
              <a:t>Comment allons-nous faire ?</a:t>
            </a:r>
            <a:r>
              <a:rPr lang="fr-BE" dirty="0"/>
              <a:t> </a:t>
            </a:r>
          </a:p>
          <a:p>
            <a:pPr marL="0" indent="0"/>
            <a:r>
              <a:rPr lang="fr-BE" dirty="0"/>
              <a:t>[Pause de 5 secondes]</a:t>
            </a:r>
            <a:br>
              <a:rPr lang="fr-BE" dirty="0"/>
            </a:br>
            <a:r>
              <a:rPr lang="fr-BE" b="1" i="1" dirty="0"/>
              <a:t>Il faut me regarder, bien m’écouter, réfléchir et suivre la consigne.</a:t>
            </a:r>
          </a:p>
          <a:p>
            <a:pPr marL="0" indent="0"/>
            <a:r>
              <a:rPr lang="fr-BE" b="1" i="1" dirty="0"/>
              <a:t>Prêt ?</a:t>
            </a:r>
          </a:p>
          <a:p>
            <a:pPr marL="0" indent="0"/>
            <a:r>
              <a:rPr lang="fr-BE" dirty="0"/>
              <a:t>[Pause de 2 secondes]</a:t>
            </a:r>
          </a:p>
          <a:p>
            <a:pPr marL="0" indent="0"/>
            <a:endParaRPr lang="fr-BE" b="1" i="1" dirty="0"/>
          </a:p>
          <a:p>
            <a:pPr marL="0" indent="0"/>
            <a:r>
              <a:rPr lang="fr-BE" b="1" i="1" dirty="0"/>
              <a:t>Comptons jusqu’à 5.</a:t>
            </a:r>
            <a:r>
              <a:rPr lang="fr-BE" dirty="0"/>
              <a:t> </a:t>
            </a:r>
          </a:p>
          <a:p>
            <a:pPr marL="0" indent="0"/>
            <a:r>
              <a:rPr lang="fr-BE" b="1" i="1" dirty="0"/>
              <a:t>Sautons une fois.</a:t>
            </a:r>
            <a:endParaRPr lang="fr-BE" dirty="0"/>
          </a:p>
          <a:p>
            <a:pPr marL="0" indent="0"/>
            <a:r>
              <a:rPr lang="fr-BE" b="1" i="1" dirty="0"/>
              <a:t>Tapons des mains 2 fois.  </a:t>
            </a:r>
            <a:endParaRPr lang="fr-BE" dirty="0"/>
          </a:p>
          <a:p>
            <a:pPr marL="0" indent="0"/>
            <a:endParaRPr lang="fr-BE" b="1" i="1" dirty="0"/>
          </a:p>
          <a:p>
            <a:pPr marL="0" indent="0"/>
            <a:r>
              <a:rPr lang="fr-BE" b="1" i="1" dirty="0"/>
              <a:t>Que devons-nous faire en premier lieu ?</a:t>
            </a:r>
            <a:r>
              <a:rPr lang="fr-BE" dirty="0"/>
              <a:t> </a:t>
            </a:r>
          </a:p>
          <a:p>
            <a:pPr marL="0" indent="0"/>
            <a:r>
              <a:rPr lang="fr-BE" dirty="0"/>
              <a:t>[Pause de 2 secondes] </a:t>
            </a:r>
          </a:p>
          <a:p>
            <a:pPr marL="0" indent="0"/>
            <a:r>
              <a:rPr lang="fr-BE" b="1" i="1" dirty="0"/>
              <a:t> Compter jusqu’à cinq. Faisons-le ensemble. 1, 2, 3, 4, 5.</a:t>
            </a:r>
            <a:endParaRPr lang="fr-BE" dirty="0"/>
          </a:p>
          <a:p>
            <a:pPr marL="0" indent="0"/>
            <a:r>
              <a:rPr lang="fr-BE" dirty="0"/>
              <a:t> </a:t>
            </a:r>
            <a:r>
              <a:rPr lang="fr-BE" b="1" i="1" dirty="0"/>
              <a:t>Que devons-nous faire en deuxième lieu ?</a:t>
            </a:r>
            <a:r>
              <a:rPr lang="fr-BE" dirty="0"/>
              <a:t> </a:t>
            </a:r>
          </a:p>
          <a:p>
            <a:pPr marL="0" indent="0"/>
            <a:r>
              <a:rPr lang="fr-BE" dirty="0"/>
              <a:t>[Pause de 2 secondes] </a:t>
            </a:r>
          </a:p>
          <a:p>
            <a:pPr marL="0" indent="0"/>
            <a:r>
              <a:rPr lang="fr-BE" b="1" i="1" dirty="0"/>
              <a:t>Nous devons sauter une fois. Vas-y. Saute avec moi.</a:t>
            </a:r>
            <a:r>
              <a:rPr lang="fr-BE" dirty="0"/>
              <a:t> </a:t>
            </a:r>
          </a:p>
          <a:p>
            <a:pPr marL="0" indent="0"/>
            <a:r>
              <a:rPr lang="fr-BE" dirty="0"/>
              <a:t>[Pause de 2 secondes] </a:t>
            </a:r>
          </a:p>
          <a:p>
            <a:pPr marL="0" indent="0"/>
            <a:r>
              <a:rPr lang="fr-BE" b="1" i="1" dirty="0"/>
              <a:t>Que devons-nous faire en troisième lieu ?</a:t>
            </a:r>
            <a:r>
              <a:rPr lang="fr-BE" dirty="0"/>
              <a:t> </a:t>
            </a:r>
          </a:p>
          <a:p>
            <a:pPr marL="0" indent="0"/>
            <a:r>
              <a:rPr lang="fr-BE" dirty="0"/>
              <a:t>[Pause de 2 secondes] </a:t>
            </a:r>
          </a:p>
          <a:p>
            <a:pPr marL="0" indent="0"/>
            <a:r>
              <a:rPr lang="fr-BE" b="1" i="1" dirty="0"/>
              <a:t>Nous devons taper des mains 2 fois. Vas-y, fais-le avec moi.</a:t>
            </a:r>
            <a:endParaRPr lang="fr-BE" dirty="0"/>
          </a:p>
          <a:p>
            <a:pPr marL="0" indent="0"/>
            <a:r>
              <a:rPr lang="fr-BE" dirty="0"/>
              <a:t>[Pause de 2 secondes] </a:t>
            </a:r>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7</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14864678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Maintenant, essayons ensemble !</a:t>
            </a:r>
            <a:r>
              <a:rPr lang="fr-BE" dirty="0"/>
              <a:t> </a:t>
            </a:r>
          </a:p>
          <a:p>
            <a:pPr marL="0" indent="0"/>
            <a:r>
              <a:rPr lang="fr-BE" b="1" i="1" dirty="0"/>
              <a:t>Je vais te donner trois consignes.</a:t>
            </a:r>
            <a:r>
              <a:rPr lang="fr-BE" dirty="0"/>
              <a:t> </a:t>
            </a:r>
          </a:p>
          <a:p>
            <a:pPr marL="0" indent="0"/>
            <a:endParaRPr lang="fr-BE" dirty="0"/>
          </a:p>
          <a:p>
            <a:pPr marL="0" indent="0"/>
            <a:r>
              <a:rPr lang="fr-BE" b="1" i="1" dirty="0"/>
              <a:t>Comment allons-nous faire ?</a:t>
            </a:r>
            <a:r>
              <a:rPr lang="fr-BE" dirty="0"/>
              <a:t> </a:t>
            </a:r>
          </a:p>
          <a:p>
            <a:pPr marL="0" indent="0"/>
            <a:r>
              <a:rPr lang="fr-BE" dirty="0"/>
              <a:t>[Pause de 5 secondes]</a:t>
            </a:r>
            <a:br>
              <a:rPr lang="fr-BE" dirty="0"/>
            </a:br>
            <a:r>
              <a:rPr lang="fr-BE" b="1" i="1" dirty="0"/>
              <a:t>Il faut me regarder, bien m’écouter, réfléchir et suivre la consigne.</a:t>
            </a:r>
          </a:p>
          <a:p>
            <a:pPr marL="0" indent="0"/>
            <a:r>
              <a:rPr lang="fr-BE" b="1" i="1" dirty="0"/>
              <a:t>Prêt ?</a:t>
            </a:r>
          </a:p>
          <a:p>
            <a:pPr marL="0" indent="0"/>
            <a:r>
              <a:rPr lang="fr-BE" dirty="0"/>
              <a:t>[Pause de 2 secondes]</a:t>
            </a:r>
          </a:p>
          <a:p>
            <a:pPr marL="0" indent="0"/>
            <a:endParaRPr lang="fr-BE" b="1" i="1" dirty="0"/>
          </a:p>
          <a:p>
            <a:pPr marL="0" indent="0"/>
            <a:r>
              <a:rPr lang="fr-BE" b="1" i="1" dirty="0"/>
              <a:t>Comptons jusqu’à 5.</a:t>
            </a:r>
            <a:r>
              <a:rPr lang="fr-BE" dirty="0"/>
              <a:t> </a:t>
            </a:r>
          </a:p>
          <a:p>
            <a:pPr marL="0" indent="0"/>
            <a:r>
              <a:rPr lang="fr-BE" b="1" i="1" dirty="0"/>
              <a:t>Sautons une fois.</a:t>
            </a:r>
            <a:endParaRPr lang="fr-BE" dirty="0"/>
          </a:p>
          <a:p>
            <a:pPr marL="0" indent="0"/>
            <a:r>
              <a:rPr lang="fr-BE" b="1" i="1" dirty="0"/>
              <a:t>Tapons des mains 2 fois.  </a:t>
            </a:r>
            <a:endParaRPr lang="fr-BE" dirty="0"/>
          </a:p>
          <a:p>
            <a:pPr marL="0" indent="0"/>
            <a:endParaRPr lang="fr-BE" b="1" i="1" dirty="0"/>
          </a:p>
          <a:p>
            <a:pPr marL="0" indent="0"/>
            <a:r>
              <a:rPr lang="fr-BE" b="1" i="1" dirty="0"/>
              <a:t>Que devons-nous faire en premier lieu ?</a:t>
            </a:r>
            <a:r>
              <a:rPr lang="fr-BE" dirty="0"/>
              <a:t> </a:t>
            </a:r>
          </a:p>
          <a:p>
            <a:pPr marL="0" indent="0"/>
            <a:r>
              <a:rPr lang="fr-BE" dirty="0"/>
              <a:t>[Pause de 2 secondes] </a:t>
            </a:r>
          </a:p>
          <a:p>
            <a:pPr marL="0" indent="0"/>
            <a:r>
              <a:rPr lang="fr-BE" b="1" i="1" dirty="0"/>
              <a:t> Compter jusqu’à cinq. Faisons-le ensemble. 1, 2, 3, 4, 5.</a:t>
            </a:r>
            <a:endParaRPr lang="fr-BE" dirty="0"/>
          </a:p>
          <a:p>
            <a:pPr marL="0" indent="0"/>
            <a:r>
              <a:rPr lang="fr-BE" dirty="0"/>
              <a:t> </a:t>
            </a:r>
            <a:r>
              <a:rPr lang="fr-BE" b="1" i="1" dirty="0"/>
              <a:t>Que devons-nous faire en deuxième lieu ?</a:t>
            </a:r>
            <a:r>
              <a:rPr lang="fr-BE" dirty="0"/>
              <a:t> </a:t>
            </a:r>
          </a:p>
          <a:p>
            <a:pPr marL="0" indent="0"/>
            <a:r>
              <a:rPr lang="fr-BE" dirty="0"/>
              <a:t>[Pause de 2 secondes] </a:t>
            </a:r>
          </a:p>
          <a:p>
            <a:pPr marL="0" indent="0"/>
            <a:r>
              <a:rPr lang="fr-BE" b="1" i="1" dirty="0"/>
              <a:t>Nous devons sauter une fois. Vas-y. Saute avec moi.</a:t>
            </a:r>
            <a:r>
              <a:rPr lang="fr-BE" dirty="0"/>
              <a:t> </a:t>
            </a:r>
          </a:p>
          <a:p>
            <a:pPr marL="0" indent="0"/>
            <a:r>
              <a:rPr lang="fr-BE" dirty="0"/>
              <a:t>[Pause de 2 secondes] </a:t>
            </a:r>
          </a:p>
          <a:p>
            <a:pPr marL="0" indent="0"/>
            <a:r>
              <a:rPr lang="fr-BE" b="1" i="1" dirty="0"/>
              <a:t>Que devons-nous faire en troisième lieu ?</a:t>
            </a:r>
            <a:r>
              <a:rPr lang="fr-BE" dirty="0"/>
              <a:t> </a:t>
            </a:r>
          </a:p>
          <a:p>
            <a:pPr marL="0" indent="0"/>
            <a:r>
              <a:rPr lang="fr-BE" dirty="0"/>
              <a:t>[Pause de 2 secondes] </a:t>
            </a:r>
          </a:p>
          <a:p>
            <a:pPr marL="0" indent="0"/>
            <a:r>
              <a:rPr lang="fr-BE" b="1" i="1" dirty="0"/>
              <a:t>Nous devons taper des mains 2 fois. Vas-y, fais-le avec moi.</a:t>
            </a:r>
            <a:endParaRPr lang="fr-BE" dirty="0"/>
          </a:p>
          <a:p>
            <a:pPr marL="0" indent="0"/>
            <a:r>
              <a:rPr lang="fr-BE" dirty="0"/>
              <a:t>[Pause de 2 secondes] </a:t>
            </a:r>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8</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36256094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A ton tour maintenant. </a:t>
            </a:r>
          </a:p>
          <a:p>
            <a:pPr marL="0" indent="0"/>
            <a:r>
              <a:rPr lang="fr-BE" b="1" i="1" dirty="0"/>
              <a:t>Rappelle-toi : tu écoutes, tu réfléchis et tu suis la consigne. </a:t>
            </a:r>
            <a:endParaRPr lang="fr-BE" dirty="0"/>
          </a:p>
          <a:p>
            <a:pPr marL="0" indent="0"/>
            <a:endParaRPr lang="fr-BE" b="1" i="1" dirty="0"/>
          </a:p>
          <a:p>
            <a:pPr marL="0" indent="0"/>
            <a:r>
              <a:rPr lang="fr-BE" b="1" i="1" dirty="0"/>
              <a:t>Voici trois consignes :</a:t>
            </a:r>
            <a:endParaRPr lang="fr-BE" dirty="0"/>
          </a:p>
          <a:p>
            <a:pPr marL="0" indent="0"/>
            <a:r>
              <a:rPr lang="fr-BE" b="1" i="1" dirty="0"/>
              <a:t>Nomme trois fruits.</a:t>
            </a:r>
            <a:r>
              <a:rPr lang="fr-BE" dirty="0"/>
              <a:t> </a:t>
            </a:r>
          </a:p>
          <a:p>
            <a:pPr marL="0" indent="0"/>
            <a:r>
              <a:rPr lang="fr-BE" b="1" i="1" dirty="0"/>
              <a:t>Mets les mains sur la tête.</a:t>
            </a:r>
            <a:r>
              <a:rPr lang="fr-BE" dirty="0"/>
              <a:t> </a:t>
            </a:r>
          </a:p>
          <a:p>
            <a:pPr marL="0" indent="0"/>
            <a:r>
              <a:rPr lang="fr-BE" b="1" i="1" dirty="0"/>
              <a:t>Saute une fois à ta place </a:t>
            </a:r>
            <a:endParaRPr lang="fr-BE" dirty="0"/>
          </a:p>
          <a:p>
            <a:pPr marL="0" indent="0"/>
            <a:endParaRPr lang="fr-BE" b="1" i="1" dirty="0"/>
          </a:p>
          <a:p>
            <a:pPr marL="0" indent="0"/>
            <a:r>
              <a:rPr lang="fr-BE" b="1" i="1" dirty="0"/>
              <a:t>Combien de consignes y a-t-il ?</a:t>
            </a:r>
            <a:r>
              <a:rPr lang="fr-BE" dirty="0"/>
              <a:t> </a:t>
            </a:r>
          </a:p>
          <a:p>
            <a:pPr marL="0" indent="0"/>
            <a:r>
              <a:rPr lang="fr-BE" dirty="0"/>
              <a:t>[Pause de 3 secondes]</a:t>
            </a:r>
          </a:p>
          <a:p>
            <a:pPr marL="0" indent="0"/>
            <a:r>
              <a:rPr lang="fr-BE" b="1" i="1" dirty="0"/>
              <a:t>Que faut-il faire en premier lieu?</a:t>
            </a:r>
            <a:r>
              <a:rPr lang="fr-BE" dirty="0"/>
              <a:t> </a:t>
            </a:r>
          </a:p>
          <a:p>
            <a:pPr marL="0" indent="0"/>
            <a:r>
              <a:rPr lang="fr-BE" dirty="0"/>
              <a:t>[Pause de 3 secondes]</a:t>
            </a:r>
          </a:p>
          <a:p>
            <a:pPr marL="0" indent="0"/>
            <a:r>
              <a:rPr lang="fr-BE" b="1" i="1" dirty="0"/>
              <a:t>En deuxième lieu?</a:t>
            </a:r>
            <a:r>
              <a:rPr lang="fr-BE" dirty="0"/>
              <a:t> </a:t>
            </a:r>
          </a:p>
          <a:p>
            <a:pPr marL="0" indent="0"/>
            <a:r>
              <a:rPr lang="fr-BE" dirty="0"/>
              <a:t>[Pause de 3 secondes]</a:t>
            </a:r>
          </a:p>
          <a:p>
            <a:pPr marL="0" indent="0"/>
            <a:r>
              <a:rPr lang="fr-BE" b="1" i="1" dirty="0"/>
              <a:t>En troisième lieu?</a:t>
            </a:r>
            <a:r>
              <a:rPr lang="fr-BE" dirty="0"/>
              <a:t> </a:t>
            </a:r>
          </a:p>
          <a:p>
            <a:pPr marL="0" indent="0"/>
            <a:r>
              <a:rPr lang="fr-BE" dirty="0"/>
              <a:t>[Pause de 3 secondes]</a:t>
            </a:r>
          </a:p>
          <a:p>
            <a:pPr marL="0" indent="0"/>
            <a:r>
              <a:rPr lang="fr-BE" b="1" i="1" dirty="0"/>
              <a:t>Très bien. Vas-y. Tu as 10 secondes. </a:t>
            </a:r>
          </a:p>
          <a:p>
            <a:pPr marL="0" indent="0"/>
            <a:r>
              <a:rPr lang="fr-BE" dirty="0"/>
              <a:t>[Pause de 10 secondes] </a:t>
            </a:r>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9</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3106968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Voici de nouvelles consignes.</a:t>
            </a:r>
            <a:r>
              <a:rPr lang="fr-BE" dirty="0"/>
              <a:t> </a:t>
            </a:r>
          </a:p>
          <a:p>
            <a:pPr marL="0" indent="0"/>
            <a:r>
              <a:rPr lang="fr-BE" b="1" i="1" dirty="0"/>
              <a:t>Ecoute bien, réfléchis et suis la consigne. </a:t>
            </a:r>
            <a:endParaRPr lang="fr-BE" dirty="0"/>
          </a:p>
          <a:p>
            <a:pPr marL="0" indent="0"/>
            <a:endParaRPr lang="fr-BE" b="1" i="1" dirty="0"/>
          </a:p>
          <a:p>
            <a:pPr marL="0" indent="0"/>
            <a:r>
              <a:rPr lang="fr-BE" b="1" i="1" dirty="0"/>
              <a:t>Lève-toi.</a:t>
            </a:r>
            <a:r>
              <a:rPr lang="fr-BE" dirty="0"/>
              <a:t> </a:t>
            </a:r>
          </a:p>
          <a:p>
            <a:pPr marL="0" indent="0"/>
            <a:r>
              <a:rPr lang="fr-BE" b="1" i="1" dirty="0"/>
              <a:t>Dis : Au revoir. </a:t>
            </a:r>
            <a:endParaRPr lang="fr-BE" dirty="0"/>
          </a:p>
          <a:p>
            <a:pPr marL="0" indent="0"/>
            <a:endParaRPr lang="fr-BE" b="1" i="1" dirty="0"/>
          </a:p>
          <a:p>
            <a:pPr marL="0" indent="0"/>
            <a:r>
              <a:rPr lang="fr-BE" b="1" i="1" dirty="0"/>
              <a:t>Combien de consignes ?</a:t>
            </a:r>
            <a:r>
              <a:rPr lang="fr-BE" dirty="0"/>
              <a:t> </a:t>
            </a:r>
            <a:r>
              <a:rPr lang="fr-BE" b="1" i="1" dirty="0"/>
              <a:t>Trois ou deux ?</a:t>
            </a:r>
            <a:r>
              <a:rPr lang="fr-BE" dirty="0"/>
              <a:t> </a:t>
            </a:r>
            <a:endParaRPr lang="fr-BE" b="1" i="1" dirty="0"/>
          </a:p>
          <a:p>
            <a:pPr marL="0" indent="0"/>
            <a:r>
              <a:rPr lang="fr-BE" dirty="0"/>
              <a:t>[Pause de 2 secondes] </a:t>
            </a:r>
            <a:endParaRPr lang="fr-BE" b="1" i="1" dirty="0"/>
          </a:p>
          <a:p>
            <a:pPr marL="0" indent="0"/>
            <a:r>
              <a:rPr lang="fr-BE" b="1" i="1" dirty="0"/>
              <a:t>Oui, deux consignes.</a:t>
            </a:r>
            <a:r>
              <a:rPr lang="fr-BE" dirty="0"/>
              <a:t> </a:t>
            </a:r>
          </a:p>
          <a:p>
            <a:pPr marL="0" indent="0"/>
            <a:r>
              <a:rPr lang="fr-BE" b="1" i="1" dirty="0"/>
              <a:t>Vas-y. Suis-les. </a:t>
            </a:r>
          </a:p>
          <a:p>
            <a:pPr marL="0" indent="0"/>
            <a:r>
              <a:rPr lang="fr-BE" dirty="0"/>
              <a:t>[Pause de 10 secondes] </a:t>
            </a:r>
          </a:p>
          <a:p>
            <a:endParaRPr lang="fr-BE" dirty="0"/>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10</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13494715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preserve="1" userDrawn="1">
  <p:cSld name="Blank">
    <p:spTree>
      <p:nvGrpSpPr>
        <p:cNvPr id="1" name="Shape 73"/>
        <p:cNvGrpSpPr/>
        <p:nvPr/>
      </p:nvGrpSpPr>
      <p:grpSpPr>
        <a:xfrm>
          <a:off x="0" y="0"/>
          <a:ext cx="0" cy="0"/>
          <a:chOff x="0" y="0"/>
          <a:chExt cx="0" cy="0"/>
        </a:xfrm>
      </p:grpSpPr>
      <p:sp>
        <p:nvSpPr>
          <p:cNvPr id="15" name="Text Placeholder 11">
            <a:extLst>
              <a:ext uri="{FF2B5EF4-FFF2-40B4-BE49-F238E27FC236}">
                <a16:creationId xmlns:a16="http://schemas.microsoft.com/office/drawing/2014/main" id="{4853BB29-EE5B-4B5F-89C3-659C83BC39B6}"/>
              </a:ext>
            </a:extLst>
          </p:cNvPr>
          <p:cNvSpPr>
            <a:spLocks noGrp="1"/>
          </p:cNvSpPr>
          <p:nvPr>
            <p:ph type="body" sz="quarter" idx="10"/>
          </p:nvPr>
        </p:nvSpPr>
        <p:spPr>
          <a:xfrm>
            <a:off x="0" y="538921"/>
            <a:ext cx="12192000" cy="584775"/>
          </a:xfrm>
          <a:prstGeom prst="rect">
            <a:avLst/>
          </a:prstGeom>
          <a:solidFill>
            <a:srgbClr val="A1C4E3"/>
          </a:solidFill>
          <a:ln>
            <a:noFill/>
          </a:ln>
        </p:spPr>
        <p:txBody>
          <a:bodyPr anchor="ctr" anchorCtr="0"/>
          <a:lstStyle>
            <a:lvl1pPr marL="457200">
              <a:defRPr kumimoji="0" lang="en-US" sz="3200" b="1" i="0" u="none" strike="noStrike" kern="0" cap="none" spc="0" normalizeH="0" baseline="0" dirty="0">
                <a:ln>
                  <a:noFill/>
                </a:ln>
                <a:solidFill>
                  <a:schemeClr val="accent5">
                    <a:lumMod val="50000"/>
                  </a:schemeClr>
                </a:solidFill>
                <a:effectLst/>
                <a:uLnTx/>
                <a:uFillTx/>
                <a:latin typeface="ScolaScript_N" panose="00000400000000000000" pitchFamily="2" charset="0"/>
                <a:ea typeface="ScolaScript_N" panose="00000400000000000000" pitchFamily="2" charset="0"/>
                <a:cs typeface="Calibri" panose="020F0502020204030204" pitchFamily="34" charset="0"/>
                <a:sym typeface="Arial"/>
              </a:defRPr>
            </a:lvl1pPr>
          </a:lstStyle>
          <a:p>
            <a:pPr lvl="0"/>
            <a:endParaRPr lang="en-US"/>
          </a:p>
        </p:txBody>
      </p:sp>
    </p:spTree>
    <p:custDataLst>
      <p:tags r:id="rId1"/>
    </p:custDataLst>
    <p:extLst>
      <p:ext uri="{BB962C8B-B14F-4D97-AF65-F5344CB8AC3E}">
        <p14:creationId xmlns:p14="http://schemas.microsoft.com/office/powerpoint/2010/main" val="9799407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B1F8F9F-FB55-4503-957F-87E3A6E0BEC0}"/>
              </a:ext>
            </a:extLst>
          </p:cNvPr>
          <p:cNvSpPr>
            <a:spLocks noGrp="1"/>
          </p:cNvSpPr>
          <p:nvPr>
            <p:ph type="dt" sz="half" idx="10"/>
          </p:nvPr>
        </p:nvSpPr>
        <p:spPr>
          <a:xfrm>
            <a:off x="1024130" y="6470704"/>
            <a:ext cx="2154143" cy="274320"/>
          </a:xfrm>
          <a:prstGeom prst="rect">
            <a:avLst/>
          </a:prstGeom>
        </p:spPr>
        <p:txBody>
          <a:bodyPr/>
          <a:lstStyle>
            <a:lvl1pPr>
              <a:defRPr/>
            </a:lvl1pPr>
          </a:lstStyle>
          <a:p>
            <a:pPr>
              <a:buSzPts val="1400"/>
              <a:defRPr/>
            </a:pPr>
            <a:fld id="{E5A62753-38CF-4470-9B61-113352B5DD93}" type="datetimeFigureOut">
              <a:rPr lang="en-US" sz="1000" smtClean="0">
                <a:solidFill>
                  <a:srgbClr val="0C0C0C"/>
                </a:solidFill>
                <a:latin typeface="scolaCursive_New" panose="00000400000000000000" pitchFamily="50" charset="0"/>
                <a:cs typeface="Calibri"/>
                <a:sym typeface="Calibri"/>
              </a:rPr>
              <a:pPr>
                <a:buSzPts val="1400"/>
                <a:defRPr/>
              </a:pPr>
              <a:t>17-Oct-21</a:t>
            </a:fld>
            <a:endParaRPr lang="en-US" sz="1000">
              <a:solidFill>
                <a:srgbClr val="0C0C0C"/>
              </a:solidFill>
              <a:latin typeface="scolaCursive_New" panose="00000400000000000000" pitchFamily="50" charset="0"/>
              <a:cs typeface="Calibri"/>
              <a:sym typeface="Calibri"/>
            </a:endParaRPr>
          </a:p>
        </p:txBody>
      </p:sp>
      <p:sp>
        <p:nvSpPr>
          <p:cNvPr id="5" name="Footer Placeholder 4">
            <a:extLst>
              <a:ext uri="{FF2B5EF4-FFF2-40B4-BE49-F238E27FC236}">
                <a16:creationId xmlns:a16="http://schemas.microsoft.com/office/drawing/2014/main" id="{2A73C4A6-96D0-4458-A6B8-41569614520F}"/>
              </a:ext>
            </a:extLst>
          </p:cNvPr>
          <p:cNvSpPr>
            <a:spLocks noGrp="1"/>
          </p:cNvSpPr>
          <p:nvPr>
            <p:ph type="ftr" sz="quarter" idx="11"/>
          </p:nvPr>
        </p:nvSpPr>
        <p:spPr>
          <a:xfrm>
            <a:off x="4842933" y="6470704"/>
            <a:ext cx="5901459" cy="274320"/>
          </a:xfrm>
          <a:prstGeom prst="rect">
            <a:avLst/>
          </a:prstGeom>
        </p:spPr>
        <p:txBody>
          <a:bodyPr/>
          <a:lstStyle>
            <a:lvl1pPr>
              <a:defRPr/>
            </a:lvl1pPr>
          </a:lstStyle>
          <a:p>
            <a:pPr algn="r">
              <a:buSzPts val="1400"/>
              <a:defRPr/>
            </a:pPr>
            <a:endParaRPr lang="en-US" sz="1000">
              <a:solidFill>
                <a:srgbClr val="0C0C0C"/>
              </a:solidFill>
              <a:latin typeface="scolaCursive_New" panose="00000400000000000000" pitchFamily="50" charset="0"/>
              <a:cs typeface="Calibri"/>
              <a:sym typeface="Calibri"/>
            </a:endParaRPr>
          </a:p>
        </p:txBody>
      </p:sp>
      <p:sp>
        <p:nvSpPr>
          <p:cNvPr id="6" name="Slide Number Placeholder 5">
            <a:extLst>
              <a:ext uri="{FF2B5EF4-FFF2-40B4-BE49-F238E27FC236}">
                <a16:creationId xmlns:a16="http://schemas.microsoft.com/office/drawing/2014/main" id="{65D8D3C2-CEA6-48D7-B9E1-8B71499F4B9B}"/>
              </a:ext>
            </a:extLst>
          </p:cNvPr>
          <p:cNvSpPr>
            <a:spLocks noGrp="1"/>
          </p:cNvSpPr>
          <p:nvPr>
            <p:ph type="sldNum" sz="quarter" idx="12"/>
          </p:nvPr>
        </p:nvSpPr>
        <p:spPr>
          <a:xfrm>
            <a:off x="10837333" y="6470704"/>
            <a:ext cx="973667" cy="274320"/>
          </a:xfrm>
          <a:prstGeom prst="rect">
            <a:avLst/>
          </a:prstGeom>
        </p:spPr>
        <p:txBody>
          <a:bodyPr/>
          <a:lstStyle>
            <a:lvl1pPr>
              <a:defRPr/>
            </a:lvl1pPr>
          </a:lstStyle>
          <a:p>
            <a:pPr>
              <a:buSzPts val="1000"/>
              <a:defRPr/>
            </a:pPr>
            <a:fld id="{1F537CBF-85EF-4E64-A113-5CA470F2CC7C}" type="slidenum">
              <a:rPr lang="en-US" sz="1000" smtClean="0">
                <a:solidFill>
                  <a:srgbClr val="0C0C0C"/>
                </a:solidFill>
                <a:latin typeface="scolaCursive_New" panose="00000400000000000000" pitchFamily="50" charset="0"/>
                <a:cs typeface="Calibri"/>
                <a:sym typeface="Calibri"/>
              </a:rPr>
              <a:pPr>
                <a:buSzPts val="1000"/>
                <a:defRPr/>
              </a:pPr>
              <a:t>‹#›</a:t>
            </a:fld>
            <a:endParaRPr lang="en-US" sz="1000">
              <a:solidFill>
                <a:srgbClr val="0C0C0C"/>
              </a:solidFill>
              <a:latin typeface="scolaCursive_New" panose="00000400000000000000" pitchFamily="50" charset="0"/>
              <a:cs typeface="Calibri"/>
              <a:sym typeface="Calibri"/>
            </a:endParaRPr>
          </a:p>
        </p:txBody>
      </p:sp>
    </p:spTree>
    <p:custDataLst>
      <p:tags r:id="rId1"/>
    </p:custDataLst>
    <p:extLst>
      <p:ext uri="{BB962C8B-B14F-4D97-AF65-F5344CB8AC3E}">
        <p14:creationId xmlns:p14="http://schemas.microsoft.com/office/powerpoint/2010/main" val="2713338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userDrawn="1">
  <p:cSld name="1_Title Slide">
    <p:spTree>
      <p:nvGrpSpPr>
        <p:cNvPr id="1" name="Shape 82"/>
        <p:cNvGrpSpPr/>
        <p:nvPr/>
      </p:nvGrpSpPr>
      <p:grpSpPr>
        <a:xfrm>
          <a:off x="0" y="0"/>
          <a:ext cx="0" cy="0"/>
          <a:chOff x="0" y="0"/>
          <a:chExt cx="0" cy="0"/>
        </a:xfrm>
      </p:grpSpPr>
      <p:sp>
        <p:nvSpPr>
          <p:cNvPr id="85" name="Google Shape;85;gb12e75e382_2_25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atin typeface="ScolaScript_N" panose="00000400000000000000" pitchFamily="2" charset="0"/>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pPr defTabSz="685800">
              <a:defRPr/>
            </a:pPr>
            <a:endParaRPr lang="en-US" kern="1200"/>
          </a:p>
        </p:txBody>
      </p:sp>
      <p:sp>
        <p:nvSpPr>
          <p:cNvPr id="86" name="Google Shape;86;gb12e75e382_2_25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atin typeface="ScolaScript_N" panose="00000400000000000000" pitchFamily="2" charset="0"/>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pPr defTabSz="685800">
              <a:defRPr/>
            </a:pPr>
            <a:endParaRPr lang="en-US" kern="1200"/>
          </a:p>
        </p:txBody>
      </p:sp>
      <p:sp>
        <p:nvSpPr>
          <p:cNvPr id="87" name="Google Shape;87;gb12e75e382_2_25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atin typeface="ScolaScript_N" panose="00000400000000000000" pitchFamily="2" charset="0"/>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defTabSz="685800">
              <a:defRPr/>
            </a:pPr>
            <a:fld id="{00000000-1234-1234-1234-123412341234}" type="slidenum">
              <a:rPr lang="fr-FR" kern="1200" smtClean="0"/>
              <a:pPr defTabSz="685800">
                <a:defRPr/>
              </a:pPr>
              <a:t>‹#›</a:t>
            </a:fld>
            <a:endParaRPr lang="fr-FR" kern="1200"/>
          </a:p>
        </p:txBody>
      </p:sp>
    </p:spTree>
    <p:custDataLst>
      <p:tags r:id="rId1"/>
    </p:custDataLst>
    <p:extLst>
      <p:ext uri="{BB962C8B-B14F-4D97-AF65-F5344CB8AC3E}">
        <p14:creationId xmlns:p14="http://schemas.microsoft.com/office/powerpoint/2010/main" val="32224186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userDrawn="1">
  <p:cSld name="1_Title Slide">
    <p:spTree>
      <p:nvGrpSpPr>
        <p:cNvPr id="1" name="Shape 82"/>
        <p:cNvGrpSpPr/>
        <p:nvPr/>
      </p:nvGrpSpPr>
      <p:grpSpPr>
        <a:xfrm>
          <a:off x="0" y="0"/>
          <a:ext cx="0" cy="0"/>
          <a:chOff x="0" y="0"/>
          <a:chExt cx="0" cy="0"/>
        </a:xfrm>
      </p:grpSpPr>
      <p:sp>
        <p:nvSpPr>
          <p:cNvPr id="85" name="Google Shape;85;gb12e75e382_2_25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atin typeface="ScolaScript_N" panose="00000400000000000000" pitchFamily="2" charset="0"/>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pPr defTabSz="685800">
              <a:defRPr/>
            </a:pPr>
            <a:endParaRPr lang="en-US"/>
          </a:p>
        </p:txBody>
      </p:sp>
      <p:sp>
        <p:nvSpPr>
          <p:cNvPr id="86" name="Google Shape;86;gb12e75e382_2_25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atin typeface="ScolaScript_N" panose="00000400000000000000" pitchFamily="2" charset="0"/>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pPr defTabSz="685800">
              <a:defRPr/>
            </a:pPr>
            <a:endParaRPr lang="en-US"/>
          </a:p>
        </p:txBody>
      </p:sp>
      <p:sp>
        <p:nvSpPr>
          <p:cNvPr id="87" name="Google Shape;87;gb12e75e382_2_25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atin typeface="ScolaScript_N" panose="00000400000000000000" pitchFamily="2" charset="0"/>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defTabSz="685800">
              <a:defRPr/>
            </a:pPr>
            <a:fld id="{00000000-1234-1234-1234-123412341234}" type="slidenum">
              <a:rPr lang="fr-FR" smtClean="0"/>
              <a:pPr defTabSz="685800">
                <a:defRPr/>
              </a:pPr>
              <a:t>‹#›</a:t>
            </a:fld>
            <a:endParaRPr lang="fr-FR"/>
          </a:p>
        </p:txBody>
      </p:sp>
    </p:spTree>
    <p:custDataLst>
      <p:tags r:id="rId1"/>
    </p:custDataLst>
    <p:extLst>
      <p:ext uri="{BB962C8B-B14F-4D97-AF65-F5344CB8AC3E}">
        <p14:creationId xmlns:p14="http://schemas.microsoft.com/office/powerpoint/2010/main" val="28366059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D2C4D15-71B1-4028-B46F-4EE71232F863}" type="datetimeFigureOut">
              <a:rPr lang="en-US" smtClean="0"/>
              <a:t>17-Oct-21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3359537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73"/>
        <p:cNvGrpSpPr/>
        <p:nvPr/>
      </p:nvGrpSpPr>
      <p:grpSpPr>
        <a:xfrm>
          <a:off x="0" y="0"/>
          <a:ext cx="0" cy="0"/>
          <a:chOff x="0" y="0"/>
          <a:chExt cx="0" cy="0"/>
        </a:xfrm>
      </p:grpSpPr>
      <p:sp>
        <p:nvSpPr>
          <p:cNvPr id="15" name="Text Placeholder 11">
            <a:extLst>
              <a:ext uri="{FF2B5EF4-FFF2-40B4-BE49-F238E27FC236}">
                <a16:creationId xmlns:a16="http://schemas.microsoft.com/office/drawing/2014/main" id="{4853BB29-EE5B-4B5F-89C3-659C83BC39B6}"/>
              </a:ext>
            </a:extLst>
          </p:cNvPr>
          <p:cNvSpPr>
            <a:spLocks noGrp="1"/>
          </p:cNvSpPr>
          <p:nvPr>
            <p:ph type="body" sz="quarter" idx="10"/>
          </p:nvPr>
        </p:nvSpPr>
        <p:spPr>
          <a:xfrm>
            <a:off x="0" y="538921"/>
            <a:ext cx="12192000" cy="584775"/>
          </a:xfrm>
          <a:prstGeom prst="rect">
            <a:avLst/>
          </a:prstGeom>
          <a:solidFill>
            <a:srgbClr val="DFBDC3"/>
          </a:solidFill>
          <a:ln>
            <a:noFill/>
          </a:ln>
        </p:spPr>
        <p:txBody>
          <a:bodyPr anchor="ctr" anchorCtr="0"/>
          <a:lstStyle>
            <a:lvl1pPr>
              <a:defRPr lang="en-US" sz="3200" b="1" i="0" u="none" strike="noStrike" cap="none" dirty="0">
                <a:solidFill>
                  <a:srgbClr val="002060"/>
                </a:solidFill>
                <a:latin typeface="ScolaScript_N" panose="00000400000000000000" pitchFamily="2" charset="0"/>
                <a:ea typeface="ScolaScript_N" panose="00000400000000000000" pitchFamily="2" charset="0"/>
                <a:cs typeface="Calibri" panose="020F0502020204030204" pitchFamily="34" charset="0"/>
                <a:sym typeface="Arial"/>
              </a:defRPr>
            </a:lvl1pPr>
          </a:lstStyle>
          <a:p>
            <a:pPr marL="457200" lvl="0"/>
            <a:endParaRPr lang="en-US"/>
          </a:p>
        </p:txBody>
      </p:sp>
      <p:sp>
        <p:nvSpPr>
          <p:cNvPr id="7" name="TextBox 6">
            <a:extLst>
              <a:ext uri="{FF2B5EF4-FFF2-40B4-BE49-F238E27FC236}">
                <a16:creationId xmlns:a16="http://schemas.microsoft.com/office/drawing/2014/main" id="{2A044438-D315-48E7-BD6A-4147C7E831DE}"/>
              </a:ext>
            </a:extLst>
          </p:cNvPr>
          <p:cNvSpPr txBox="1"/>
          <p:nvPr userDrawn="1"/>
        </p:nvSpPr>
        <p:spPr>
          <a:xfrm rot="10800000" flipV="1">
            <a:off x="10031456" y="130795"/>
            <a:ext cx="2160544" cy="276999"/>
          </a:xfrm>
          <a:prstGeom prst="rect">
            <a:avLst/>
          </a:prstGeom>
          <a:solidFill>
            <a:srgbClr val="F1DDE3"/>
          </a:solidFill>
          <a:ln w="19050">
            <a:solidFill>
              <a:srgbClr val="F1DDE3"/>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1" u="none" strike="noStrike" kern="1200" cap="none" spc="0" normalizeH="0" baseline="0" noProof="0">
                <a:ln>
                  <a:noFill/>
                </a:ln>
                <a:solidFill>
                  <a:prstClr val="white">
                    <a:lumMod val="50000"/>
                  </a:prstClr>
                </a:solidFill>
                <a:effectLst/>
                <a:uLnTx/>
                <a:uFillTx/>
                <a:latin typeface="ScolaScript_N" panose="00000400000000000000" pitchFamily="2" charset="0"/>
                <a:ea typeface="Comic Sans MS"/>
                <a:cs typeface="Comic Sans MS"/>
                <a:sym typeface="Comic Sans MS"/>
              </a:rPr>
              <a:t>Evaluation formative</a:t>
            </a:r>
          </a:p>
        </p:txBody>
      </p:sp>
    </p:spTree>
    <p:custDataLst>
      <p:tags r:id="rId1"/>
    </p:custDataLst>
    <p:extLst>
      <p:ext uri="{BB962C8B-B14F-4D97-AF65-F5344CB8AC3E}">
        <p14:creationId xmlns:p14="http://schemas.microsoft.com/office/powerpoint/2010/main" val="17165097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73"/>
        <p:cNvGrpSpPr/>
        <p:nvPr/>
      </p:nvGrpSpPr>
      <p:grpSpPr>
        <a:xfrm>
          <a:off x="0" y="0"/>
          <a:ext cx="0" cy="0"/>
          <a:chOff x="0" y="0"/>
          <a:chExt cx="0" cy="0"/>
        </a:xfrm>
      </p:grpSpPr>
      <p:sp>
        <p:nvSpPr>
          <p:cNvPr id="15" name="Text Placeholder 11">
            <a:extLst>
              <a:ext uri="{FF2B5EF4-FFF2-40B4-BE49-F238E27FC236}">
                <a16:creationId xmlns:a16="http://schemas.microsoft.com/office/drawing/2014/main" id="{4853BB29-EE5B-4B5F-89C3-659C83BC39B6}"/>
              </a:ext>
            </a:extLst>
          </p:cNvPr>
          <p:cNvSpPr>
            <a:spLocks noGrp="1"/>
          </p:cNvSpPr>
          <p:nvPr>
            <p:ph type="body" sz="quarter" idx="10"/>
          </p:nvPr>
        </p:nvSpPr>
        <p:spPr>
          <a:xfrm>
            <a:off x="0" y="538921"/>
            <a:ext cx="12192000" cy="584775"/>
          </a:xfrm>
          <a:prstGeom prst="rect">
            <a:avLst/>
          </a:prstGeom>
          <a:solidFill>
            <a:srgbClr val="DFBDC3"/>
          </a:solidFill>
          <a:ln>
            <a:noFill/>
          </a:ln>
        </p:spPr>
        <p:txBody>
          <a:bodyPr anchor="ctr" anchorCtr="0"/>
          <a:lstStyle>
            <a:lvl1pPr>
              <a:defRPr lang="en-US" sz="3200" b="1" i="0" u="none" strike="noStrike" cap="none" dirty="0">
                <a:solidFill>
                  <a:srgbClr val="002060"/>
                </a:solidFill>
                <a:latin typeface="ScolaScript_N" panose="00000400000000000000" pitchFamily="2" charset="0"/>
                <a:ea typeface="ScolaScript_N" panose="00000400000000000000" pitchFamily="2" charset="0"/>
                <a:cs typeface="Calibri" panose="020F0502020204030204" pitchFamily="34" charset="0"/>
                <a:sym typeface="Arial"/>
              </a:defRPr>
            </a:lvl1pPr>
          </a:lstStyle>
          <a:p>
            <a:pPr marL="457200" lvl="0"/>
            <a:endParaRPr lang="en-US"/>
          </a:p>
        </p:txBody>
      </p:sp>
      <p:sp>
        <p:nvSpPr>
          <p:cNvPr id="7" name="TextBox 6">
            <a:extLst>
              <a:ext uri="{FF2B5EF4-FFF2-40B4-BE49-F238E27FC236}">
                <a16:creationId xmlns:a16="http://schemas.microsoft.com/office/drawing/2014/main" id="{2A044438-D315-48E7-BD6A-4147C7E831DE}"/>
              </a:ext>
            </a:extLst>
          </p:cNvPr>
          <p:cNvSpPr txBox="1"/>
          <p:nvPr userDrawn="1"/>
        </p:nvSpPr>
        <p:spPr>
          <a:xfrm rot="10800000" flipV="1">
            <a:off x="10031456" y="130795"/>
            <a:ext cx="2160544" cy="276999"/>
          </a:xfrm>
          <a:prstGeom prst="rect">
            <a:avLst/>
          </a:prstGeom>
          <a:solidFill>
            <a:srgbClr val="F1DDE3"/>
          </a:solidFill>
          <a:ln w="19050">
            <a:solidFill>
              <a:srgbClr val="F1DDE3"/>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1" u="none" strike="noStrike" kern="1200" cap="none" spc="0" normalizeH="0" baseline="0" noProof="0" err="1">
                <a:ln>
                  <a:noFill/>
                </a:ln>
                <a:solidFill>
                  <a:prstClr val="white">
                    <a:lumMod val="50000"/>
                  </a:prstClr>
                </a:solidFill>
                <a:effectLst/>
                <a:uLnTx/>
                <a:uFillTx/>
                <a:latin typeface="ScolaScript_N" panose="00000400000000000000" pitchFamily="2" charset="0"/>
                <a:ea typeface="Comic Sans MS"/>
                <a:cs typeface="Comic Sans MS"/>
                <a:sym typeface="Comic Sans MS"/>
              </a:rPr>
              <a:t>Renforcement</a:t>
            </a:r>
            <a:endParaRPr kumimoji="0" lang="en-US" sz="1200" b="0" i="1" u="none" strike="noStrike" kern="1200" cap="none" spc="0" normalizeH="0" baseline="0" noProof="0">
              <a:ln>
                <a:noFill/>
              </a:ln>
              <a:solidFill>
                <a:prstClr val="white">
                  <a:lumMod val="50000"/>
                </a:prstClr>
              </a:solidFill>
              <a:effectLst/>
              <a:uLnTx/>
              <a:uFillTx/>
              <a:latin typeface="ScolaScript_N" panose="00000400000000000000" pitchFamily="2" charset="0"/>
              <a:ea typeface="Comic Sans MS"/>
              <a:cs typeface="Comic Sans MS"/>
              <a:sym typeface="Comic Sans MS"/>
            </a:endParaRPr>
          </a:p>
        </p:txBody>
      </p:sp>
    </p:spTree>
    <p:custDataLst>
      <p:tags r:id="rId1"/>
    </p:custDataLst>
    <p:extLst>
      <p:ext uri="{BB962C8B-B14F-4D97-AF65-F5344CB8AC3E}">
        <p14:creationId xmlns:p14="http://schemas.microsoft.com/office/powerpoint/2010/main" val="33926525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73"/>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511128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5"/>
        <p:cNvGrpSpPr/>
        <p:nvPr/>
      </p:nvGrpSpPr>
      <p:grpSpPr>
        <a:xfrm>
          <a:off x="0" y="0"/>
          <a:ext cx="0" cy="0"/>
          <a:chOff x="0" y="0"/>
          <a:chExt cx="0" cy="0"/>
        </a:xfrm>
      </p:grpSpPr>
      <p:sp>
        <p:nvSpPr>
          <p:cNvPr id="26" name="Google Shape;26;p57"/>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ScolaScript_N" panose="00000400000000000000" pitchFamily="2"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57"/>
          <p:cNvSpPr txBox="1">
            <a:spLocks noGrp="1"/>
          </p:cNvSpPr>
          <p:nvPr>
            <p:ph type="body" idx="1"/>
          </p:nvPr>
        </p:nvSpPr>
        <p:spPr>
          <a:xfrm>
            <a:off x="1024128" y="2286001"/>
            <a:ext cx="10143037"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ScolaScript_N" panose="00000400000000000000" pitchFamily="2"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28" name="Google Shape;28;p57"/>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ScolaScript_N" panose="00000400000000000000" pitchFamily="2"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a:defRPr/>
            </a:pPr>
            <a:endParaRPr lang="en-US"/>
          </a:p>
        </p:txBody>
      </p:sp>
      <p:sp>
        <p:nvSpPr>
          <p:cNvPr id="29" name="Google Shape;29;p57"/>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atin typeface="ScolaScript_N" panose="00000400000000000000" pitchFamily="2"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a:defRPr/>
            </a:pPr>
            <a:endParaRPr lang="en-US"/>
          </a:p>
        </p:txBody>
      </p:sp>
      <p:sp>
        <p:nvSpPr>
          <p:cNvPr id="30" name="Google Shape;30;p57"/>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ScolaScript_N" panose="00000400000000000000" pitchFamily="2" charset="0"/>
                <a:ea typeface="ScolaScript_N" panose="00000400000000000000" pitchFamily="2"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pPr>
              <a:defRPr/>
            </a:pPr>
            <a:fld id="{00000000-1234-1234-1234-123412341234}" type="slidenum">
              <a:rPr lang="en-US" smtClean="0"/>
              <a:pPr>
                <a:defRPr/>
              </a:pPr>
              <a:t>‹#›</a:t>
            </a:fld>
            <a:endParaRPr lang="en-US"/>
          </a:p>
        </p:txBody>
      </p:sp>
    </p:spTree>
    <p:custDataLst>
      <p:tags r:id="rId1"/>
    </p:custDataLst>
    <p:extLst>
      <p:ext uri="{BB962C8B-B14F-4D97-AF65-F5344CB8AC3E}">
        <p14:creationId xmlns:p14="http://schemas.microsoft.com/office/powerpoint/2010/main" val="3730423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B1F8F9F-FB55-4503-957F-87E3A6E0BEC0}"/>
              </a:ext>
            </a:extLst>
          </p:cNvPr>
          <p:cNvSpPr>
            <a:spLocks noGrp="1"/>
          </p:cNvSpPr>
          <p:nvPr>
            <p:ph type="dt" sz="half" idx="10"/>
          </p:nvPr>
        </p:nvSpPr>
        <p:spPr>
          <a:xfrm>
            <a:off x="1024130" y="6470704"/>
            <a:ext cx="2154143" cy="274320"/>
          </a:xfrm>
          <a:prstGeom prst="rect">
            <a:avLst/>
          </a:prstGeom>
        </p:spPr>
        <p:txBody>
          <a:bodyPr/>
          <a:lstStyle>
            <a:lvl1pPr>
              <a:defRPr>
                <a:latin typeface="ScolaScript_N" panose="00000400000000000000" pitchFamily="2" charset="0"/>
              </a:defRPr>
            </a:lvl1pPr>
          </a:lstStyle>
          <a:p>
            <a:fld id="{E5A62753-38CF-4470-9B61-113352B5DD93}" type="datetimeFigureOut">
              <a:rPr lang="en-US" smtClean="0"/>
              <a:pPr/>
              <a:t>17-Oct-21</a:t>
            </a:fld>
            <a:endParaRPr lang="en-US"/>
          </a:p>
        </p:txBody>
      </p:sp>
      <p:sp>
        <p:nvSpPr>
          <p:cNvPr id="5" name="Footer Placeholder 4">
            <a:extLst>
              <a:ext uri="{FF2B5EF4-FFF2-40B4-BE49-F238E27FC236}">
                <a16:creationId xmlns:a16="http://schemas.microsoft.com/office/drawing/2014/main" id="{2A73C4A6-96D0-4458-A6B8-41569614520F}"/>
              </a:ext>
            </a:extLst>
          </p:cNvPr>
          <p:cNvSpPr>
            <a:spLocks noGrp="1"/>
          </p:cNvSpPr>
          <p:nvPr>
            <p:ph type="ftr" sz="quarter" idx="11"/>
          </p:nvPr>
        </p:nvSpPr>
        <p:spPr>
          <a:xfrm>
            <a:off x="4842933" y="6470704"/>
            <a:ext cx="5901459" cy="274320"/>
          </a:xfrm>
          <a:prstGeom prst="rect">
            <a:avLst/>
          </a:prstGeom>
        </p:spPr>
        <p:txBody>
          <a:bodyPr/>
          <a:lstStyle>
            <a:lvl1pPr>
              <a:defRPr>
                <a:latin typeface="ScolaScript_N" panose="00000400000000000000" pitchFamily="2" charset="0"/>
              </a:defRPr>
            </a:lvl1pPr>
          </a:lstStyle>
          <a:p>
            <a:endParaRPr lang="en-US"/>
          </a:p>
        </p:txBody>
      </p:sp>
      <p:sp>
        <p:nvSpPr>
          <p:cNvPr id="6" name="Slide Number Placeholder 5">
            <a:extLst>
              <a:ext uri="{FF2B5EF4-FFF2-40B4-BE49-F238E27FC236}">
                <a16:creationId xmlns:a16="http://schemas.microsoft.com/office/drawing/2014/main" id="{65D8D3C2-CEA6-48D7-B9E1-8B71499F4B9B}"/>
              </a:ext>
            </a:extLst>
          </p:cNvPr>
          <p:cNvSpPr>
            <a:spLocks noGrp="1"/>
          </p:cNvSpPr>
          <p:nvPr>
            <p:ph type="sldNum" sz="quarter" idx="12"/>
          </p:nvPr>
        </p:nvSpPr>
        <p:spPr>
          <a:xfrm>
            <a:off x="10837333" y="6470704"/>
            <a:ext cx="973667" cy="274320"/>
          </a:xfrm>
          <a:prstGeom prst="rect">
            <a:avLst/>
          </a:prstGeom>
        </p:spPr>
        <p:txBody>
          <a:bodyPr/>
          <a:lstStyle>
            <a:lvl1pPr>
              <a:defRPr>
                <a:latin typeface="ScolaScript_N" panose="00000400000000000000" pitchFamily="2" charset="0"/>
              </a:defRPr>
            </a:lvl1pPr>
          </a:lstStyle>
          <a:p>
            <a:fld id="{1F537CBF-85EF-4E64-A113-5CA470F2CC7C}" type="slidenum">
              <a:rPr lang="en-US" smtClean="0"/>
              <a:pPr/>
              <a:t>‹#›</a:t>
            </a:fld>
            <a:endParaRPr lang="en-US"/>
          </a:p>
        </p:txBody>
      </p:sp>
    </p:spTree>
    <p:custDataLst>
      <p:tags r:id="rId1"/>
    </p:custDataLst>
    <p:extLst>
      <p:ext uri="{BB962C8B-B14F-4D97-AF65-F5344CB8AC3E}">
        <p14:creationId xmlns:p14="http://schemas.microsoft.com/office/powerpoint/2010/main" val="6310417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userDrawn="1">
  <p:cSld name="1_Title Slide">
    <p:spTree>
      <p:nvGrpSpPr>
        <p:cNvPr id="1" name="Shape 82"/>
        <p:cNvGrpSpPr/>
        <p:nvPr/>
      </p:nvGrpSpPr>
      <p:grpSpPr>
        <a:xfrm>
          <a:off x="0" y="0"/>
          <a:ext cx="0" cy="0"/>
          <a:chOff x="0" y="0"/>
          <a:chExt cx="0" cy="0"/>
        </a:xfrm>
      </p:grpSpPr>
      <p:sp>
        <p:nvSpPr>
          <p:cNvPr id="85" name="Google Shape;85;gb12e75e382_2_25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atin typeface="ScolaScript_N" panose="00000400000000000000" pitchFamily="2" charset="0"/>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pPr>
              <a:defRPr/>
            </a:pPr>
            <a:endParaRPr lang="en-US"/>
          </a:p>
        </p:txBody>
      </p:sp>
      <p:sp>
        <p:nvSpPr>
          <p:cNvPr id="86" name="Google Shape;86;gb12e75e382_2_25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atin typeface="ScolaScript_N" panose="00000400000000000000" pitchFamily="2" charset="0"/>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pPr>
              <a:defRPr/>
            </a:pPr>
            <a:endParaRPr lang="en-US"/>
          </a:p>
        </p:txBody>
      </p:sp>
      <p:sp>
        <p:nvSpPr>
          <p:cNvPr id="87" name="Google Shape;87;gb12e75e382_2_25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atin typeface="ScolaScript_N" panose="00000400000000000000" pitchFamily="2" charset="0"/>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a:defRPr/>
            </a:pPr>
            <a:fld id="{00000000-1234-1234-1234-123412341234}" type="slidenum">
              <a:rPr lang="fr-FR" smtClean="0"/>
              <a:pPr>
                <a:defRPr/>
              </a:pPr>
              <a:t>‹#›</a:t>
            </a:fld>
            <a:endParaRPr lang="fr-FR"/>
          </a:p>
        </p:txBody>
      </p:sp>
    </p:spTree>
    <p:custDataLst>
      <p:tags r:id="rId1"/>
    </p:custDataLst>
    <p:extLst>
      <p:ext uri="{BB962C8B-B14F-4D97-AF65-F5344CB8AC3E}">
        <p14:creationId xmlns:p14="http://schemas.microsoft.com/office/powerpoint/2010/main" val="3572425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B1F8F9F-FB55-4503-957F-87E3A6E0BEC0}"/>
              </a:ext>
            </a:extLst>
          </p:cNvPr>
          <p:cNvSpPr>
            <a:spLocks noGrp="1"/>
          </p:cNvSpPr>
          <p:nvPr>
            <p:ph type="dt" sz="half" idx="10"/>
          </p:nvPr>
        </p:nvSpPr>
        <p:spPr>
          <a:xfrm>
            <a:off x="1024130" y="6470704"/>
            <a:ext cx="2154143" cy="274320"/>
          </a:xfrm>
          <a:prstGeom prst="rect">
            <a:avLst/>
          </a:prstGeom>
        </p:spPr>
        <p:txBody>
          <a:bodyPr/>
          <a:lstStyle>
            <a:lvl1pPr>
              <a:defRPr/>
            </a:lvl1pPr>
          </a:lstStyle>
          <a:p>
            <a:pPr>
              <a:buSzPts val="1400"/>
              <a:defRPr/>
            </a:pPr>
            <a:fld id="{E5A62753-38CF-4470-9B61-113352B5DD93}" type="datetimeFigureOut">
              <a:rPr lang="en-US" sz="1000" kern="1200" smtClean="0">
                <a:solidFill>
                  <a:srgbClr val="0C0C0C"/>
                </a:solidFill>
                <a:latin typeface="scolaCursive_New" panose="00000400000000000000" pitchFamily="50" charset="0"/>
                <a:cs typeface="Calibri"/>
                <a:sym typeface="Calibri"/>
              </a:rPr>
              <a:pPr>
                <a:buSzPts val="1400"/>
                <a:defRPr/>
              </a:pPr>
              <a:t>17-Oct-21</a:t>
            </a:fld>
            <a:endParaRPr lang="en-US" sz="1000" kern="1200">
              <a:solidFill>
                <a:srgbClr val="0C0C0C"/>
              </a:solidFill>
              <a:latin typeface="scolaCursive_New" panose="00000400000000000000" pitchFamily="50" charset="0"/>
              <a:cs typeface="Calibri"/>
              <a:sym typeface="Calibri"/>
            </a:endParaRPr>
          </a:p>
        </p:txBody>
      </p:sp>
      <p:sp>
        <p:nvSpPr>
          <p:cNvPr id="5" name="Footer Placeholder 4">
            <a:extLst>
              <a:ext uri="{FF2B5EF4-FFF2-40B4-BE49-F238E27FC236}">
                <a16:creationId xmlns:a16="http://schemas.microsoft.com/office/drawing/2014/main" id="{2A73C4A6-96D0-4458-A6B8-41569614520F}"/>
              </a:ext>
            </a:extLst>
          </p:cNvPr>
          <p:cNvSpPr>
            <a:spLocks noGrp="1"/>
          </p:cNvSpPr>
          <p:nvPr>
            <p:ph type="ftr" sz="quarter" idx="11"/>
          </p:nvPr>
        </p:nvSpPr>
        <p:spPr>
          <a:xfrm>
            <a:off x="4842933" y="6470704"/>
            <a:ext cx="5901459" cy="274320"/>
          </a:xfrm>
          <a:prstGeom prst="rect">
            <a:avLst/>
          </a:prstGeom>
        </p:spPr>
        <p:txBody>
          <a:bodyPr/>
          <a:lstStyle>
            <a:lvl1pPr>
              <a:defRPr/>
            </a:lvl1pPr>
          </a:lstStyle>
          <a:p>
            <a:pPr algn="r">
              <a:buSzPts val="1400"/>
              <a:defRPr/>
            </a:pPr>
            <a:endParaRPr lang="en-US" sz="1000" kern="1200">
              <a:solidFill>
                <a:srgbClr val="0C0C0C"/>
              </a:solidFill>
              <a:latin typeface="scolaCursive_New" panose="00000400000000000000" pitchFamily="50" charset="0"/>
              <a:cs typeface="Calibri"/>
              <a:sym typeface="Calibri"/>
            </a:endParaRPr>
          </a:p>
        </p:txBody>
      </p:sp>
      <p:sp>
        <p:nvSpPr>
          <p:cNvPr id="6" name="Slide Number Placeholder 5">
            <a:extLst>
              <a:ext uri="{FF2B5EF4-FFF2-40B4-BE49-F238E27FC236}">
                <a16:creationId xmlns:a16="http://schemas.microsoft.com/office/drawing/2014/main" id="{65D8D3C2-CEA6-48D7-B9E1-8B71499F4B9B}"/>
              </a:ext>
            </a:extLst>
          </p:cNvPr>
          <p:cNvSpPr>
            <a:spLocks noGrp="1"/>
          </p:cNvSpPr>
          <p:nvPr>
            <p:ph type="sldNum" sz="quarter" idx="12"/>
          </p:nvPr>
        </p:nvSpPr>
        <p:spPr>
          <a:xfrm>
            <a:off x="10837333" y="6470704"/>
            <a:ext cx="973667" cy="274320"/>
          </a:xfrm>
          <a:prstGeom prst="rect">
            <a:avLst/>
          </a:prstGeom>
        </p:spPr>
        <p:txBody>
          <a:bodyPr/>
          <a:lstStyle>
            <a:lvl1pPr>
              <a:defRPr/>
            </a:lvl1pPr>
          </a:lstStyle>
          <a:p>
            <a:pPr>
              <a:buSzPts val="1000"/>
              <a:defRPr/>
            </a:pPr>
            <a:fld id="{1F537CBF-85EF-4E64-A113-5CA470F2CC7C}" type="slidenum">
              <a:rPr lang="en-US" sz="1000" kern="1200" smtClean="0">
                <a:solidFill>
                  <a:srgbClr val="0C0C0C"/>
                </a:solidFill>
                <a:latin typeface="scolaCursive_New" panose="00000400000000000000" pitchFamily="50" charset="0"/>
                <a:cs typeface="Calibri"/>
                <a:sym typeface="Calibri"/>
              </a:rPr>
              <a:pPr>
                <a:buSzPts val="1000"/>
                <a:defRPr/>
              </a:pPr>
              <a:t>‹#›</a:t>
            </a:fld>
            <a:endParaRPr lang="en-US" sz="1000" kern="1200">
              <a:solidFill>
                <a:srgbClr val="0C0C0C"/>
              </a:solidFill>
              <a:latin typeface="scolaCursive_New" panose="00000400000000000000" pitchFamily="50" charset="0"/>
              <a:cs typeface="Calibri"/>
              <a:sym typeface="Calibri"/>
            </a:endParaRPr>
          </a:p>
        </p:txBody>
      </p:sp>
    </p:spTree>
    <p:custDataLst>
      <p:tags r:id="rId1"/>
    </p:custDataLst>
    <p:extLst>
      <p:ext uri="{BB962C8B-B14F-4D97-AF65-F5344CB8AC3E}">
        <p14:creationId xmlns:p14="http://schemas.microsoft.com/office/powerpoint/2010/main" val="28929507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B1F8F9F-FB55-4503-957F-87E3A6E0BEC0}"/>
              </a:ext>
            </a:extLst>
          </p:cNvPr>
          <p:cNvSpPr>
            <a:spLocks noGrp="1"/>
          </p:cNvSpPr>
          <p:nvPr>
            <p:ph type="dt" sz="half" idx="10"/>
          </p:nvPr>
        </p:nvSpPr>
        <p:spPr>
          <a:xfrm>
            <a:off x="1024130" y="6470704"/>
            <a:ext cx="2154143" cy="274320"/>
          </a:xfrm>
          <a:prstGeom prst="rect">
            <a:avLst/>
          </a:prstGeom>
        </p:spPr>
        <p:txBody>
          <a:bodyPr/>
          <a:lstStyle>
            <a:lvl1pPr>
              <a:defRPr/>
            </a:lvl1pPr>
          </a:lstStyle>
          <a:p>
            <a:pPr>
              <a:buSzPts val="1400"/>
              <a:defRPr/>
            </a:pPr>
            <a:fld id="{E5A62753-38CF-4470-9B61-113352B5DD93}" type="datetimeFigureOut">
              <a:rPr lang="en-US" sz="1000" kern="1200" smtClean="0">
                <a:solidFill>
                  <a:srgbClr val="0C0C0C"/>
                </a:solidFill>
                <a:latin typeface="scolaCursive_New" panose="00000400000000000000" pitchFamily="50" charset="0"/>
                <a:cs typeface="Calibri"/>
                <a:sym typeface="Calibri"/>
              </a:rPr>
              <a:pPr>
                <a:buSzPts val="1400"/>
                <a:defRPr/>
              </a:pPr>
              <a:t>17-Oct-21</a:t>
            </a:fld>
            <a:endParaRPr lang="en-US" sz="1000" kern="1200">
              <a:solidFill>
                <a:srgbClr val="0C0C0C"/>
              </a:solidFill>
              <a:latin typeface="scolaCursive_New" panose="00000400000000000000" pitchFamily="50" charset="0"/>
              <a:cs typeface="Calibri"/>
              <a:sym typeface="Calibri"/>
            </a:endParaRPr>
          </a:p>
        </p:txBody>
      </p:sp>
      <p:sp>
        <p:nvSpPr>
          <p:cNvPr id="5" name="Footer Placeholder 4">
            <a:extLst>
              <a:ext uri="{FF2B5EF4-FFF2-40B4-BE49-F238E27FC236}">
                <a16:creationId xmlns:a16="http://schemas.microsoft.com/office/drawing/2014/main" id="{2A73C4A6-96D0-4458-A6B8-41569614520F}"/>
              </a:ext>
            </a:extLst>
          </p:cNvPr>
          <p:cNvSpPr>
            <a:spLocks noGrp="1"/>
          </p:cNvSpPr>
          <p:nvPr>
            <p:ph type="ftr" sz="quarter" idx="11"/>
          </p:nvPr>
        </p:nvSpPr>
        <p:spPr>
          <a:xfrm>
            <a:off x="4842933" y="6470704"/>
            <a:ext cx="5901459" cy="274320"/>
          </a:xfrm>
          <a:prstGeom prst="rect">
            <a:avLst/>
          </a:prstGeom>
        </p:spPr>
        <p:txBody>
          <a:bodyPr/>
          <a:lstStyle>
            <a:lvl1pPr>
              <a:defRPr/>
            </a:lvl1pPr>
          </a:lstStyle>
          <a:p>
            <a:pPr algn="r">
              <a:buSzPts val="1400"/>
              <a:defRPr/>
            </a:pPr>
            <a:endParaRPr lang="en-US" sz="1000" kern="1200">
              <a:solidFill>
                <a:srgbClr val="0C0C0C"/>
              </a:solidFill>
              <a:latin typeface="scolaCursive_New" panose="00000400000000000000" pitchFamily="50" charset="0"/>
              <a:cs typeface="Calibri"/>
              <a:sym typeface="Calibri"/>
            </a:endParaRPr>
          </a:p>
        </p:txBody>
      </p:sp>
      <p:sp>
        <p:nvSpPr>
          <p:cNvPr id="6" name="Slide Number Placeholder 5">
            <a:extLst>
              <a:ext uri="{FF2B5EF4-FFF2-40B4-BE49-F238E27FC236}">
                <a16:creationId xmlns:a16="http://schemas.microsoft.com/office/drawing/2014/main" id="{65D8D3C2-CEA6-48D7-B9E1-8B71499F4B9B}"/>
              </a:ext>
            </a:extLst>
          </p:cNvPr>
          <p:cNvSpPr>
            <a:spLocks noGrp="1"/>
          </p:cNvSpPr>
          <p:nvPr>
            <p:ph type="sldNum" sz="quarter" idx="12"/>
          </p:nvPr>
        </p:nvSpPr>
        <p:spPr>
          <a:xfrm>
            <a:off x="10837333" y="6470704"/>
            <a:ext cx="973667" cy="274320"/>
          </a:xfrm>
          <a:prstGeom prst="rect">
            <a:avLst/>
          </a:prstGeom>
        </p:spPr>
        <p:txBody>
          <a:bodyPr/>
          <a:lstStyle>
            <a:lvl1pPr>
              <a:defRPr/>
            </a:lvl1pPr>
          </a:lstStyle>
          <a:p>
            <a:pPr>
              <a:buSzPts val="1000"/>
              <a:defRPr/>
            </a:pPr>
            <a:fld id="{1F537CBF-85EF-4E64-A113-5CA470F2CC7C}" type="slidenum">
              <a:rPr lang="en-US" sz="1000" kern="1200" smtClean="0">
                <a:solidFill>
                  <a:srgbClr val="0C0C0C"/>
                </a:solidFill>
                <a:latin typeface="scolaCursive_New" panose="00000400000000000000" pitchFamily="50" charset="0"/>
                <a:cs typeface="Calibri"/>
                <a:sym typeface="Calibri"/>
              </a:rPr>
              <a:pPr>
                <a:buSzPts val="1000"/>
                <a:defRPr/>
              </a:pPr>
              <a:t>‹#›</a:t>
            </a:fld>
            <a:endParaRPr lang="en-US" sz="1000" kern="1200">
              <a:solidFill>
                <a:srgbClr val="0C0C0C"/>
              </a:solidFill>
              <a:latin typeface="scolaCursive_New" panose="00000400000000000000" pitchFamily="50" charset="0"/>
              <a:cs typeface="Calibri"/>
              <a:sym typeface="Calibri"/>
            </a:endParaRPr>
          </a:p>
        </p:txBody>
      </p:sp>
    </p:spTree>
    <p:custDataLst>
      <p:tags r:id="rId1"/>
    </p:custDataLst>
    <p:extLst>
      <p:ext uri="{BB962C8B-B14F-4D97-AF65-F5344CB8AC3E}">
        <p14:creationId xmlns:p14="http://schemas.microsoft.com/office/powerpoint/2010/main" val="3002955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pic>
        <p:nvPicPr>
          <p:cNvPr id="9" name="Picture 8">
            <a:extLst>
              <a:ext uri="{FF2B5EF4-FFF2-40B4-BE49-F238E27FC236}">
                <a16:creationId xmlns:a16="http://schemas.microsoft.com/office/drawing/2014/main" id="{C41FDDF3-781B-4A3C-9EFB-E53E022E5563}"/>
              </a:ext>
            </a:extLst>
          </p:cNvPr>
          <p:cNvPicPr>
            <a:picLocks noChangeAspect="1"/>
          </p:cNvPicPr>
          <p:nvPr userDrawn="1"/>
        </p:nvPicPr>
        <p:blipFill rotWithShape="1">
          <a:blip r:embed="rId16">
            <a:extLst>
              <a:ext uri="{28A0092B-C50C-407E-A947-70E740481C1C}">
                <a14:useLocalDpi xmlns:a14="http://schemas.microsoft.com/office/drawing/2010/main" val="0"/>
              </a:ext>
            </a:extLst>
          </a:blip>
          <a:srcRect l="86274" t="84401" r="2211" b="3525"/>
          <a:stretch/>
        </p:blipFill>
        <p:spPr>
          <a:xfrm rot="10800000">
            <a:off x="2" y="62147"/>
            <a:ext cx="736847" cy="434974"/>
          </a:xfrm>
          <a:prstGeom prst="rect">
            <a:avLst/>
          </a:prstGeom>
        </p:spPr>
      </p:pic>
    </p:spTree>
    <p:custDataLst>
      <p:tags r:id="rId15"/>
    </p:custDataLst>
    <p:extLst>
      <p:ext uri="{BB962C8B-B14F-4D97-AF65-F5344CB8AC3E}">
        <p14:creationId xmlns:p14="http://schemas.microsoft.com/office/powerpoint/2010/main" val="3929133235"/>
      </p:ext>
    </p:extLst>
  </p:cSld>
  <p:clrMap bg1="lt1" tx1="dk1" bg2="dk2" tx2="lt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691" r:id="rId6"/>
    <p:sldLayoutId id="2147483768" r:id="rId7"/>
    <p:sldLayoutId id="2147483734" r:id="rId8"/>
    <p:sldLayoutId id="2147483726" r:id="rId9"/>
    <p:sldLayoutId id="2147483718" r:id="rId10"/>
    <p:sldLayoutId id="2147483710" r:id="rId11"/>
    <p:sldLayoutId id="2147483701" r:id="rId12"/>
    <p:sldLayoutId id="21474837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audio" Target="../media/media8.mp3"/><Relationship Id="rId7" Type="http://schemas.openxmlformats.org/officeDocument/2006/relationships/image" Target="../media/image26.png"/><Relationship Id="rId12" Type="http://schemas.openxmlformats.org/officeDocument/2006/relationships/image" Target="../media/image10.png"/><Relationship Id="rId2" Type="http://schemas.microsoft.com/office/2007/relationships/media" Target="../media/media8.mp3"/><Relationship Id="rId1" Type="http://schemas.openxmlformats.org/officeDocument/2006/relationships/tags" Target="../tags/tag23.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notesSlide" Target="../notesSlides/notesSlide9.xml"/><Relationship Id="rId10" Type="http://schemas.openxmlformats.org/officeDocument/2006/relationships/image" Target="../media/image31.svg"/><Relationship Id="rId4" Type="http://schemas.openxmlformats.org/officeDocument/2006/relationships/slideLayout" Target="../slideLayouts/slideLayout4.xml"/><Relationship Id="rId9" Type="http://schemas.openxmlformats.org/officeDocument/2006/relationships/image" Target="../media/image30.png"/></Relationships>
</file>

<file path=ppt/slides/_rels/slide1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audio" Target="../media/media9.mp3"/><Relationship Id="rId7" Type="http://schemas.openxmlformats.org/officeDocument/2006/relationships/image" Target="../media/image9.png"/><Relationship Id="rId2" Type="http://schemas.microsoft.com/office/2007/relationships/media" Target="../media/media9.mp3"/><Relationship Id="rId1" Type="http://schemas.openxmlformats.org/officeDocument/2006/relationships/tags" Target="../tags/tag24.xml"/><Relationship Id="rId6" Type="http://schemas.openxmlformats.org/officeDocument/2006/relationships/image" Target="../media/image8.png"/><Relationship Id="rId5" Type="http://schemas.openxmlformats.org/officeDocument/2006/relationships/notesSlide" Target="../notesSlides/notesSlide10.xml"/><Relationship Id="rId4" Type="http://schemas.openxmlformats.org/officeDocument/2006/relationships/slideLayout" Target="../slideLayouts/slideLayout4.xml"/><Relationship Id="rId9"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25.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media/media10.mp3"/><Relationship Id="rId7" Type="http://schemas.openxmlformats.org/officeDocument/2006/relationships/image" Target="../media/image7.svg"/><Relationship Id="rId2" Type="http://schemas.microsoft.com/office/2007/relationships/media" Target="../media/media10.mp3"/><Relationship Id="rId1" Type="http://schemas.openxmlformats.org/officeDocument/2006/relationships/tags" Target="../tags/tag26.xml"/><Relationship Id="rId6" Type="http://schemas.openxmlformats.org/officeDocument/2006/relationships/image" Target="../media/image6.png"/><Relationship Id="rId5" Type="http://schemas.openxmlformats.org/officeDocument/2006/relationships/notesSlide" Target="../notesSlides/notesSlide12.xml"/><Relationship Id="rId4"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8" Type="http://schemas.microsoft.com/office/2007/relationships/media" Target="../media/media14.mp3"/><Relationship Id="rId13" Type="http://schemas.openxmlformats.org/officeDocument/2006/relationships/image" Target="../media/image8.png"/><Relationship Id="rId3" Type="http://schemas.openxmlformats.org/officeDocument/2006/relationships/audio" Target="../media/media11.mp3"/><Relationship Id="rId7" Type="http://schemas.openxmlformats.org/officeDocument/2006/relationships/audio" Target="../media/media13.mp3"/><Relationship Id="rId12" Type="http://schemas.openxmlformats.org/officeDocument/2006/relationships/image" Target="../media/image53.png"/><Relationship Id="rId2" Type="http://schemas.microsoft.com/office/2007/relationships/media" Target="../media/media11.mp3"/><Relationship Id="rId1" Type="http://schemas.openxmlformats.org/officeDocument/2006/relationships/tags" Target="../tags/tag27.xml"/><Relationship Id="rId6" Type="http://schemas.microsoft.com/office/2007/relationships/media" Target="../media/media13.mp3"/><Relationship Id="rId11" Type="http://schemas.openxmlformats.org/officeDocument/2006/relationships/notesSlide" Target="../notesSlides/notesSlide13.xml"/><Relationship Id="rId5" Type="http://schemas.openxmlformats.org/officeDocument/2006/relationships/audio" Target="../media/media12.mp3"/><Relationship Id="rId10" Type="http://schemas.openxmlformats.org/officeDocument/2006/relationships/slideLayout" Target="../slideLayouts/slideLayout5.xml"/><Relationship Id="rId4" Type="http://schemas.microsoft.com/office/2007/relationships/media" Target="../media/media12.mp3"/><Relationship Id="rId9" Type="http://schemas.openxmlformats.org/officeDocument/2006/relationships/audio" Target="../media/media14.mp3"/></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audio" Target="../media/media15.mp3"/><Relationship Id="rId7" Type="http://schemas.openxmlformats.org/officeDocument/2006/relationships/image" Target="../media/image10.png"/><Relationship Id="rId2" Type="http://schemas.microsoft.com/office/2007/relationships/media" Target="../media/media15.mp3"/><Relationship Id="rId1" Type="http://schemas.openxmlformats.org/officeDocument/2006/relationships/tags" Target="../tags/tag28.xml"/><Relationship Id="rId6" Type="http://schemas.openxmlformats.org/officeDocument/2006/relationships/image" Target="../media/image9.png"/><Relationship Id="rId5" Type="http://schemas.openxmlformats.org/officeDocument/2006/relationships/notesSlide" Target="../notesSlides/notesSlide14.xml"/><Relationship Id="rId4" Type="http://schemas.openxmlformats.org/officeDocument/2006/relationships/slideLayout" Target="../slideLayouts/slideLayout4.xml"/><Relationship Id="rId9"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29.xml"/><Relationship Id="rId4" Type="http://schemas.openxmlformats.org/officeDocument/2006/relationships/image" Target="../media/image5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30.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15.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media/media1.mp3"/><Relationship Id="rId7" Type="http://schemas.openxmlformats.org/officeDocument/2006/relationships/image" Target="../media/image7.svg"/><Relationship Id="rId2" Type="http://schemas.microsoft.com/office/2007/relationships/media" Target="../media/media1.mp3"/><Relationship Id="rId1" Type="http://schemas.openxmlformats.org/officeDocument/2006/relationships/tags" Target="../tags/tag16.xml"/><Relationship Id="rId6" Type="http://schemas.openxmlformats.org/officeDocument/2006/relationships/image" Target="../media/image6.png"/><Relationship Id="rId5" Type="http://schemas.openxmlformats.org/officeDocument/2006/relationships/notesSlide" Target="../notesSlides/notesSlide2.xml"/><Relationship Id="rId4"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audio" Target="../media/media2.mp3"/><Relationship Id="rId7" Type="http://schemas.openxmlformats.org/officeDocument/2006/relationships/image" Target="../media/image10.png"/><Relationship Id="rId2" Type="http://schemas.microsoft.com/office/2007/relationships/media" Target="../media/media2.mp3"/><Relationship Id="rId1" Type="http://schemas.openxmlformats.org/officeDocument/2006/relationships/tags" Target="../tags/tag17.xml"/><Relationship Id="rId6" Type="http://schemas.openxmlformats.org/officeDocument/2006/relationships/image" Target="../media/image9.png"/><Relationship Id="rId5" Type="http://schemas.openxmlformats.org/officeDocument/2006/relationships/notesSlide" Target="../notesSlides/notesSlide3.xml"/><Relationship Id="rId4" Type="http://schemas.openxmlformats.org/officeDocument/2006/relationships/slideLayout" Target="../slideLayouts/slideLayout4.xml"/><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5.svg"/><Relationship Id="rId18" Type="http://schemas.openxmlformats.org/officeDocument/2006/relationships/image" Target="../media/image20.png"/><Relationship Id="rId3" Type="http://schemas.openxmlformats.org/officeDocument/2006/relationships/audio" Target="../media/media3.mp3"/><Relationship Id="rId21" Type="http://schemas.openxmlformats.org/officeDocument/2006/relationships/image" Target="../media/image23.svg"/><Relationship Id="rId7" Type="http://schemas.openxmlformats.org/officeDocument/2006/relationships/image" Target="../media/image12.png"/><Relationship Id="rId12" Type="http://schemas.openxmlformats.org/officeDocument/2006/relationships/image" Target="../media/image14.png"/><Relationship Id="rId17" Type="http://schemas.openxmlformats.org/officeDocument/2006/relationships/image" Target="../media/image19.svg"/><Relationship Id="rId2" Type="http://schemas.microsoft.com/office/2007/relationships/media" Target="../media/media3.mp3"/><Relationship Id="rId16" Type="http://schemas.openxmlformats.org/officeDocument/2006/relationships/image" Target="../media/image18.png"/><Relationship Id="rId20" Type="http://schemas.openxmlformats.org/officeDocument/2006/relationships/image" Target="../media/image22.png"/><Relationship Id="rId1" Type="http://schemas.openxmlformats.org/officeDocument/2006/relationships/tags" Target="../tags/tag18.xml"/><Relationship Id="rId6" Type="http://schemas.openxmlformats.org/officeDocument/2006/relationships/image" Target="../media/image8.png"/><Relationship Id="rId11" Type="http://schemas.openxmlformats.org/officeDocument/2006/relationships/image" Target="../media/image10.png"/><Relationship Id="rId5" Type="http://schemas.openxmlformats.org/officeDocument/2006/relationships/notesSlide" Target="../notesSlides/notesSlide4.xml"/><Relationship Id="rId15" Type="http://schemas.openxmlformats.org/officeDocument/2006/relationships/image" Target="../media/image17.svg"/><Relationship Id="rId23" Type="http://schemas.openxmlformats.org/officeDocument/2006/relationships/image" Target="../media/image25.svg"/><Relationship Id="rId10" Type="http://schemas.openxmlformats.org/officeDocument/2006/relationships/image" Target="../media/image11.png"/><Relationship Id="rId19" Type="http://schemas.openxmlformats.org/officeDocument/2006/relationships/image" Target="../media/image21.svg"/><Relationship Id="rId4" Type="http://schemas.openxmlformats.org/officeDocument/2006/relationships/slideLayout" Target="../slideLayouts/slideLayout4.xml"/><Relationship Id="rId9" Type="http://schemas.openxmlformats.org/officeDocument/2006/relationships/image" Target="../media/image9.png"/><Relationship Id="rId14" Type="http://schemas.openxmlformats.org/officeDocument/2006/relationships/image" Target="../media/image16.png"/><Relationship Id="rId22" Type="http://schemas.openxmlformats.org/officeDocument/2006/relationships/image" Target="../media/image24.png"/></Relationships>
</file>

<file path=ppt/slides/_rels/slide6.xml.rels><?xml version="1.0" encoding="UTF-8" standalone="yes"?>
<Relationships xmlns="http://schemas.openxmlformats.org/package/2006/relationships"><Relationship Id="rId8" Type="http://schemas.openxmlformats.org/officeDocument/2006/relationships/image" Target="../media/image27.svg"/><Relationship Id="rId13" Type="http://schemas.openxmlformats.org/officeDocument/2006/relationships/image" Target="../media/image9.png"/><Relationship Id="rId3" Type="http://schemas.openxmlformats.org/officeDocument/2006/relationships/audio" Target="../media/media4.mp3"/><Relationship Id="rId7" Type="http://schemas.openxmlformats.org/officeDocument/2006/relationships/image" Target="../media/image26.png"/><Relationship Id="rId12" Type="http://schemas.openxmlformats.org/officeDocument/2006/relationships/image" Target="../media/image31.svg"/><Relationship Id="rId2" Type="http://schemas.microsoft.com/office/2007/relationships/media" Target="../media/media4.mp3"/><Relationship Id="rId1" Type="http://schemas.openxmlformats.org/officeDocument/2006/relationships/tags" Target="../tags/tag19.xml"/><Relationship Id="rId6" Type="http://schemas.openxmlformats.org/officeDocument/2006/relationships/image" Target="../media/image8.png"/><Relationship Id="rId11" Type="http://schemas.openxmlformats.org/officeDocument/2006/relationships/image" Target="../media/image30.png"/><Relationship Id="rId5" Type="http://schemas.openxmlformats.org/officeDocument/2006/relationships/notesSlide" Target="../notesSlides/notesSlide5.xml"/><Relationship Id="rId15" Type="http://schemas.openxmlformats.org/officeDocument/2006/relationships/image" Target="../media/image10.png"/><Relationship Id="rId10" Type="http://schemas.openxmlformats.org/officeDocument/2006/relationships/image" Target="../media/image29.svg"/><Relationship Id="rId4" Type="http://schemas.openxmlformats.org/officeDocument/2006/relationships/slideLayout" Target="../slideLayouts/slideLayout4.xml"/><Relationship Id="rId9" Type="http://schemas.openxmlformats.org/officeDocument/2006/relationships/image" Target="../media/image28.png"/><Relationship Id="rId1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39.png"/><Relationship Id="rId18" Type="http://schemas.openxmlformats.org/officeDocument/2006/relationships/image" Target="../media/image43.png"/><Relationship Id="rId3" Type="http://schemas.openxmlformats.org/officeDocument/2006/relationships/audio" Target="../media/media5.mp3"/><Relationship Id="rId21" Type="http://schemas.openxmlformats.org/officeDocument/2006/relationships/image" Target="../media/image11.png"/><Relationship Id="rId7" Type="http://schemas.openxmlformats.org/officeDocument/2006/relationships/image" Target="../media/image33.png"/><Relationship Id="rId12" Type="http://schemas.openxmlformats.org/officeDocument/2006/relationships/image" Target="../media/image38.svg"/><Relationship Id="rId17" Type="http://schemas.openxmlformats.org/officeDocument/2006/relationships/image" Target="../media/image8.png"/><Relationship Id="rId2" Type="http://schemas.microsoft.com/office/2007/relationships/media" Target="../media/media5.mp3"/><Relationship Id="rId16" Type="http://schemas.openxmlformats.org/officeDocument/2006/relationships/image" Target="../media/image42.svg"/><Relationship Id="rId20" Type="http://schemas.openxmlformats.org/officeDocument/2006/relationships/image" Target="../media/image9.png"/><Relationship Id="rId1" Type="http://schemas.openxmlformats.org/officeDocument/2006/relationships/tags" Target="../tags/tag20.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notesSlide" Target="../notesSlides/notesSlide6.xml"/><Relationship Id="rId15" Type="http://schemas.openxmlformats.org/officeDocument/2006/relationships/image" Target="../media/image41.png"/><Relationship Id="rId10" Type="http://schemas.openxmlformats.org/officeDocument/2006/relationships/image" Target="../media/image36.svg"/><Relationship Id="rId19" Type="http://schemas.openxmlformats.org/officeDocument/2006/relationships/image" Target="../media/image44.svg"/><Relationship Id="rId4" Type="http://schemas.openxmlformats.org/officeDocument/2006/relationships/slideLayout" Target="../slideLayouts/slideLayout4.xml"/><Relationship Id="rId9" Type="http://schemas.openxmlformats.org/officeDocument/2006/relationships/image" Target="../media/image35.png"/><Relationship Id="rId14" Type="http://schemas.openxmlformats.org/officeDocument/2006/relationships/image" Target="../media/image40.svg"/><Relationship Id="rId22"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39.png"/><Relationship Id="rId18" Type="http://schemas.openxmlformats.org/officeDocument/2006/relationships/image" Target="../media/image44.svg"/><Relationship Id="rId3" Type="http://schemas.openxmlformats.org/officeDocument/2006/relationships/audio" Target="../media/media6.mp3"/><Relationship Id="rId21" Type="http://schemas.openxmlformats.org/officeDocument/2006/relationships/image" Target="../media/image10.png"/><Relationship Id="rId7" Type="http://schemas.openxmlformats.org/officeDocument/2006/relationships/image" Target="../media/image33.png"/><Relationship Id="rId12" Type="http://schemas.openxmlformats.org/officeDocument/2006/relationships/image" Target="../media/image38.svg"/><Relationship Id="rId17" Type="http://schemas.openxmlformats.org/officeDocument/2006/relationships/image" Target="../media/image43.png"/><Relationship Id="rId2" Type="http://schemas.microsoft.com/office/2007/relationships/media" Target="../media/media6.mp3"/><Relationship Id="rId16" Type="http://schemas.openxmlformats.org/officeDocument/2006/relationships/image" Target="../media/image42.svg"/><Relationship Id="rId20" Type="http://schemas.openxmlformats.org/officeDocument/2006/relationships/image" Target="../media/image11.png"/><Relationship Id="rId1" Type="http://schemas.openxmlformats.org/officeDocument/2006/relationships/tags" Target="../tags/tag21.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notesSlide" Target="../notesSlides/notesSlide7.xml"/><Relationship Id="rId15" Type="http://schemas.openxmlformats.org/officeDocument/2006/relationships/image" Target="../media/image41.png"/><Relationship Id="rId10" Type="http://schemas.openxmlformats.org/officeDocument/2006/relationships/image" Target="../media/image36.svg"/><Relationship Id="rId19" Type="http://schemas.openxmlformats.org/officeDocument/2006/relationships/image" Target="../media/image9.png"/><Relationship Id="rId4" Type="http://schemas.openxmlformats.org/officeDocument/2006/relationships/slideLayout" Target="../slideLayouts/slideLayout4.xml"/><Relationship Id="rId9" Type="http://schemas.openxmlformats.org/officeDocument/2006/relationships/image" Target="../media/image35.png"/><Relationship Id="rId14" Type="http://schemas.openxmlformats.org/officeDocument/2006/relationships/image" Target="../media/image40.svg"/><Relationship Id="rId22"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image" Target="../media/image46.svg"/><Relationship Id="rId13" Type="http://schemas.openxmlformats.org/officeDocument/2006/relationships/image" Target="../media/image49.png"/><Relationship Id="rId18" Type="http://schemas.openxmlformats.org/officeDocument/2006/relationships/image" Target="../media/image10.png"/><Relationship Id="rId3" Type="http://schemas.openxmlformats.org/officeDocument/2006/relationships/audio" Target="../media/media7.mp3"/><Relationship Id="rId7" Type="http://schemas.openxmlformats.org/officeDocument/2006/relationships/image" Target="../media/image45.png"/><Relationship Id="rId12" Type="http://schemas.openxmlformats.org/officeDocument/2006/relationships/image" Target="../media/image48.svg"/><Relationship Id="rId17" Type="http://schemas.openxmlformats.org/officeDocument/2006/relationships/image" Target="../media/image11.png"/><Relationship Id="rId2" Type="http://schemas.microsoft.com/office/2007/relationships/media" Target="../media/media7.mp3"/><Relationship Id="rId16" Type="http://schemas.openxmlformats.org/officeDocument/2006/relationships/image" Target="../media/image52.svg"/><Relationship Id="rId1" Type="http://schemas.openxmlformats.org/officeDocument/2006/relationships/tags" Target="../tags/tag22.xml"/><Relationship Id="rId6" Type="http://schemas.openxmlformats.org/officeDocument/2006/relationships/image" Target="../media/image8.png"/><Relationship Id="rId11" Type="http://schemas.openxmlformats.org/officeDocument/2006/relationships/image" Target="../media/image47.png"/><Relationship Id="rId5" Type="http://schemas.openxmlformats.org/officeDocument/2006/relationships/notesSlide" Target="../notesSlides/notesSlide8.xml"/><Relationship Id="rId15" Type="http://schemas.openxmlformats.org/officeDocument/2006/relationships/image" Target="../media/image51.png"/><Relationship Id="rId10" Type="http://schemas.openxmlformats.org/officeDocument/2006/relationships/image" Target="../media/image44.svg"/><Relationship Id="rId4" Type="http://schemas.openxmlformats.org/officeDocument/2006/relationships/slideLayout" Target="../slideLayouts/slideLayout4.xml"/><Relationship Id="rId9" Type="http://schemas.openxmlformats.org/officeDocument/2006/relationships/image" Target="../media/image43.png"/><Relationship Id="rId14" Type="http://schemas.openxmlformats.org/officeDocument/2006/relationships/image" Target="../media/image5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l="26143" t="22476" r="25928" b="22413"/>
          <a:stretch/>
        </p:blipFill>
        <p:spPr>
          <a:xfrm>
            <a:off x="3174274" y="1539240"/>
            <a:ext cx="5843452" cy="3779521"/>
          </a:xfrm>
          <a:prstGeom prst="rect">
            <a:avLst/>
          </a:prstGeom>
        </p:spPr>
      </p:pic>
      <p:sp>
        <p:nvSpPr>
          <p:cNvPr id="7" name="Title 1"/>
          <p:cNvSpPr>
            <a:spLocks noGrp="1"/>
          </p:cNvSpPr>
          <p:nvPr/>
        </p:nvSpPr>
        <p:spPr>
          <a:xfrm>
            <a:off x="1524000" y="2056833"/>
            <a:ext cx="9144000" cy="150812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dirty="0"/>
          </a:p>
        </p:txBody>
      </p:sp>
      <p:sp>
        <p:nvSpPr>
          <p:cNvPr id="8" name="Subtitle 2"/>
          <p:cNvSpPr>
            <a:spLocks noGrp="1"/>
          </p:cNvSpPr>
          <p:nvPr/>
        </p:nvSpPr>
        <p:spPr>
          <a:xfrm>
            <a:off x="1524000" y="3657034"/>
            <a:ext cx="9144000" cy="114413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dirty="0"/>
          </a:p>
        </p:txBody>
      </p:sp>
      <p:sp>
        <p:nvSpPr>
          <p:cNvPr id="9" name="Title 1"/>
          <p:cNvSpPr>
            <a:spLocks noGrp="1"/>
          </p:cNvSpPr>
          <p:nvPr>
            <p:ph type="ctrTitle"/>
          </p:nvPr>
        </p:nvSpPr>
        <p:spPr>
          <a:xfrm>
            <a:off x="1524000" y="2001837"/>
            <a:ext cx="9144000" cy="1508125"/>
          </a:xfrm>
        </p:spPr>
        <p:txBody>
          <a:bodyPr/>
          <a:lstStyle/>
          <a:p>
            <a:r>
              <a:rPr lang="en-US" sz="6000" b="1" dirty="0" err="1">
                <a:solidFill>
                  <a:srgbClr val="002060"/>
                </a:solidFill>
                <a:latin typeface="ScolaScript_N" panose="00000400000000000000" pitchFamily="2" charset="0"/>
                <a:ea typeface="+mn-ea"/>
              </a:rPr>
              <a:t>Activité</a:t>
            </a:r>
            <a:r>
              <a:rPr lang="en-US" sz="6000" b="1" dirty="0">
                <a:solidFill>
                  <a:srgbClr val="002060"/>
                </a:solidFill>
                <a:latin typeface="ScolaScript_N" panose="00000400000000000000" pitchFamily="2" charset="0"/>
                <a:ea typeface="+mn-ea"/>
              </a:rPr>
              <a:t> socio-</a:t>
            </a:r>
            <a:r>
              <a:rPr lang="en-US" sz="6000" b="1" dirty="0" err="1">
                <a:solidFill>
                  <a:srgbClr val="002060"/>
                </a:solidFill>
                <a:latin typeface="ScolaScript_N" panose="00000400000000000000" pitchFamily="2" charset="0"/>
                <a:ea typeface="+mn-ea"/>
              </a:rPr>
              <a:t>émotionnelle</a:t>
            </a:r>
            <a:r>
              <a:rPr lang="en-US" sz="6000" b="1" dirty="0">
                <a:solidFill>
                  <a:srgbClr val="002060"/>
                </a:solidFill>
                <a:latin typeface="ScolaScript_N" panose="00000400000000000000" pitchFamily="2" charset="0"/>
                <a:ea typeface="+mn-ea"/>
              </a:rPr>
              <a:t> </a:t>
            </a:r>
            <a:endParaRPr lang="en-US" dirty="0"/>
          </a:p>
        </p:txBody>
      </p:sp>
      <p:sp>
        <p:nvSpPr>
          <p:cNvPr id="10" name="Subtitle 2"/>
          <p:cNvSpPr>
            <a:spLocks noGrp="1"/>
          </p:cNvSpPr>
          <p:nvPr>
            <p:ph type="subTitle" idx="1"/>
          </p:nvPr>
        </p:nvSpPr>
        <p:spPr>
          <a:xfrm>
            <a:off x="1524000" y="3602038"/>
            <a:ext cx="9144000" cy="1144133"/>
          </a:xfrm>
        </p:spPr>
        <p:txBody>
          <a:bodyPr/>
          <a:lstStyle/>
          <a:p>
            <a:r>
              <a:rPr lang="fr-FR" sz="4000" b="1" dirty="0">
                <a:solidFill>
                  <a:srgbClr val="002060"/>
                </a:solidFill>
                <a:latin typeface="ScolaScript_N" panose="00000400000000000000" pitchFamily="2" charset="0"/>
                <a:ea typeface="+mn-ea"/>
              </a:rPr>
              <a:t>Annexe 1 – SEL – Semaine 1 </a:t>
            </a:r>
            <a:endParaRPr lang="en-GB" sz="4000" b="1" dirty="0">
              <a:solidFill>
                <a:srgbClr val="002060"/>
              </a:solidFill>
              <a:latin typeface="ScolaScript_N" panose="00000400000000000000" pitchFamily="2" charset="0"/>
              <a:ea typeface="+mn-ea"/>
            </a:endParaRPr>
          </a:p>
          <a:p>
            <a:endParaRPr lang="en-US" dirty="0"/>
          </a:p>
        </p:txBody>
      </p:sp>
      <p:sp>
        <p:nvSpPr>
          <p:cNvPr id="12" name="Rectangle 11"/>
          <p:cNvSpPr/>
          <p:nvPr/>
        </p:nvSpPr>
        <p:spPr>
          <a:xfrm>
            <a:off x="341811" y="6173846"/>
            <a:ext cx="11508378" cy="730328"/>
          </a:xfrm>
          <a:prstGeom prst="rect">
            <a:avLst/>
          </a:prstGeom>
        </p:spPr>
        <p:txBody>
          <a:bodyPr wrap="square">
            <a:spAutoFit/>
          </a:bodyPr>
          <a:lstStyle/>
          <a:p>
            <a:pPr algn="ctr">
              <a:lnSpc>
                <a:spcPts val="1200"/>
              </a:lnSpc>
            </a:pPr>
            <a:r>
              <a:rPr lang="fr-FR" sz="900">
                <a:solidFill>
                  <a:srgbClr val="3C3C3B"/>
                </a:solidFill>
                <a:latin typeface="Neo Sans" pitchFamily="2" charset="0"/>
              </a:rPr>
              <a:t>Ce matériel </a:t>
            </a:r>
            <a:r>
              <a:rPr lang="fr-FR" sz="900" dirty="0">
                <a:solidFill>
                  <a:srgbClr val="3C3C3B"/>
                </a:solidFill>
                <a:latin typeface="Neo Sans" pitchFamily="2" charset="0"/>
              </a:rPr>
              <a:t>a pu être réalisé grâce au soutien généreux du peuple américain à travers l’Agence des États-Unis pour le Développement International (USAID). Son contenu relève de la responsabilité de QITABI 2 et ne reflète pas nécessairement les points de vue de l’USAID ou du Gouvernement américain. Ce matériel est réalisé par le Bureau Comité Académique Commun et le Bureau des Equipements et des Outils Pédagogiques au Centre de Recherche et de Développement Pédagogiques (CRDP) grâce au soutien du projet QITABI 2 financé par l’USAID.</a:t>
            </a:r>
          </a:p>
          <a:p>
            <a:pPr>
              <a:lnSpc>
                <a:spcPts val="1200"/>
              </a:lnSpc>
            </a:pPr>
            <a:endParaRPr lang="fr-FR" dirty="0"/>
          </a:p>
        </p:txBody>
      </p:sp>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b="84635"/>
          <a:stretch/>
        </p:blipFill>
        <p:spPr>
          <a:xfrm>
            <a:off x="0" y="0"/>
            <a:ext cx="12192000" cy="1053737"/>
          </a:xfrm>
          <a:prstGeom prst="rect">
            <a:avLst/>
          </a:prstGeom>
        </p:spPr>
      </p:pic>
      <p:cxnSp>
        <p:nvCxnSpPr>
          <p:cNvPr id="18" name="Straight Connector 17"/>
          <p:cNvCxnSpPr/>
          <p:nvPr/>
        </p:nvCxnSpPr>
        <p:spPr>
          <a:xfrm>
            <a:off x="3239589" y="1122363"/>
            <a:ext cx="571282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04949" y="6147229"/>
            <a:ext cx="11382102" cy="0"/>
          </a:xfrm>
          <a:prstGeom prst="line">
            <a:avLst/>
          </a:prstGeom>
          <a:ln w="19050">
            <a:solidFill>
              <a:srgbClr val="5B8CC1"/>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2968" y="5337705"/>
            <a:ext cx="5846064" cy="774192"/>
          </a:xfrm>
          <a:prstGeom prst="rect">
            <a:avLst/>
          </a:prstGeom>
        </p:spPr>
      </p:pic>
    </p:spTree>
    <p:extLst>
      <p:ext uri="{BB962C8B-B14F-4D97-AF65-F5344CB8AC3E}">
        <p14:creationId xmlns:p14="http://schemas.microsoft.com/office/powerpoint/2010/main" val="14062001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pic>
        <p:nvPicPr>
          <p:cNvPr id="3" name="7">
            <a:hlinkClick r:id="" action="ppaction://media"/>
            <a:extLst>
              <a:ext uri="{FF2B5EF4-FFF2-40B4-BE49-F238E27FC236}">
                <a16:creationId xmlns:a16="http://schemas.microsoft.com/office/drawing/2014/main" id="{C6778224-086B-4194-8C23-9415307C4B7D}"/>
              </a:ext>
            </a:extLst>
          </p:cNvPr>
          <p:cNvPicPr>
            <a:picLocks noChangeAspect="1"/>
          </p:cNvPicPr>
          <p:nvPr>
            <a:audioFile r:link="rId3"/>
            <p:extLst>
              <p:ext uri="{DAA4B4D4-6D71-4841-9C94-3DE7FCFB9230}">
                <p14:media xmlns:p14="http://schemas.microsoft.com/office/powerpoint/2010/main" r:embed="rId2">
                  <p14:bmkLst>
                    <p14:bmk name="Bookmark 1" time="4578.9327"/>
                    <p14:bmk name="Bookmark 2" time="11568.9116"/>
                    <p14:bmk name="Bookmark 3" time="16530.8626"/>
                  </p14:bmkLst>
                </p14:media>
              </p:ext>
            </p:extLst>
          </p:nvPr>
        </p:nvPicPr>
        <p:blipFill>
          <a:blip r:embed="rId6"/>
          <a:stretch>
            <a:fillRect/>
          </a:stretch>
        </p:blipFill>
        <p:spPr>
          <a:xfrm>
            <a:off x="-3772535" y="40367"/>
            <a:ext cx="487363" cy="487363"/>
          </a:xfrm>
          <a:prstGeom prst="rect">
            <a:avLst/>
          </a:prstGeom>
        </p:spPr>
      </p:pic>
      <p:pic>
        <p:nvPicPr>
          <p:cNvPr id="11" name="Graphic 10">
            <a:extLst>
              <a:ext uri="{FF2B5EF4-FFF2-40B4-BE49-F238E27FC236}">
                <a16:creationId xmlns:a16="http://schemas.microsoft.com/office/drawing/2014/main" id="{C5F9620F-7FE5-466C-9D52-8FD3C728425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2044739" y="3004457"/>
            <a:ext cx="2165059" cy="3242094"/>
          </a:xfrm>
          <a:prstGeom prst="rect">
            <a:avLst/>
          </a:prstGeom>
        </p:spPr>
      </p:pic>
      <p:pic>
        <p:nvPicPr>
          <p:cNvPr id="12" name="Graphic 11">
            <a:extLst>
              <a:ext uri="{FF2B5EF4-FFF2-40B4-BE49-F238E27FC236}">
                <a16:creationId xmlns:a16="http://schemas.microsoft.com/office/drawing/2014/main" id="{A6D25B21-B3B4-4331-99F7-E99B37168E0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7404489" y="3472012"/>
            <a:ext cx="3150299" cy="2172979"/>
          </a:xfrm>
          <a:prstGeom prst="rect">
            <a:avLst/>
          </a:prstGeom>
        </p:spPr>
      </p:pic>
      <p:sp>
        <p:nvSpPr>
          <p:cNvPr id="13" name="TextBox 12">
            <a:extLst>
              <a:ext uri="{FF2B5EF4-FFF2-40B4-BE49-F238E27FC236}">
                <a16:creationId xmlns:a16="http://schemas.microsoft.com/office/drawing/2014/main" id="{5440294C-47D5-4A40-BACD-775A0710F1EA}"/>
              </a:ext>
            </a:extLst>
          </p:cNvPr>
          <p:cNvSpPr txBox="1"/>
          <p:nvPr/>
        </p:nvSpPr>
        <p:spPr>
          <a:xfrm>
            <a:off x="7495314" y="3757602"/>
            <a:ext cx="3059474" cy="769441"/>
          </a:xfrm>
          <a:prstGeom prst="rect">
            <a:avLst/>
          </a:prstGeom>
          <a:noFill/>
        </p:spPr>
        <p:txBody>
          <a:bodyPr wrap="square" rtlCol="0">
            <a:spAutoFit/>
          </a:bodyPr>
          <a:lstStyle/>
          <a:p>
            <a:r>
              <a:rPr lang="en-US" sz="4400" b="1">
                <a:solidFill>
                  <a:schemeClr val="bg1"/>
                </a:solidFill>
                <a:latin typeface="+mj-lt"/>
              </a:rPr>
              <a:t>Au revoir ! </a:t>
            </a:r>
          </a:p>
        </p:txBody>
      </p:sp>
      <p:sp>
        <p:nvSpPr>
          <p:cNvPr id="14" name="Rectangle 13">
            <a:extLst>
              <a:ext uri="{FF2B5EF4-FFF2-40B4-BE49-F238E27FC236}">
                <a16:creationId xmlns:a16="http://schemas.microsoft.com/office/drawing/2014/main" id="{C8DE8938-FF79-441E-BF8A-4F0A671A20C7}"/>
              </a:ext>
            </a:extLst>
          </p:cNvPr>
          <p:cNvSpPr/>
          <p:nvPr/>
        </p:nvSpPr>
        <p:spPr>
          <a:xfrm>
            <a:off x="2723908" y="1213684"/>
            <a:ext cx="995785"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lgCheck">
                  <a:fgClr>
                    <a:schemeClr val="accent6">
                      <a:lumMod val="60000"/>
                      <a:lumOff val="40000"/>
                    </a:schemeClr>
                  </a:fgClr>
                  <a:bgClr>
                    <a:schemeClr val="bg1"/>
                  </a:bgClr>
                </a:pattFill>
                <a:effectLst/>
                <a:latin typeface="+mj-lt"/>
              </a:rPr>
              <a:t>1</a:t>
            </a:r>
          </a:p>
        </p:txBody>
      </p:sp>
      <p:sp>
        <p:nvSpPr>
          <p:cNvPr id="16" name="Rectangle 15">
            <a:extLst>
              <a:ext uri="{FF2B5EF4-FFF2-40B4-BE49-F238E27FC236}">
                <a16:creationId xmlns:a16="http://schemas.microsoft.com/office/drawing/2014/main" id="{C4BECF90-F859-4F27-8D3D-289FFC7F9F40}"/>
              </a:ext>
            </a:extLst>
          </p:cNvPr>
          <p:cNvSpPr/>
          <p:nvPr/>
        </p:nvSpPr>
        <p:spPr>
          <a:xfrm>
            <a:off x="8303991" y="1169997"/>
            <a:ext cx="1164101"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ltDnDiag">
                  <a:fgClr>
                    <a:srgbClr val="FFC000"/>
                  </a:fgClr>
                  <a:bgClr>
                    <a:schemeClr val="bg1"/>
                  </a:bgClr>
                </a:pattFill>
                <a:effectLst/>
                <a:latin typeface="+mj-lt"/>
              </a:rPr>
              <a:t>2</a:t>
            </a:r>
          </a:p>
        </p:txBody>
      </p:sp>
      <p:grpSp>
        <p:nvGrpSpPr>
          <p:cNvPr id="9" name="th">
            <a:extLst>
              <a:ext uri="{FF2B5EF4-FFF2-40B4-BE49-F238E27FC236}">
                <a16:creationId xmlns:a16="http://schemas.microsoft.com/office/drawing/2014/main" id="{B83BAEBB-12C5-423B-ADEB-459F7F4C5BE2}"/>
              </a:ext>
            </a:extLst>
          </p:cNvPr>
          <p:cNvGrpSpPr/>
          <p:nvPr/>
        </p:nvGrpSpPr>
        <p:grpSpPr>
          <a:xfrm>
            <a:off x="7551637" y="2329601"/>
            <a:ext cx="2856002" cy="2856002"/>
            <a:chOff x="8495072" y="2133600"/>
            <a:chExt cx="3163042" cy="3163042"/>
          </a:xfrm>
        </p:grpSpPr>
        <p:sp>
          <p:nvSpPr>
            <p:cNvPr id="10" name="Oval 9">
              <a:extLst>
                <a:ext uri="{FF2B5EF4-FFF2-40B4-BE49-F238E27FC236}">
                  <a16:creationId xmlns:a16="http://schemas.microsoft.com/office/drawing/2014/main" id="{4FE49807-D728-439B-8037-CE76EB9D29DF}"/>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1">
              <a:extLst>
                <a:ext uri="{FF2B5EF4-FFF2-40B4-BE49-F238E27FC236}">
                  <a16:creationId xmlns:a16="http://schemas.microsoft.com/office/drawing/2014/main" id="{21AAF257-ED3D-47EC-A296-1DC9068EBF96}"/>
                </a:ext>
              </a:extLst>
            </p:cNvPr>
            <p:cNvPicPr>
              <a:picLocks noChangeAspect="1"/>
            </p:cNvPicPr>
            <p:nvPr/>
          </p:nvPicPr>
          <p:blipFill>
            <a:blip r:embed="rId11"/>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grpSp>
        <p:nvGrpSpPr>
          <p:cNvPr id="17" name="ec">
            <a:extLst>
              <a:ext uri="{FF2B5EF4-FFF2-40B4-BE49-F238E27FC236}">
                <a16:creationId xmlns:a16="http://schemas.microsoft.com/office/drawing/2014/main" id="{64EED548-2179-43A5-906C-E3F9DB560AC8}"/>
              </a:ext>
            </a:extLst>
          </p:cNvPr>
          <p:cNvGrpSpPr/>
          <p:nvPr/>
        </p:nvGrpSpPr>
        <p:grpSpPr>
          <a:xfrm>
            <a:off x="1987874" y="2277992"/>
            <a:ext cx="2856002" cy="2856002"/>
            <a:chOff x="4514646" y="2133600"/>
            <a:chExt cx="3163042" cy="3163042"/>
          </a:xfrm>
        </p:grpSpPr>
        <p:sp>
          <p:nvSpPr>
            <p:cNvPr id="18" name="Oval 17">
              <a:extLst>
                <a:ext uri="{FF2B5EF4-FFF2-40B4-BE49-F238E27FC236}">
                  <a16:creationId xmlns:a16="http://schemas.microsoft.com/office/drawing/2014/main" id="{25FDC592-840B-42DC-B2CD-43A49FDE7494}"/>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A picture containing background pattern&#10;&#10;Description automatically generated">
              <a:extLst>
                <a:ext uri="{FF2B5EF4-FFF2-40B4-BE49-F238E27FC236}">
                  <a16:creationId xmlns:a16="http://schemas.microsoft.com/office/drawing/2014/main" id="{29AC59EF-BC41-4C65-8D8C-C583E3A7357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spTree>
    <p:custDataLst>
      <p:tags r:id="rId1"/>
    </p:custDataLst>
    <p:extLst>
      <p:ext uri="{BB962C8B-B14F-4D97-AF65-F5344CB8AC3E}">
        <p14:creationId xmlns:p14="http://schemas.microsoft.com/office/powerpoint/2010/main" val="362347188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115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seq concurrent="1" nextAc="seek">
                  <p:cTn id="8" restart="whenNotActive" fill="hold" evtFilter="cancelBubble" nodeType="interactiveSeq">
                    <p:stCondLst>
                      <p:cond evt="onMediaBookmark" delay="0">
                        <p:tgtEl>
                          <p14:bmkTgt spid="3" bmkName="Bookmark 1"/>
                        </p:tgtEl>
                      </p:cond>
                    </p:stCondLst>
                    <p:endSync evt="end" delay="0">
                      <p:rtn val="all"/>
                    </p:endSync>
                    <p:childTnLst>
                      <p:par>
                        <p:cTn id="9" fill="hold">
                          <p:stCondLst>
                            <p:cond delay="0"/>
                          </p:stCondLst>
                          <p:childTnLst>
                            <p:par>
                              <p:cTn id="10" fill="hold">
                                <p:stCondLst>
                                  <p:cond delay="0"/>
                                </p:stCondLst>
                                <p:childTnLst>
                                  <p:par>
                                    <p:cTn id="11" presetID="14" presetClass="entr" presetSubtype="1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childTnLst>
                              </p:cTn>
                            </p:par>
                            <p:par>
                              <p:cTn id="14" fill="hold">
                                <p:stCondLst>
                                  <p:cond delay="500"/>
                                </p:stCondLst>
                                <p:childTnLst>
                                  <p:par>
                                    <p:cTn id="15" presetID="14" presetClass="entr" presetSubtype="10" fill="hold" nodeType="afterEffect">
                                      <p:stCondLst>
                                        <p:cond delay="25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par>
                                    <p:cTn id="18" presetID="1" presetClass="exit" presetSubtype="0" fill="hold" nodeType="withEffect">
                                      <p:stCondLst>
                                        <p:cond delay="11000"/>
                                      </p:stCondLst>
                                      <p:childTnLst>
                                        <p:set>
                                          <p:cBhvr>
                                            <p:cTn id="19" dur="1" fill="hold">
                                              <p:stCondLst>
                                                <p:cond delay="0"/>
                                              </p:stCondLst>
                                            </p:cTn>
                                            <p:tgtEl>
                                              <p:spTgt spid="17"/>
                                            </p:tgtEl>
                                            <p:attrNameLst>
                                              <p:attrName>style.visibility</p:attrName>
                                            </p:attrNameLst>
                                          </p:cBhvr>
                                          <p:to>
                                            <p:strVal val="hidden"/>
                                          </p:to>
                                        </p:set>
                                      </p:childTnLst>
                                    </p:cTn>
                                  </p:par>
                                  <p:par>
                                    <p:cTn id="20" presetID="1" presetClass="exit" presetSubtype="0" fill="hold" nodeType="withEffect">
                                      <p:stCondLst>
                                        <p:cond delay="11000"/>
                                      </p:stCondLst>
                                      <p:childTnLst>
                                        <p:set>
                                          <p:cBhvr>
                                            <p:cTn id="21"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MediaBookmark" delay="0">
                      <p:tgtEl>
                        <p14:bmkTgt spid="3" bmkName="Bookmark 1"/>
                      </p:tgtEl>
                    </p:cond>
                  </p:nextCondLst>
                </p:seq>
                <p:seq concurrent="1" nextAc="seek">
                  <p:cTn id="22" restart="whenNotActive" fill="hold" evtFilter="cancelBubble" nodeType="interactiveSeq">
                    <p:stCondLst>
                      <p:cond evt="onMediaBookmark" delay="0">
                        <p:tgtEl>
                          <p14:bmkTgt spid="3" bmkName="Bookmark 3"/>
                        </p:tgtEl>
                      </p:cond>
                    </p:stCondLst>
                    <p:endSync evt="end" delay="0">
                      <p:rtn val="all"/>
                    </p:endSync>
                    <p:childTnLst>
                      <p:par>
                        <p:cTn id="23" fill="hold">
                          <p:stCondLst>
                            <p:cond delay="0"/>
                          </p:stCondLst>
                          <p:childTnLst>
                            <p:par>
                              <p:cTn id="24" fill="hold">
                                <p:stCondLst>
                                  <p:cond delay="0"/>
                                </p:stCondLst>
                                <p:childTnLst>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500"/>
                                </p:stCondLst>
                                <p:childTnLst>
                                  <p:par>
                                    <p:cTn id="29" presetID="10" presetClass="entr" presetSubtype="0" fill="hold" grpId="0" nodeType="afterEffect">
                                      <p:stCondLst>
                                        <p:cond delay="25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1250"/>
                                </p:stCondLst>
                                <p:childTnLst>
                                  <p:par>
                                    <p:cTn id="33" presetID="14" presetClass="entr" presetSubtype="10" fill="hold" nodeType="afterEffect">
                                      <p:stCondLst>
                                        <p:cond delay="150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500"/>
                                            <p:tgtEl>
                                              <p:spTgt spid="11"/>
                                            </p:tgtEl>
                                          </p:cBhvr>
                                        </p:animEffect>
                                      </p:childTnLst>
                                    </p:cTn>
                                  </p:par>
                                </p:childTnLst>
                              </p:cTn>
                            </p:par>
                            <p:par>
                              <p:cTn id="36" fill="hold">
                                <p:stCondLst>
                                  <p:cond delay="3250"/>
                                </p:stCondLst>
                                <p:childTnLst>
                                  <p:par>
                                    <p:cTn id="37" presetID="22" presetClass="entr" presetSubtype="4" fill="hold" nodeType="afterEffect">
                                      <p:stCondLst>
                                        <p:cond delay="750"/>
                                      </p:stCondLst>
                                      <p:childTnLst>
                                        <p:set>
                                          <p:cBhvr>
                                            <p:cTn id="38" dur="1" fill="hold">
                                              <p:stCondLst>
                                                <p:cond delay="0"/>
                                              </p:stCondLst>
                                            </p:cTn>
                                            <p:tgtEl>
                                              <p:spTgt spid="12"/>
                                            </p:tgtEl>
                                            <p:attrNameLst>
                                              <p:attrName>style.visibility</p:attrName>
                                            </p:attrNameLst>
                                          </p:cBhvr>
                                          <p:to>
                                            <p:strVal val="visible"/>
                                          </p:to>
                                        </p:set>
                                        <p:animEffect transition="in" filter="wipe(down)">
                                          <p:cBhvr>
                                            <p:cTn id="39" dur="500"/>
                                            <p:tgtEl>
                                              <p:spTgt spid="12"/>
                                            </p:tgtEl>
                                          </p:cBhvr>
                                        </p:animEffect>
                                      </p:childTnLst>
                                    </p:cTn>
                                  </p:par>
                                </p:childTnLst>
                              </p:cTn>
                            </p:par>
                          </p:childTnLst>
                        </p:cTn>
                      </p:par>
                    </p:childTnLst>
                  </p:cTn>
                  <p:nextCondLst>
                    <p:cond evt="onMediaBookmark" delay="0">
                      <p:tgtEl>
                        <p14:bmkTgt spid="3" bmkName="Bookmark 3"/>
                      </p:tgtEl>
                    </p:cond>
                  </p:nextCondLst>
                </p:seq>
              </p:childTnLst>
            </p:cTn>
          </p:par>
        </p:tnLst>
        <p:bldLst>
          <p:bldP spid="14"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115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pic>
        <p:nvPicPr>
          <p:cNvPr id="4" name="8">
            <a:hlinkClick r:id="" action="ppaction://media"/>
            <a:extLst>
              <a:ext uri="{FF2B5EF4-FFF2-40B4-BE49-F238E27FC236}">
                <a16:creationId xmlns:a16="http://schemas.microsoft.com/office/drawing/2014/main" id="{71BF7206-3B1D-4BD4-89C1-A36ACC82841E}"/>
              </a:ext>
            </a:extLst>
          </p:cNvPr>
          <p:cNvPicPr>
            <a:picLocks noChangeAspect="1"/>
          </p:cNvPicPr>
          <p:nvPr>
            <a:audioFile r:link="rId3"/>
            <p:extLst>
              <p:ext uri="{DAA4B4D4-6D71-4841-9C94-3DE7FCFB9230}">
                <p14:media xmlns:p14="http://schemas.microsoft.com/office/powerpoint/2010/main" r:embed="rId2">
                  <p14:bmkLst>
                    <p14:bmk name="Bookmark 1" time="3660.7823"/>
                  </p14:bmkLst>
                </p14:media>
              </p:ext>
            </p:extLst>
          </p:nvPr>
        </p:nvPicPr>
        <p:blipFill>
          <a:blip r:embed="rId6"/>
          <a:stretch>
            <a:fillRect/>
          </a:stretch>
        </p:blipFill>
        <p:spPr>
          <a:xfrm>
            <a:off x="-3772535" y="98425"/>
            <a:ext cx="487363" cy="487363"/>
          </a:xfrm>
          <a:prstGeom prst="rect">
            <a:avLst/>
          </a:prstGeom>
        </p:spPr>
      </p:pic>
      <p:grpSp>
        <p:nvGrpSpPr>
          <p:cNvPr id="14" name="Group 13">
            <a:extLst>
              <a:ext uri="{FF2B5EF4-FFF2-40B4-BE49-F238E27FC236}">
                <a16:creationId xmlns:a16="http://schemas.microsoft.com/office/drawing/2014/main" id="{9914C5CE-F1F9-40D6-9F79-ACB65077ECFB}"/>
              </a:ext>
            </a:extLst>
          </p:cNvPr>
          <p:cNvGrpSpPr/>
          <p:nvPr/>
        </p:nvGrpSpPr>
        <p:grpSpPr>
          <a:xfrm>
            <a:off x="521148" y="2133600"/>
            <a:ext cx="3163042" cy="3163042"/>
            <a:chOff x="673548" y="2133600"/>
            <a:chExt cx="3163042" cy="3163042"/>
          </a:xfrm>
        </p:grpSpPr>
        <p:sp>
          <p:nvSpPr>
            <p:cNvPr id="15" name="Oval 14">
              <a:extLst>
                <a:ext uri="{FF2B5EF4-FFF2-40B4-BE49-F238E27FC236}">
                  <a16:creationId xmlns:a16="http://schemas.microsoft.com/office/drawing/2014/main" id="{5D775B4D-C7AD-4234-9B4E-F07B7094EDD1}"/>
                </a:ext>
              </a:extLst>
            </p:cNvPr>
            <p:cNvSpPr/>
            <p:nvPr/>
          </p:nvSpPr>
          <p:spPr>
            <a:xfrm>
              <a:off x="673548"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A close up of an eye&#10;&#10;Description automatically generated with medium confidence">
              <a:extLst>
                <a:ext uri="{FF2B5EF4-FFF2-40B4-BE49-F238E27FC236}">
                  <a16:creationId xmlns:a16="http://schemas.microsoft.com/office/drawing/2014/main" id="{35024995-C54B-412C-A689-EE3AA32B32C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86637" y="2722242"/>
              <a:ext cx="1810268" cy="1681317"/>
            </a:xfrm>
            <a:prstGeom prst="rect">
              <a:avLst/>
            </a:prstGeom>
          </p:spPr>
        </p:pic>
      </p:grpSp>
      <p:grpSp>
        <p:nvGrpSpPr>
          <p:cNvPr id="17" name="Group 16">
            <a:extLst>
              <a:ext uri="{FF2B5EF4-FFF2-40B4-BE49-F238E27FC236}">
                <a16:creationId xmlns:a16="http://schemas.microsoft.com/office/drawing/2014/main" id="{D5D43AA1-263B-45CF-8894-03BEF8BE34B0}"/>
              </a:ext>
            </a:extLst>
          </p:cNvPr>
          <p:cNvGrpSpPr/>
          <p:nvPr/>
        </p:nvGrpSpPr>
        <p:grpSpPr>
          <a:xfrm>
            <a:off x="4431910" y="2133600"/>
            <a:ext cx="3163042" cy="3163042"/>
            <a:chOff x="4514646" y="2133600"/>
            <a:chExt cx="3163042" cy="3163042"/>
          </a:xfrm>
        </p:grpSpPr>
        <p:sp>
          <p:nvSpPr>
            <p:cNvPr id="18" name="Oval 17">
              <a:extLst>
                <a:ext uri="{FF2B5EF4-FFF2-40B4-BE49-F238E27FC236}">
                  <a16:creationId xmlns:a16="http://schemas.microsoft.com/office/drawing/2014/main" id="{7060D47A-C715-40C6-B3DD-8B1B7DBFEADF}"/>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A picture containing background pattern&#10;&#10;Description automatically generated">
              <a:extLst>
                <a:ext uri="{FF2B5EF4-FFF2-40B4-BE49-F238E27FC236}">
                  <a16:creationId xmlns:a16="http://schemas.microsoft.com/office/drawing/2014/main" id="{F6961977-3685-402A-BD48-F767BD2372B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grpSp>
        <p:nvGrpSpPr>
          <p:cNvPr id="20" name="Group 19">
            <a:extLst>
              <a:ext uri="{FF2B5EF4-FFF2-40B4-BE49-F238E27FC236}">
                <a16:creationId xmlns:a16="http://schemas.microsoft.com/office/drawing/2014/main" id="{65FF8DD8-221C-416F-9912-A7C965B1148F}"/>
              </a:ext>
            </a:extLst>
          </p:cNvPr>
          <p:cNvGrpSpPr/>
          <p:nvPr/>
        </p:nvGrpSpPr>
        <p:grpSpPr>
          <a:xfrm>
            <a:off x="8342672" y="2133600"/>
            <a:ext cx="3163042" cy="3163042"/>
            <a:chOff x="8495072" y="2133600"/>
            <a:chExt cx="3163042" cy="3163042"/>
          </a:xfrm>
        </p:grpSpPr>
        <p:sp>
          <p:nvSpPr>
            <p:cNvPr id="21" name="Oval 20">
              <a:extLst>
                <a:ext uri="{FF2B5EF4-FFF2-40B4-BE49-F238E27FC236}">
                  <a16:creationId xmlns:a16="http://schemas.microsoft.com/office/drawing/2014/main" id="{C8349CB1-7931-4B46-AB9A-8D5D82B3F551}"/>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11">
              <a:extLst>
                <a:ext uri="{FF2B5EF4-FFF2-40B4-BE49-F238E27FC236}">
                  <a16:creationId xmlns:a16="http://schemas.microsoft.com/office/drawing/2014/main" id="{8912700A-BE56-440B-947A-BF39C5A29103}"/>
                </a:ext>
              </a:extLst>
            </p:cNvPr>
            <p:cNvPicPr>
              <a:picLocks noChangeAspect="1"/>
            </p:cNvPicPr>
            <p:nvPr/>
          </p:nvPicPr>
          <p:blipFill>
            <a:blip r:embed="rId9"/>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spTree>
    <p:custDataLst>
      <p:tags r:id="rId1"/>
    </p:custDataLst>
    <p:extLst>
      <p:ext uri="{BB962C8B-B14F-4D97-AF65-F5344CB8AC3E}">
        <p14:creationId xmlns:p14="http://schemas.microsoft.com/office/powerpoint/2010/main" val="167823486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20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seq concurrent="1" nextAc="seek">
                  <p:cTn id="8" restart="whenNotActive" fill="hold" evtFilter="cancelBubble" nodeType="interactiveSeq">
                    <p:stCondLst>
                      <p:cond evt="onMediaBookmark" delay="0">
                        <p:tgtEl>
                          <p14:bmkTgt spid="4" bmkName="Bookmark 1"/>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par>
                              <p:cTn id="14" fill="hold">
                                <p:stCondLst>
                                  <p:cond delay="500"/>
                                </p:stCondLst>
                                <p:childTnLst>
                                  <p:par>
                                    <p:cTn id="15" presetID="10" presetClass="entr" presetSubtype="0" fill="hold" nodeType="afterEffect">
                                      <p:stCondLst>
                                        <p:cond delay="5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par>
                              <p:cTn id="18" fill="hold">
                                <p:stCondLst>
                                  <p:cond delay="1500"/>
                                </p:stCondLst>
                                <p:childTnLst>
                                  <p:par>
                                    <p:cTn id="19" presetID="10" presetClass="entr" presetSubtype="0" fill="hold" nodeType="afterEffect">
                                      <p:stCondLst>
                                        <p:cond delay="150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childTnLst>
                        </p:cTn>
                      </p:par>
                    </p:childTnLst>
                  </p:cTn>
                  <p:nextCondLst>
                    <p:cond evt="onMediaBookmark" delay="0">
                      <p:tgtEl>
                        <p14:bmkTgt spid="4" bmkName="Bookmark 1"/>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20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6" name="TextBox 5">
            <a:extLst>
              <a:ext uri="{FF2B5EF4-FFF2-40B4-BE49-F238E27FC236}">
                <a16:creationId xmlns:a16="http://schemas.microsoft.com/office/drawing/2014/main" id="{AAD0CEE8-4851-478B-8936-B0A7707B49B7}"/>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err="1">
                <a:solidFill>
                  <a:srgbClr val="002060"/>
                </a:solidFill>
                <a:latin typeface="ScolaScript_N"/>
                <a:ea typeface="+mn-ea"/>
              </a:rPr>
              <a:t>Activité</a:t>
            </a:r>
            <a:r>
              <a:rPr lang="en-US" sz="3200" b="1">
                <a:solidFill>
                  <a:srgbClr val="002060"/>
                </a:solidFill>
                <a:latin typeface="ScolaScript_N"/>
                <a:ea typeface="+mn-ea"/>
              </a:rPr>
              <a:t> de renforcement SEL </a:t>
            </a:r>
            <a:endParaRPr lang="en-US" sz="3200" b="1">
              <a:solidFill>
                <a:srgbClr val="002060"/>
              </a:solidFill>
              <a:latin typeface="ScolaScript_N" panose="00000400000000000000" pitchFamily="2" charset="0"/>
              <a:ea typeface="+mn-ea"/>
            </a:endParaRPr>
          </a:p>
        </p:txBody>
      </p:sp>
      <p:pic>
        <p:nvPicPr>
          <p:cNvPr id="3" name="Graphic 2">
            <a:extLst>
              <a:ext uri="{FF2B5EF4-FFF2-40B4-BE49-F238E27FC236}">
                <a16:creationId xmlns:a16="http://schemas.microsoft.com/office/drawing/2014/main" id="{C457652D-5EA8-448B-BDEF-1E5B630243BE}"/>
              </a:ext>
            </a:extLst>
          </p:cNvPr>
          <p:cNvPicPr>
            <a:picLocks noChangeAspect="1"/>
          </p:cNvPicPr>
          <p:nvPr/>
        </p:nvPicPr>
        <p:blipFill>
          <a:blip r:embed="rId4"/>
          <a:srcRect/>
          <a:stretch/>
        </p:blipFill>
        <p:spPr>
          <a:xfrm>
            <a:off x="3805749" y="1444223"/>
            <a:ext cx="4436552" cy="4828851"/>
          </a:xfrm>
          <a:prstGeom prst="rect">
            <a:avLst/>
          </a:prstGeom>
        </p:spPr>
      </p:pic>
      <p:sp>
        <p:nvSpPr>
          <p:cNvPr id="4" name="TextBox 3">
            <a:extLst>
              <a:ext uri="{FF2B5EF4-FFF2-40B4-BE49-F238E27FC236}">
                <a16:creationId xmlns:a16="http://schemas.microsoft.com/office/drawing/2014/main" id="{1C82F1D3-24E2-444C-AAF1-189DC00214CA}"/>
              </a:ext>
            </a:extLst>
          </p:cNvPr>
          <p:cNvSpPr txBox="1"/>
          <p:nvPr/>
        </p:nvSpPr>
        <p:spPr>
          <a:xfrm>
            <a:off x="10065393" y="133812"/>
            <a:ext cx="2126607" cy="276999"/>
          </a:xfrm>
          <a:prstGeom prst="rect">
            <a:avLst/>
          </a:prstGeom>
          <a:solidFill>
            <a:schemeClr val="accent5">
              <a:lumMod val="20000"/>
              <a:lumOff val="80000"/>
            </a:schemeClr>
          </a:solidFill>
        </p:spPr>
        <p:txBody>
          <a:bodyPr wrap="square" lIns="91440" tIns="45720" rIns="91440" bIns="45720" rtlCol="0" anchor="ctr" anchorCtr="0">
            <a:spAutoFit/>
          </a:bodyPr>
          <a:lstStyle/>
          <a:p>
            <a:pPr algn="ctr"/>
            <a:r>
              <a:rPr lang="en-US" sz="1200" err="1">
                <a:solidFill>
                  <a:schemeClr val="tx1">
                    <a:lumMod val="65000"/>
                    <a:lumOff val="35000"/>
                  </a:schemeClr>
                </a:solidFill>
                <a:latin typeface="ScolaScript_N" panose="00000400000000000000" pitchFamily="2" charset="0"/>
              </a:rPr>
              <a:t>Activité</a:t>
            </a:r>
            <a:r>
              <a:rPr lang="en-US" sz="1200">
                <a:solidFill>
                  <a:schemeClr val="tx1">
                    <a:lumMod val="65000"/>
                    <a:lumOff val="35000"/>
                  </a:schemeClr>
                </a:solidFill>
                <a:latin typeface="ScolaScript_N" panose="00000400000000000000" pitchFamily="2" charset="0"/>
              </a:rPr>
              <a:t> socio-</a:t>
            </a:r>
            <a:r>
              <a:rPr lang="en-US" sz="1200" err="1">
                <a:solidFill>
                  <a:schemeClr val="tx1">
                    <a:lumMod val="65000"/>
                    <a:lumOff val="35000"/>
                  </a:schemeClr>
                </a:solidFill>
                <a:latin typeface="ScolaScript_N" panose="00000400000000000000" pitchFamily="2" charset="0"/>
              </a:rPr>
              <a:t>émotionnelle</a:t>
            </a:r>
            <a:r>
              <a:rPr lang="en-US" sz="1200">
                <a:solidFill>
                  <a:schemeClr val="tx1">
                    <a:lumMod val="65000"/>
                    <a:lumOff val="35000"/>
                  </a:schemeClr>
                </a:solidFill>
                <a:latin typeface="ScolaScript_N" panose="00000400000000000000" pitchFamily="2" charset="0"/>
              </a:rPr>
              <a:t> </a:t>
            </a:r>
          </a:p>
        </p:txBody>
      </p:sp>
    </p:spTree>
    <p:custDataLst>
      <p:tags r:id="rId1"/>
    </p:custDataLst>
    <p:extLst>
      <p:ext uri="{BB962C8B-B14F-4D97-AF65-F5344CB8AC3E}">
        <p14:creationId xmlns:p14="http://schemas.microsoft.com/office/powerpoint/2010/main" val="35811474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8" name="TextBox 7">
            <a:extLst>
              <a:ext uri="{FF2B5EF4-FFF2-40B4-BE49-F238E27FC236}">
                <a16:creationId xmlns:a16="http://schemas.microsoft.com/office/drawing/2014/main" id="{739593B2-758C-4F49-9FBC-6B9C40A025E1}"/>
              </a:ext>
            </a:extLst>
          </p:cNvPr>
          <p:cNvSpPr txBox="1"/>
          <p:nvPr/>
        </p:nvSpPr>
        <p:spPr>
          <a:xfrm>
            <a:off x="1592" y="528044"/>
            <a:ext cx="12188825" cy="584775"/>
          </a:xfrm>
          <a:prstGeom prst="rect">
            <a:avLst/>
          </a:prstGeom>
          <a:solidFill>
            <a:srgbClr val="A1C4E3"/>
          </a:solidFill>
        </p:spPr>
        <p:txBody>
          <a:bodyPr wrap="square" lIns="91440" tIns="45720" rIns="91440" bIns="45720" rtlCol="0" anchor="t">
            <a:spAutoFit/>
          </a:bodyPr>
          <a:lstStyle/>
          <a:p>
            <a:pPr marL="457200" marR="0" lvl="1" indent="0" algn="l" defTabSz="914400" rtl="0" eaLnBrk="1" fontAlgn="auto" latinLnBrk="0" hangingPunct="1">
              <a:lnSpc>
                <a:spcPct val="100000"/>
              </a:lnSpc>
              <a:spcBef>
                <a:spcPts val="0"/>
              </a:spcBef>
              <a:spcAft>
                <a:spcPts val="0"/>
              </a:spcAft>
              <a:buClrTx/>
              <a:buSzTx/>
              <a:buFont typeface="Arial"/>
              <a:buNone/>
              <a:tabLst/>
              <a:defRPr/>
            </a:pPr>
            <a:r>
              <a:rPr kumimoji="0" lang="fr-FR" sz="3200" b="0" i="0" u="none" strike="noStrike" kern="1200" cap="none" spc="0" normalizeH="0" baseline="0" noProof="0">
                <a:ln>
                  <a:noFill/>
                </a:ln>
                <a:solidFill>
                  <a:srgbClr val="002060"/>
                </a:solidFill>
                <a:effectLst/>
                <a:uLnTx/>
                <a:uFillTx/>
                <a:latin typeface="ScolaScript_N" panose="00000400000000000000" pitchFamily="2" charset="0"/>
                <a:ea typeface="+mn-ea"/>
                <a:cs typeface="Calibri"/>
                <a:sym typeface="Arial"/>
              </a:rPr>
              <a:t>Je dessine</a:t>
            </a:r>
            <a:r>
              <a:rPr kumimoji="0" lang="fr-FR" sz="3200" b="0" i="0" u="none" strike="noStrike" kern="0" cap="none" spc="0" normalizeH="0" baseline="0" noProof="0">
                <a:ln>
                  <a:noFill/>
                </a:ln>
                <a:solidFill>
                  <a:srgbClr val="002060"/>
                </a:solidFill>
                <a:effectLst/>
                <a:uLnTx/>
                <a:uFillTx/>
                <a:latin typeface="ScolaScript_N" panose="00000400000000000000" pitchFamily="2" charset="0"/>
                <a:ea typeface="+mn-ea"/>
                <a:cs typeface="Calibri"/>
                <a:sym typeface="Arial"/>
              </a:rPr>
              <a:t>.</a:t>
            </a:r>
            <a:endParaRPr kumimoji="0" lang="fr-FR" sz="3200" b="0" i="0" u="none" strike="noStrike" kern="1200" cap="none" spc="0" normalizeH="0" baseline="0" noProof="0">
              <a:ln>
                <a:noFill/>
              </a:ln>
              <a:solidFill>
                <a:srgbClr val="002060"/>
              </a:solidFill>
              <a:effectLst/>
              <a:uLnTx/>
              <a:uFillTx/>
              <a:latin typeface="ScolaScript_N" panose="00000400000000000000" pitchFamily="2" charset="0"/>
              <a:ea typeface="+mn-ea"/>
              <a:sym typeface="Arial"/>
            </a:endParaRPr>
          </a:p>
        </p:txBody>
      </p:sp>
      <p:sp>
        <p:nvSpPr>
          <p:cNvPr id="6" name="TextBox 5">
            <a:extLst>
              <a:ext uri="{FF2B5EF4-FFF2-40B4-BE49-F238E27FC236}">
                <a16:creationId xmlns:a16="http://schemas.microsoft.com/office/drawing/2014/main" id="{C069588B-D7F6-432C-8B4A-982539BF23EC}"/>
              </a:ext>
            </a:extLst>
          </p:cNvPr>
          <p:cNvSpPr txBox="1"/>
          <p:nvPr/>
        </p:nvSpPr>
        <p:spPr>
          <a:xfrm>
            <a:off x="1592" y="557940"/>
            <a:ext cx="12188825" cy="584775"/>
          </a:xfrm>
          <a:prstGeom prst="rect">
            <a:avLst/>
          </a:prstGeom>
          <a:solidFill>
            <a:srgbClr val="A1C4E3"/>
          </a:solidFill>
        </p:spPr>
        <p:txBody>
          <a:bodyPr wrap="square" lIns="91440" tIns="45720" rIns="91440" bIns="45720" rtlCol="0" anchor="t">
            <a:spAutoFit/>
          </a:bodyPr>
          <a:lstStyle/>
          <a:p>
            <a:pPr marL="457200" lvl="1">
              <a:buClrTx/>
              <a:defRPr/>
            </a:pPr>
            <a:r>
              <a:rPr lang="fr-FR" sz="3200" b="1" kern="1200">
                <a:solidFill>
                  <a:srgbClr val="002060"/>
                </a:solidFill>
                <a:latin typeface="ScolaScript_N"/>
                <a:ea typeface="+mn-ea"/>
                <a:cs typeface="Calibri"/>
              </a:rPr>
              <a:t>Activité de renforcement SEL</a:t>
            </a:r>
            <a:endParaRPr lang="fr-FR" sz="3200" b="1" i="0" u="none" strike="noStrike" kern="1200" cap="none" spc="0" normalizeH="0" baseline="0" noProof="0">
              <a:ln>
                <a:noFill/>
              </a:ln>
              <a:solidFill>
                <a:srgbClr val="002060"/>
              </a:solidFill>
              <a:effectLst/>
              <a:uLnTx/>
              <a:uFillTx/>
              <a:latin typeface="ScolaScript_N" panose="00000400000000000000" pitchFamily="2" charset="0"/>
              <a:ea typeface="+mn-ea"/>
              <a:cs typeface="Calibri"/>
            </a:endParaRPr>
          </a:p>
        </p:txBody>
      </p:sp>
      <p:pic>
        <p:nvPicPr>
          <p:cNvPr id="5" name="Picture 2">
            <a:extLst>
              <a:ext uri="{FF2B5EF4-FFF2-40B4-BE49-F238E27FC236}">
                <a16:creationId xmlns:a16="http://schemas.microsoft.com/office/drawing/2014/main" id="{6DB59C91-853E-4525-8312-C5AB4014F93B}"/>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t="-2148" b="-11554"/>
          <a:stretch/>
        </p:blipFill>
        <p:spPr>
          <a:xfrm>
            <a:off x="4604084" y="1608666"/>
            <a:ext cx="1741783" cy="4655449"/>
          </a:xfrm>
          <a:prstGeom prst="rect">
            <a:avLst/>
          </a:prstGeom>
        </p:spPr>
      </p:pic>
      <p:pic>
        <p:nvPicPr>
          <p:cNvPr id="2" name="2-1">
            <a:hlinkClick r:id="" action="ppaction://media"/>
            <a:extLst>
              <a:ext uri="{FF2B5EF4-FFF2-40B4-BE49-F238E27FC236}">
                <a16:creationId xmlns:a16="http://schemas.microsoft.com/office/drawing/2014/main" id="{5279BF8B-B7DB-460F-ADAB-738582B5A87A}"/>
              </a:ext>
            </a:extLst>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193345" y="98425"/>
            <a:ext cx="487363" cy="487363"/>
          </a:xfrm>
          <a:prstGeom prst="rect">
            <a:avLst/>
          </a:prstGeom>
        </p:spPr>
      </p:pic>
    </p:spTree>
    <p:custDataLst>
      <p:tags r:id="rId1"/>
    </p:custDataLst>
    <p:extLst>
      <p:ext uri="{BB962C8B-B14F-4D97-AF65-F5344CB8AC3E}">
        <p14:creationId xmlns:p14="http://schemas.microsoft.com/office/powerpoint/2010/main" val="1609552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0"/>
                                        <p:tgtEl>
                                          <p:spTgt spid="5"/>
                                        </p:tgtEl>
                                      </p:cBhvr>
                                    </p:animEffect>
                                    <p:anim calcmode="lin" valueType="num">
                                      <p:cBhvr>
                                        <p:cTn id="8" dur="2500" fill="hold"/>
                                        <p:tgtEl>
                                          <p:spTgt spid="5"/>
                                        </p:tgtEl>
                                        <p:attrNameLst>
                                          <p:attrName>ppt_x</p:attrName>
                                        </p:attrNameLst>
                                      </p:cBhvr>
                                      <p:tavLst>
                                        <p:tav tm="0">
                                          <p:val>
                                            <p:strVal val="#ppt_x"/>
                                          </p:val>
                                        </p:tav>
                                        <p:tav tm="100000">
                                          <p:val>
                                            <p:strVal val="#ppt_x"/>
                                          </p:val>
                                        </p:tav>
                                      </p:tavLst>
                                    </p:anim>
                                    <p:anim calcmode="lin" valueType="num">
                                      <p:cBhvr>
                                        <p:cTn id="9" dur="2500" fill="hold"/>
                                        <p:tgtEl>
                                          <p:spTgt spid="5"/>
                                        </p:tgtEl>
                                        <p:attrNameLst>
                                          <p:attrName>ppt_y</p:attrName>
                                        </p:attrNameLst>
                                      </p:cBhvr>
                                      <p:tavLst>
                                        <p:tav tm="0">
                                          <p:val>
                                            <p:strVal val="#ppt_y+.1"/>
                                          </p:val>
                                        </p:tav>
                                        <p:tav tm="100000">
                                          <p:val>
                                            <p:strVal val="#ppt_y"/>
                                          </p:val>
                                        </p:tav>
                                      </p:tavLst>
                                    </p:anim>
                                  </p:childTnLst>
                                </p:cTn>
                              </p:par>
                              <p:par>
                                <p:cTn id="10" presetID="1" presetClass="mediacall" presetSubtype="0" fill="hold" nodeType="withEffect">
                                  <p:stCondLst>
                                    <p:cond delay="0"/>
                                  </p:stCondLst>
                                  <p:childTnLst>
                                    <p:cmd type="call" cmd="playFrom(0.0)">
                                      <p:cBhvr>
                                        <p:cTn id="11" dur="706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8" name="TextBox 7">
            <a:extLst>
              <a:ext uri="{FF2B5EF4-FFF2-40B4-BE49-F238E27FC236}">
                <a16:creationId xmlns:a16="http://schemas.microsoft.com/office/drawing/2014/main" id="{739593B2-758C-4F49-9FBC-6B9C40A025E1}"/>
              </a:ext>
            </a:extLst>
          </p:cNvPr>
          <p:cNvSpPr txBox="1"/>
          <p:nvPr/>
        </p:nvSpPr>
        <p:spPr>
          <a:xfrm>
            <a:off x="1592" y="528044"/>
            <a:ext cx="12188825" cy="584775"/>
          </a:xfrm>
          <a:prstGeom prst="rect">
            <a:avLst/>
          </a:prstGeom>
          <a:solidFill>
            <a:srgbClr val="A1C4E3"/>
          </a:solidFill>
        </p:spPr>
        <p:txBody>
          <a:bodyPr wrap="square" lIns="91440" tIns="45720" rIns="91440" bIns="45720" rtlCol="0" anchor="t">
            <a:spAutoFit/>
          </a:bodyPr>
          <a:lstStyle/>
          <a:p>
            <a:pPr marL="457200" marR="0" lvl="1" indent="0" algn="l" defTabSz="914400" rtl="0" eaLnBrk="1" fontAlgn="auto" latinLnBrk="0" hangingPunct="1">
              <a:lnSpc>
                <a:spcPct val="100000"/>
              </a:lnSpc>
              <a:spcBef>
                <a:spcPts val="0"/>
              </a:spcBef>
              <a:spcAft>
                <a:spcPts val="0"/>
              </a:spcAft>
              <a:buClrTx/>
              <a:buSzTx/>
              <a:buFont typeface="Arial"/>
              <a:buNone/>
              <a:tabLst/>
              <a:defRPr/>
            </a:pPr>
            <a:r>
              <a:rPr kumimoji="0" lang="fr-FR" sz="3200" b="0" i="0" u="none" strike="noStrike" kern="1200" cap="none" spc="0" normalizeH="0" baseline="0" noProof="0">
                <a:ln>
                  <a:noFill/>
                </a:ln>
                <a:solidFill>
                  <a:srgbClr val="002060"/>
                </a:solidFill>
                <a:effectLst/>
                <a:uLnTx/>
                <a:uFillTx/>
                <a:latin typeface="ScolaScript_N" panose="00000400000000000000" pitchFamily="2" charset="0"/>
                <a:ea typeface="+mn-ea"/>
                <a:cs typeface="Calibri"/>
                <a:sym typeface="Arial"/>
              </a:rPr>
              <a:t>Je dessine</a:t>
            </a:r>
            <a:r>
              <a:rPr kumimoji="0" lang="fr-FR" sz="3200" b="0" i="0" u="none" strike="noStrike" kern="0" cap="none" spc="0" normalizeH="0" baseline="0" noProof="0">
                <a:ln>
                  <a:noFill/>
                </a:ln>
                <a:solidFill>
                  <a:srgbClr val="002060"/>
                </a:solidFill>
                <a:effectLst/>
                <a:uLnTx/>
                <a:uFillTx/>
                <a:latin typeface="ScolaScript_N" panose="00000400000000000000" pitchFamily="2" charset="0"/>
                <a:ea typeface="+mn-ea"/>
                <a:cs typeface="Calibri"/>
                <a:sym typeface="Arial"/>
              </a:rPr>
              <a:t>.</a:t>
            </a:r>
            <a:endParaRPr kumimoji="0" lang="fr-FR" sz="3200" b="0" i="0" u="none" strike="noStrike" kern="1200" cap="none" spc="0" normalizeH="0" baseline="0" noProof="0">
              <a:ln>
                <a:noFill/>
              </a:ln>
              <a:solidFill>
                <a:srgbClr val="002060"/>
              </a:solidFill>
              <a:effectLst/>
              <a:uLnTx/>
              <a:uFillTx/>
              <a:latin typeface="ScolaScript_N" panose="00000400000000000000" pitchFamily="2" charset="0"/>
              <a:ea typeface="+mn-ea"/>
              <a:sym typeface="Arial"/>
            </a:endParaRPr>
          </a:p>
        </p:txBody>
      </p:sp>
      <p:sp>
        <p:nvSpPr>
          <p:cNvPr id="6" name="TextBox 5">
            <a:extLst>
              <a:ext uri="{FF2B5EF4-FFF2-40B4-BE49-F238E27FC236}">
                <a16:creationId xmlns:a16="http://schemas.microsoft.com/office/drawing/2014/main" id="{C069588B-D7F6-432C-8B4A-982539BF23EC}"/>
              </a:ext>
            </a:extLst>
          </p:cNvPr>
          <p:cNvSpPr txBox="1"/>
          <p:nvPr/>
        </p:nvSpPr>
        <p:spPr>
          <a:xfrm>
            <a:off x="1592" y="557940"/>
            <a:ext cx="12188825" cy="584775"/>
          </a:xfrm>
          <a:prstGeom prst="rect">
            <a:avLst/>
          </a:prstGeom>
          <a:solidFill>
            <a:srgbClr val="A1C4E3"/>
          </a:solidFill>
        </p:spPr>
        <p:txBody>
          <a:bodyPr wrap="square" lIns="91440" tIns="45720" rIns="91440" bIns="45720" rtlCol="0" anchor="t">
            <a:spAutoFit/>
          </a:bodyPr>
          <a:lstStyle/>
          <a:p>
            <a:pPr marL="457200" lvl="1">
              <a:buClrTx/>
              <a:defRPr/>
            </a:pPr>
            <a:r>
              <a:rPr lang="fr-FR" sz="3200" b="1" kern="1200">
                <a:solidFill>
                  <a:srgbClr val="002060"/>
                </a:solidFill>
                <a:latin typeface="ScolaScript_N"/>
                <a:ea typeface="+mn-ea"/>
                <a:cs typeface="Calibri"/>
              </a:rPr>
              <a:t>Activité de renforcement SEL</a:t>
            </a:r>
            <a:endParaRPr lang="fr-FR" sz="3200" b="1" i="0" u="none" strike="noStrike" kern="1200" cap="none" spc="0" normalizeH="0" baseline="0" noProof="0">
              <a:ln>
                <a:noFill/>
              </a:ln>
              <a:solidFill>
                <a:srgbClr val="002060"/>
              </a:solidFill>
              <a:effectLst/>
              <a:uLnTx/>
              <a:uFillTx/>
              <a:latin typeface="ScolaScript_N" panose="00000400000000000000" pitchFamily="2" charset="0"/>
              <a:ea typeface="+mn-ea"/>
              <a:cs typeface="Calibri"/>
            </a:endParaRPr>
          </a:p>
        </p:txBody>
      </p:sp>
      <p:pic>
        <p:nvPicPr>
          <p:cNvPr id="2" name="Picture 2">
            <a:extLst>
              <a:ext uri="{FF2B5EF4-FFF2-40B4-BE49-F238E27FC236}">
                <a16:creationId xmlns:a16="http://schemas.microsoft.com/office/drawing/2014/main" id="{C78A6DB0-3238-4FC0-8B74-097852DB4877}"/>
              </a:ext>
            </a:extLst>
          </p:cNvPr>
          <p:cNvPicPr>
            <a:picLocks noChangeAspect="1"/>
          </p:cNvPicPr>
          <p:nvPr/>
        </p:nvPicPr>
        <p:blipFill>
          <a:blip r:embed="rId12"/>
          <a:stretch>
            <a:fillRect/>
          </a:stretch>
        </p:blipFill>
        <p:spPr>
          <a:xfrm>
            <a:off x="3051235" y="1571274"/>
            <a:ext cx="6506472" cy="4852358"/>
          </a:xfrm>
          <a:prstGeom prst="rect">
            <a:avLst/>
          </a:prstGeom>
        </p:spPr>
      </p:pic>
      <p:pic>
        <p:nvPicPr>
          <p:cNvPr id="3" name="2-211">
            <a:hlinkClick r:id="" action="ppaction://media"/>
            <a:extLst>
              <a:ext uri="{FF2B5EF4-FFF2-40B4-BE49-F238E27FC236}">
                <a16:creationId xmlns:a16="http://schemas.microsoft.com/office/drawing/2014/main" id="{379899D3-DA22-4693-839F-F241AAA0EE44}"/>
              </a:ext>
            </a:extLst>
          </p:cNvPr>
          <p:cNvPicPr>
            <a:picLocks noChangeAspect="1"/>
          </p:cNvPicPr>
          <p:nvPr>
            <a:audioFile r:link="rId3"/>
            <p:extLst>
              <p:ext uri="{DAA4B4D4-6D71-4841-9C94-3DE7FCFB9230}">
                <p14:media xmlns:p14="http://schemas.microsoft.com/office/powerpoint/2010/main" r:embed="rId2"/>
              </p:ext>
            </p:extLst>
          </p:nvPr>
        </p:nvPicPr>
        <p:blipFill>
          <a:blip r:embed="rId13"/>
          <a:stretch>
            <a:fillRect/>
          </a:stretch>
        </p:blipFill>
        <p:spPr>
          <a:xfrm>
            <a:off x="-2456090" y="98425"/>
            <a:ext cx="487363" cy="487363"/>
          </a:xfrm>
          <a:prstGeom prst="rect">
            <a:avLst/>
          </a:prstGeom>
        </p:spPr>
      </p:pic>
      <p:pic>
        <p:nvPicPr>
          <p:cNvPr id="4" name="2-23">
            <a:hlinkClick r:id="" action="ppaction://media"/>
            <a:extLst>
              <a:ext uri="{FF2B5EF4-FFF2-40B4-BE49-F238E27FC236}">
                <a16:creationId xmlns:a16="http://schemas.microsoft.com/office/drawing/2014/main" id="{C1B2F0C6-E6E5-43B5-9CB6-01C7B2096C0B}"/>
              </a:ext>
            </a:extLst>
          </p:cNvPr>
          <p:cNvPicPr>
            <a:picLocks noChangeAspect="1"/>
          </p:cNvPicPr>
          <p:nvPr>
            <a:audioFile r:link="rId5"/>
            <p:extLst>
              <p:ext uri="{DAA4B4D4-6D71-4841-9C94-3DE7FCFB9230}">
                <p14:media xmlns:p14="http://schemas.microsoft.com/office/powerpoint/2010/main" r:embed="rId4"/>
              </p:ext>
            </p:extLst>
          </p:nvPr>
        </p:nvPicPr>
        <p:blipFill>
          <a:blip r:embed="rId13"/>
          <a:stretch>
            <a:fillRect/>
          </a:stretch>
        </p:blipFill>
        <p:spPr>
          <a:xfrm>
            <a:off x="-1980291" y="951592"/>
            <a:ext cx="487363" cy="487363"/>
          </a:xfrm>
          <a:prstGeom prst="rect">
            <a:avLst/>
          </a:prstGeom>
        </p:spPr>
      </p:pic>
      <p:pic>
        <p:nvPicPr>
          <p:cNvPr id="5" name="2-22">
            <a:hlinkClick r:id="" action="ppaction://media"/>
            <a:extLst>
              <a:ext uri="{FF2B5EF4-FFF2-40B4-BE49-F238E27FC236}">
                <a16:creationId xmlns:a16="http://schemas.microsoft.com/office/drawing/2014/main" id="{C06FCCF7-807B-4190-B283-448CC962E1AC}"/>
              </a:ext>
            </a:extLst>
          </p:cNvPr>
          <p:cNvPicPr>
            <a:picLocks noChangeAspect="1"/>
          </p:cNvPicPr>
          <p:nvPr>
            <a:audioFile r:link="rId7"/>
            <p:extLst>
              <p:ext uri="{DAA4B4D4-6D71-4841-9C94-3DE7FCFB9230}">
                <p14:media xmlns:p14="http://schemas.microsoft.com/office/powerpoint/2010/main" r:embed="rId6"/>
              </p:ext>
            </p:extLst>
          </p:nvPr>
        </p:nvPicPr>
        <p:blipFill>
          <a:blip r:embed="rId13"/>
          <a:stretch>
            <a:fillRect/>
          </a:stretch>
        </p:blipFill>
        <p:spPr>
          <a:xfrm>
            <a:off x="-1795916" y="2385333"/>
            <a:ext cx="487363" cy="487363"/>
          </a:xfrm>
          <a:prstGeom prst="rect">
            <a:avLst/>
          </a:prstGeom>
        </p:spPr>
      </p:pic>
      <p:pic>
        <p:nvPicPr>
          <p:cNvPr id="7" name="2-212">
            <a:hlinkClick r:id="" action="ppaction://media"/>
            <a:extLst>
              <a:ext uri="{FF2B5EF4-FFF2-40B4-BE49-F238E27FC236}">
                <a16:creationId xmlns:a16="http://schemas.microsoft.com/office/drawing/2014/main" id="{C9C4817C-75B2-4953-A3BF-B069071C54D3}"/>
              </a:ext>
            </a:extLst>
          </p:cNvPr>
          <p:cNvPicPr>
            <a:picLocks noChangeAspect="1"/>
          </p:cNvPicPr>
          <p:nvPr>
            <a:audioFile r:link="rId9"/>
            <p:extLst>
              <p:ext uri="{DAA4B4D4-6D71-4841-9C94-3DE7FCFB9230}">
                <p14:media xmlns:p14="http://schemas.microsoft.com/office/powerpoint/2010/main" r:embed="rId8"/>
              </p:ext>
            </p:extLst>
          </p:nvPr>
        </p:nvPicPr>
        <p:blipFill>
          <a:blip r:embed="rId13"/>
          <a:stretch>
            <a:fillRect/>
          </a:stretch>
        </p:blipFill>
        <p:spPr>
          <a:xfrm>
            <a:off x="-1841500" y="393700"/>
            <a:ext cx="487363" cy="487363"/>
          </a:xfrm>
          <a:prstGeom prst="rect">
            <a:avLst/>
          </a:prstGeom>
        </p:spPr>
      </p:pic>
      <p:sp>
        <p:nvSpPr>
          <p:cNvPr id="9" name="Rectangle 8">
            <a:extLst>
              <a:ext uri="{FF2B5EF4-FFF2-40B4-BE49-F238E27FC236}">
                <a16:creationId xmlns:a16="http://schemas.microsoft.com/office/drawing/2014/main" id="{2D1844AF-AF0D-4DA2-9724-F711EF530F3F}"/>
              </a:ext>
            </a:extLst>
          </p:cNvPr>
          <p:cNvSpPr/>
          <p:nvPr/>
        </p:nvSpPr>
        <p:spPr>
          <a:xfrm>
            <a:off x="435429" y="2872696"/>
            <a:ext cx="1959428" cy="2584675"/>
          </a:xfrm>
          <a:prstGeom prst="rect">
            <a:avLst/>
          </a:prstGeom>
          <a:noFill/>
          <a:ln w="3175">
            <a:solidFill>
              <a:srgbClr val="FFC89C"/>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86DCA762-BF02-4EF3-8BE5-532255227CED}"/>
              </a:ext>
            </a:extLst>
          </p:cNvPr>
          <p:cNvSpPr/>
          <p:nvPr/>
        </p:nvSpPr>
        <p:spPr>
          <a:xfrm>
            <a:off x="10522857" y="2842800"/>
            <a:ext cx="1930400" cy="1990457"/>
          </a:xfrm>
          <a:prstGeom prst="roundRect">
            <a:avLst/>
          </a:prstGeom>
          <a:noFill/>
          <a:ln w="3175">
            <a:solidFill>
              <a:srgbClr val="FFC89C"/>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042767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884"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7188" fill="hold"/>
                                        <p:tgtEl>
                                          <p:spTgt spid="7"/>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8364" fill="hold"/>
                                        <p:tgtEl>
                                          <p:spTgt spid="4"/>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56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3"/>
                </p:tgtEl>
              </p:cMediaNode>
            </p:audio>
            <p:audio>
              <p:cMediaNode vol="80000">
                <p:cTn id="20" fill="hold" display="0">
                  <p:stCondLst>
                    <p:cond delay="indefinite"/>
                  </p:stCondLst>
                  <p:endCondLst>
                    <p:cond evt="onStopAudio" delay="0">
                      <p:tgtEl>
                        <p:sldTgt/>
                      </p:tgtEl>
                    </p:cond>
                  </p:endCondLst>
                </p:cTn>
                <p:tgtEl>
                  <p:spTgt spid="4"/>
                </p:tgtEl>
              </p:cMediaNode>
            </p:audio>
            <p:audio>
              <p:cMediaNode vol="80000">
                <p:cTn id="21" fill="hold" display="0">
                  <p:stCondLst>
                    <p:cond delay="indefinite"/>
                  </p:stCondLst>
                  <p:endCondLst>
                    <p:cond evt="onStopAudio" delay="0">
                      <p:tgtEl>
                        <p:sldTgt/>
                      </p:tgtEl>
                    </p:cond>
                  </p:endCondLst>
                </p:cTn>
                <p:tgtEl>
                  <p:spTgt spid="5"/>
                </p:tgtEl>
              </p:cMediaNode>
            </p:audio>
            <p:audio>
              <p:cMediaNode vol="80000">
                <p:cTn id="22" fill="hold" display="0">
                  <p:stCondLst>
                    <p:cond delay="indefinite"/>
                  </p:stCondLst>
                  <p:endCondLst>
                    <p:cond evt="onStopAudio" delay="0">
                      <p:tgtEl>
                        <p:sldTgt/>
                      </p:tgtEl>
                    </p:cond>
                  </p:endCondLst>
                </p:cTn>
                <p:tgtEl>
                  <p:spTgt spid="7"/>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grpSp>
        <p:nvGrpSpPr>
          <p:cNvPr id="8" name="Group 7">
            <a:extLst>
              <a:ext uri="{FF2B5EF4-FFF2-40B4-BE49-F238E27FC236}">
                <a16:creationId xmlns:a16="http://schemas.microsoft.com/office/drawing/2014/main" id="{224D1F31-442B-466D-8930-6C94FFDE5421}"/>
              </a:ext>
            </a:extLst>
          </p:cNvPr>
          <p:cNvGrpSpPr/>
          <p:nvPr/>
        </p:nvGrpSpPr>
        <p:grpSpPr>
          <a:xfrm>
            <a:off x="521148" y="2133600"/>
            <a:ext cx="3163042" cy="3163042"/>
            <a:chOff x="673548" y="2133600"/>
            <a:chExt cx="3163042" cy="3163042"/>
          </a:xfrm>
        </p:grpSpPr>
        <p:sp>
          <p:nvSpPr>
            <p:cNvPr id="9" name="Oval 8">
              <a:extLst>
                <a:ext uri="{FF2B5EF4-FFF2-40B4-BE49-F238E27FC236}">
                  <a16:creationId xmlns:a16="http://schemas.microsoft.com/office/drawing/2014/main" id="{03CA4A12-F6B8-4DDA-AADF-73B3BBFF13A6}"/>
                </a:ext>
              </a:extLst>
            </p:cNvPr>
            <p:cNvSpPr/>
            <p:nvPr/>
          </p:nvSpPr>
          <p:spPr>
            <a:xfrm>
              <a:off x="673548"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close up of an eye&#10;&#10;Description automatically generated with medium confidence">
              <a:extLst>
                <a:ext uri="{FF2B5EF4-FFF2-40B4-BE49-F238E27FC236}">
                  <a16:creationId xmlns:a16="http://schemas.microsoft.com/office/drawing/2014/main" id="{D770D90A-E110-4257-86BA-3EA91D4FA04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86637" y="2722242"/>
              <a:ext cx="1810268" cy="1681317"/>
            </a:xfrm>
            <a:prstGeom prst="rect">
              <a:avLst/>
            </a:prstGeom>
          </p:spPr>
        </p:pic>
      </p:grpSp>
      <p:grpSp>
        <p:nvGrpSpPr>
          <p:cNvPr id="11" name="Group 10">
            <a:extLst>
              <a:ext uri="{FF2B5EF4-FFF2-40B4-BE49-F238E27FC236}">
                <a16:creationId xmlns:a16="http://schemas.microsoft.com/office/drawing/2014/main" id="{89923EF0-317D-446A-92D4-122C3A89656E}"/>
              </a:ext>
            </a:extLst>
          </p:cNvPr>
          <p:cNvGrpSpPr/>
          <p:nvPr/>
        </p:nvGrpSpPr>
        <p:grpSpPr>
          <a:xfrm>
            <a:off x="4431910" y="2133600"/>
            <a:ext cx="3163042" cy="3163042"/>
            <a:chOff x="4514646" y="2133600"/>
            <a:chExt cx="3163042" cy="3163042"/>
          </a:xfrm>
        </p:grpSpPr>
        <p:sp>
          <p:nvSpPr>
            <p:cNvPr id="12" name="Oval 11">
              <a:extLst>
                <a:ext uri="{FF2B5EF4-FFF2-40B4-BE49-F238E27FC236}">
                  <a16:creationId xmlns:a16="http://schemas.microsoft.com/office/drawing/2014/main" id="{8A47DDC1-B7FF-4F0E-BF54-3C9E6D078F4E}"/>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picture containing background pattern&#10;&#10;Description automatically generated">
              <a:extLst>
                <a:ext uri="{FF2B5EF4-FFF2-40B4-BE49-F238E27FC236}">
                  <a16:creationId xmlns:a16="http://schemas.microsoft.com/office/drawing/2014/main" id="{A0B24214-E6D6-4254-9480-12F79D3C880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grpSp>
        <p:nvGrpSpPr>
          <p:cNvPr id="15" name="Group 14">
            <a:extLst>
              <a:ext uri="{FF2B5EF4-FFF2-40B4-BE49-F238E27FC236}">
                <a16:creationId xmlns:a16="http://schemas.microsoft.com/office/drawing/2014/main" id="{15D8156C-6F1C-4490-AB6D-93C216E1AC2F}"/>
              </a:ext>
            </a:extLst>
          </p:cNvPr>
          <p:cNvGrpSpPr/>
          <p:nvPr/>
        </p:nvGrpSpPr>
        <p:grpSpPr>
          <a:xfrm>
            <a:off x="8342672" y="2133600"/>
            <a:ext cx="3163042" cy="3163042"/>
            <a:chOff x="8495072" y="2133600"/>
            <a:chExt cx="3163042" cy="3163042"/>
          </a:xfrm>
        </p:grpSpPr>
        <p:sp>
          <p:nvSpPr>
            <p:cNvPr id="16" name="Oval 15">
              <a:extLst>
                <a:ext uri="{FF2B5EF4-FFF2-40B4-BE49-F238E27FC236}">
                  <a16:creationId xmlns:a16="http://schemas.microsoft.com/office/drawing/2014/main" id="{1291A700-6251-40F9-B64A-F27309F1ADAF}"/>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1">
              <a:extLst>
                <a:ext uri="{FF2B5EF4-FFF2-40B4-BE49-F238E27FC236}">
                  <a16:creationId xmlns:a16="http://schemas.microsoft.com/office/drawing/2014/main" id="{75D8729C-51D9-4C73-831E-E1B2243D326F}"/>
                </a:ext>
              </a:extLst>
            </p:cNvPr>
            <p:cNvPicPr>
              <a:picLocks noChangeAspect="1"/>
            </p:cNvPicPr>
            <p:nvPr/>
          </p:nvPicPr>
          <p:blipFill>
            <a:blip r:embed="rId8"/>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pic>
        <p:nvPicPr>
          <p:cNvPr id="2" name="2-3">
            <a:hlinkClick r:id="" action="ppaction://media"/>
            <a:extLst>
              <a:ext uri="{FF2B5EF4-FFF2-40B4-BE49-F238E27FC236}">
                <a16:creationId xmlns:a16="http://schemas.microsoft.com/office/drawing/2014/main" id="{6E2FD6B0-BA52-4DBA-8F71-9F6CFD922AE3}"/>
              </a:ext>
            </a:extLst>
          </p:cNvPr>
          <p:cNvPicPr>
            <a:picLocks noChangeAspect="1"/>
          </p:cNvPicPr>
          <p:nvPr>
            <a:audioFile r:link="rId3"/>
            <p:extLst>
              <p:ext uri="{DAA4B4D4-6D71-4841-9C94-3DE7FCFB9230}">
                <p14:media xmlns:p14="http://schemas.microsoft.com/office/powerpoint/2010/main" r:embed="rId2">
                  <p14:bmkLst>
                    <p14:bmk name="Bookmark 1" time="3963.8019"/>
                    <p14:bmk name="Bookmark 2" time="7741.8064"/>
                  </p14:bmkLst>
                </p14:media>
              </p:ext>
            </p:extLst>
          </p:nvPr>
        </p:nvPicPr>
        <p:blipFill>
          <a:blip r:embed="rId9"/>
          <a:stretch>
            <a:fillRect/>
          </a:stretch>
        </p:blipFill>
        <p:spPr>
          <a:xfrm>
            <a:off x="-3036662" y="48465"/>
            <a:ext cx="487363" cy="487363"/>
          </a:xfrm>
          <a:prstGeom prst="rect">
            <a:avLst/>
          </a:prstGeom>
        </p:spPr>
      </p:pic>
    </p:spTree>
    <p:custDataLst>
      <p:tags r:id="rId1"/>
    </p:custDataLst>
    <p:extLst>
      <p:ext uri="{BB962C8B-B14F-4D97-AF65-F5344CB8AC3E}">
        <p14:creationId xmlns:p14="http://schemas.microsoft.com/office/powerpoint/2010/main" val="314591016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60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MediaBookmark" delay="0">
                        <p:tgtEl>
                          <p14:bmkTgt spid="2" bmkName="Bookmark 2"/>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nextCondLst>
                    <p:cond evt="onMediaBookmark" delay="0">
                      <p:tgtEl>
                        <p14:bmkTgt spid="2" bmkName="Bookmark 2"/>
                      </p:tgtEl>
                    </p:cond>
                  </p:nextCondLst>
                </p:seq>
                <p:seq concurrent="1" nextAc="seek">
                  <p:cTn id="14" restart="whenNotActive" fill="hold" evtFilter="cancelBubble" nodeType="interactiveSeq">
                    <p:stCondLst>
                      <p:cond evt="onMediaBookmark" delay="0">
                        <p:tgtEl>
                          <p14:bmkTgt spid="2" bmkName="Bookmark 1"/>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childTnLst>
                  </p:cTn>
                  <p:nextCondLst>
                    <p:cond evt="onMediaBookmark" delay="0">
                      <p:tgtEl>
                        <p14:bmkTgt spid="2" bmkName="Bookmark 1"/>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60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2" name="Google Shape;172;gb0839a1b22_0_137"/>
          <p:cNvSpPr txBox="1">
            <a:spLocks noGrp="1"/>
          </p:cNvSpPr>
          <p:nvPr>
            <p:ph type="body" idx="4294967295"/>
          </p:nvPr>
        </p:nvSpPr>
        <p:spPr>
          <a:xfrm>
            <a:off x="0" y="2286000"/>
            <a:ext cx="10142538" cy="3611563"/>
          </a:xfrm>
          <a:prstGeom prst="rect">
            <a:avLst/>
          </a:prstGeom>
          <a:noFill/>
          <a:ln>
            <a:noFill/>
          </a:ln>
        </p:spPr>
        <p:txBody>
          <a:bodyPr spcFirstLastPara="1" wrap="square" lIns="45700" tIns="45700" rIns="45700" bIns="45700" anchor="t" anchorCtr="0">
            <a:noAutofit/>
          </a:bodyPr>
          <a:lstStyle/>
          <a:p>
            <a:pPr marL="91440" lvl="0" indent="0" algn="l" rtl="0">
              <a:lnSpc>
                <a:spcPct val="90000"/>
              </a:lnSpc>
              <a:spcBef>
                <a:spcPts val="0"/>
              </a:spcBef>
              <a:spcAft>
                <a:spcPts val="0"/>
              </a:spcAft>
              <a:buSzPts val="2000"/>
              <a:buNone/>
            </a:pPr>
            <a:endParaRPr lang="en-US">
              <a:latin typeface="ScolaScript_N" panose="00000400000000000000" pitchFamily="2" charset="0"/>
            </a:endParaRPr>
          </a:p>
          <a:p>
            <a:pPr marL="91440" lvl="0" indent="0" algn="l" rtl="0">
              <a:lnSpc>
                <a:spcPct val="90000"/>
              </a:lnSpc>
              <a:spcBef>
                <a:spcPts val="1400"/>
              </a:spcBef>
              <a:spcAft>
                <a:spcPts val="0"/>
              </a:spcAft>
              <a:buSzPts val="2000"/>
              <a:buNone/>
            </a:pPr>
            <a:endParaRPr lang="en-US">
              <a:solidFill>
                <a:srgbClr val="FF0000"/>
              </a:solidFill>
              <a:latin typeface="ScolaScript_N" panose="00000400000000000000" pitchFamily="2" charset="0"/>
            </a:endParaRPr>
          </a:p>
          <a:p>
            <a:pPr marL="91440" lvl="0" indent="0" algn="l" rtl="0">
              <a:lnSpc>
                <a:spcPct val="90000"/>
              </a:lnSpc>
              <a:spcBef>
                <a:spcPts val="1400"/>
              </a:spcBef>
              <a:spcAft>
                <a:spcPts val="0"/>
              </a:spcAft>
              <a:buSzPts val="2000"/>
              <a:buNone/>
            </a:pPr>
            <a:endParaRPr lang="en-US">
              <a:latin typeface="ScolaScript_N" panose="00000400000000000000" pitchFamily="2" charset="0"/>
            </a:endParaRPr>
          </a:p>
        </p:txBody>
      </p:sp>
      <p:sp>
        <p:nvSpPr>
          <p:cNvPr id="5" name="TextBox 4">
            <a:extLst>
              <a:ext uri="{FF2B5EF4-FFF2-40B4-BE49-F238E27FC236}">
                <a16:creationId xmlns:a16="http://schemas.microsoft.com/office/drawing/2014/main" id="{8FB70E3F-303C-47A3-A170-FA13FC684F42}"/>
              </a:ext>
            </a:extLst>
          </p:cNvPr>
          <p:cNvSpPr txBox="1"/>
          <p:nvPr/>
        </p:nvSpPr>
        <p:spPr>
          <a:xfrm>
            <a:off x="0" y="538919"/>
            <a:ext cx="12192000" cy="584775"/>
          </a:xfrm>
          <a:prstGeom prst="rect">
            <a:avLst/>
          </a:prstGeom>
          <a:solidFill>
            <a:srgbClr val="A1C4E3"/>
          </a:solidFill>
        </p:spPr>
        <p:txBody>
          <a:bodyPr wrap="square" lIns="91440" tIns="45720" rIns="91440" bIns="45720" rtlCol="0" anchor="t">
            <a:spAutoFit/>
          </a:bodyPr>
          <a:lstStyle/>
          <a:p>
            <a:pPr marL="457200" lvl="1">
              <a:defRPr/>
            </a:pPr>
            <a:r>
              <a:rPr kumimoji="0" lang="fr-FR" sz="3200" b="1" i="0" u="none" strike="noStrike" kern="0" cap="none" spc="0" normalizeH="0" baseline="0" noProof="0">
                <a:ln>
                  <a:noFill/>
                </a:ln>
                <a:solidFill>
                  <a:srgbClr val="002060"/>
                </a:solidFill>
                <a:effectLst/>
                <a:uLnTx/>
                <a:uFillTx/>
                <a:latin typeface="ScolaScript_N" panose="00000400000000000000" pitchFamily="2" charset="0"/>
                <a:ea typeface="+mn-ea"/>
                <a:sym typeface="Arial"/>
              </a:rPr>
              <a:t>Au revoir</a:t>
            </a:r>
            <a:r>
              <a:rPr lang="fr-FR" sz="3200" b="1">
                <a:solidFill>
                  <a:srgbClr val="002060"/>
                </a:solidFill>
                <a:latin typeface="ScolaScript_N" panose="00000400000000000000" pitchFamily="2" charset="0"/>
                <a:ea typeface="+mn-ea"/>
              </a:rPr>
              <a:t> !</a:t>
            </a:r>
            <a:endParaRPr kumimoji="0" lang="en-US" sz="3200" b="1" i="0" u="none" strike="noStrike" kern="0" cap="none" spc="0" normalizeH="0" baseline="0" noProof="0">
              <a:ln>
                <a:noFill/>
              </a:ln>
              <a:solidFill>
                <a:srgbClr val="002060"/>
              </a:solidFill>
              <a:effectLst/>
              <a:uLnTx/>
              <a:uFillTx/>
              <a:latin typeface="ScolaScript_N" panose="00000400000000000000" pitchFamily="2" charset="0"/>
              <a:ea typeface="+mn-ea"/>
              <a:sym typeface="Arial"/>
            </a:endParaRPr>
          </a:p>
        </p:txBody>
      </p:sp>
      <p:pic>
        <p:nvPicPr>
          <p:cNvPr id="6" name="Picture 2">
            <a:extLst>
              <a:ext uri="{FF2B5EF4-FFF2-40B4-BE49-F238E27FC236}">
                <a16:creationId xmlns:a16="http://schemas.microsoft.com/office/drawing/2014/main" id="{3EA938DC-72B1-4841-AB55-E3BB0EAC55FA}"/>
              </a:ext>
            </a:extLst>
          </p:cNvPr>
          <p:cNvPicPr>
            <a:picLocks noChangeAspect="1" noChangeArrowheads="1"/>
          </p:cNvPicPr>
          <p:nvPr/>
        </p:nvPicPr>
        <p:blipFill>
          <a:blip r:embed="rId4"/>
          <a:srcRect/>
          <a:stretch/>
        </p:blipFill>
        <p:spPr bwMode="auto">
          <a:xfrm flipH="1">
            <a:off x="3352800" y="1523048"/>
            <a:ext cx="5486400" cy="5483305"/>
          </a:xfrm>
          <a:prstGeom prst="rect">
            <a:avLst/>
          </a:prstGeom>
          <a:noFill/>
          <a:ln w="9525">
            <a:noFill/>
            <a:miter lim="800000"/>
            <a:headEnd/>
            <a:tailEnd/>
          </a:ln>
          <a:effectLst/>
        </p:spPr>
      </p:pic>
      <p:sp>
        <p:nvSpPr>
          <p:cNvPr id="7" name="TextBox 6">
            <a:extLst>
              <a:ext uri="{FF2B5EF4-FFF2-40B4-BE49-F238E27FC236}">
                <a16:creationId xmlns:a16="http://schemas.microsoft.com/office/drawing/2014/main" id="{342C870A-9AC5-462A-B0AE-3FABD3057166}"/>
              </a:ext>
            </a:extLst>
          </p:cNvPr>
          <p:cNvSpPr txBox="1"/>
          <p:nvPr/>
        </p:nvSpPr>
        <p:spPr>
          <a:xfrm>
            <a:off x="4053525" y="2262434"/>
            <a:ext cx="2042475" cy="523220"/>
          </a:xfrm>
          <a:prstGeom prst="rect">
            <a:avLst/>
          </a:prstGeom>
          <a:noFill/>
        </p:spPr>
        <p:txBody>
          <a:bodyPr wrap="square" lIns="91440" tIns="45720" rIns="91440" bIns="45720" rtlCol="0" anchor="t">
            <a:spAutoFit/>
          </a:bodyPr>
          <a:lstStyle/>
          <a:p>
            <a:r>
              <a:rPr lang="en-US" sz="2800" b="1">
                <a:solidFill>
                  <a:schemeClr val="tx1">
                    <a:lumMod val="65000"/>
                    <a:lumOff val="35000"/>
                  </a:schemeClr>
                </a:solidFill>
                <a:latin typeface="ScolaScript_N" panose="00000400000000000000" pitchFamily="2" charset="0"/>
              </a:rPr>
              <a:t>Au revoir !</a:t>
            </a:r>
          </a:p>
        </p:txBody>
      </p:sp>
    </p:spTree>
    <p:custDataLst>
      <p:tags r:id="rId1"/>
    </p:custDataLst>
    <p:extLst>
      <p:ext uri="{BB962C8B-B14F-4D97-AF65-F5344CB8AC3E}">
        <p14:creationId xmlns:p14="http://schemas.microsoft.com/office/powerpoint/2010/main" val="23437306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84635"/>
          <a:stretch/>
        </p:blipFill>
        <p:spPr>
          <a:xfrm>
            <a:off x="0" y="0"/>
            <a:ext cx="12192000" cy="1053737"/>
          </a:xfrm>
          <a:prstGeom prst="rect">
            <a:avLst/>
          </a:prstGeom>
        </p:spPr>
      </p:pic>
      <p:cxnSp>
        <p:nvCxnSpPr>
          <p:cNvPr id="5" name="Straight Connector 4"/>
          <p:cNvCxnSpPr/>
          <p:nvPr/>
        </p:nvCxnSpPr>
        <p:spPr>
          <a:xfrm>
            <a:off x="3239589" y="1122363"/>
            <a:ext cx="571282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t="21373" b="20381"/>
          <a:stretch/>
        </p:blipFill>
        <p:spPr>
          <a:xfrm>
            <a:off x="2368" y="1465729"/>
            <a:ext cx="12187263" cy="3994546"/>
          </a:xfrm>
          <a:prstGeom prst="rect">
            <a:avLst/>
          </a:prstGeom>
        </p:spPr>
      </p:pic>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t="77968" b="2096"/>
          <a:stretch/>
        </p:blipFill>
        <p:spPr>
          <a:xfrm>
            <a:off x="5414" y="5490753"/>
            <a:ext cx="12181172" cy="1367247"/>
          </a:xfrm>
          <a:prstGeom prst="rect">
            <a:avLst/>
          </a:prstGeom>
        </p:spPr>
      </p:pic>
    </p:spTree>
    <p:custDataLst>
      <p:tags r:id="rId1"/>
    </p:custDataLst>
    <p:extLst>
      <p:ext uri="{BB962C8B-B14F-4D97-AF65-F5344CB8AC3E}">
        <p14:creationId xmlns:p14="http://schemas.microsoft.com/office/powerpoint/2010/main" val="25517352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6" name="TextBox 5">
            <a:extLst>
              <a:ext uri="{FF2B5EF4-FFF2-40B4-BE49-F238E27FC236}">
                <a16:creationId xmlns:a16="http://schemas.microsoft.com/office/drawing/2014/main" id="{AAD0CEE8-4851-478B-8936-B0A7707B49B7}"/>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err="1">
                <a:solidFill>
                  <a:srgbClr val="002060"/>
                </a:solidFill>
                <a:latin typeface="ScolaScript_N" panose="00000400000000000000" pitchFamily="2" charset="0"/>
                <a:ea typeface="+mn-ea"/>
              </a:rPr>
              <a:t>Activité</a:t>
            </a:r>
            <a:r>
              <a:rPr lang="en-US" sz="3200" b="1">
                <a:solidFill>
                  <a:srgbClr val="002060"/>
                </a:solidFill>
                <a:latin typeface="ScolaScript_N" panose="00000400000000000000" pitchFamily="2" charset="0"/>
                <a:ea typeface="+mn-ea"/>
              </a:rPr>
              <a:t> socio-</a:t>
            </a:r>
            <a:r>
              <a:rPr lang="en-US" sz="3200" b="1" err="1">
                <a:solidFill>
                  <a:srgbClr val="002060"/>
                </a:solidFill>
                <a:latin typeface="ScolaScript_N" panose="00000400000000000000" pitchFamily="2" charset="0"/>
                <a:ea typeface="+mn-ea"/>
              </a:rPr>
              <a:t>émotionnelle</a:t>
            </a:r>
            <a:r>
              <a:rPr lang="en-US" sz="3200" b="1">
                <a:solidFill>
                  <a:srgbClr val="002060"/>
                </a:solidFill>
                <a:latin typeface="ScolaScript_N" panose="00000400000000000000" pitchFamily="2" charset="0"/>
                <a:ea typeface="+mn-ea"/>
              </a:rPr>
              <a:t> </a:t>
            </a:r>
          </a:p>
        </p:txBody>
      </p:sp>
      <p:pic>
        <p:nvPicPr>
          <p:cNvPr id="3" name="Graphic 2">
            <a:extLst>
              <a:ext uri="{FF2B5EF4-FFF2-40B4-BE49-F238E27FC236}">
                <a16:creationId xmlns:a16="http://schemas.microsoft.com/office/drawing/2014/main" id="{C457652D-5EA8-448B-BDEF-1E5B630243BE}"/>
              </a:ext>
            </a:extLst>
          </p:cNvPr>
          <p:cNvPicPr>
            <a:picLocks noChangeAspect="1"/>
          </p:cNvPicPr>
          <p:nvPr/>
        </p:nvPicPr>
        <p:blipFill>
          <a:blip r:embed="rId4"/>
          <a:srcRect/>
          <a:stretch/>
        </p:blipFill>
        <p:spPr>
          <a:xfrm>
            <a:off x="3805749" y="1444223"/>
            <a:ext cx="4436552" cy="4828851"/>
          </a:xfrm>
          <a:prstGeom prst="rect">
            <a:avLst/>
          </a:prstGeom>
        </p:spPr>
      </p:pic>
      <p:sp>
        <p:nvSpPr>
          <p:cNvPr id="4" name="TextBox 3">
            <a:extLst>
              <a:ext uri="{FF2B5EF4-FFF2-40B4-BE49-F238E27FC236}">
                <a16:creationId xmlns:a16="http://schemas.microsoft.com/office/drawing/2014/main" id="{1C82F1D3-24E2-444C-AAF1-189DC00214CA}"/>
              </a:ext>
            </a:extLst>
          </p:cNvPr>
          <p:cNvSpPr txBox="1"/>
          <p:nvPr/>
        </p:nvSpPr>
        <p:spPr>
          <a:xfrm>
            <a:off x="10065393" y="133812"/>
            <a:ext cx="2126607" cy="276999"/>
          </a:xfrm>
          <a:prstGeom prst="rect">
            <a:avLst/>
          </a:prstGeom>
          <a:solidFill>
            <a:schemeClr val="accent5">
              <a:lumMod val="20000"/>
              <a:lumOff val="80000"/>
            </a:schemeClr>
          </a:solidFill>
        </p:spPr>
        <p:txBody>
          <a:bodyPr wrap="square" lIns="91440" tIns="45720" rIns="91440" bIns="45720" rtlCol="0" anchor="ctr" anchorCtr="0">
            <a:spAutoFit/>
          </a:bodyPr>
          <a:lstStyle/>
          <a:p>
            <a:pPr algn="ctr"/>
            <a:r>
              <a:rPr lang="en-US" sz="1200" err="1">
                <a:solidFill>
                  <a:schemeClr val="tx1">
                    <a:lumMod val="65000"/>
                    <a:lumOff val="35000"/>
                  </a:schemeClr>
                </a:solidFill>
                <a:latin typeface="ScolaScript_N" panose="00000400000000000000" pitchFamily="2" charset="0"/>
              </a:rPr>
              <a:t>Activité</a:t>
            </a:r>
            <a:r>
              <a:rPr lang="en-US" sz="1200">
                <a:solidFill>
                  <a:schemeClr val="tx1">
                    <a:lumMod val="65000"/>
                    <a:lumOff val="35000"/>
                  </a:schemeClr>
                </a:solidFill>
                <a:latin typeface="ScolaScript_N" panose="00000400000000000000" pitchFamily="2" charset="0"/>
              </a:rPr>
              <a:t> socio-</a:t>
            </a:r>
            <a:r>
              <a:rPr lang="en-US" sz="1200" err="1">
                <a:solidFill>
                  <a:schemeClr val="tx1">
                    <a:lumMod val="65000"/>
                    <a:lumOff val="35000"/>
                  </a:schemeClr>
                </a:solidFill>
                <a:latin typeface="ScolaScript_N" panose="00000400000000000000" pitchFamily="2" charset="0"/>
              </a:rPr>
              <a:t>émotionnelle</a:t>
            </a:r>
            <a:r>
              <a:rPr lang="en-US" sz="1200">
                <a:solidFill>
                  <a:schemeClr val="tx1">
                    <a:lumMod val="65000"/>
                    <a:lumOff val="35000"/>
                  </a:schemeClr>
                </a:solidFill>
                <a:latin typeface="ScolaScript_N" panose="00000400000000000000" pitchFamily="2" charset="0"/>
              </a:rPr>
              <a:t> </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latin typeface="ScolaScript_N" panose="00000400000000000000" pitchFamily="2" charset="0"/>
                <a:ea typeface="+mn-ea"/>
              </a:rPr>
              <a:t>Bonjour</a:t>
            </a:r>
          </a:p>
        </p:txBody>
      </p:sp>
      <p:pic>
        <p:nvPicPr>
          <p:cNvPr id="3" name="Picture 2">
            <a:extLst>
              <a:ext uri="{FF2B5EF4-FFF2-40B4-BE49-F238E27FC236}">
                <a16:creationId xmlns:a16="http://schemas.microsoft.com/office/drawing/2014/main" id="{63962DA6-2B96-473B-810E-4170F51266AE}"/>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t="-2148" b="-11554"/>
          <a:stretch/>
        </p:blipFill>
        <p:spPr>
          <a:xfrm>
            <a:off x="4604084" y="1608666"/>
            <a:ext cx="1741783" cy="4655449"/>
          </a:xfrm>
          <a:prstGeom prst="rect">
            <a:avLst/>
          </a:prstGeom>
        </p:spPr>
      </p:pic>
      <p:pic>
        <p:nvPicPr>
          <p:cNvPr id="7" name="1">
            <a:hlinkClick r:id="" action="ppaction://media"/>
            <a:extLst>
              <a:ext uri="{FF2B5EF4-FFF2-40B4-BE49-F238E27FC236}">
                <a16:creationId xmlns:a16="http://schemas.microsoft.com/office/drawing/2014/main" id="{67A559AD-DDB3-4A2B-B267-6FB8436B9BA8}"/>
              </a:ext>
            </a:extLst>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2492375" y="98425"/>
            <a:ext cx="487363" cy="487363"/>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598" fill="hold"/>
                                        <p:tgtEl>
                                          <p:spTgt spid="7"/>
                                        </p:tgtEl>
                                      </p:cBhvr>
                                    </p:cmd>
                                  </p:childTnLst>
                                </p:cTn>
                              </p:par>
                              <p:par>
                                <p:cTn id="7" presetID="42"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2500"/>
                                        <p:tgtEl>
                                          <p:spTgt spid="3"/>
                                        </p:tgtEl>
                                      </p:cBhvr>
                                    </p:animEffect>
                                    <p:anim calcmode="lin" valueType="num">
                                      <p:cBhvr>
                                        <p:cTn id="10" dur="2500" fill="hold"/>
                                        <p:tgtEl>
                                          <p:spTgt spid="3"/>
                                        </p:tgtEl>
                                        <p:attrNameLst>
                                          <p:attrName>ppt_x</p:attrName>
                                        </p:attrNameLst>
                                      </p:cBhvr>
                                      <p:tavLst>
                                        <p:tav tm="0">
                                          <p:val>
                                            <p:strVal val="#ppt_x"/>
                                          </p:val>
                                        </p:tav>
                                        <p:tav tm="100000">
                                          <p:val>
                                            <p:strVal val="#ppt_x"/>
                                          </p:val>
                                        </p:tav>
                                      </p:tavLst>
                                    </p:anim>
                                    <p:anim calcmode="lin" valueType="num">
                                      <p:cBhvr>
                                        <p:cTn id="11" dur="2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grpSp>
        <p:nvGrpSpPr>
          <p:cNvPr id="4" name="Group 3">
            <a:extLst>
              <a:ext uri="{FF2B5EF4-FFF2-40B4-BE49-F238E27FC236}">
                <a16:creationId xmlns:a16="http://schemas.microsoft.com/office/drawing/2014/main" id="{596BF302-BBD4-4C32-9C10-B97A9AADB302}"/>
              </a:ext>
            </a:extLst>
          </p:cNvPr>
          <p:cNvGrpSpPr/>
          <p:nvPr/>
        </p:nvGrpSpPr>
        <p:grpSpPr>
          <a:xfrm>
            <a:off x="521148" y="2133600"/>
            <a:ext cx="3163042" cy="3163042"/>
            <a:chOff x="673548" y="2133600"/>
            <a:chExt cx="3163042" cy="3163042"/>
          </a:xfrm>
        </p:grpSpPr>
        <p:sp>
          <p:nvSpPr>
            <p:cNvPr id="11" name="Oval 10">
              <a:extLst>
                <a:ext uri="{FF2B5EF4-FFF2-40B4-BE49-F238E27FC236}">
                  <a16:creationId xmlns:a16="http://schemas.microsoft.com/office/drawing/2014/main" id="{BE337CE9-9931-4E4D-A40B-F459D7CD0D97}"/>
                </a:ext>
              </a:extLst>
            </p:cNvPr>
            <p:cNvSpPr/>
            <p:nvPr/>
          </p:nvSpPr>
          <p:spPr>
            <a:xfrm>
              <a:off x="673548"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close up of an eye&#10;&#10;Description automatically generated with medium confidence">
              <a:extLst>
                <a:ext uri="{FF2B5EF4-FFF2-40B4-BE49-F238E27FC236}">
                  <a16:creationId xmlns:a16="http://schemas.microsoft.com/office/drawing/2014/main" id="{7412B052-54F6-43B3-9F28-CEC294B5DE4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86637" y="2722242"/>
              <a:ext cx="1810268" cy="1681317"/>
            </a:xfrm>
            <a:prstGeom prst="rect">
              <a:avLst/>
            </a:prstGeom>
          </p:spPr>
        </p:pic>
      </p:grpSp>
      <p:grpSp>
        <p:nvGrpSpPr>
          <p:cNvPr id="5" name="Group 4">
            <a:extLst>
              <a:ext uri="{FF2B5EF4-FFF2-40B4-BE49-F238E27FC236}">
                <a16:creationId xmlns:a16="http://schemas.microsoft.com/office/drawing/2014/main" id="{E4B76183-1B64-4821-926A-0BBAB5F2990F}"/>
              </a:ext>
            </a:extLst>
          </p:cNvPr>
          <p:cNvGrpSpPr/>
          <p:nvPr/>
        </p:nvGrpSpPr>
        <p:grpSpPr>
          <a:xfrm>
            <a:off x="4431910" y="2133600"/>
            <a:ext cx="3163042" cy="3163042"/>
            <a:chOff x="4514646" y="2133600"/>
            <a:chExt cx="3163042" cy="3163042"/>
          </a:xfrm>
        </p:grpSpPr>
        <p:sp>
          <p:nvSpPr>
            <p:cNvPr id="15" name="Oval 14">
              <a:extLst>
                <a:ext uri="{FF2B5EF4-FFF2-40B4-BE49-F238E27FC236}">
                  <a16:creationId xmlns:a16="http://schemas.microsoft.com/office/drawing/2014/main" id="{BA89B586-456B-4B1E-93B4-1E8F2EEB93E1}"/>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background pattern&#10;&#10;Description automatically generated">
              <a:extLst>
                <a:ext uri="{FF2B5EF4-FFF2-40B4-BE49-F238E27FC236}">
                  <a16:creationId xmlns:a16="http://schemas.microsoft.com/office/drawing/2014/main" id="{8E2553F8-E539-40D9-9E7A-ABEC671136B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grpSp>
        <p:nvGrpSpPr>
          <p:cNvPr id="9" name="Group 8">
            <a:extLst>
              <a:ext uri="{FF2B5EF4-FFF2-40B4-BE49-F238E27FC236}">
                <a16:creationId xmlns:a16="http://schemas.microsoft.com/office/drawing/2014/main" id="{16A44DE0-6014-4340-B0E8-F62E064BA930}"/>
              </a:ext>
            </a:extLst>
          </p:cNvPr>
          <p:cNvGrpSpPr/>
          <p:nvPr/>
        </p:nvGrpSpPr>
        <p:grpSpPr>
          <a:xfrm>
            <a:off x="8342672" y="2133600"/>
            <a:ext cx="3163042" cy="3163042"/>
            <a:chOff x="8495072" y="2133600"/>
            <a:chExt cx="3163042" cy="3163042"/>
          </a:xfrm>
        </p:grpSpPr>
        <p:sp>
          <p:nvSpPr>
            <p:cNvPr id="17" name="Oval 16">
              <a:extLst>
                <a:ext uri="{FF2B5EF4-FFF2-40B4-BE49-F238E27FC236}">
                  <a16:creationId xmlns:a16="http://schemas.microsoft.com/office/drawing/2014/main" id="{05FAF944-7E95-4548-A9D9-584D49A08297}"/>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a:extLst>
                <a:ext uri="{FF2B5EF4-FFF2-40B4-BE49-F238E27FC236}">
                  <a16:creationId xmlns:a16="http://schemas.microsoft.com/office/drawing/2014/main" id="{8CE55E97-1887-40BA-B8E9-175431DB8F6C}"/>
                </a:ext>
              </a:extLst>
            </p:cNvPr>
            <p:cNvPicPr>
              <a:picLocks noChangeAspect="1"/>
            </p:cNvPicPr>
            <p:nvPr/>
          </p:nvPicPr>
          <p:blipFill>
            <a:blip r:embed="rId8"/>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pic>
        <p:nvPicPr>
          <p:cNvPr id="3" name="2">
            <a:hlinkClick r:id="" action="ppaction://media"/>
            <a:extLst>
              <a:ext uri="{FF2B5EF4-FFF2-40B4-BE49-F238E27FC236}">
                <a16:creationId xmlns:a16="http://schemas.microsoft.com/office/drawing/2014/main" id="{B8C22DEB-EDE8-4ED1-9F3D-10C1943E29E8}"/>
              </a:ext>
            </a:extLst>
          </p:cNvPr>
          <p:cNvPicPr>
            <a:picLocks noChangeAspect="1"/>
          </p:cNvPicPr>
          <p:nvPr>
            <a:audioFile r:link="rId3"/>
            <p:extLst>
              <p:ext uri="{DAA4B4D4-6D71-4841-9C94-3DE7FCFB9230}">
                <p14:media xmlns:p14="http://schemas.microsoft.com/office/powerpoint/2010/main" r:embed="rId2">
                  <p14:bmkLst>
                    <p14:bmk name="Bookmark 1" time="8687.0594"/>
                    <p14:bmk name="Bookmark 2" time="9671.950199999999"/>
                    <p14:bmk name="Bookmark 3" time="14181.95"/>
                  </p14:bmkLst>
                </p14:media>
              </p:ext>
            </p:extLst>
          </p:nvPr>
        </p:nvPicPr>
        <p:blipFill>
          <a:blip r:embed="rId9"/>
          <a:stretch>
            <a:fillRect/>
          </a:stretch>
        </p:blipFill>
        <p:spPr>
          <a:xfrm>
            <a:off x="-3772535" y="98425"/>
            <a:ext cx="487363" cy="487363"/>
          </a:xfrm>
          <a:prstGeom prst="rect">
            <a:avLst/>
          </a:prstGeom>
        </p:spPr>
      </p:pic>
    </p:spTree>
    <p:custDataLst>
      <p:tags r:id="rId1"/>
    </p:custDataLst>
    <p:extLst>
      <p:ext uri="{BB962C8B-B14F-4D97-AF65-F5344CB8AC3E}">
        <p14:creationId xmlns:p14="http://schemas.microsoft.com/office/powerpoint/2010/main" val="161521876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28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seq concurrent="1" nextAc="seek">
                  <p:cTn id="8" restart="whenNotActive" fill="hold" evtFilter="cancelBubble" nodeType="interactiveSeq">
                    <p:stCondLst>
                      <p:cond evt="onMediaBookmark" delay="0">
                        <p:tgtEl>
                          <p14:bmkTgt spid="3" bmkName="Bookmark 1"/>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nextCondLst>
                    <p:cond evt="onMediaBookmark" delay="0">
                      <p:tgtEl>
                        <p14:bmkTgt spid="3" bmkName="Bookmark 1"/>
                      </p:tgtEl>
                    </p:cond>
                  </p:nextCondLst>
                </p:seq>
                <p:seq concurrent="1" nextAc="seek">
                  <p:cTn id="14" restart="whenNotActive" fill="hold" evtFilter="cancelBubble" nodeType="interactiveSeq">
                    <p:stCondLst>
                      <p:cond evt="onMediaBookmark" delay="0">
                        <p:tgtEl>
                          <p14:bmkTgt spid="3" bmkName="Bookmark 3"/>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nextCondLst>
                    <p:cond evt="onMediaBookmark" delay="0">
                      <p:tgtEl>
                        <p14:bmkTgt spid="3" bmkName="Bookmark 3"/>
                      </p:tgtEl>
                    </p:cond>
                  </p:nextCondLst>
                </p:seq>
                <p:seq concurrent="1" nextAc="seek">
                  <p:cTn id="20" restart="whenNotActive" fill="hold" evtFilter="cancelBubble" nodeType="interactiveSeq">
                    <p:stCondLst>
                      <p:cond evt="onMediaBookmark" delay="0">
                        <p:tgtEl>
                          <p14:bmkTgt spid="3" bmkName="Bookmark 2"/>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childTnLst>
                  </p:cTn>
                  <p:nextCondLst>
                    <p:cond evt="onMediaBookmark" delay="0">
                      <p:tgtEl>
                        <p14:bmkTgt spid="3" bmkName="Bookmark 2"/>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28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pic>
        <p:nvPicPr>
          <p:cNvPr id="7" name="3">
            <a:hlinkClick r:id="" action="ppaction://media"/>
            <a:extLst>
              <a:ext uri="{FF2B5EF4-FFF2-40B4-BE49-F238E27FC236}">
                <a16:creationId xmlns:a16="http://schemas.microsoft.com/office/drawing/2014/main" id="{CF4D30C1-6E27-4473-9558-497B81248593}"/>
              </a:ext>
            </a:extLst>
          </p:cNvPr>
          <p:cNvPicPr>
            <a:picLocks noChangeAspect="1"/>
          </p:cNvPicPr>
          <p:nvPr>
            <a:audioFile r:link="rId3"/>
            <p:extLst>
              <p:ext uri="{DAA4B4D4-6D71-4841-9C94-3DE7FCFB9230}">
                <p14:media xmlns:p14="http://schemas.microsoft.com/office/powerpoint/2010/main" r:embed="rId2">
                  <p14:bmkLst>
                    <p14:bmk name="Bookmark 3" time="4051.9713"/>
                    <p14:bmk name="Bookmark 1" time="11048.2936"/>
                    <p14:bmk name="Bookmark 4" time="17823.3114"/>
                    <p14:bmk name="Bookmark 5" time="22763.2905"/>
                  </p14:bmkLst>
                </p14:media>
              </p:ext>
            </p:extLst>
          </p:nvPr>
        </p:nvPicPr>
        <p:blipFill>
          <a:blip r:embed="rId6"/>
          <a:stretch>
            <a:fillRect/>
          </a:stretch>
        </p:blipFill>
        <p:spPr>
          <a:xfrm>
            <a:off x="-2935231" y="1227070"/>
            <a:ext cx="487363" cy="487363"/>
          </a:xfrm>
          <a:prstGeom prst="rect">
            <a:avLst/>
          </a:prstGeom>
        </p:spPr>
      </p:pic>
      <p:pic>
        <p:nvPicPr>
          <p:cNvPr id="11" name="3">
            <a:extLst>
              <a:ext uri="{FF2B5EF4-FFF2-40B4-BE49-F238E27FC236}">
                <a16:creationId xmlns:a16="http://schemas.microsoft.com/office/drawing/2014/main" id="{3DD0AD93-021A-4680-AB66-D118ED1469E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90017" y="4578217"/>
            <a:ext cx="1519464" cy="2148490"/>
          </a:xfrm>
          <a:prstGeom prst="rect">
            <a:avLst/>
          </a:prstGeom>
        </p:spPr>
      </p:pic>
      <p:grpSp>
        <p:nvGrpSpPr>
          <p:cNvPr id="12" name="oe">
            <a:extLst>
              <a:ext uri="{FF2B5EF4-FFF2-40B4-BE49-F238E27FC236}">
                <a16:creationId xmlns:a16="http://schemas.microsoft.com/office/drawing/2014/main" id="{8F6BC457-C73E-4347-A72E-B2C0CB6B1896}"/>
              </a:ext>
            </a:extLst>
          </p:cNvPr>
          <p:cNvGrpSpPr/>
          <p:nvPr/>
        </p:nvGrpSpPr>
        <p:grpSpPr>
          <a:xfrm>
            <a:off x="1261780" y="1462220"/>
            <a:ext cx="2856002" cy="2856002"/>
            <a:chOff x="673548" y="2133600"/>
            <a:chExt cx="3163042" cy="3163042"/>
          </a:xfrm>
        </p:grpSpPr>
        <p:sp>
          <p:nvSpPr>
            <p:cNvPr id="13" name="Oval 12">
              <a:extLst>
                <a:ext uri="{FF2B5EF4-FFF2-40B4-BE49-F238E27FC236}">
                  <a16:creationId xmlns:a16="http://schemas.microsoft.com/office/drawing/2014/main" id="{2DF80AEA-7C4B-4EC6-907B-EBAA2AF6966D}"/>
                </a:ext>
              </a:extLst>
            </p:cNvPr>
            <p:cNvSpPr/>
            <p:nvPr/>
          </p:nvSpPr>
          <p:spPr>
            <a:xfrm>
              <a:off x="673548"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close up of an eye&#10;&#10;Description automatically generated with medium confidence">
              <a:extLst>
                <a:ext uri="{FF2B5EF4-FFF2-40B4-BE49-F238E27FC236}">
                  <a16:creationId xmlns:a16="http://schemas.microsoft.com/office/drawing/2014/main" id="{A6AB0DA5-4D0C-4D7D-A0C3-E412FAB2A79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86637" y="2722242"/>
              <a:ext cx="1810268" cy="1681317"/>
            </a:xfrm>
            <a:prstGeom prst="rect">
              <a:avLst/>
            </a:prstGeom>
          </p:spPr>
        </p:pic>
      </p:grpSp>
      <p:grpSp>
        <p:nvGrpSpPr>
          <p:cNvPr id="18" name="th">
            <a:extLst>
              <a:ext uri="{FF2B5EF4-FFF2-40B4-BE49-F238E27FC236}">
                <a16:creationId xmlns:a16="http://schemas.microsoft.com/office/drawing/2014/main" id="{24F8B22B-486C-4B35-A991-B4086AE1DF67}"/>
              </a:ext>
            </a:extLst>
          </p:cNvPr>
          <p:cNvGrpSpPr/>
          <p:nvPr/>
        </p:nvGrpSpPr>
        <p:grpSpPr>
          <a:xfrm>
            <a:off x="8243272" y="1483697"/>
            <a:ext cx="2856002" cy="2856002"/>
            <a:chOff x="8495072" y="2133600"/>
            <a:chExt cx="3163042" cy="3163042"/>
          </a:xfrm>
        </p:grpSpPr>
        <p:sp>
          <p:nvSpPr>
            <p:cNvPr id="19" name="Oval 18">
              <a:extLst>
                <a:ext uri="{FF2B5EF4-FFF2-40B4-BE49-F238E27FC236}">
                  <a16:creationId xmlns:a16="http://schemas.microsoft.com/office/drawing/2014/main" id="{6EE90254-8A7F-4D52-ADA0-3689981A0820}"/>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1">
              <a:extLst>
                <a:ext uri="{FF2B5EF4-FFF2-40B4-BE49-F238E27FC236}">
                  <a16:creationId xmlns:a16="http://schemas.microsoft.com/office/drawing/2014/main" id="{D04AB0F8-09EE-454A-888B-491E53578764}"/>
                </a:ext>
              </a:extLst>
            </p:cNvPr>
            <p:cNvPicPr>
              <a:picLocks noChangeAspect="1"/>
            </p:cNvPicPr>
            <p:nvPr/>
          </p:nvPicPr>
          <p:blipFill>
            <a:blip r:embed="rId10"/>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grpSp>
        <p:nvGrpSpPr>
          <p:cNvPr id="21" name="ec">
            <a:extLst>
              <a:ext uri="{FF2B5EF4-FFF2-40B4-BE49-F238E27FC236}">
                <a16:creationId xmlns:a16="http://schemas.microsoft.com/office/drawing/2014/main" id="{AA141DC8-FD30-48FC-9559-7869A69E8969}"/>
              </a:ext>
            </a:extLst>
          </p:cNvPr>
          <p:cNvGrpSpPr/>
          <p:nvPr/>
        </p:nvGrpSpPr>
        <p:grpSpPr>
          <a:xfrm>
            <a:off x="4753546" y="1483697"/>
            <a:ext cx="2856002" cy="2856002"/>
            <a:chOff x="4514646" y="2133600"/>
            <a:chExt cx="3163042" cy="3163042"/>
          </a:xfrm>
        </p:grpSpPr>
        <p:sp>
          <p:nvSpPr>
            <p:cNvPr id="22" name="Oval 21">
              <a:extLst>
                <a:ext uri="{FF2B5EF4-FFF2-40B4-BE49-F238E27FC236}">
                  <a16:creationId xmlns:a16="http://schemas.microsoft.com/office/drawing/2014/main" id="{F81D7124-26C9-4705-A27B-20086C892930}"/>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A picture containing background pattern&#10;&#10;Description automatically generated">
              <a:extLst>
                <a:ext uri="{FF2B5EF4-FFF2-40B4-BE49-F238E27FC236}">
                  <a16:creationId xmlns:a16="http://schemas.microsoft.com/office/drawing/2014/main" id="{9DB9A0DA-F45F-445B-9473-451520782B5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pic>
        <p:nvPicPr>
          <p:cNvPr id="24" name="3">
            <a:extLst>
              <a:ext uri="{FF2B5EF4-FFF2-40B4-BE49-F238E27FC236}">
                <a16:creationId xmlns:a16="http://schemas.microsoft.com/office/drawing/2014/main" id="{6B8AA589-6C08-47EE-BF15-161B15AF131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144209" y="4535685"/>
            <a:ext cx="1333598" cy="2017021"/>
          </a:xfrm>
          <a:prstGeom prst="rect">
            <a:avLst/>
          </a:prstGeom>
        </p:spPr>
      </p:pic>
      <p:pic>
        <p:nvPicPr>
          <p:cNvPr id="25" name="f3">
            <a:extLst>
              <a:ext uri="{FF2B5EF4-FFF2-40B4-BE49-F238E27FC236}">
                <a16:creationId xmlns:a16="http://schemas.microsoft.com/office/drawing/2014/main" id="{DD649B2F-70B6-4E1A-A17F-ABA50BC5C2B3}"/>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677980" y="4578217"/>
            <a:ext cx="92354" cy="406360"/>
          </a:xfrm>
          <a:prstGeom prst="rect">
            <a:avLst/>
          </a:prstGeom>
        </p:spPr>
      </p:pic>
      <p:pic>
        <p:nvPicPr>
          <p:cNvPr id="26" name="2">
            <a:extLst>
              <a:ext uri="{FF2B5EF4-FFF2-40B4-BE49-F238E27FC236}">
                <a16:creationId xmlns:a16="http://schemas.microsoft.com/office/drawing/2014/main" id="{D4F514FA-F5B8-48F6-9926-465DF6586BC9}"/>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296811" y="4972097"/>
            <a:ext cx="1333598" cy="1590059"/>
          </a:xfrm>
          <a:prstGeom prst="rect">
            <a:avLst/>
          </a:prstGeom>
        </p:spPr>
      </p:pic>
      <p:pic>
        <p:nvPicPr>
          <p:cNvPr id="27" name="f2">
            <a:extLst>
              <a:ext uri="{FF2B5EF4-FFF2-40B4-BE49-F238E27FC236}">
                <a16:creationId xmlns:a16="http://schemas.microsoft.com/office/drawing/2014/main" id="{FE68C229-D778-422C-8147-5C393B083A84}"/>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875925" y="4644315"/>
            <a:ext cx="91593" cy="403010"/>
          </a:xfrm>
          <a:prstGeom prst="rect">
            <a:avLst/>
          </a:prstGeom>
        </p:spPr>
      </p:pic>
      <p:pic>
        <p:nvPicPr>
          <p:cNvPr id="28" name="1">
            <a:extLst>
              <a:ext uri="{FF2B5EF4-FFF2-40B4-BE49-F238E27FC236}">
                <a16:creationId xmlns:a16="http://schemas.microsoft.com/office/drawing/2014/main" id="{DA926136-DFFE-4F40-B4F2-C8E473C9F0E9}"/>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531760" y="4920079"/>
            <a:ext cx="999747" cy="1638683"/>
          </a:xfrm>
          <a:prstGeom prst="rect">
            <a:avLst/>
          </a:prstGeom>
        </p:spPr>
      </p:pic>
      <p:pic>
        <p:nvPicPr>
          <p:cNvPr id="29" name="f1">
            <a:extLst>
              <a:ext uri="{FF2B5EF4-FFF2-40B4-BE49-F238E27FC236}">
                <a16:creationId xmlns:a16="http://schemas.microsoft.com/office/drawing/2014/main" id="{4D08C745-D45D-4116-AFDB-ED64DFD7900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205148" y="4591330"/>
            <a:ext cx="93961" cy="413429"/>
          </a:xfrm>
          <a:prstGeom prst="rect">
            <a:avLst/>
          </a:prstGeom>
        </p:spPr>
      </p:pic>
    </p:spTree>
    <p:custDataLst>
      <p:tags r:id="rId1"/>
    </p:custDataLst>
    <p:extLst>
      <p:ext uri="{BB962C8B-B14F-4D97-AF65-F5344CB8AC3E}">
        <p14:creationId xmlns:p14="http://schemas.microsoft.com/office/powerpoint/2010/main" val="81071346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351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seq concurrent="1" nextAc="seek">
                  <p:cTn id="8" restart="whenNotActive" fill="hold" evtFilter="cancelBubble" nodeType="interactiveSeq">
                    <p:stCondLst>
                      <p:cond evt="onMediaBookmark" delay="0">
                        <p:tgtEl>
                          <p14:bmkTgt spid="7" bmkName="Bookmark 5"/>
                        </p:tgtEl>
                      </p:cond>
                    </p:stCondLst>
                    <p:endSync evt="end" delay="0">
                      <p:rtn val="all"/>
                    </p:endSync>
                    <p:childTnLst>
                      <p:par>
                        <p:cTn id="9" fill="hold">
                          <p:stCondLst>
                            <p:cond delay="0"/>
                          </p:stCondLst>
                          <p:childTnLst>
                            <p:par>
                              <p:cTn id="10" fill="hold">
                                <p:stCondLst>
                                  <p:cond delay="0"/>
                                </p:stCondLst>
                                <p:childTnLst>
                                  <p:par>
                                    <p:cTn id="11" presetID="17" presetClass="entr" presetSubtype="4"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ppt_x</p:attrName>
                                            </p:attrNameLst>
                                          </p:cBhvr>
                                          <p:tavLst>
                                            <p:tav tm="0">
                                              <p:val>
                                                <p:strVal val="#ppt_x"/>
                                              </p:val>
                                            </p:tav>
                                            <p:tav tm="100000">
                                              <p:val>
                                                <p:strVal val="#ppt_x"/>
                                              </p:val>
                                            </p:tav>
                                          </p:tavLst>
                                        </p:anim>
                                        <p:anim calcmode="lin" valueType="num">
                                          <p:cBhvr>
                                            <p:cTn id="14" dur="500" fill="hold"/>
                                            <p:tgtEl>
                                              <p:spTgt spid="28"/>
                                            </p:tgtEl>
                                            <p:attrNameLst>
                                              <p:attrName>ppt_y</p:attrName>
                                            </p:attrNameLst>
                                          </p:cBhvr>
                                          <p:tavLst>
                                            <p:tav tm="0">
                                              <p:val>
                                                <p:strVal val="#ppt_y+#ppt_h/2"/>
                                              </p:val>
                                            </p:tav>
                                            <p:tav tm="100000">
                                              <p:val>
                                                <p:strVal val="#ppt_y"/>
                                              </p:val>
                                            </p:tav>
                                          </p:tavLst>
                                        </p:anim>
                                        <p:anim calcmode="lin" valueType="num">
                                          <p:cBhvr>
                                            <p:cTn id="15" dur="500" fill="hold"/>
                                            <p:tgtEl>
                                              <p:spTgt spid="28"/>
                                            </p:tgtEl>
                                            <p:attrNameLst>
                                              <p:attrName>ppt_w</p:attrName>
                                            </p:attrNameLst>
                                          </p:cBhvr>
                                          <p:tavLst>
                                            <p:tav tm="0">
                                              <p:val>
                                                <p:strVal val="#ppt_w"/>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childTnLst>
                                    </p:cTn>
                                  </p:par>
                                  <p:par>
                                    <p:cTn id="17" presetID="17"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ppt_x</p:attrName>
                                            </p:attrNameLst>
                                          </p:cBhvr>
                                          <p:tavLst>
                                            <p:tav tm="0">
                                              <p:val>
                                                <p:strVal val="#ppt_x"/>
                                              </p:val>
                                            </p:tav>
                                            <p:tav tm="100000">
                                              <p:val>
                                                <p:strVal val="#ppt_x"/>
                                              </p:val>
                                            </p:tav>
                                          </p:tavLst>
                                        </p:anim>
                                        <p:anim calcmode="lin" valueType="num">
                                          <p:cBhvr>
                                            <p:cTn id="20" dur="500" fill="hold"/>
                                            <p:tgtEl>
                                              <p:spTgt spid="26"/>
                                            </p:tgtEl>
                                            <p:attrNameLst>
                                              <p:attrName>ppt_y</p:attrName>
                                            </p:attrNameLst>
                                          </p:cBhvr>
                                          <p:tavLst>
                                            <p:tav tm="0">
                                              <p:val>
                                                <p:strVal val="#ppt_y+#ppt_h/2"/>
                                              </p:val>
                                            </p:tav>
                                            <p:tav tm="100000">
                                              <p:val>
                                                <p:strVal val="#ppt_y"/>
                                              </p:val>
                                            </p:tav>
                                          </p:tavLst>
                                        </p:anim>
                                        <p:anim calcmode="lin" valueType="num">
                                          <p:cBhvr>
                                            <p:cTn id="21" dur="500" fill="hold"/>
                                            <p:tgtEl>
                                              <p:spTgt spid="26"/>
                                            </p:tgtEl>
                                            <p:attrNameLst>
                                              <p:attrName>ppt_w</p:attrName>
                                            </p:attrNameLst>
                                          </p:cBhvr>
                                          <p:tavLst>
                                            <p:tav tm="0">
                                              <p:val>
                                                <p:strVal val="#ppt_w"/>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childTnLst>
                                    </p:cTn>
                                  </p:par>
                                  <p:par>
                                    <p:cTn id="23" presetID="17" presetClass="entr" presetSubtype="4"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ppt_x</p:attrName>
                                            </p:attrNameLst>
                                          </p:cBhvr>
                                          <p:tavLst>
                                            <p:tav tm="0">
                                              <p:val>
                                                <p:strVal val="#ppt_x"/>
                                              </p:val>
                                            </p:tav>
                                            <p:tav tm="100000">
                                              <p:val>
                                                <p:strVal val="#ppt_x"/>
                                              </p:val>
                                            </p:tav>
                                          </p:tavLst>
                                        </p:anim>
                                        <p:anim calcmode="lin" valueType="num">
                                          <p:cBhvr>
                                            <p:cTn id="26" dur="500" fill="hold"/>
                                            <p:tgtEl>
                                              <p:spTgt spid="24"/>
                                            </p:tgtEl>
                                            <p:attrNameLst>
                                              <p:attrName>ppt_y</p:attrName>
                                            </p:attrNameLst>
                                          </p:cBhvr>
                                          <p:tavLst>
                                            <p:tav tm="0">
                                              <p:val>
                                                <p:strVal val="#ppt_y+#ppt_h/2"/>
                                              </p:val>
                                            </p:tav>
                                            <p:tav tm="100000">
                                              <p:val>
                                                <p:strVal val="#ppt_y"/>
                                              </p:val>
                                            </p:tav>
                                          </p:tavLst>
                                        </p:anim>
                                        <p:anim calcmode="lin" valueType="num">
                                          <p:cBhvr>
                                            <p:cTn id="27" dur="500" fill="hold"/>
                                            <p:tgtEl>
                                              <p:spTgt spid="24"/>
                                            </p:tgtEl>
                                            <p:attrNameLst>
                                              <p:attrName>ppt_w</p:attrName>
                                            </p:attrNameLst>
                                          </p:cBhvr>
                                          <p:tavLst>
                                            <p:tav tm="0">
                                              <p:val>
                                                <p:strVal val="#ppt_w"/>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childTnLst>
                                    </p:cTn>
                                  </p:par>
                                </p:childTnLst>
                              </p:cTn>
                            </p:par>
                            <p:par>
                              <p:cTn id="29" fill="hold">
                                <p:stCondLst>
                                  <p:cond delay="500"/>
                                </p:stCondLst>
                                <p:childTnLst>
                                  <p:par>
                                    <p:cTn id="30" presetID="22" presetClass="entr" presetSubtype="4"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down)">
                                          <p:cBhvr>
                                            <p:cTn id="32" dur="500"/>
                                            <p:tgtEl>
                                              <p:spTgt spid="29"/>
                                            </p:tgtEl>
                                          </p:cBhvr>
                                        </p:animEffect>
                                      </p:childTnLst>
                                    </p:cTn>
                                  </p:par>
                                </p:childTnLst>
                              </p:cTn>
                            </p:par>
                            <p:par>
                              <p:cTn id="33" fill="hold">
                                <p:stCondLst>
                                  <p:cond delay="1000"/>
                                </p:stCondLst>
                                <p:childTnLst>
                                  <p:par>
                                    <p:cTn id="34" presetID="22" presetClass="entr" presetSubtype="4" fill="hold" nodeType="afterEffect">
                                      <p:stCondLst>
                                        <p:cond delay="250"/>
                                      </p:stCondLst>
                                      <p:childTnLst>
                                        <p:set>
                                          <p:cBhvr>
                                            <p:cTn id="35" dur="1" fill="hold">
                                              <p:stCondLst>
                                                <p:cond delay="0"/>
                                              </p:stCondLst>
                                            </p:cTn>
                                            <p:tgtEl>
                                              <p:spTgt spid="27"/>
                                            </p:tgtEl>
                                            <p:attrNameLst>
                                              <p:attrName>style.visibility</p:attrName>
                                            </p:attrNameLst>
                                          </p:cBhvr>
                                          <p:to>
                                            <p:strVal val="visible"/>
                                          </p:to>
                                        </p:set>
                                        <p:animEffect transition="in" filter="wipe(down)">
                                          <p:cBhvr>
                                            <p:cTn id="36" dur="500"/>
                                            <p:tgtEl>
                                              <p:spTgt spid="27"/>
                                            </p:tgtEl>
                                          </p:cBhvr>
                                        </p:animEffect>
                                      </p:childTnLst>
                                    </p:cTn>
                                  </p:par>
                                </p:childTnLst>
                              </p:cTn>
                            </p:par>
                            <p:par>
                              <p:cTn id="37" fill="hold">
                                <p:stCondLst>
                                  <p:cond delay="1750"/>
                                </p:stCondLst>
                                <p:childTnLst>
                                  <p:par>
                                    <p:cTn id="38" presetID="22" presetClass="entr" presetSubtype="4" fill="hold" nodeType="afterEffect">
                                      <p:stCondLst>
                                        <p:cond delay="250"/>
                                      </p:stCondLst>
                                      <p:childTnLst>
                                        <p:set>
                                          <p:cBhvr>
                                            <p:cTn id="39" dur="1" fill="hold">
                                              <p:stCondLst>
                                                <p:cond delay="0"/>
                                              </p:stCondLst>
                                            </p:cTn>
                                            <p:tgtEl>
                                              <p:spTgt spid="25"/>
                                            </p:tgtEl>
                                            <p:attrNameLst>
                                              <p:attrName>style.visibility</p:attrName>
                                            </p:attrNameLst>
                                          </p:cBhvr>
                                          <p:to>
                                            <p:strVal val="visible"/>
                                          </p:to>
                                        </p:set>
                                        <p:animEffect transition="in" filter="wipe(down)">
                                          <p:cBhvr>
                                            <p:cTn id="40" dur="500"/>
                                            <p:tgtEl>
                                              <p:spTgt spid="25"/>
                                            </p:tgtEl>
                                          </p:cBhvr>
                                        </p:animEffect>
                                      </p:childTnLst>
                                    </p:cTn>
                                  </p:par>
                                </p:childTnLst>
                              </p:cTn>
                            </p:par>
                          </p:childTnLst>
                        </p:cTn>
                      </p:par>
                    </p:childTnLst>
                  </p:cTn>
                  <p:nextCondLst>
                    <p:cond evt="onMediaBookmark" delay="0">
                      <p:tgtEl>
                        <p14:bmkTgt spid="7" bmkName="Bookmark 5"/>
                      </p:tgtEl>
                    </p:cond>
                  </p:nextCondLst>
                </p:seq>
                <p:seq concurrent="1" nextAc="seek">
                  <p:cTn id="41" restart="whenNotActive" fill="hold" evtFilter="cancelBubble" nodeType="interactiveSeq">
                    <p:stCondLst>
                      <p:cond evt="onMediaBookmark" delay="0">
                        <p:tgtEl>
                          <p14:bmkTgt spid="7" bmkName="Bookmark 4"/>
                        </p:tgtEl>
                      </p:cond>
                    </p:stCondLst>
                    <p:endSync evt="end" delay="0">
                      <p:rtn val="all"/>
                    </p:endSync>
                    <p:childTnLst>
                      <p:par>
                        <p:cTn id="42" fill="hold">
                          <p:stCondLst>
                            <p:cond delay="0"/>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childTnLst>
                              </p:cTn>
                            </p:par>
                          </p:childTnLst>
                        </p:cTn>
                      </p:par>
                    </p:childTnLst>
                  </p:cTn>
                  <p:nextCondLst>
                    <p:cond evt="onMediaBookmark" delay="0">
                      <p:tgtEl>
                        <p14:bmkTgt spid="7" bmkName="Bookmark 4"/>
                      </p:tgtEl>
                    </p:cond>
                  </p:nextCondLst>
                </p:seq>
                <p:seq concurrent="1" nextAc="seek">
                  <p:cTn id="49" restart="whenNotActive" fill="hold" evtFilter="cancelBubble" nodeType="interactiveSeq">
                    <p:stCondLst>
                      <p:cond evt="onMediaBookmark" delay="0">
                        <p:tgtEl>
                          <p14:bmkTgt spid="7" bmkName="Bookmark 3"/>
                        </p:tgtEl>
                      </p:cond>
                    </p:stCondLst>
                    <p:endSync evt="end" delay="0">
                      <p:rtn val="all"/>
                    </p:endSync>
                    <p:childTnLst>
                      <p:par>
                        <p:cTn id="50" fill="hold">
                          <p:stCondLst>
                            <p:cond delay="0"/>
                          </p:stCondLst>
                          <p:childTnLst>
                            <p:par>
                              <p:cTn id="51" fill="hold">
                                <p:stCondLst>
                                  <p:cond delay="0"/>
                                </p:stCondLst>
                                <p:childTnLst>
                                  <p:par>
                                    <p:cTn id="52" presetID="10" presetClass="entr" presetSubtype="0"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par>
                              <p:cTn id="55" fill="hold">
                                <p:stCondLst>
                                  <p:cond delay="500"/>
                                </p:stCondLst>
                                <p:childTnLst>
                                  <p:par>
                                    <p:cTn id="56" presetID="10" presetClass="entr" presetSubtype="0" fill="hold" nodeType="afterEffect">
                                      <p:stCondLst>
                                        <p:cond delay="50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childTnLst>
                              </p:cTn>
                            </p:par>
                          </p:childTnLst>
                        </p:cTn>
                      </p:par>
                    </p:childTnLst>
                  </p:cTn>
                  <p:nextCondLst>
                    <p:cond evt="onMediaBookmark" delay="0">
                      <p:tgtEl>
                        <p14:bmkTgt spid="7" bmkName="Bookmark 3"/>
                      </p:tgtEl>
                    </p:cond>
                  </p:nextCondLst>
                </p:seq>
                <p:seq concurrent="1" nextAc="seek">
                  <p:cTn id="59" restart="whenNotActive" fill="hold" evtFilter="cancelBubble" nodeType="interactiveSeq">
                    <p:stCondLst>
                      <p:cond evt="onMediaBookmark" delay="0">
                        <p:tgtEl>
                          <p14:bmkTgt spid="7" bmkName="Bookmark 1"/>
                        </p:tgtEl>
                      </p:cond>
                    </p:stCondLst>
                    <p:endSync evt="end" delay="0">
                      <p:rtn val="all"/>
                    </p:endSync>
                    <p:childTnLst>
                      <p:par>
                        <p:cTn id="60" fill="hold">
                          <p:stCondLst>
                            <p:cond delay="0"/>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childTnLst>
                              </p:cTn>
                            </p:par>
                          </p:childTnLst>
                        </p:cTn>
                      </p:par>
                    </p:childTnLst>
                  </p:cTn>
                  <p:nextCondLst>
                    <p:cond evt="onMediaBookmark" delay="0">
                      <p:tgtEl>
                        <p14:bmkTgt spid="7" bmkName="Bookmark 1"/>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351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pic>
        <p:nvPicPr>
          <p:cNvPr id="3" name="4">
            <a:hlinkClick r:id="" action="ppaction://media"/>
            <a:extLst>
              <a:ext uri="{FF2B5EF4-FFF2-40B4-BE49-F238E27FC236}">
                <a16:creationId xmlns:a16="http://schemas.microsoft.com/office/drawing/2014/main" id="{C71B4B54-5A4D-4E96-A320-DD799FDAD326}"/>
              </a:ext>
            </a:extLst>
          </p:cNvPr>
          <p:cNvPicPr>
            <a:picLocks noChangeAspect="1"/>
          </p:cNvPicPr>
          <p:nvPr>
            <a:audioFile r:link="rId3"/>
            <p:extLst>
              <p:ext uri="{DAA4B4D4-6D71-4841-9C94-3DE7FCFB9230}">
                <p14:media xmlns:p14="http://schemas.microsoft.com/office/powerpoint/2010/main" r:embed="rId2">
                  <p14:bmkLst>
                    <p14:bmk name="Bookmark 1" time="9441.950699999999"/>
                    <p14:bmk name="Bookmark 2" time="11471.9506"/>
                    <p14:bmk name="Bookmark 3" time="14241.9507"/>
                    <p14:bmk name="Bookmark 4" time="17231.9507"/>
                    <p14:bmk name="Bookmark 5" time="18901.9298"/>
                    <p14:bmk name="Bookmark 6" time="20451.9298"/>
                    <p14:bmk name="Bookmark 7" time="22711.9297"/>
                  </p14:bmkLst>
                </p14:media>
              </p:ext>
            </p:extLst>
          </p:nvPr>
        </p:nvPicPr>
        <p:blipFill>
          <a:blip r:embed="rId6"/>
          <a:stretch>
            <a:fillRect/>
          </a:stretch>
        </p:blipFill>
        <p:spPr>
          <a:xfrm>
            <a:off x="-3302272" y="1233773"/>
            <a:ext cx="487363" cy="487363"/>
          </a:xfrm>
          <a:prstGeom prst="rect">
            <a:avLst/>
          </a:prstGeom>
        </p:spPr>
      </p:pic>
      <p:pic>
        <p:nvPicPr>
          <p:cNvPr id="12" name="Graphic 11">
            <a:extLst>
              <a:ext uri="{FF2B5EF4-FFF2-40B4-BE49-F238E27FC236}">
                <a16:creationId xmlns:a16="http://schemas.microsoft.com/office/drawing/2014/main" id="{784D950D-D42F-4015-8BEA-2B6607ACF8A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1025836" y="3004457"/>
            <a:ext cx="2165059" cy="3242094"/>
          </a:xfrm>
          <a:prstGeom prst="rect">
            <a:avLst/>
          </a:prstGeom>
        </p:spPr>
      </p:pic>
      <p:pic>
        <p:nvPicPr>
          <p:cNvPr id="16" name="Graphic 15">
            <a:extLst>
              <a:ext uri="{FF2B5EF4-FFF2-40B4-BE49-F238E27FC236}">
                <a16:creationId xmlns:a16="http://schemas.microsoft.com/office/drawing/2014/main" id="{B8A1CEA9-5CF7-4092-A0F0-49EF45F05EC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946662" y="3367749"/>
            <a:ext cx="2515510" cy="2515510"/>
          </a:xfrm>
          <a:prstGeom prst="rect">
            <a:avLst/>
          </a:prstGeom>
        </p:spPr>
      </p:pic>
      <p:grpSp>
        <p:nvGrpSpPr>
          <p:cNvPr id="32" name="Group 31">
            <a:extLst>
              <a:ext uri="{FF2B5EF4-FFF2-40B4-BE49-F238E27FC236}">
                <a16:creationId xmlns:a16="http://schemas.microsoft.com/office/drawing/2014/main" id="{6D26BE87-CF1F-4D8A-9E8B-47F87E0D20C4}"/>
              </a:ext>
            </a:extLst>
          </p:cNvPr>
          <p:cNvGrpSpPr/>
          <p:nvPr/>
        </p:nvGrpSpPr>
        <p:grpSpPr>
          <a:xfrm>
            <a:off x="8906718" y="3653591"/>
            <a:ext cx="2886075" cy="1990725"/>
            <a:chOff x="8906718" y="3653591"/>
            <a:chExt cx="2886075" cy="1990725"/>
          </a:xfrm>
        </p:grpSpPr>
        <p:pic>
          <p:nvPicPr>
            <p:cNvPr id="18" name="Graphic 17">
              <a:extLst>
                <a:ext uri="{FF2B5EF4-FFF2-40B4-BE49-F238E27FC236}">
                  <a16:creationId xmlns:a16="http://schemas.microsoft.com/office/drawing/2014/main" id="{03A068A4-0DF1-4F9C-81AE-03B332B21208}"/>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flipH="1">
              <a:off x="8906718" y="3653591"/>
              <a:ext cx="2886075" cy="1990725"/>
            </a:xfrm>
            <a:prstGeom prst="rect">
              <a:avLst/>
            </a:prstGeom>
          </p:spPr>
        </p:pic>
        <p:sp>
          <p:nvSpPr>
            <p:cNvPr id="19" name="TextBox 18">
              <a:extLst>
                <a:ext uri="{FF2B5EF4-FFF2-40B4-BE49-F238E27FC236}">
                  <a16:creationId xmlns:a16="http://schemas.microsoft.com/office/drawing/2014/main" id="{517F7378-2A22-47E2-BA17-A415EB2D352C}"/>
                </a:ext>
              </a:extLst>
            </p:cNvPr>
            <p:cNvSpPr txBox="1"/>
            <p:nvPr/>
          </p:nvSpPr>
          <p:spPr>
            <a:xfrm>
              <a:off x="9311054" y="3743864"/>
              <a:ext cx="2452916" cy="769441"/>
            </a:xfrm>
            <a:prstGeom prst="rect">
              <a:avLst/>
            </a:prstGeom>
            <a:noFill/>
          </p:spPr>
          <p:txBody>
            <a:bodyPr wrap="none" rtlCol="0">
              <a:spAutoFit/>
            </a:bodyPr>
            <a:lstStyle/>
            <a:p>
              <a:r>
                <a:rPr lang="en-US" sz="4400" b="1">
                  <a:solidFill>
                    <a:schemeClr val="bg1"/>
                  </a:solidFill>
                  <a:latin typeface="+mj-lt"/>
                </a:rPr>
                <a:t>Bonjour !</a:t>
              </a:r>
            </a:p>
          </p:txBody>
        </p:sp>
      </p:grpSp>
      <p:sp>
        <p:nvSpPr>
          <p:cNvPr id="20" name="Rectangle 19">
            <a:extLst>
              <a:ext uri="{FF2B5EF4-FFF2-40B4-BE49-F238E27FC236}">
                <a16:creationId xmlns:a16="http://schemas.microsoft.com/office/drawing/2014/main" id="{B3B85B0D-FDF4-45B9-945F-E0233DE6898E}"/>
              </a:ext>
            </a:extLst>
          </p:cNvPr>
          <p:cNvSpPr/>
          <p:nvPr/>
        </p:nvSpPr>
        <p:spPr>
          <a:xfrm>
            <a:off x="1705005" y="1213684"/>
            <a:ext cx="995785" cy="2215991"/>
          </a:xfrm>
          <a:prstGeom prst="rect">
            <a:avLst/>
          </a:prstGeom>
          <a:noFill/>
        </p:spPr>
        <p:txBody>
          <a:bodyPr wrap="none" lIns="91440" tIns="45720" rIns="91440" bIns="45720">
            <a:spAutoFit/>
          </a:bodyPr>
          <a:lstStyle/>
          <a:p>
            <a:pPr algn="ctr"/>
            <a:r>
              <a:rPr lang="en-US" sz="13800" b="1" cap="none" spc="0">
                <a:ln w="12700">
                  <a:solidFill>
                    <a:schemeClr val="accent5"/>
                  </a:solidFill>
                  <a:prstDash val="solid"/>
                </a:ln>
                <a:pattFill prst="lgCheck">
                  <a:fgClr>
                    <a:schemeClr val="accent6">
                      <a:lumMod val="60000"/>
                      <a:lumOff val="40000"/>
                    </a:schemeClr>
                  </a:fgClr>
                  <a:bgClr>
                    <a:schemeClr val="bg1"/>
                  </a:bgClr>
                </a:pattFill>
                <a:effectLst/>
                <a:latin typeface="+mj-lt"/>
              </a:rPr>
              <a:t>1</a:t>
            </a:r>
          </a:p>
        </p:txBody>
      </p:sp>
      <p:sp>
        <p:nvSpPr>
          <p:cNvPr id="21" name="Rectangle 20">
            <a:extLst>
              <a:ext uri="{FF2B5EF4-FFF2-40B4-BE49-F238E27FC236}">
                <a16:creationId xmlns:a16="http://schemas.microsoft.com/office/drawing/2014/main" id="{5CE8C2C9-8FA8-4D1A-8F13-02F31B4EC46D}"/>
              </a:ext>
            </a:extLst>
          </p:cNvPr>
          <p:cNvSpPr/>
          <p:nvPr/>
        </p:nvSpPr>
        <p:spPr>
          <a:xfrm>
            <a:off x="5655002" y="1213009"/>
            <a:ext cx="1164101" cy="2215991"/>
          </a:xfrm>
          <a:prstGeom prst="rect">
            <a:avLst/>
          </a:prstGeom>
          <a:noFill/>
        </p:spPr>
        <p:txBody>
          <a:bodyPr wrap="none" lIns="91440" tIns="45720" rIns="91440" bIns="45720">
            <a:spAutoFit/>
          </a:bodyPr>
          <a:lstStyle/>
          <a:p>
            <a:pPr algn="ctr"/>
            <a:r>
              <a:rPr lang="en-US" sz="13800" b="1" cap="none" spc="0">
                <a:ln w="12700">
                  <a:solidFill>
                    <a:schemeClr val="accent5"/>
                  </a:solidFill>
                  <a:prstDash val="solid"/>
                </a:ln>
                <a:pattFill prst="ltDnDiag">
                  <a:fgClr>
                    <a:srgbClr val="FFC000"/>
                  </a:fgClr>
                  <a:bgClr>
                    <a:schemeClr val="bg1"/>
                  </a:bgClr>
                </a:pattFill>
                <a:effectLst/>
                <a:latin typeface="+mj-lt"/>
              </a:rPr>
              <a:t>2</a:t>
            </a:r>
          </a:p>
        </p:txBody>
      </p:sp>
      <p:sp>
        <p:nvSpPr>
          <p:cNvPr id="22" name="Rectangle 21">
            <a:extLst>
              <a:ext uri="{FF2B5EF4-FFF2-40B4-BE49-F238E27FC236}">
                <a16:creationId xmlns:a16="http://schemas.microsoft.com/office/drawing/2014/main" id="{4E1A5A07-13E5-432A-8827-EB2C25D849B4}"/>
              </a:ext>
            </a:extLst>
          </p:cNvPr>
          <p:cNvSpPr/>
          <p:nvPr/>
        </p:nvSpPr>
        <p:spPr>
          <a:xfrm>
            <a:off x="9773316" y="1213684"/>
            <a:ext cx="1152881" cy="2215991"/>
          </a:xfrm>
          <a:prstGeom prst="rect">
            <a:avLst/>
          </a:prstGeom>
          <a:noFill/>
        </p:spPr>
        <p:txBody>
          <a:bodyPr wrap="none" lIns="91440" tIns="45720" rIns="91440" bIns="45720">
            <a:spAutoFit/>
          </a:bodyPr>
          <a:lstStyle/>
          <a:p>
            <a:pPr algn="ctr"/>
            <a:r>
              <a:rPr lang="en-US" sz="13800" b="1" cap="none" spc="0">
                <a:ln w="12700">
                  <a:solidFill>
                    <a:schemeClr val="accent5"/>
                  </a:solidFill>
                  <a:prstDash val="solid"/>
                </a:ln>
                <a:pattFill prst="narVert">
                  <a:fgClr>
                    <a:schemeClr val="accent5">
                      <a:lumMod val="60000"/>
                      <a:lumOff val="40000"/>
                    </a:schemeClr>
                  </a:fgClr>
                  <a:bgClr>
                    <a:schemeClr val="bg1"/>
                  </a:bgClr>
                </a:pattFill>
                <a:effectLst/>
                <a:latin typeface="+mj-lt"/>
              </a:rPr>
              <a:t>3</a:t>
            </a:r>
          </a:p>
        </p:txBody>
      </p:sp>
      <p:grpSp>
        <p:nvGrpSpPr>
          <p:cNvPr id="23" name="oe">
            <a:extLst>
              <a:ext uri="{FF2B5EF4-FFF2-40B4-BE49-F238E27FC236}">
                <a16:creationId xmlns:a16="http://schemas.microsoft.com/office/drawing/2014/main" id="{E9733105-06EB-4FDD-ACEC-32BCC846C76B}"/>
              </a:ext>
            </a:extLst>
          </p:cNvPr>
          <p:cNvGrpSpPr/>
          <p:nvPr/>
        </p:nvGrpSpPr>
        <p:grpSpPr>
          <a:xfrm>
            <a:off x="1328670" y="2315863"/>
            <a:ext cx="2856002" cy="2856002"/>
            <a:chOff x="673548" y="2133600"/>
            <a:chExt cx="3163042" cy="3163042"/>
          </a:xfrm>
        </p:grpSpPr>
        <p:sp>
          <p:nvSpPr>
            <p:cNvPr id="24" name="Oval 23">
              <a:extLst>
                <a:ext uri="{FF2B5EF4-FFF2-40B4-BE49-F238E27FC236}">
                  <a16:creationId xmlns:a16="http://schemas.microsoft.com/office/drawing/2014/main" id="{5A4969BE-E17A-4B4A-BD89-214A770EDFBC}"/>
                </a:ext>
              </a:extLst>
            </p:cNvPr>
            <p:cNvSpPr/>
            <p:nvPr/>
          </p:nvSpPr>
          <p:spPr>
            <a:xfrm>
              <a:off x="673548"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A close up of an eye&#10;&#10;Description automatically generated with medium confidence">
              <a:extLst>
                <a:ext uri="{FF2B5EF4-FFF2-40B4-BE49-F238E27FC236}">
                  <a16:creationId xmlns:a16="http://schemas.microsoft.com/office/drawing/2014/main" id="{D2234AFE-FC4C-495F-869F-7A5853C9017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286637" y="2722242"/>
              <a:ext cx="1810268" cy="1681317"/>
            </a:xfrm>
            <a:prstGeom prst="rect">
              <a:avLst/>
            </a:prstGeom>
          </p:spPr>
        </p:pic>
      </p:grpSp>
      <p:grpSp>
        <p:nvGrpSpPr>
          <p:cNvPr id="26" name="th">
            <a:extLst>
              <a:ext uri="{FF2B5EF4-FFF2-40B4-BE49-F238E27FC236}">
                <a16:creationId xmlns:a16="http://schemas.microsoft.com/office/drawing/2014/main" id="{AC40FE75-3FCB-47A0-A28D-1C66B2E61C72}"/>
              </a:ext>
            </a:extLst>
          </p:cNvPr>
          <p:cNvGrpSpPr/>
          <p:nvPr/>
        </p:nvGrpSpPr>
        <p:grpSpPr>
          <a:xfrm>
            <a:off x="8310162" y="2337340"/>
            <a:ext cx="2856002" cy="2856002"/>
            <a:chOff x="8495072" y="2133600"/>
            <a:chExt cx="3163042" cy="3163042"/>
          </a:xfrm>
        </p:grpSpPr>
        <p:sp>
          <p:nvSpPr>
            <p:cNvPr id="27" name="Oval 26">
              <a:extLst>
                <a:ext uri="{FF2B5EF4-FFF2-40B4-BE49-F238E27FC236}">
                  <a16:creationId xmlns:a16="http://schemas.microsoft.com/office/drawing/2014/main" id="{1C1123F2-D6BC-4B36-8477-CE6C7E99AFE3}"/>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11">
              <a:extLst>
                <a:ext uri="{FF2B5EF4-FFF2-40B4-BE49-F238E27FC236}">
                  <a16:creationId xmlns:a16="http://schemas.microsoft.com/office/drawing/2014/main" id="{9F1AD3AC-0A70-434A-AE9A-676A07EE9A3A}"/>
                </a:ext>
              </a:extLst>
            </p:cNvPr>
            <p:cNvPicPr>
              <a:picLocks noChangeAspect="1"/>
            </p:cNvPicPr>
            <p:nvPr/>
          </p:nvPicPr>
          <p:blipFill>
            <a:blip r:embed="rId14"/>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grpSp>
        <p:nvGrpSpPr>
          <p:cNvPr id="29" name="ec">
            <a:extLst>
              <a:ext uri="{FF2B5EF4-FFF2-40B4-BE49-F238E27FC236}">
                <a16:creationId xmlns:a16="http://schemas.microsoft.com/office/drawing/2014/main" id="{87635EB7-0DB8-4BE4-80F8-E6BDA8EA6BE4}"/>
              </a:ext>
            </a:extLst>
          </p:cNvPr>
          <p:cNvGrpSpPr/>
          <p:nvPr/>
        </p:nvGrpSpPr>
        <p:grpSpPr>
          <a:xfrm>
            <a:off x="4820436" y="2337340"/>
            <a:ext cx="2856002" cy="2856002"/>
            <a:chOff x="4514646" y="2133600"/>
            <a:chExt cx="3163042" cy="3163042"/>
          </a:xfrm>
        </p:grpSpPr>
        <p:sp>
          <p:nvSpPr>
            <p:cNvPr id="30" name="Oval 29">
              <a:extLst>
                <a:ext uri="{FF2B5EF4-FFF2-40B4-BE49-F238E27FC236}">
                  <a16:creationId xmlns:a16="http://schemas.microsoft.com/office/drawing/2014/main" id="{422E3831-BB8F-4ABC-A7B2-E8477315240B}"/>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descr="A picture containing background pattern&#10;&#10;Description automatically generated">
              <a:extLst>
                <a:ext uri="{FF2B5EF4-FFF2-40B4-BE49-F238E27FC236}">
                  <a16:creationId xmlns:a16="http://schemas.microsoft.com/office/drawing/2014/main" id="{A17023D6-132B-457F-9009-874F75634A62}"/>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spTree>
    <p:custDataLst>
      <p:tags r:id="rId1"/>
    </p:custDataLst>
    <p:extLst>
      <p:ext uri="{BB962C8B-B14F-4D97-AF65-F5344CB8AC3E}">
        <p14:creationId xmlns:p14="http://schemas.microsoft.com/office/powerpoint/2010/main" val="113318718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0876" fill="hold"/>
                                            <p:tgtEl>
                                              <p:spTgt spid="3"/>
                                            </p:tgtEl>
                                          </p:cBhvr>
                                        </p:cmd>
                                      </p:childTnLst>
                                    </p:cTn>
                                  </p:par>
                                  <p:par>
                                    <p:cTn id="7" presetID="14" presetClass="entr" presetSubtype="1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animEffect transition="in" filter="randombar(horizontal)">
                                          <p:cBhvr>
                                            <p:cTn id="9" dur="500"/>
                                            <p:tgtEl>
                                              <p:spTgt spid="23"/>
                                            </p:tgtEl>
                                          </p:cBhvr>
                                        </p:animEffect>
                                      </p:childTnLst>
                                    </p:cTn>
                                  </p:par>
                                  <p:par>
                                    <p:cTn id="10" presetID="14" presetClass="entr" presetSubtype="1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randombar(horizontal)">
                                          <p:cBhvr>
                                            <p:cTn id="12" dur="500"/>
                                            <p:tgtEl>
                                              <p:spTgt spid="29"/>
                                            </p:tgtEl>
                                          </p:cBhvr>
                                        </p:animEffect>
                                      </p:childTnLst>
                                    </p:cTn>
                                  </p:par>
                                  <p:par>
                                    <p:cTn id="13" presetID="14" presetClass="entr" presetSubtype="1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randombar(horizontal)">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3"/>
                    </p:tgtEl>
                  </p:cMediaNode>
                </p:audio>
                <p:seq concurrent="1" nextAc="seek">
                  <p:cTn id="17" restart="whenNotActive" fill="hold" evtFilter="cancelBubble" nodeType="interactiveSeq">
                    <p:stCondLst>
                      <p:cond evt="onMediaBookmark" delay="0">
                        <p:tgtEl>
                          <p14:bmkTgt spid="3" bmkName="Bookmark 1"/>
                        </p:tgtEl>
                      </p:cond>
                    </p:stCondLst>
                    <p:endSync evt="end" delay="0">
                      <p:rtn val="all"/>
                    </p:endSync>
                    <p:childTnLst>
                      <p:par>
                        <p:cTn id="18" fill="hold">
                          <p:stCondLst>
                            <p:cond delay="0"/>
                          </p:stCondLst>
                          <p:childTnLst>
                            <p:par>
                              <p:cTn id="19" fill="hold">
                                <p:stCondLst>
                                  <p:cond delay="0"/>
                                </p:stCondLst>
                                <p:childTnLst>
                                  <p:par>
                                    <p:cTn id="20" presetID="1" presetClass="exit" presetSubtype="0" fill="hold" nodeType="clickEffect">
                                      <p:stCondLst>
                                        <p:cond delay="0"/>
                                      </p:stCondLst>
                                      <p:childTnLst>
                                        <p:set>
                                          <p:cBhvr>
                                            <p:cTn id="21" dur="1" fill="hold">
                                              <p:stCondLst>
                                                <p:cond delay="0"/>
                                              </p:stCondLst>
                                            </p:cTn>
                                            <p:tgtEl>
                                              <p:spTgt spid="23"/>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29"/>
                                            </p:tgtEl>
                                            <p:attrNameLst>
                                              <p:attrName>style.visibility</p:attrName>
                                            </p:attrNameLst>
                                          </p:cBhvr>
                                          <p:to>
                                            <p:strVal val="hidden"/>
                                          </p:to>
                                        </p:set>
                                      </p:childTnLst>
                                    </p:cTn>
                                  </p:par>
                                  <p:par>
                                    <p:cTn id="24" presetID="1" presetClass="exit" presetSubtype="0" fill="hold" nodeType="withEffect">
                                      <p:stCondLst>
                                        <p:cond delay="0"/>
                                      </p:stCondLst>
                                      <p:childTnLst>
                                        <p:set>
                                          <p:cBhvr>
                                            <p:cTn id="25" dur="1" fill="hold">
                                              <p:stCondLst>
                                                <p:cond delay="0"/>
                                              </p:stCondLst>
                                            </p:cTn>
                                            <p:tgtEl>
                                              <p:spTgt spid="26"/>
                                            </p:tgtEl>
                                            <p:attrNameLst>
                                              <p:attrName>style.visibility</p:attrName>
                                            </p:attrNameLst>
                                          </p:cBhvr>
                                          <p:to>
                                            <p:strVal val="hidden"/>
                                          </p:to>
                                        </p:set>
                                      </p:childTnLst>
                                    </p:cTn>
                                  </p:par>
                                </p:childTnLst>
                              </p:cTn>
                            </p:par>
                          </p:childTnLst>
                        </p:cTn>
                      </p:par>
                    </p:childTnLst>
                  </p:cTn>
                  <p:nextCondLst>
                    <p:cond evt="onMediaBookmark" delay="0">
                      <p:tgtEl>
                        <p14:bmkTgt spid="3" bmkName="Bookmark 1"/>
                      </p:tgtEl>
                    </p:cond>
                  </p:nextCondLst>
                </p:seq>
                <p:seq concurrent="1" nextAc="seek">
                  <p:cTn id="26" restart="whenNotActive" fill="hold" evtFilter="cancelBubble" nodeType="interactiveSeq">
                    <p:stCondLst>
                      <p:cond evt="onMediaBookmark" delay="0">
                        <p:tgtEl>
                          <p14:bmkTgt spid="3" bmkName="Bookmark 2"/>
                        </p:tgtEl>
                      </p:cond>
                    </p:stCondLst>
                    <p:endSync evt="end" delay="0">
                      <p:rtn val="all"/>
                    </p:endSync>
                    <p:childTnLst>
                      <p:par>
                        <p:cTn id="27" fill="hold">
                          <p:stCondLst>
                            <p:cond delay="0"/>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childTnLst>
                  </p:cTn>
                  <p:nextCondLst>
                    <p:cond evt="onMediaBookmark" delay="0">
                      <p:tgtEl>
                        <p14:bmkTgt spid="3" bmkName="Bookmark 2"/>
                      </p:tgtEl>
                    </p:cond>
                  </p:nextCondLst>
                </p:seq>
                <p:seq concurrent="1" nextAc="seek">
                  <p:cTn id="32" restart="whenNotActive" fill="hold" evtFilter="cancelBubble" nodeType="interactiveSeq">
                    <p:stCondLst>
                      <p:cond evt="onMediaBookmark" delay="0">
                        <p:tgtEl>
                          <p14:bmkTgt spid="3" bmkName="Bookmark 3"/>
                        </p:tgtEl>
                      </p:cond>
                    </p:stCondLst>
                    <p:endSync evt="end" delay="0">
                      <p:rtn val="all"/>
                    </p:endSync>
                    <p:childTnLst>
                      <p:par>
                        <p:cTn id="33" fill="hold">
                          <p:stCondLst>
                            <p:cond delay="0"/>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childTnLst>
                  </p:cTn>
                  <p:nextCondLst>
                    <p:cond evt="onMediaBookmark" delay="0">
                      <p:tgtEl>
                        <p14:bmkTgt spid="3" bmkName="Bookmark 3"/>
                      </p:tgtEl>
                    </p:cond>
                  </p:nextCondLst>
                </p:seq>
                <p:seq concurrent="1" nextAc="seek">
                  <p:cTn id="38" restart="whenNotActive" fill="hold" evtFilter="cancelBubble" nodeType="interactiveSeq">
                    <p:stCondLst>
                      <p:cond evt="onMediaBookmark" delay="0">
                        <p:tgtEl>
                          <p14:bmkTgt spid="3" bmkName="Bookmark 4"/>
                        </p:tgtEl>
                      </p:cond>
                    </p:stCondLst>
                    <p:endSync evt="end" delay="0">
                      <p:rtn val="all"/>
                    </p:endSync>
                    <p:childTnLst>
                      <p:par>
                        <p:cTn id="39" fill="hold">
                          <p:stCondLst>
                            <p:cond delay="0"/>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childTnLst>
                        </p:cTn>
                      </p:par>
                    </p:childTnLst>
                  </p:cTn>
                  <p:nextCondLst>
                    <p:cond evt="onMediaBookmark" delay="0">
                      <p:tgtEl>
                        <p14:bmkTgt spid="3" bmkName="Bookmark 4"/>
                      </p:tgtEl>
                    </p:cond>
                  </p:nextCondLst>
                </p:seq>
                <p:seq concurrent="1" nextAc="seek">
                  <p:cTn id="44" restart="whenNotActive" fill="hold" evtFilter="cancelBubble" nodeType="interactiveSeq">
                    <p:stCondLst>
                      <p:cond evt="onMediaBookmark" delay="0">
                        <p:tgtEl>
                          <p14:bmkTgt spid="3" bmkName="Bookmark 5"/>
                        </p:tgtEl>
                      </p:cond>
                    </p:stCondLst>
                    <p:endSync evt="end" delay="0">
                      <p:rtn val="all"/>
                    </p:endSync>
                    <p:childTnLst>
                      <p:par>
                        <p:cTn id="45" fill="hold">
                          <p:stCondLst>
                            <p:cond delay="0"/>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childTnLst>
                              </p:cTn>
                            </p:par>
                          </p:childTnLst>
                        </p:cTn>
                      </p:par>
                    </p:childTnLst>
                  </p:cTn>
                  <p:nextCondLst>
                    <p:cond evt="onMediaBookmark" delay="0">
                      <p:tgtEl>
                        <p14:bmkTgt spid="3" bmkName="Bookmark 5"/>
                      </p:tgtEl>
                    </p:cond>
                  </p:nextCondLst>
                </p:seq>
                <p:seq concurrent="1" nextAc="seek">
                  <p:cTn id="50" restart="whenNotActive" fill="hold" evtFilter="cancelBubble" nodeType="interactiveSeq">
                    <p:stCondLst>
                      <p:cond evt="onMediaBookmark" delay="0">
                        <p:tgtEl>
                          <p14:bmkTgt spid="3" bmkName="Bookmark 6"/>
                        </p:tgtEl>
                      </p:cond>
                    </p:stCondLst>
                    <p:endSync evt="end" delay="0">
                      <p:rtn val="all"/>
                    </p:endSync>
                    <p:childTnLst>
                      <p:par>
                        <p:cTn id="51" fill="hold">
                          <p:stCondLst>
                            <p:cond delay="0"/>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childTnLst>
                        </p:cTn>
                      </p:par>
                    </p:childTnLst>
                  </p:cTn>
                  <p:nextCondLst>
                    <p:cond evt="onMediaBookmark" delay="0">
                      <p:tgtEl>
                        <p14:bmkTgt spid="3" bmkName="Bookmark 6"/>
                      </p:tgtEl>
                    </p:cond>
                  </p:nextCondLst>
                </p:seq>
                <p:seq concurrent="1" nextAc="seek">
                  <p:cTn id="56" restart="whenNotActive" fill="hold" evtFilter="cancelBubble" nodeType="interactiveSeq">
                    <p:stCondLst>
                      <p:cond evt="onMediaBookmark" delay="0">
                        <p:tgtEl>
                          <p14:bmkTgt spid="3" bmkName="Bookmark 7"/>
                        </p:tgtEl>
                      </p:cond>
                    </p:stCondLst>
                    <p:endSync evt="end" delay="0">
                      <p:rtn val="all"/>
                    </p:endSync>
                    <p:childTnLst>
                      <p:par>
                        <p:cTn id="57" fill="hold">
                          <p:stCondLst>
                            <p:cond delay="0"/>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500"/>
                                            <p:tgtEl>
                                              <p:spTgt spid="32"/>
                                            </p:tgtEl>
                                          </p:cBhvr>
                                        </p:animEffect>
                                      </p:childTnLst>
                                    </p:cTn>
                                  </p:par>
                                </p:childTnLst>
                              </p:cTn>
                            </p:par>
                          </p:childTnLst>
                        </p:cTn>
                      </p:par>
                    </p:childTnLst>
                  </p:cTn>
                  <p:nextCondLst>
                    <p:cond evt="onMediaBookmark" delay="0">
                      <p:tgtEl>
                        <p14:bmkTgt spid="3" bmkName="Bookmark 7"/>
                      </p:tgtEl>
                    </p:cond>
                  </p:nextCondLst>
                </p:seq>
              </p:childTnLst>
            </p:cTn>
          </p:par>
        </p:tnLst>
        <p:bldLst>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0876" fill="hold"/>
                                            <p:tgtEl>
                                              <p:spTgt spid="3"/>
                                            </p:tgtEl>
                                          </p:cBhvr>
                                        </p:cmd>
                                      </p:childTnLst>
                                    </p:cTn>
                                  </p:par>
                                  <p:par>
                                    <p:cTn id="7" presetID="14" presetClass="entr" presetSubtype="1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animEffect transition="in" filter="randombar(horizontal)">
                                          <p:cBhvr>
                                            <p:cTn id="9" dur="500"/>
                                            <p:tgtEl>
                                              <p:spTgt spid="23"/>
                                            </p:tgtEl>
                                          </p:cBhvr>
                                        </p:animEffect>
                                      </p:childTnLst>
                                    </p:cTn>
                                  </p:par>
                                  <p:par>
                                    <p:cTn id="10" presetID="14" presetClass="entr" presetSubtype="1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randombar(horizontal)">
                                          <p:cBhvr>
                                            <p:cTn id="12" dur="500"/>
                                            <p:tgtEl>
                                              <p:spTgt spid="29"/>
                                            </p:tgtEl>
                                          </p:cBhvr>
                                        </p:animEffect>
                                      </p:childTnLst>
                                    </p:cTn>
                                  </p:par>
                                  <p:par>
                                    <p:cTn id="13" presetID="14" presetClass="entr" presetSubtype="1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randombar(horizontal)">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3"/>
                    </p:tgtEl>
                  </p:cMediaNode>
                </p:audio>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pic>
        <p:nvPicPr>
          <p:cNvPr id="18" name="Picture 18" descr="A picture containing text&#10;&#10;Description automatically generated">
            <a:extLst>
              <a:ext uri="{FF2B5EF4-FFF2-40B4-BE49-F238E27FC236}">
                <a16:creationId xmlns:a16="http://schemas.microsoft.com/office/drawing/2014/main" id="{EECCA79F-6FBE-403C-8291-1FBD86F988B8}"/>
              </a:ext>
            </a:extLst>
          </p:cNvPr>
          <p:cNvPicPr>
            <a:picLocks noChangeAspect="1"/>
          </p:cNvPicPr>
          <p:nvPr/>
        </p:nvPicPr>
        <p:blipFill rotWithShape="1">
          <a:blip r:embed="rId6"/>
          <a:srcRect l="22513" t="11875" r="26149" b="31579"/>
          <a:stretch/>
        </p:blipFill>
        <p:spPr>
          <a:xfrm>
            <a:off x="8956906" y="4070843"/>
            <a:ext cx="1092015" cy="1191735"/>
          </a:xfrm>
          <a:prstGeom prst="rect">
            <a:avLst/>
          </a:prstGeom>
        </p:spPr>
      </p:pic>
      <p:pic>
        <p:nvPicPr>
          <p:cNvPr id="19" name="Picture 18" descr="A picture containing text&#10;&#10;Description automatically generated">
            <a:extLst>
              <a:ext uri="{FF2B5EF4-FFF2-40B4-BE49-F238E27FC236}">
                <a16:creationId xmlns:a16="http://schemas.microsoft.com/office/drawing/2014/main" id="{47BEC916-7CB5-407E-AA83-CF0792897B88}"/>
              </a:ext>
            </a:extLst>
          </p:cNvPr>
          <p:cNvPicPr>
            <a:picLocks noChangeAspect="1"/>
          </p:cNvPicPr>
          <p:nvPr/>
        </p:nvPicPr>
        <p:blipFill rotWithShape="1">
          <a:blip r:embed="rId6"/>
          <a:srcRect l="22513" t="11875" r="26149" b="31579"/>
          <a:stretch/>
        </p:blipFill>
        <p:spPr>
          <a:xfrm>
            <a:off x="10086763" y="4025531"/>
            <a:ext cx="1092015" cy="1191735"/>
          </a:xfrm>
          <a:prstGeom prst="rect">
            <a:avLst/>
          </a:prstGeom>
        </p:spPr>
      </p:pic>
      <p:grpSp>
        <p:nvGrpSpPr>
          <p:cNvPr id="35" name="Count1">
            <a:extLst>
              <a:ext uri="{FF2B5EF4-FFF2-40B4-BE49-F238E27FC236}">
                <a16:creationId xmlns:a16="http://schemas.microsoft.com/office/drawing/2014/main" id="{56F49B98-4120-4558-A595-1497E0EAA08E}"/>
              </a:ext>
            </a:extLst>
          </p:cNvPr>
          <p:cNvGrpSpPr/>
          <p:nvPr/>
        </p:nvGrpSpPr>
        <p:grpSpPr>
          <a:xfrm>
            <a:off x="1658026" y="3147347"/>
            <a:ext cx="1448328" cy="3126697"/>
            <a:chOff x="6906250" y="2195391"/>
            <a:chExt cx="569665" cy="1229813"/>
          </a:xfrm>
        </p:grpSpPr>
        <p:pic>
          <p:nvPicPr>
            <p:cNvPr id="36" name="Graphic 35">
              <a:extLst>
                <a:ext uri="{FF2B5EF4-FFF2-40B4-BE49-F238E27FC236}">
                  <a16:creationId xmlns:a16="http://schemas.microsoft.com/office/drawing/2014/main" id="{C242F56E-DDBC-46EE-831A-030F4C7D19E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906250" y="2866088"/>
              <a:ext cx="569665" cy="559116"/>
            </a:xfrm>
            <a:prstGeom prst="rect">
              <a:avLst/>
            </a:prstGeom>
          </p:spPr>
        </p:pic>
        <p:sp>
          <p:nvSpPr>
            <p:cNvPr id="37" name="Rectangle 36">
              <a:extLst>
                <a:ext uri="{FF2B5EF4-FFF2-40B4-BE49-F238E27FC236}">
                  <a16:creationId xmlns:a16="http://schemas.microsoft.com/office/drawing/2014/main" id="{393FCAFE-9B3E-4A60-B66B-048D43FDE4C5}"/>
                </a:ext>
              </a:extLst>
            </p:cNvPr>
            <p:cNvSpPr/>
            <p:nvPr/>
          </p:nvSpPr>
          <p:spPr>
            <a:xfrm>
              <a:off x="7040614" y="2195391"/>
              <a:ext cx="225216"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1</a:t>
              </a:r>
            </a:p>
          </p:txBody>
        </p:sp>
      </p:grpSp>
      <p:grpSp>
        <p:nvGrpSpPr>
          <p:cNvPr id="38" name="Count2">
            <a:extLst>
              <a:ext uri="{FF2B5EF4-FFF2-40B4-BE49-F238E27FC236}">
                <a16:creationId xmlns:a16="http://schemas.microsoft.com/office/drawing/2014/main" id="{764057A2-0752-43B9-B951-09E9D4AFC3FC}"/>
              </a:ext>
            </a:extLst>
          </p:cNvPr>
          <p:cNvGrpSpPr/>
          <p:nvPr/>
        </p:nvGrpSpPr>
        <p:grpSpPr>
          <a:xfrm>
            <a:off x="1749057" y="3221594"/>
            <a:ext cx="1307694" cy="2971183"/>
            <a:chOff x="2306225" y="3663047"/>
            <a:chExt cx="514350" cy="1168644"/>
          </a:xfrm>
        </p:grpSpPr>
        <p:pic>
          <p:nvPicPr>
            <p:cNvPr id="39" name="Graphic 38">
              <a:extLst>
                <a:ext uri="{FF2B5EF4-FFF2-40B4-BE49-F238E27FC236}">
                  <a16:creationId xmlns:a16="http://schemas.microsoft.com/office/drawing/2014/main" id="{501DD768-7544-49C7-8889-87245E12904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306225" y="4079216"/>
              <a:ext cx="514350" cy="752475"/>
            </a:xfrm>
            <a:prstGeom prst="rect">
              <a:avLst/>
            </a:prstGeom>
          </p:spPr>
        </p:pic>
        <p:sp>
          <p:nvSpPr>
            <p:cNvPr id="40" name="Rectangle 39">
              <a:extLst>
                <a:ext uri="{FF2B5EF4-FFF2-40B4-BE49-F238E27FC236}">
                  <a16:creationId xmlns:a16="http://schemas.microsoft.com/office/drawing/2014/main" id="{57093D3A-AFA0-4184-9F30-2682A15D657F}"/>
                </a:ext>
              </a:extLst>
            </p:cNvPr>
            <p:cNvSpPr/>
            <p:nvPr/>
          </p:nvSpPr>
          <p:spPr>
            <a:xfrm>
              <a:off x="2390801" y="3663047"/>
              <a:ext cx="256741"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2</a:t>
              </a:r>
            </a:p>
          </p:txBody>
        </p:sp>
      </p:grpSp>
      <p:grpSp>
        <p:nvGrpSpPr>
          <p:cNvPr id="41" name="Count3">
            <a:extLst>
              <a:ext uri="{FF2B5EF4-FFF2-40B4-BE49-F238E27FC236}">
                <a16:creationId xmlns:a16="http://schemas.microsoft.com/office/drawing/2014/main" id="{2515AAD8-3E07-451E-9619-9A9D635A5349}"/>
              </a:ext>
            </a:extLst>
          </p:cNvPr>
          <p:cNvGrpSpPr/>
          <p:nvPr/>
        </p:nvGrpSpPr>
        <p:grpSpPr>
          <a:xfrm>
            <a:off x="1685553" y="3224188"/>
            <a:ext cx="1307693" cy="2968591"/>
            <a:chOff x="2965501" y="3636822"/>
            <a:chExt cx="514350" cy="1167625"/>
          </a:xfrm>
        </p:grpSpPr>
        <p:pic>
          <p:nvPicPr>
            <p:cNvPr id="42" name="Graphic 41">
              <a:extLst>
                <a:ext uri="{FF2B5EF4-FFF2-40B4-BE49-F238E27FC236}">
                  <a16:creationId xmlns:a16="http://schemas.microsoft.com/office/drawing/2014/main" id="{7F7E0E8B-5552-411F-9677-5E31EC7CA2F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965501" y="4023397"/>
              <a:ext cx="514350" cy="781050"/>
            </a:xfrm>
            <a:prstGeom prst="rect">
              <a:avLst/>
            </a:prstGeom>
          </p:spPr>
        </p:pic>
        <p:sp>
          <p:nvSpPr>
            <p:cNvPr id="43" name="Rectangle 42">
              <a:extLst>
                <a:ext uri="{FF2B5EF4-FFF2-40B4-BE49-F238E27FC236}">
                  <a16:creationId xmlns:a16="http://schemas.microsoft.com/office/drawing/2014/main" id="{AA603FEF-2B7D-4B88-965F-EE104A1E02A4}"/>
                </a:ext>
              </a:extLst>
            </p:cNvPr>
            <p:cNvSpPr/>
            <p:nvPr/>
          </p:nvSpPr>
          <p:spPr>
            <a:xfrm>
              <a:off x="3068625" y="3636822"/>
              <a:ext cx="254849"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3</a:t>
              </a:r>
            </a:p>
          </p:txBody>
        </p:sp>
      </p:grpSp>
      <p:grpSp>
        <p:nvGrpSpPr>
          <p:cNvPr id="44" name="Count4">
            <a:extLst>
              <a:ext uri="{FF2B5EF4-FFF2-40B4-BE49-F238E27FC236}">
                <a16:creationId xmlns:a16="http://schemas.microsoft.com/office/drawing/2014/main" id="{FC4E606E-CB49-4CE4-BB17-19556BD338D7}"/>
              </a:ext>
            </a:extLst>
          </p:cNvPr>
          <p:cNvGrpSpPr/>
          <p:nvPr/>
        </p:nvGrpSpPr>
        <p:grpSpPr>
          <a:xfrm>
            <a:off x="1668326" y="3148528"/>
            <a:ext cx="1307693" cy="3078573"/>
            <a:chOff x="3635657" y="3620806"/>
            <a:chExt cx="514350" cy="1210885"/>
          </a:xfrm>
        </p:grpSpPr>
        <p:pic>
          <p:nvPicPr>
            <p:cNvPr id="45" name="Graphic 44">
              <a:extLst>
                <a:ext uri="{FF2B5EF4-FFF2-40B4-BE49-F238E27FC236}">
                  <a16:creationId xmlns:a16="http://schemas.microsoft.com/office/drawing/2014/main" id="{3B83DF03-7982-4E5E-8ECA-6603DE7928C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3635657" y="4050641"/>
              <a:ext cx="514350" cy="781050"/>
            </a:xfrm>
            <a:prstGeom prst="rect">
              <a:avLst/>
            </a:prstGeom>
          </p:spPr>
        </p:pic>
        <p:sp>
          <p:nvSpPr>
            <p:cNvPr id="46" name="Rectangle 45">
              <a:extLst>
                <a:ext uri="{FF2B5EF4-FFF2-40B4-BE49-F238E27FC236}">
                  <a16:creationId xmlns:a16="http://schemas.microsoft.com/office/drawing/2014/main" id="{E1A426BB-8AF7-4AB0-8998-9BEC187FAA9A}"/>
                </a:ext>
              </a:extLst>
            </p:cNvPr>
            <p:cNvSpPr/>
            <p:nvPr/>
          </p:nvSpPr>
          <p:spPr>
            <a:xfrm>
              <a:off x="3728508" y="3620806"/>
              <a:ext cx="290788"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4</a:t>
              </a:r>
            </a:p>
          </p:txBody>
        </p:sp>
      </p:grpSp>
      <p:grpSp>
        <p:nvGrpSpPr>
          <p:cNvPr id="47" name="count5">
            <a:extLst>
              <a:ext uri="{FF2B5EF4-FFF2-40B4-BE49-F238E27FC236}">
                <a16:creationId xmlns:a16="http://schemas.microsoft.com/office/drawing/2014/main" id="{BB46006A-6108-4B29-92A1-5320046AF555}"/>
              </a:ext>
            </a:extLst>
          </p:cNvPr>
          <p:cNvGrpSpPr/>
          <p:nvPr/>
        </p:nvGrpSpPr>
        <p:grpSpPr>
          <a:xfrm>
            <a:off x="1622754" y="3155122"/>
            <a:ext cx="1404560" cy="3071994"/>
            <a:chOff x="4380526" y="3392069"/>
            <a:chExt cx="552450" cy="1208295"/>
          </a:xfrm>
        </p:grpSpPr>
        <p:pic>
          <p:nvPicPr>
            <p:cNvPr id="48" name="Graphic 47">
              <a:extLst>
                <a:ext uri="{FF2B5EF4-FFF2-40B4-BE49-F238E27FC236}">
                  <a16:creationId xmlns:a16="http://schemas.microsoft.com/office/drawing/2014/main" id="{6161DECF-410D-4E0D-994D-8FE707EB97F7}"/>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4380526" y="3819314"/>
              <a:ext cx="552450" cy="781050"/>
            </a:xfrm>
            <a:prstGeom prst="rect">
              <a:avLst/>
            </a:prstGeom>
          </p:spPr>
        </p:pic>
        <p:sp>
          <p:nvSpPr>
            <p:cNvPr id="49" name="Rectangle 48">
              <a:extLst>
                <a:ext uri="{FF2B5EF4-FFF2-40B4-BE49-F238E27FC236}">
                  <a16:creationId xmlns:a16="http://schemas.microsoft.com/office/drawing/2014/main" id="{2827981A-4E0A-4F86-9842-044F49C91B61}"/>
                </a:ext>
              </a:extLst>
            </p:cNvPr>
            <p:cNvSpPr/>
            <p:nvPr/>
          </p:nvSpPr>
          <p:spPr>
            <a:xfrm>
              <a:off x="4507732" y="3392069"/>
              <a:ext cx="271242"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5</a:t>
              </a:r>
            </a:p>
          </p:txBody>
        </p:sp>
      </p:grpSp>
      <p:pic>
        <p:nvPicPr>
          <p:cNvPr id="2" name="5">
            <a:hlinkClick r:id="" action="ppaction://media"/>
            <a:extLst>
              <a:ext uri="{FF2B5EF4-FFF2-40B4-BE49-F238E27FC236}">
                <a16:creationId xmlns:a16="http://schemas.microsoft.com/office/drawing/2014/main" id="{2B98C7AF-B364-4AB3-A138-65AECD9ED596}"/>
              </a:ext>
            </a:extLst>
          </p:cNvPr>
          <p:cNvPicPr>
            <a:picLocks noChangeAspect="1"/>
          </p:cNvPicPr>
          <p:nvPr>
            <a:audioFile r:link="rId3"/>
            <p:extLst>
              <p:ext uri="{DAA4B4D4-6D71-4841-9C94-3DE7FCFB9230}">
                <p14:media xmlns:p14="http://schemas.microsoft.com/office/powerpoint/2010/main" r:embed="rId2">
                  <p14:bmkLst>
                    <p14:bmk name="Bookmark 1" time="9877.3483"/>
                    <p14:bmk name="Bookmark 3" time="23623.4987"/>
                    <p14:bmk name="Bookmark 2" time="26436.7783"/>
                    <p14:bmk name="Bookmark 8" time="28688.6666"/>
                    <p14:bmk name="Bookmark 4" time="38186.757"/>
                    <p14:bmk name="Bookmark 5" time="40556.757"/>
                    <p14:bmk name="Bookmark 6" time="44588.7241"/>
                    <p14:bmk name="Bookmark 7" time="48617.3438"/>
                  </p14:bmkLst>
                </p14:media>
              </p:ext>
            </p:extLst>
          </p:nvPr>
        </p:nvPicPr>
        <p:blipFill>
          <a:blip r:embed="rId17"/>
          <a:stretch>
            <a:fillRect/>
          </a:stretch>
        </p:blipFill>
        <p:spPr>
          <a:xfrm>
            <a:off x="-3649384" y="2220744"/>
            <a:ext cx="487363" cy="487363"/>
          </a:xfrm>
          <a:prstGeom prst="rect">
            <a:avLst/>
          </a:prstGeom>
        </p:spPr>
      </p:pic>
      <p:pic>
        <p:nvPicPr>
          <p:cNvPr id="13" name="Graphic 12">
            <a:extLst>
              <a:ext uri="{FF2B5EF4-FFF2-40B4-BE49-F238E27FC236}">
                <a16:creationId xmlns:a16="http://schemas.microsoft.com/office/drawing/2014/main" id="{5A25DF47-8CF5-4356-BD66-AF72919E0513}"/>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403512" y="3296512"/>
            <a:ext cx="1738287" cy="3455114"/>
          </a:xfrm>
          <a:prstGeom prst="rect">
            <a:avLst/>
          </a:prstGeom>
        </p:spPr>
      </p:pic>
      <p:sp>
        <p:nvSpPr>
          <p:cNvPr id="53" name="Rectangle 52">
            <a:extLst>
              <a:ext uri="{FF2B5EF4-FFF2-40B4-BE49-F238E27FC236}">
                <a16:creationId xmlns:a16="http://schemas.microsoft.com/office/drawing/2014/main" id="{C09DB4CF-8A70-4703-B794-0D942D7B6525}"/>
              </a:ext>
            </a:extLst>
          </p:cNvPr>
          <p:cNvSpPr/>
          <p:nvPr/>
        </p:nvSpPr>
        <p:spPr>
          <a:xfrm>
            <a:off x="1705005" y="1213684"/>
            <a:ext cx="995785" cy="2215991"/>
          </a:xfrm>
          <a:prstGeom prst="rect">
            <a:avLst/>
          </a:prstGeom>
          <a:noFill/>
        </p:spPr>
        <p:txBody>
          <a:bodyPr wrap="none" lIns="91440" tIns="45720" rIns="91440" bIns="45720">
            <a:spAutoFit/>
          </a:bodyPr>
          <a:lstStyle/>
          <a:p>
            <a:pPr algn="ctr"/>
            <a:r>
              <a:rPr lang="en-US" sz="13800" b="1" cap="none" spc="0">
                <a:ln w="12700">
                  <a:solidFill>
                    <a:schemeClr val="accent5"/>
                  </a:solidFill>
                  <a:prstDash val="solid"/>
                </a:ln>
                <a:pattFill prst="lgCheck">
                  <a:fgClr>
                    <a:schemeClr val="accent6">
                      <a:lumMod val="60000"/>
                      <a:lumOff val="40000"/>
                    </a:schemeClr>
                  </a:fgClr>
                  <a:bgClr>
                    <a:schemeClr val="bg1"/>
                  </a:bgClr>
                </a:pattFill>
                <a:effectLst/>
                <a:latin typeface="+mj-lt"/>
              </a:rPr>
              <a:t>1</a:t>
            </a:r>
          </a:p>
        </p:txBody>
      </p:sp>
      <p:sp>
        <p:nvSpPr>
          <p:cNvPr id="54" name="Rectangle 53">
            <a:extLst>
              <a:ext uri="{FF2B5EF4-FFF2-40B4-BE49-F238E27FC236}">
                <a16:creationId xmlns:a16="http://schemas.microsoft.com/office/drawing/2014/main" id="{3BCF5517-171A-4D9E-AA04-446DB656A9D7}"/>
              </a:ext>
            </a:extLst>
          </p:cNvPr>
          <p:cNvSpPr/>
          <p:nvPr/>
        </p:nvSpPr>
        <p:spPr>
          <a:xfrm>
            <a:off x="5655002" y="1213009"/>
            <a:ext cx="1164101" cy="2215991"/>
          </a:xfrm>
          <a:prstGeom prst="rect">
            <a:avLst/>
          </a:prstGeom>
          <a:noFill/>
        </p:spPr>
        <p:txBody>
          <a:bodyPr wrap="none" lIns="91440" tIns="45720" rIns="91440" bIns="45720">
            <a:spAutoFit/>
          </a:bodyPr>
          <a:lstStyle/>
          <a:p>
            <a:pPr algn="ctr"/>
            <a:r>
              <a:rPr lang="en-US" sz="13800" b="1" cap="none" spc="0">
                <a:ln w="12700">
                  <a:solidFill>
                    <a:schemeClr val="accent5"/>
                  </a:solidFill>
                  <a:prstDash val="solid"/>
                </a:ln>
                <a:pattFill prst="ltDnDiag">
                  <a:fgClr>
                    <a:srgbClr val="FFC000"/>
                  </a:fgClr>
                  <a:bgClr>
                    <a:schemeClr val="bg1"/>
                  </a:bgClr>
                </a:pattFill>
                <a:effectLst/>
                <a:latin typeface="+mj-lt"/>
              </a:rPr>
              <a:t>2</a:t>
            </a:r>
          </a:p>
        </p:txBody>
      </p:sp>
      <p:sp>
        <p:nvSpPr>
          <p:cNvPr id="55" name="Rectangle 54">
            <a:extLst>
              <a:ext uri="{FF2B5EF4-FFF2-40B4-BE49-F238E27FC236}">
                <a16:creationId xmlns:a16="http://schemas.microsoft.com/office/drawing/2014/main" id="{277E90E6-A5EE-462D-BC11-78EBE0302F38}"/>
              </a:ext>
            </a:extLst>
          </p:cNvPr>
          <p:cNvSpPr/>
          <p:nvPr/>
        </p:nvSpPr>
        <p:spPr>
          <a:xfrm>
            <a:off x="9773316" y="1213684"/>
            <a:ext cx="1152881" cy="2215991"/>
          </a:xfrm>
          <a:prstGeom prst="rect">
            <a:avLst/>
          </a:prstGeom>
          <a:noFill/>
        </p:spPr>
        <p:txBody>
          <a:bodyPr wrap="none" lIns="91440" tIns="45720" rIns="91440" bIns="45720">
            <a:spAutoFit/>
          </a:bodyPr>
          <a:lstStyle/>
          <a:p>
            <a:pPr algn="ctr"/>
            <a:r>
              <a:rPr lang="en-US" sz="13800" b="1" cap="none" spc="0">
                <a:ln w="12700">
                  <a:solidFill>
                    <a:schemeClr val="accent5"/>
                  </a:solidFill>
                  <a:prstDash val="solid"/>
                </a:ln>
                <a:pattFill prst="narVert">
                  <a:fgClr>
                    <a:schemeClr val="accent5">
                      <a:lumMod val="60000"/>
                      <a:lumOff val="40000"/>
                    </a:schemeClr>
                  </a:fgClr>
                  <a:bgClr>
                    <a:schemeClr val="bg1"/>
                  </a:bgClr>
                </a:pattFill>
                <a:effectLst/>
                <a:latin typeface="+mj-lt"/>
              </a:rPr>
              <a:t>3</a:t>
            </a:r>
          </a:p>
        </p:txBody>
      </p:sp>
      <p:grpSp>
        <p:nvGrpSpPr>
          <p:cNvPr id="56" name="oe">
            <a:extLst>
              <a:ext uri="{FF2B5EF4-FFF2-40B4-BE49-F238E27FC236}">
                <a16:creationId xmlns:a16="http://schemas.microsoft.com/office/drawing/2014/main" id="{B02F43E3-364F-4E30-9488-CCA51FE3123A}"/>
              </a:ext>
            </a:extLst>
          </p:cNvPr>
          <p:cNvGrpSpPr/>
          <p:nvPr/>
        </p:nvGrpSpPr>
        <p:grpSpPr>
          <a:xfrm>
            <a:off x="1007830" y="2315863"/>
            <a:ext cx="2856002" cy="2856002"/>
            <a:chOff x="673548" y="2133600"/>
            <a:chExt cx="3163042" cy="3163042"/>
          </a:xfrm>
        </p:grpSpPr>
        <p:sp>
          <p:nvSpPr>
            <p:cNvPr id="57" name="Oval 56">
              <a:extLst>
                <a:ext uri="{FF2B5EF4-FFF2-40B4-BE49-F238E27FC236}">
                  <a16:creationId xmlns:a16="http://schemas.microsoft.com/office/drawing/2014/main" id="{EEFC9D6B-E174-4FC0-8621-BD4248A7BC05}"/>
                </a:ext>
              </a:extLst>
            </p:cNvPr>
            <p:cNvSpPr/>
            <p:nvPr/>
          </p:nvSpPr>
          <p:spPr>
            <a:xfrm>
              <a:off x="673548"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8" name="Picture 57" descr="A close up of an eye&#10;&#10;Description automatically generated with medium confidence">
              <a:extLst>
                <a:ext uri="{FF2B5EF4-FFF2-40B4-BE49-F238E27FC236}">
                  <a16:creationId xmlns:a16="http://schemas.microsoft.com/office/drawing/2014/main" id="{A7F527BF-97AA-4B05-ABA0-BCF7689A4CF2}"/>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286637" y="2722242"/>
              <a:ext cx="1810268" cy="1681317"/>
            </a:xfrm>
            <a:prstGeom prst="rect">
              <a:avLst/>
            </a:prstGeom>
          </p:spPr>
        </p:pic>
      </p:grpSp>
      <p:grpSp>
        <p:nvGrpSpPr>
          <p:cNvPr id="59" name="th">
            <a:extLst>
              <a:ext uri="{FF2B5EF4-FFF2-40B4-BE49-F238E27FC236}">
                <a16:creationId xmlns:a16="http://schemas.microsoft.com/office/drawing/2014/main" id="{94D1EBE7-0AE9-48FC-A70B-DF742A0C86C6}"/>
              </a:ext>
            </a:extLst>
          </p:cNvPr>
          <p:cNvGrpSpPr/>
          <p:nvPr/>
        </p:nvGrpSpPr>
        <p:grpSpPr>
          <a:xfrm>
            <a:off x="7989322" y="2337340"/>
            <a:ext cx="2856002" cy="2856002"/>
            <a:chOff x="8495072" y="2133600"/>
            <a:chExt cx="3163042" cy="3163042"/>
          </a:xfrm>
        </p:grpSpPr>
        <p:sp>
          <p:nvSpPr>
            <p:cNvPr id="60" name="Oval 59">
              <a:extLst>
                <a:ext uri="{FF2B5EF4-FFF2-40B4-BE49-F238E27FC236}">
                  <a16:creationId xmlns:a16="http://schemas.microsoft.com/office/drawing/2014/main" id="{9D3E247E-922E-4FFF-BB83-B888104DDA04}"/>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 name="Graphic 11">
              <a:extLst>
                <a:ext uri="{FF2B5EF4-FFF2-40B4-BE49-F238E27FC236}">
                  <a16:creationId xmlns:a16="http://schemas.microsoft.com/office/drawing/2014/main" id="{0C0E898D-9F85-4F8B-AC46-5D43BFFFCEA4}"/>
                </a:ext>
              </a:extLst>
            </p:cNvPr>
            <p:cNvPicPr>
              <a:picLocks noChangeAspect="1"/>
            </p:cNvPicPr>
            <p:nvPr/>
          </p:nvPicPr>
          <p:blipFill>
            <a:blip r:embed="rId21"/>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grpSp>
        <p:nvGrpSpPr>
          <p:cNvPr id="62" name="ec">
            <a:extLst>
              <a:ext uri="{FF2B5EF4-FFF2-40B4-BE49-F238E27FC236}">
                <a16:creationId xmlns:a16="http://schemas.microsoft.com/office/drawing/2014/main" id="{576A451C-A1D2-4404-874A-B47636F43C27}"/>
              </a:ext>
            </a:extLst>
          </p:cNvPr>
          <p:cNvGrpSpPr/>
          <p:nvPr/>
        </p:nvGrpSpPr>
        <p:grpSpPr>
          <a:xfrm>
            <a:off x="4499596" y="2337340"/>
            <a:ext cx="2856002" cy="2856002"/>
            <a:chOff x="4514646" y="2133600"/>
            <a:chExt cx="3163042" cy="3163042"/>
          </a:xfrm>
        </p:grpSpPr>
        <p:sp>
          <p:nvSpPr>
            <p:cNvPr id="63" name="Oval 62">
              <a:extLst>
                <a:ext uri="{FF2B5EF4-FFF2-40B4-BE49-F238E27FC236}">
                  <a16:creationId xmlns:a16="http://schemas.microsoft.com/office/drawing/2014/main" id="{A80D74A2-EEAC-4E89-9925-8AF4138B6C2E}"/>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 name="Picture 63" descr="A picture containing background pattern&#10;&#10;Description automatically generated">
              <a:extLst>
                <a:ext uri="{FF2B5EF4-FFF2-40B4-BE49-F238E27FC236}">
                  <a16:creationId xmlns:a16="http://schemas.microsoft.com/office/drawing/2014/main" id="{0CBD4CEF-3F48-4EFE-9CF0-5FA888C32C66}"/>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spTree>
    <p:custDataLst>
      <p:tags r:id="rId1"/>
    </p:custDataLst>
    <p:extLst>
      <p:ext uri="{BB962C8B-B14F-4D97-AF65-F5344CB8AC3E}">
        <p14:creationId xmlns:p14="http://schemas.microsoft.com/office/powerpoint/2010/main" val="19596677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2401" fill="hold"/>
                                            <p:tgtEl>
                                              <p:spTgt spid="2"/>
                                            </p:tgtEl>
                                          </p:cBhvr>
                                        </p:cmd>
                                      </p:childTnLst>
                                    </p:cTn>
                                  </p:par>
                                  <p:par>
                                    <p:cTn id="7" presetID="14" presetClass="entr" presetSubtype="1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animEffect transition="in" filter="randombar(horizontal)">
                                          <p:cBhvr>
                                            <p:cTn id="9" dur="500"/>
                                            <p:tgtEl>
                                              <p:spTgt spid="56"/>
                                            </p:tgtEl>
                                          </p:cBhvr>
                                        </p:animEffect>
                                      </p:childTnLst>
                                    </p:cTn>
                                  </p:par>
                                  <p:par>
                                    <p:cTn id="10" presetID="14" presetClass="entr" presetSubtype="10" fill="hold"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randombar(horizontal)">
                                          <p:cBhvr>
                                            <p:cTn id="12" dur="500"/>
                                            <p:tgtEl>
                                              <p:spTgt spid="62"/>
                                            </p:tgtEl>
                                          </p:cBhvr>
                                        </p:animEffect>
                                      </p:childTnLst>
                                    </p:cTn>
                                  </p:par>
                                  <p:par>
                                    <p:cTn id="13" presetID="14" presetClass="entr" presetSubtype="1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randombar(horizontal)">
                                          <p:cBhvr>
                                            <p:cTn id="1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2"/>
                    </p:tgtEl>
                  </p:cMediaNode>
                </p:audio>
                <p:seq concurrent="1" nextAc="seek">
                  <p:cTn id="17" restart="whenNotActive" fill="hold" evtFilter="cancelBubble" nodeType="interactiveSeq">
                    <p:stCondLst>
                      <p:cond evt="onMediaBookmark" delay="0">
                        <p:tgtEl>
                          <p14:bmkTgt spid="2" bmkName="Bookmark 1"/>
                        </p:tgtEl>
                      </p:cond>
                    </p:stCondLst>
                    <p:endSync evt="end" delay="0">
                      <p:rtn val="all"/>
                    </p:endSync>
                    <p:childTnLst>
                      <p:par>
                        <p:cTn id="18" fill="hold">
                          <p:stCondLst>
                            <p:cond delay="0"/>
                          </p:stCondLst>
                          <p:childTnLst>
                            <p:par>
                              <p:cTn id="19" fill="hold">
                                <p:stCondLst>
                                  <p:cond delay="0"/>
                                </p:stCondLst>
                                <p:childTnLst>
                                  <p:par>
                                    <p:cTn id="20" presetID="26" presetClass="emph" presetSubtype="0" fill="hold" nodeType="clickEffect">
                                      <p:stCondLst>
                                        <p:cond delay="0"/>
                                      </p:stCondLst>
                                      <p:childTnLst>
                                        <p:animEffect transition="out" filter="fade">
                                          <p:cBhvr>
                                            <p:cTn id="21" dur="500" tmFilter="0, 0; .2, .5; .8, .5; 1, 0"/>
                                            <p:tgtEl>
                                              <p:spTgt spid="56"/>
                                            </p:tgtEl>
                                          </p:cBhvr>
                                        </p:animEffect>
                                        <p:animScale>
                                          <p:cBhvr>
                                            <p:cTn id="22" dur="250" autoRev="1" fill="hold"/>
                                            <p:tgtEl>
                                              <p:spTgt spid="56"/>
                                            </p:tgtEl>
                                          </p:cBhvr>
                                          <p:by x="105000" y="105000"/>
                                        </p:animScale>
                                      </p:childTnLst>
                                    </p:cTn>
                                  </p:par>
                                </p:childTnLst>
                              </p:cTn>
                            </p:par>
                            <p:par>
                              <p:cTn id="23" fill="hold">
                                <p:stCondLst>
                                  <p:cond delay="500"/>
                                </p:stCondLst>
                                <p:childTnLst>
                                  <p:par>
                                    <p:cTn id="24" presetID="26" presetClass="emph" presetSubtype="0" fill="hold" nodeType="afterEffect">
                                      <p:stCondLst>
                                        <p:cond delay="250"/>
                                      </p:stCondLst>
                                      <p:childTnLst>
                                        <p:animEffect transition="out" filter="fade">
                                          <p:cBhvr>
                                            <p:cTn id="25" dur="500" tmFilter="0, 0; .2, .5; .8, .5; 1, 0"/>
                                            <p:tgtEl>
                                              <p:spTgt spid="62"/>
                                            </p:tgtEl>
                                          </p:cBhvr>
                                        </p:animEffect>
                                        <p:animScale>
                                          <p:cBhvr>
                                            <p:cTn id="26" dur="250" autoRev="1" fill="hold"/>
                                            <p:tgtEl>
                                              <p:spTgt spid="62"/>
                                            </p:tgtEl>
                                          </p:cBhvr>
                                          <p:by x="105000" y="105000"/>
                                        </p:animScale>
                                      </p:childTnLst>
                                    </p:cTn>
                                  </p:par>
                                </p:childTnLst>
                              </p:cTn>
                            </p:par>
                            <p:par>
                              <p:cTn id="27" fill="hold">
                                <p:stCondLst>
                                  <p:cond delay="1250"/>
                                </p:stCondLst>
                                <p:childTnLst>
                                  <p:par>
                                    <p:cTn id="28" presetID="26" presetClass="emph" presetSubtype="0" fill="hold" nodeType="afterEffect">
                                      <p:stCondLst>
                                        <p:cond delay="500"/>
                                      </p:stCondLst>
                                      <p:childTnLst>
                                        <p:animEffect transition="out" filter="fade">
                                          <p:cBhvr>
                                            <p:cTn id="29" dur="500" tmFilter="0, 0; .2, .5; .8, .5; 1, 0"/>
                                            <p:tgtEl>
                                              <p:spTgt spid="59"/>
                                            </p:tgtEl>
                                          </p:cBhvr>
                                        </p:animEffect>
                                        <p:animScale>
                                          <p:cBhvr>
                                            <p:cTn id="30" dur="250" autoRev="1" fill="hold"/>
                                            <p:tgtEl>
                                              <p:spTgt spid="59"/>
                                            </p:tgtEl>
                                          </p:cBhvr>
                                          <p:by x="105000" y="105000"/>
                                        </p:animScale>
                                      </p:childTnLst>
                                    </p:cTn>
                                  </p:par>
                                </p:childTnLst>
                              </p:cTn>
                            </p:par>
                          </p:childTnLst>
                        </p:cTn>
                      </p:par>
                    </p:childTnLst>
                  </p:cTn>
                  <p:nextCondLst>
                    <p:cond evt="onMediaBookmark" delay="0">
                      <p:tgtEl>
                        <p14:bmkTgt spid="2" bmkName="Bookmark 1"/>
                      </p:tgtEl>
                    </p:cond>
                  </p:nextCondLst>
                </p:seq>
                <p:seq concurrent="1" nextAc="seek">
                  <p:cTn id="31" restart="whenNotActive" fill="hold" evtFilter="cancelBubble" nodeType="interactiveSeq">
                    <p:stCondLst>
                      <p:cond evt="onMediaBookmark" delay="0">
                        <p:tgtEl>
                          <p14:bmkTgt spid="2" bmkName="Bookmark 2"/>
                        </p:tgtEl>
                      </p:cond>
                    </p:stCondLst>
                    <p:endSync evt="end" delay="0">
                      <p:rtn val="all"/>
                    </p:endSync>
                    <p:childTnLst>
                      <p:par>
                        <p:cTn id="32" fill="hold">
                          <p:stCondLst>
                            <p:cond delay="0"/>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fade">
                                          <p:cBhvr>
                                            <p:cTn id="36" dur="500"/>
                                            <p:tgtEl>
                                              <p:spTgt spid="53"/>
                                            </p:tgtEl>
                                          </p:cBhvr>
                                        </p:animEffect>
                                      </p:childTnLst>
                                    </p:cTn>
                                  </p:par>
                                </p:childTnLst>
                              </p:cTn>
                            </p:par>
                          </p:childTnLst>
                        </p:cTn>
                      </p:par>
                    </p:childTnLst>
                  </p:cTn>
                  <p:nextCondLst>
                    <p:cond evt="onMediaBookmark" delay="0">
                      <p:tgtEl>
                        <p14:bmkTgt spid="2" bmkName="Bookmark 2"/>
                      </p:tgtEl>
                    </p:cond>
                  </p:nextCondLst>
                </p:seq>
                <p:seq concurrent="1" nextAc="seek">
                  <p:cTn id="37" restart="whenNotActive" fill="hold" evtFilter="cancelBubble" nodeType="interactiveSeq">
                    <p:stCondLst>
                      <p:cond evt="onMediaBookmark" delay="0">
                        <p:tgtEl>
                          <p14:bmkTgt spid="2" bmkName="Bookmark 4"/>
                        </p:tgtEl>
                      </p:cond>
                    </p:stCondLst>
                    <p:endSync evt="end" delay="0">
                      <p:rtn val="all"/>
                    </p:endSync>
                    <p:childTnLst>
                      <p:par>
                        <p:cTn id="38" fill="hold">
                          <p:stCondLst>
                            <p:cond delay="0"/>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500"/>
                                            <p:tgtEl>
                                              <p:spTgt spid="54"/>
                                            </p:tgtEl>
                                          </p:cBhvr>
                                        </p:animEffect>
                                      </p:childTnLst>
                                    </p:cTn>
                                  </p:par>
                                </p:childTnLst>
                              </p:cTn>
                            </p:par>
                          </p:childTnLst>
                        </p:cTn>
                      </p:par>
                    </p:childTnLst>
                  </p:cTn>
                  <p:nextCondLst>
                    <p:cond evt="onMediaBookmark" delay="0">
                      <p:tgtEl>
                        <p14:bmkTgt spid="2" bmkName="Bookmark 4"/>
                      </p:tgtEl>
                    </p:cond>
                  </p:nextCondLst>
                </p:seq>
                <p:seq concurrent="1" nextAc="seek">
                  <p:cTn id="43" restart="whenNotActive" fill="hold" evtFilter="cancelBubble" nodeType="interactiveSeq">
                    <p:stCondLst>
                      <p:cond evt="onMediaBookmark" delay="0">
                        <p:tgtEl>
                          <p14:bmkTgt spid="2" bmkName="Bookmark 5"/>
                        </p:tgtEl>
                      </p:cond>
                    </p:stCondLst>
                    <p:endSync evt="end" delay="0">
                      <p:rtn val="all"/>
                    </p:endSync>
                    <p:childTnLst>
                      <p:par>
                        <p:cTn id="44" fill="hold">
                          <p:stCondLst>
                            <p:cond delay="0"/>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750" fill="hold"/>
                                            <p:tgtEl>
                                              <p:spTgt spid="13"/>
                                            </p:tgtEl>
                                            <p:attrNameLst>
                                              <p:attrName>ppt_x</p:attrName>
                                            </p:attrNameLst>
                                          </p:cBhvr>
                                          <p:tavLst>
                                            <p:tav tm="0">
                                              <p:val>
                                                <p:strVal val="#ppt_x"/>
                                              </p:val>
                                            </p:tav>
                                            <p:tav tm="100000">
                                              <p:val>
                                                <p:strVal val="#ppt_x"/>
                                              </p:val>
                                            </p:tav>
                                          </p:tavLst>
                                        </p:anim>
                                        <p:anim calcmode="lin" valueType="num">
                                          <p:cBhvr additive="base">
                                            <p:cTn id="49"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MediaBookmark" delay="0">
                      <p:tgtEl>
                        <p14:bmkTgt spid="2" bmkName="Bookmark 5"/>
                      </p:tgtEl>
                    </p:cond>
                  </p:nextCondLst>
                </p:seq>
                <p:seq concurrent="1" nextAc="seek">
                  <p:cTn id="50" restart="whenNotActive" fill="hold" evtFilter="cancelBubble" nodeType="interactiveSeq">
                    <p:stCondLst>
                      <p:cond evt="onMediaBookmark" delay="0">
                        <p:tgtEl>
                          <p14:bmkTgt spid="2" bmkName="Bookmark 6"/>
                        </p:tgtEl>
                      </p:cond>
                    </p:stCondLst>
                    <p:endSync evt="end" delay="0">
                      <p:rtn val="all"/>
                    </p:endSync>
                    <p:childTnLst>
                      <p:par>
                        <p:cTn id="51" fill="hold">
                          <p:stCondLst>
                            <p:cond delay="0"/>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500"/>
                                            <p:tgtEl>
                                              <p:spTgt spid="55"/>
                                            </p:tgtEl>
                                          </p:cBhvr>
                                        </p:animEffect>
                                      </p:childTnLst>
                                    </p:cTn>
                                  </p:par>
                                </p:childTnLst>
                              </p:cTn>
                            </p:par>
                          </p:childTnLst>
                        </p:cTn>
                      </p:par>
                    </p:childTnLst>
                  </p:cTn>
                  <p:nextCondLst>
                    <p:cond evt="onMediaBookmark" delay="0">
                      <p:tgtEl>
                        <p14:bmkTgt spid="2" bmkName="Bookmark 6"/>
                      </p:tgtEl>
                    </p:cond>
                  </p:nextCondLst>
                </p:seq>
                <p:seq concurrent="1" nextAc="seek">
                  <p:cTn id="56" restart="whenNotActive" fill="hold" evtFilter="cancelBubble" nodeType="interactiveSeq">
                    <p:stCondLst>
                      <p:cond evt="onMediaBookmark" delay="0">
                        <p:tgtEl>
                          <p14:bmkTgt spid="2" bmkName="Bookmark 8"/>
                        </p:tgtEl>
                      </p:cond>
                    </p:stCondLst>
                    <p:endSync evt="end" delay="0">
                      <p:rtn val="all"/>
                    </p:endSync>
                    <p:childTnLst>
                      <p:par>
                        <p:cTn id="57" fill="hold">
                          <p:stCondLst>
                            <p:cond delay="0"/>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childTnLst>
                              </p:cTn>
                            </p:par>
                            <p:par>
                              <p:cTn id="62" fill="hold">
                                <p:stCondLst>
                                  <p:cond delay="500"/>
                                </p:stCondLst>
                                <p:childTnLst>
                                  <p:par>
                                    <p:cTn id="63" presetID="1" presetClass="exit" presetSubtype="0" fill="hold" nodeType="afterEffect">
                                      <p:stCondLst>
                                        <p:cond delay="250"/>
                                      </p:stCondLst>
                                      <p:childTnLst>
                                        <p:set>
                                          <p:cBhvr>
                                            <p:cTn id="64" dur="1" fill="hold">
                                              <p:stCondLst>
                                                <p:cond delay="0"/>
                                              </p:stCondLst>
                                            </p:cTn>
                                            <p:tgtEl>
                                              <p:spTgt spid="35"/>
                                            </p:tgtEl>
                                            <p:attrNameLst>
                                              <p:attrName>style.visibility</p:attrName>
                                            </p:attrNameLst>
                                          </p:cBhvr>
                                          <p:to>
                                            <p:strVal val="hidden"/>
                                          </p:to>
                                        </p:set>
                                      </p:childTnLst>
                                    </p:cTn>
                                  </p:par>
                                </p:childTnLst>
                              </p:cTn>
                            </p:par>
                            <p:par>
                              <p:cTn id="65" fill="hold">
                                <p:stCondLst>
                                  <p:cond delay="750"/>
                                </p:stCondLst>
                                <p:childTnLst>
                                  <p:par>
                                    <p:cTn id="66" presetID="10" presetClass="entr" presetSubtype="0" fill="hold" nodeType="after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fade">
                                          <p:cBhvr>
                                            <p:cTn id="68" dur="500"/>
                                            <p:tgtEl>
                                              <p:spTgt spid="38"/>
                                            </p:tgtEl>
                                          </p:cBhvr>
                                        </p:animEffect>
                                      </p:childTnLst>
                                    </p:cTn>
                                  </p:par>
                                </p:childTnLst>
                              </p:cTn>
                            </p:par>
                            <p:par>
                              <p:cTn id="69" fill="hold">
                                <p:stCondLst>
                                  <p:cond delay="1250"/>
                                </p:stCondLst>
                                <p:childTnLst>
                                  <p:par>
                                    <p:cTn id="70" presetID="1" presetClass="exit" presetSubtype="0" fill="hold" nodeType="afterEffect">
                                      <p:stCondLst>
                                        <p:cond delay="250"/>
                                      </p:stCondLst>
                                      <p:childTnLst>
                                        <p:set>
                                          <p:cBhvr>
                                            <p:cTn id="71" dur="1" fill="hold">
                                              <p:stCondLst>
                                                <p:cond delay="0"/>
                                              </p:stCondLst>
                                            </p:cTn>
                                            <p:tgtEl>
                                              <p:spTgt spid="38"/>
                                            </p:tgtEl>
                                            <p:attrNameLst>
                                              <p:attrName>style.visibility</p:attrName>
                                            </p:attrNameLst>
                                          </p:cBhvr>
                                          <p:to>
                                            <p:strVal val="hidden"/>
                                          </p:to>
                                        </p:set>
                                      </p:childTnLst>
                                    </p:cTn>
                                  </p:par>
                                </p:childTnLst>
                              </p:cTn>
                            </p:par>
                            <p:par>
                              <p:cTn id="72" fill="hold">
                                <p:stCondLst>
                                  <p:cond delay="1500"/>
                                </p:stCondLst>
                                <p:childTnLst>
                                  <p:par>
                                    <p:cTn id="73" presetID="10" presetClass="entr" presetSubtype="0" fill="hold"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fade">
                                          <p:cBhvr>
                                            <p:cTn id="75" dur="500"/>
                                            <p:tgtEl>
                                              <p:spTgt spid="41"/>
                                            </p:tgtEl>
                                          </p:cBhvr>
                                        </p:animEffect>
                                      </p:childTnLst>
                                    </p:cTn>
                                  </p:par>
                                </p:childTnLst>
                              </p:cTn>
                            </p:par>
                            <p:par>
                              <p:cTn id="76" fill="hold">
                                <p:stCondLst>
                                  <p:cond delay="2000"/>
                                </p:stCondLst>
                                <p:childTnLst>
                                  <p:par>
                                    <p:cTn id="77" presetID="1" presetClass="exit" presetSubtype="0" fill="hold" nodeType="afterEffect">
                                      <p:stCondLst>
                                        <p:cond delay="250"/>
                                      </p:stCondLst>
                                      <p:childTnLst>
                                        <p:set>
                                          <p:cBhvr>
                                            <p:cTn id="78" dur="1" fill="hold">
                                              <p:stCondLst>
                                                <p:cond delay="0"/>
                                              </p:stCondLst>
                                            </p:cTn>
                                            <p:tgtEl>
                                              <p:spTgt spid="41"/>
                                            </p:tgtEl>
                                            <p:attrNameLst>
                                              <p:attrName>style.visibility</p:attrName>
                                            </p:attrNameLst>
                                          </p:cBhvr>
                                          <p:to>
                                            <p:strVal val="hidden"/>
                                          </p:to>
                                        </p:set>
                                      </p:childTnLst>
                                    </p:cTn>
                                  </p:par>
                                </p:childTnLst>
                              </p:cTn>
                            </p:par>
                            <p:par>
                              <p:cTn id="79" fill="hold">
                                <p:stCondLst>
                                  <p:cond delay="2250"/>
                                </p:stCondLst>
                                <p:childTnLst>
                                  <p:par>
                                    <p:cTn id="80" presetID="10" presetClass="entr" presetSubtype="0" fill="hold"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childTnLst>
                                    </p:cTn>
                                  </p:par>
                                </p:childTnLst>
                              </p:cTn>
                            </p:par>
                            <p:par>
                              <p:cTn id="83" fill="hold">
                                <p:stCondLst>
                                  <p:cond delay="2750"/>
                                </p:stCondLst>
                                <p:childTnLst>
                                  <p:par>
                                    <p:cTn id="84" presetID="1" presetClass="exit" presetSubtype="0" fill="hold" nodeType="afterEffect">
                                      <p:stCondLst>
                                        <p:cond delay="250"/>
                                      </p:stCondLst>
                                      <p:childTnLst>
                                        <p:set>
                                          <p:cBhvr>
                                            <p:cTn id="85" dur="1" fill="hold">
                                              <p:stCondLst>
                                                <p:cond delay="0"/>
                                              </p:stCondLst>
                                            </p:cTn>
                                            <p:tgtEl>
                                              <p:spTgt spid="44"/>
                                            </p:tgtEl>
                                            <p:attrNameLst>
                                              <p:attrName>style.visibility</p:attrName>
                                            </p:attrNameLst>
                                          </p:cBhvr>
                                          <p:to>
                                            <p:strVal val="hidden"/>
                                          </p:to>
                                        </p:set>
                                      </p:childTnLst>
                                    </p:cTn>
                                  </p:par>
                                </p:childTnLst>
                              </p:cTn>
                            </p:par>
                            <p:par>
                              <p:cTn id="86" fill="hold">
                                <p:stCondLst>
                                  <p:cond delay="3000"/>
                                </p:stCondLst>
                                <p:childTnLst>
                                  <p:par>
                                    <p:cTn id="87" presetID="10" presetClass="entr" presetSubtype="0" fill="hold" nodeType="afterEffect">
                                      <p:stCondLst>
                                        <p:cond delay="0"/>
                                      </p:stCondLst>
                                      <p:childTnLst>
                                        <p:set>
                                          <p:cBhvr>
                                            <p:cTn id="88" dur="1" fill="hold">
                                              <p:stCondLst>
                                                <p:cond delay="0"/>
                                              </p:stCondLst>
                                            </p:cTn>
                                            <p:tgtEl>
                                              <p:spTgt spid="47"/>
                                            </p:tgtEl>
                                            <p:attrNameLst>
                                              <p:attrName>style.visibility</p:attrName>
                                            </p:attrNameLst>
                                          </p:cBhvr>
                                          <p:to>
                                            <p:strVal val="visible"/>
                                          </p:to>
                                        </p:set>
                                        <p:animEffect transition="in" filter="fade">
                                          <p:cBhvr>
                                            <p:cTn id="89" dur="500"/>
                                            <p:tgtEl>
                                              <p:spTgt spid="47"/>
                                            </p:tgtEl>
                                          </p:cBhvr>
                                        </p:animEffect>
                                      </p:childTnLst>
                                    </p:cTn>
                                  </p:par>
                                </p:childTnLst>
                              </p:cTn>
                            </p:par>
                          </p:childTnLst>
                        </p:cTn>
                      </p:par>
                    </p:childTnLst>
                  </p:cTn>
                  <p:nextCondLst>
                    <p:cond evt="onMediaBookmark" delay="0">
                      <p:tgtEl>
                        <p14:bmkTgt spid="2" bmkName="Bookmark 8"/>
                      </p:tgtEl>
                    </p:cond>
                  </p:nextCondLst>
                </p:seq>
                <p:seq concurrent="1" nextAc="seek">
                  <p:cTn id="90" restart="whenNotActive" fill="hold" evtFilter="cancelBubble" nodeType="interactiveSeq">
                    <p:stCondLst>
                      <p:cond evt="onMediaBookmark" delay="0">
                        <p:tgtEl>
                          <p14:bmkTgt spid="2" bmkName="Bookmark 3"/>
                        </p:tgtEl>
                      </p:cond>
                    </p:stCondLst>
                    <p:endSync evt="end" delay="0">
                      <p:rtn val="all"/>
                    </p:endSync>
                    <p:childTnLst>
                      <p:par>
                        <p:cTn id="91" fill="hold">
                          <p:stCondLst>
                            <p:cond delay="0"/>
                          </p:stCondLst>
                          <p:childTnLst>
                            <p:par>
                              <p:cTn id="92" fill="hold">
                                <p:stCondLst>
                                  <p:cond delay="0"/>
                                </p:stCondLst>
                                <p:childTnLst>
                                  <p:par>
                                    <p:cTn id="93" presetID="1" presetClass="exit" presetSubtype="0" fill="hold" nodeType="afterEffect">
                                      <p:stCondLst>
                                        <p:cond delay="18000"/>
                                      </p:stCondLst>
                                      <p:childTnLst>
                                        <p:set>
                                          <p:cBhvr>
                                            <p:cTn id="94" dur="1" fill="hold">
                                              <p:stCondLst>
                                                <p:cond delay="0"/>
                                              </p:stCondLst>
                                            </p:cTn>
                                            <p:tgtEl>
                                              <p:spTgt spid="56"/>
                                            </p:tgtEl>
                                            <p:attrNameLst>
                                              <p:attrName>style.visibility</p:attrName>
                                            </p:attrNameLst>
                                          </p:cBhvr>
                                          <p:to>
                                            <p:strVal val="hidden"/>
                                          </p:to>
                                        </p:set>
                                      </p:childTnLst>
                                    </p:cTn>
                                  </p:par>
                                  <p:par>
                                    <p:cTn id="95" presetID="1" presetClass="exit" presetSubtype="0" fill="hold" nodeType="withEffect">
                                      <p:stCondLst>
                                        <p:cond delay="18000"/>
                                      </p:stCondLst>
                                      <p:childTnLst>
                                        <p:set>
                                          <p:cBhvr>
                                            <p:cTn id="96" dur="1" fill="hold">
                                              <p:stCondLst>
                                                <p:cond delay="0"/>
                                              </p:stCondLst>
                                            </p:cTn>
                                            <p:tgtEl>
                                              <p:spTgt spid="62"/>
                                            </p:tgtEl>
                                            <p:attrNameLst>
                                              <p:attrName>style.visibility</p:attrName>
                                            </p:attrNameLst>
                                          </p:cBhvr>
                                          <p:to>
                                            <p:strVal val="hidden"/>
                                          </p:to>
                                        </p:set>
                                      </p:childTnLst>
                                    </p:cTn>
                                  </p:par>
                                  <p:par>
                                    <p:cTn id="97" presetID="1" presetClass="exit" presetSubtype="0" fill="hold" nodeType="withEffect">
                                      <p:stCondLst>
                                        <p:cond delay="18000"/>
                                      </p:stCondLst>
                                      <p:childTnLst>
                                        <p:set>
                                          <p:cBhvr>
                                            <p:cTn id="98" dur="1" fill="hold">
                                              <p:stCondLst>
                                                <p:cond delay="0"/>
                                              </p:stCondLst>
                                            </p:cTn>
                                            <p:tgtEl>
                                              <p:spTgt spid="59"/>
                                            </p:tgtEl>
                                            <p:attrNameLst>
                                              <p:attrName>style.visibility</p:attrName>
                                            </p:attrNameLst>
                                          </p:cBhvr>
                                          <p:to>
                                            <p:strVal val="hidden"/>
                                          </p:to>
                                        </p:set>
                                      </p:childTnLst>
                                    </p:cTn>
                                  </p:par>
                                </p:childTnLst>
                              </p:cTn>
                            </p:par>
                          </p:childTnLst>
                        </p:cTn>
                      </p:par>
                    </p:childTnLst>
                  </p:cTn>
                  <p:nextCondLst>
                    <p:cond evt="onMediaBookmark" delay="0">
                      <p:tgtEl>
                        <p14:bmkTgt spid="2" bmkName="Bookmark 3"/>
                      </p:tgtEl>
                    </p:cond>
                  </p:nextCondLst>
                </p:seq>
              </p:childTnLst>
            </p:cTn>
          </p:par>
        </p:tnLst>
        <p:bldLst>
          <p:bldP spid="53" grpId="0"/>
          <p:bldP spid="54" grpId="0"/>
          <p:bldP spid="5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2401" fill="hold"/>
                                            <p:tgtEl>
                                              <p:spTgt spid="2"/>
                                            </p:tgtEl>
                                          </p:cBhvr>
                                        </p:cmd>
                                      </p:childTnLst>
                                    </p:cTn>
                                  </p:par>
                                  <p:par>
                                    <p:cTn id="7" presetID="14" presetClass="entr" presetSubtype="1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animEffect transition="in" filter="randombar(horizontal)">
                                          <p:cBhvr>
                                            <p:cTn id="9" dur="500"/>
                                            <p:tgtEl>
                                              <p:spTgt spid="56"/>
                                            </p:tgtEl>
                                          </p:cBhvr>
                                        </p:animEffect>
                                      </p:childTnLst>
                                    </p:cTn>
                                  </p:par>
                                  <p:par>
                                    <p:cTn id="10" presetID="14" presetClass="entr" presetSubtype="10" fill="hold"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randombar(horizontal)">
                                          <p:cBhvr>
                                            <p:cTn id="12" dur="500"/>
                                            <p:tgtEl>
                                              <p:spTgt spid="62"/>
                                            </p:tgtEl>
                                          </p:cBhvr>
                                        </p:animEffect>
                                      </p:childTnLst>
                                    </p:cTn>
                                  </p:par>
                                  <p:par>
                                    <p:cTn id="13" presetID="14" presetClass="entr" presetSubtype="1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randombar(horizontal)">
                                          <p:cBhvr>
                                            <p:cTn id="1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2"/>
                    </p:tgtEl>
                  </p:cMediaNode>
                </p:audio>
              </p:childTnLst>
            </p:cTn>
          </p:par>
        </p:tn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pic>
        <p:nvPicPr>
          <p:cNvPr id="18" name="Picture 18" descr="A picture containing text&#10;&#10;Description automatically generated">
            <a:extLst>
              <a:ext uri="{FF2B5EF4-FFF2-40B4-BE49-F238E27FC236}">
                <a16:creationId xmlns:a16="http://schemas.microsoft.com/office/drawing/2014/main" id="{EECCA79F-6FBE-403C-8291-1FBD86F988B8}"/>
              </a:ext>
            </a:extLst>
          </p:cNvPr>
          <p:cNvPicPr>
            <a:picLocks noChangeAspect="1"/>
          </p:cNvPicPr>
          <p:nvPr/>
        </p:nvPicPr>
        <p:blipFill rotWithShape="1">
          <a:blip r:embed="rId6"/>
          <a:srcRect l="22513" t="11875" r="26149" b="31579"/>
          <a:stretch/>
        </p:blipFill>
        <p:spPr>
          <a:xfrm>
            <a:off x="8956906" y="4070843"/>
            <a:ext cx="1092015" cy="1191735"/>
          </a:xfrm>
          <a:prstGeom prst="rect">
            <a:avLst/>
          </a:prstGeom>
        </p:spPr>
      </p:pic>
      <p:pic>
        <p:nvPicPr>
          <p:cNvPr id="19" name="Picture 18" descr="A picture containing text&#10;&#10;Description automatically generated">
            <a:extLst>
              <a:ext uri="{FF2B5EF4-FFF2-40B4-BE49-F238E27FC236}">
                <a16:creationId xmlns:a16="http://schemas.microsoft.com/office/drawing/2014/main" id="{47BEC916-7CB5-407E-AA83-CF0792897B88}"/>
              </a:ext>
            </a:extLst>
          </p:cNvPr>
          <p:cNvPicPr>
            <a:picLocks noChangeAspect="1"/>
          </p:cNvPicPr>
          <p:nvPr/>
        </p:nvPicPr>
        <p:blipFill rotWithShape="1">
          <a:blip r:embed="rId6"/>
          <a:srcRect l="22513" t="11875" r="26149" b="31579"/>
          <a:stretch/>
        </p:blipFill>
        <p:spPr>
          <a:xfrm>
            <a:off x="10086763" y="4025531"/>
            <a:ext cx="1092015" cy="1191735"/>
          </a:xfrm>
          <a:prstGeom prst="rect">
            <a:avLst/>
          </a:prstGeom>
        </p:spPr>
      </p:pic>
      <p:grpSp>
        <p:nvGrpSpPr>
          <p:cNvPr id="35" name="Count1">
            <a:extLst>
              <a:ext uri="{FF2B5EF4-FFF2-40B4-BE49-F238E27FC236}">
                <a16:creationId xmlns:a16="http://schemas.microsoft.com/office/drawing/2014/main" id="{56F49B98-4120-4558-A595-1497E0EAA08E}"/>
              </a:ext>
            </a:extLst>
          </p:cNvPr>
          <p:cNvGrpSpPr/>
          <p:nvPr/>
        </p:nvGrpSpPr>
        <p:grpSpPr>
          <a:xfrm>
            <a:off x="1658026" y="3147347"/>
            <a:ext cx="1448328" cy="3126697"/>
            <a:chOff x="6906250" y="2195391"/>
            <a:chExt cx="569665" cy="1229813"/>
          </a:xfrm>
        </p:grpSpPr>
        <p:pic>
          <p:nvPicPr>
            <p:cNvPr id="36" name="Graphic 35">
              <a:extLst>
                <a:ext uri="{FF2B5EF4-FFF2-40B4-BE49-F238E27FC236}">
                  <a16:creationId xmlns:a16="http://schemas.microsoft.com/office/drawing/2014/main" id="{C242F56E-DDBC-46EE-831A-030F4C7D19E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906250" y="2866088"/>
              <a:ext cx="569665" cy="559116"/>
            </a:xfrm>
            <a:prstGeom prst="rect">
              <a:avLst/>
            </a:prstGeom>
          </p:spPr>
        </p:pic>
        <p:sp>
          <p:nvSpPr>
            <p:cNvPr id="37" name="Rectangle 36">
              <a:extLst>
                <a:ext uri="{FF2B5EF4-FFF2-40B4-BE49-F238E27FC236}">
                  <a16:creationId xmlns:a16="http://schemas.microsoft.com/office/drawing/2014/main" id="{393FCAFE-9B3E-4A60-B66B-048D43FDE4C5}"/>
                </a:ext>
              </a:extLst>
            </p:cNvPr>
            <p:cNvSpPr/>
            <p:nvPr/>
          </p:nvSpPr>
          <p:spPr>
            <a:xfrm>
              <a:off x="7040614" y="2195391"/>
              <a:ext cx="225216"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1</a:t>
              </a:r>
            </a:p>
          </p:txBody>
        </p:sp>
      </p:grpSp>
      <p:grpSp>
        <p:nvGrpSpPr>
          <p:cNvPr id="38" name="Count2">
            <a:extLst>
              <a:ext uri="{FF2B5EF4-FFF2-40B4-BE49-F238E27FC236}">
                <a16:creationId xmlns:a16="http://schemas.microsoft.com/office/drawing/2014/main" id="{764057A2-0752-43B9-B951-09E9D4AFC3FC}"/>
              </a:ext>
            </a:extLst>
          </p:cNvPr>
          <p:cNvGrpSpPr/>
          <p:nvPr/>
        </p:nvGrpSpPr>
        <p:grpSpPr>
          <a:xfrm>
            <a:off x="1749057" y="3221594"/>
            <a:ext cx="1307694" cy="2971183"/>
            <a:chOff x="2306225" y="3663047"/>
            <a:chExt cx="514350" cy="1168644"/>
          </a:xfrm>
        </p:grpSpPr>
        <p:pic>
          <p:nvPicPr>
            <p:cNvPr id="39" name="Graphic 38">
              <a:extLst>
                <a:ext uri="{FF2B5EF4-FFF2-40B4-BE49-F238E27FC236}">
                  <a16:creationId xmlns:a16="http://schemas.microsoft.com/office/drawing/2014/main" id="{501DD768-7544-49C7-8889-87245E12904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306225" y="4079216"/>
              <a:ext cx="514350" cy="752475"/>
            </a:xfrm>
            <a:prstGeom prst="rect">
              <a:avLst/>
            </a:prstGeom>
          </p:spPr>
        </p:pic>
        <p:sp>
          <p:nvSpPr>
            <p:cNvPr id="40" name="Rectangle 39">
              <a:extLst>
                <a:ext uri="{FF2B5EF4-FFF2-40B4-BE49-F238E27FC236}">
                  <a16:creationId xmlns:a16="http://schemas.microsoft.com/office/drawing/2014/main" id="{57093D3A-AFA0-4184-9F30-2682A15D657F}"/>
                </a:ext>
              </a:extLst>
            </p:cNvPr>
            <p:cNvSpPr/>
            <p:nvPr/>
          </p:nvSpPr>
          <p:spPr>
            <a:xfrm>
              <a:off x="2390801" y="3663047"/>
              <a:ext cx="256741"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2</a:t>
              </a:r>
            </a:p>
          </p:txBody>
        </p:sp>
      </p:grpSp>
      <p:grpSp>
        <p:nvGrpSpPr>
          <p:cNvPr id="41" name="Count3">
            <a:extLst>
              <a:ext uri="{FF2B5EF4-FFF2-40B4-BE49-F238E27FC236}">
                <a16:creationId xmlns:a16="http://schemas.microsoft.com/office/drawing/2014/main" id="{2515AAD8-3E07-451E-9619-9A9D635A5349}"/>
              </a:ext>
            </a:extLst>
          </p:cNvPr>
          <p:cNvGrpSpPr/>
          <p:nvPr/>
        </p:nvGrpSpPr>
        <p:grpSpPr>
          <a:xfrm>
            <a:off x="1685553" y="3224188"/>
            <a:ext cx="1307693" cy="2968591"/>
            <a:chOff x="2965501" y="3636822"/>
            <a:chExt cx="514350" cy="1167625"/>
          </a:xfrm>
        </p:grpSpPr>
        <p:pic>
          <p:nvPicPr>
            <p:cNvPr id="42" name="Graphic 41">
              <a:extLst>
                <a:ext uri="{FF2B5EF4-FFF2-40B4-BE49-F238E27FC236}">
                  <a16:creationId xmlns:a16="http://schemas.microsoft.com/office/drawing/2014/main" id="{7F7E0E8B-5552-411F-9677-5E31EC7CA2F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965501" y="4023397"/>
              <a:ext cx="514350" cy="781050"/>
            </a:xfrm>
            <a:prstGeom prst="rect">
              <a:avLst/>
            </a:prstGeom>
          </p:spPr>
        </p:pic>
        <p:sp>
          <p:nvSpPr>
            <p:cNvPr id="43" name="Rectangle 42">
              <a:extLst>
                <a:ext uri="{FF2B5EF4-FFF2-40B4-BE49-F238E27FC236}">
                  <a16:creationId xmlns:a16="http://schemas.microsoft.com/office/drawing/2014/main" id="{AA603FEF-2B7D-4B88-965F-EE104A1E02A4}"/>
                </a:ext>
              </a:extLst>
            </p:cNvPr>
            <p:cNvSpPr/>
            <p:nvPr/>
          </p:nvSpPr>
          <p:spPr>
            <a:xfrm>
              <a:off x="3068625" y="3636822"/>
              <a:ext cx="254849"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3</a:t>
              </a:r>
            </a:p>
          </p:txBody>
        </p:sp>
      </p:grpSp>
      <p:grpSp>
        <p:nvGrpSpPr>
          <p:cNvPr id="44" name="Count4">
            <a:extLst>
              <a:ext uri="{FF2B5EF4-FFF2-40B4-BE49-F238E27FC236}">
                <a16:creationId xmlns:a16="http://schemas.microsoft.com/office/drawing/2014/main" id="{FC4E606E-CB49-4CE4-BB17-19556BD338D7}"/>
              </a:ext>
            </a:extLst>
          </p:cNvPr>
          <p:cNvGrpSpPr/>
          <p:nvPr/>
        </p:nvGrpSpPr>
        <p:grpSpPr>
          <a:xfrm>
            <a:off x="1668326" y="3148528"/>
            <a:ext cx="1307693" cy="3078573"/>
            <a:chOff x="3635657" y="3620806"/>
            <a:chExt cx="514350" cy="1210885"/>
          </a:xfrm>
        </p:grpSpPr>
        <p:pic>
          <p:nvPicPr>
            <p:cNvPr id="45" name="Graphic 44">
              <a:extLst>
                <a:ext uri="{FF2B5EF4-FFF2-40B4-BE49-F238E27FC236}">
                  <a16:creationId xmlns:a16="http://schemas.microsoft.com/office/drawing/2014/main" id="{3B83DF03-7982-4E5E-8ECA-6603DE7928C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3635657" y="4050641"/>
              <a:ext cx="514350" cy="781050"/>
            </a:xfrm>
            <a:prstGeom prst="rect">
              <a:avLst/>
            </a:prstGeom>
          </p:spPr>
        </p:pic>
        <p:sp>
          <p:nvSpPr>
            <p:cNvPr id="46" name="Rectangle 45">
              <a:extLst>
                <a:ext uri="{FF2B5EF4-FFF2-40B4-BE49-F238E27FC236}">
                  <a16:creationId xmlns:a16="http://schemas.microsoft.com/office/drawing/2014/main" id="{E1A426BB-8AF7-4AB0-8998-9BEC187FAA9A}"/>
                </a:ext>
              </a:extLst>
            </p:cNvPr>
            <p:cNvSpPr/>
            <p:nvPr/>
          </p:nvSpPr>
          <p:spPr>
            <a:xfrm>
              <a:off x="3728508" y="3620806"/>
              <a:ext cx="290788"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4</a:t>
              </a:r>
            </a:p>
          </p:txBody>
        </p:sp>
      </p:grpSp>
      <p:grpSp>
        <p:nvGrpSpPr>
          <p:cNvPr id="47" name="count5">
            <a:extLst>
              <a:ext uri="{FF2B5EF4-FFF2-40B4-BE49-F238E27FC236}">
                <a16:creationId xmlns:a16="http://schemas.microsoft.com/office/drawing/2014/main" id="{BB46006A-6108-4B29-92A1-5320046AF555}"/>
              </a:ext>
            </a:extLst>
          </p:cNvPr>
          <p:cNvGrpSpPr/>
          <p:nvPr/>
        </p:nvGrpSpPr>
        <p:grpSpPr>
          <a:xfrm>
            <a:off x="1622754" y="3155122"/>
            <a:ext cx="1404560" cy="3071994"/>
            <a:chOff x="4380526" y="3392069"/>
            <a:chExt cx="552450" cy="1208295"/>
          </a:xfrm>
        </p:grpSpPr>
        <p:pic>
          <p:nvPicPr>
            <p:cNvPr id="48" name="Graphic 47">
              <a:extLst>
                <a:ext uri="{FF2B5EF4-FFF2-40B4-BE49-F238E27FC236}">
                  <a16:creationId xmlns:a16="http://schemas.microsoft.com/office/drawing/2014/main" id="{6161DECF-410D-4E0D-994D-8FE707EB97F7}"/>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4380526" y="3819314"/>
              <a:ext cx="552450" cy="781050"/>
            </a:xfrm>
            <a:prstGeom prst="rect">
              <a:avLst/>
            </a:prstGeom>
          </p:spPr>
        </p:pic>
        <p:sp>
          <p:nvSpPr>
            <p:cNvPr id="49" name="Rectangle 48">
              <a:extLst>
                <a:ext uri="{FF2B5EF4-FFF2-40B4-BE49-F238E27FC236}">
                  <a16:creationId xmlns:a16="http://schemas.microsoft.com/office/drawing/2014/main" id="{2827981A-4E0A-4F86-9842-044F49C91B61}"/>
                </a:ext>
              </a:extLst>
            </p:cNvPr>
            <p:cNvSpPr/>
            <p:nvPr/>
          </p:nvSpPr>
          <p:spPr>
            <a:xfrm>
              <a:off x="4507732" y="3392069"/>
              <a:ext cx="271242"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5</a:t>
              </a:r>
            </a:p>
          </p:txBody>
        </p:sp>
      </p:grpSp>
      <p:pic>
        <p:nvPicPr>
          <p:cNvPr id="13" name="Graphic 12">
            <a:extLst>
              <a:ext uri="{FF2B5EF4-FFF2-40B4-BE49-F238E27FC236}">
                <a16:creationId xmlns:a16="http://schemas.microsoft.com/office/drawing/2014/main" id="{5A25DF47-8CF5-4356-BD66-AF72919E0513}"/>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5403512" y="3296512"/>
            <a:ext cx="1738287" cy="3455114"/>
          </a:xfrm>
          <a:prstGeom prst="rect">
            <a:avLst/>
          </a:prstGeom>
        </p:spPr>
      </p:pic>
      <p:sp>
        <p:nvSpPr>
          <p:cNvPr id="53" name="Rectangle 52">
            <a:extLst>
              <a:ext uri="{FF2B5EF4-FFF2-40B4-BE49-F238E27FC236}">
                <a16:creationId xmlns:a16="http://schemas.microsoft.com/office/drawing/2014/main" id="{C09DB4CF-8A70-4703-B794-0D942D7B6525}"/>
              </a:ext>
            </a:extLst>
          </p:cNvPr>
          <p:cNvSpPr/>
          <p:nvPr/>
        </p:nvSpPr>
        <p:spPr>
          <a:xfrm>
            <a:off x="1705005" y="1213684"/>
            <a:ext cx="995785"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lgCheck">
                  <a:fgClr>
                    <a:schemeClr val="accent6">
                      <a:lumMod val="60000"/>
                      <a:lumOff val="40000"/>
                    </a:schemeClr>
                  </a:fgClr>
                  <a:bgClr>
                    <a:schemeClr val="bg1"/>
                  </a:bgClr>
                </a:pattFill>
                <a:effectLst/>
                <a:latin typeface="+mj-lt"/>
              </a:rPr>
              <a:t>1</a:t>
            </a:r>
          </a:p>
        </p:txBody>
      </p:sp>
      <p:sp>
        <p:nvSpPr>
          <p:cNvPr id="54" name="Rectangle 53">
            <a:extLst>
              <a:ext uri="{FF2B5EF4-FFF2-40B4-BE49-F238E27FC236}">
                <a16:creationId xmlns:a16="http://schemas.microsoft.com/office/drawing/2014/main" id="{3BCF5517-171A-4D9E-AA04-446DB656A9D7}"/>
              </a:ext>
            </a:extLst>
          </p:cNvPr>
          <p:cNvSpPr/>
          <p:nvPr/>
        </p:nvSpPr>
        <p:spPr>
          <a:xfrm>
            <a:off x="5655002" y="1213009"/>
            <a:ext cx="1164101"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ltDnDiag">
                  <a:fgClr>
                    <a:srgbClr val="FFC000"/>
                  </a:fgClr>
                  <a:bgClr>
                    <a:schemeClr val="bg1"/>
                  </a:bgClr>
                </a:pattFill>
                <a:effectLst/>
                <a:latin typeface="+mj-lt"/>
              </a:rPr>
              <a:t>2</a:t>
            </a:r>
          </a:p>
        </p:txBody>
      </p:sp>
      <p:sp>
        <p:nvSpPr>
          <p:cNvPr id="55" name="Rectangle 54">
            <a:extLst>
              <a:ext uri="{FF2B5EF4-FFF2-40B4-BE49-F238E27FC236}">
                <a16:creationId xmlns:a16="http://schemas.microsoft.com/office/drawing/2014/main" id="{277E90E6-A5EE-462D-BC11-78EBE0302F38}"/>
              </a:ext>
            </a:extLst>
          </p:cNvPr>
          <p:cNvSpPr/>
          <p:nvPr/>
        </p:nvSpPr>
        <p:spPr>
          <a:xfrm>
            <a:off x="9773316" y="1213684"/>
            <a:ext cx="1152881"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narVert">
                  <a:fgClr>
                    <a:schemeClr val="accent5">
                      <a:lumMod val="60000"/>
                      <a:lumOff val="40000"/>
                    </a:schemeClr>
                  </a:fgClr>
                  <a:bgClr>
                    <a:schemeClr val="bg1"/>
                  </a:bgClr>
                </a:pattFill>
                <a:effectLst/>
                <a:latin typeface="+mj-lt"/>
              </a:rPr>
              <a:t>3</a:t>
            </a:r>
          </a:p>
        </p:txBody>
      </p:sp>
      <p:grpSp>
        <p:nvGrpSpPr>
          <p:cNvPr id="56" name="oe">
            <a:extLst>
              <a:ext uri="{FF2B5EF4-FFF2-40B4-BE49-F238E27FC236}">
                <a16:creationId xmlns:a16="http://schemas.microsoft.com/office/drawing/2014/main" id="{B02F43E3-364F-4E30-9488-CCA51FE3123A}"/>
              </a:ext>
            </a:extLst>
          </p:cNvPr>
          <p:cNvGrpSpPr/>
          <p:nvPr/>
        </p:nvGrpSpPr>
        <p:grpSpPr>
          <a:xfrm>
            <a:off x="1007830" y="2315863"/>
            <a:ext cx="2856002" cy="2856002"/>
            <a:chOff x="673548" y="2133600"/>
            <a:chExt cx="3163042" cy="3163042"/>
          </a:xfrm>
        </p:grpSpPr>
        <p:sp>
          <p:nvSpPr>
            <p:cNvPr id="57" name="Oval 56">
              <a:extLst>
                <a:ext uri="{FF2B5EF4-FFF2-40B4-BE49-F238E27FC236}">
                  <a16:creationId xmlns:a16="http://schemas.microsoft.com/office/drawing/2014/main" id="{EEFC9D6B-E174-4FC0-8621-BD4248A7BC05}"/>
                </a:ext>
              </a:extLst>
            </p:cNvPr>
            <p:cNvSpPr/>
            <p:nvPr/>
          </p:nvSpPr>
          <p:spPr>
            <a:xfrm>
              <a:off x="673548"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8" name="Picture 57" descr="A close up of an eye&#10;&#10;Description automatically generated with medium confidence">
              <a:extLst>
                <a:ext uri="{FF2B5EF4-FFF2-40B4-BE49-F238E27FC236}">
                  <a16:creationId xmlns:a16="http://schemas.microsoft.com/office/drawing/2014/main" id="{A7F527BF-97AA-4B05-ABA0-BCF7689A4CF2}"/>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286637" y="2722242"/>
              <a:ext cx="1810268" cy="1681317"/>
            </a:xfrm>
            <a:prstGeom prst="rect">
              <a:avLst/>
            </a:prstGeom>
          </p:spPr>
        </p:pic>
      </p:grpSp>
      <p:grpSp>
        <p:nvGrpSpPr>
          <p:cNvPr id="59" name="th">
            <a:extLst>
              <a:ext uri="{FF2B5EF4-FFF2-40B4-BE49-F238E27FC236}">
                <a16:creationId xmlns:a16="http://schemas.microsoft.com/office/drawing/2014/main" id="{94D1EBE7-0AE9-48FC-A70B-DF742A0C86C6}"/>
              </a:ext>
            </a:extLst>
          </p:cNvPr>
          <p:cNvGrpSpPr/>
          <p:nvPr/>
        </p:nvGrpSpPr>
        <p:grpSpPr>
          <a:xfrm>
            <a:off x="7989322" y="2337340"/>
            <a:ext cx="2856002" cy="2856002"/>
            <a:chOff x="8495072" y="2133600"/>
            <a:chExt cx="3163042" cy="3163042"/>
          </a:xfrm>
        </p:grpSpPr>
        <p:sp>
          <p:nvSpPr>
            <p:cNvPr id="60" name="Oval 59">
              <a:extLst>
                <a:ext uri="{FF2B5EF4-FFF2-40B4-BE49-F238E27FC236}">
                  <a16:creationId xmlns:a16="http://schemas.microsoft.com/office/drawing/2014/main" id="{9D3E247E-922E-4FFF-BB83-B888104DDA04}"/>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 name="Graphic 11">
              <a:extLst>
                <a:ext uri="{FF2B5EF4-FFF2-40B4-BE49-F238E27FC236}">
                  <a16:creationId xmlns:a16="http://schemas.microsoft.com/office/drawing/2014/main" id="{0C0E898D-9F85-4F8B-AC46-5D43BFFFCEA4}"/>
                </a:ext>
              </a:extLst>
            </p:cNvPr>
            <p:cNvPicPr>
              <a:picLocks noChangeAspect="1"/>
            </p:cNvPicPr>
            <p:nvPr/>
          </p:nvPicPr>
          <p:blipFill>
            <a:blip r:embed="rId20"/>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grpSp>
        <p:nvGrpSpPr>
          <p:cNvPr id="62" name="ec">
            <a:extLst>
              <a:ext uri="{FF2B5EF4-FFF2-40B4-BE49-F238E27FC236}">
                <a16:creationId xmlns:a16="http://schemas.microsoft.com/office/drawing/2014/main" id="{576A451C-A1D2-4404-874A-B47636F43C27}"/>
              </a:ext>
            </a:extLst>
          </p:cNvPr>
          <p:cNvGrpSpPr/>
          <p:nvPr/>
        </p:nvGrpSpPr>
        <p:grpSpPr>
          <a:xfrm>
            <a:off x="4499596" y="2337340"/>
            <a:ext cx="2856002" cy="2856002"/>
            <a:chOff x="4514646" y="2133600"/>
            <a:chExt cx="3163042" cy="3163042"/>
          </a:xfrm>
        </p:grpSpPr>
        <p:sp>
          <p:nvSpPr>
            <p:cNvPr id="63" name="Oval 62">
              <a:extLst>
                <a:ext uri="{FF2B5EF4-FFF2-40B4-BE49-F238E27FC236}">
                  <a16:creationId xmlns:a16="http://schemas.microsoft.com/office/drawing/2014/main" id="{A80D74A2-EEAC-4E89-9925-8AF4138B6C2E}"/>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 name="Picture 63" descr="A picture containing background pattern&#10;&#10;Description automatically generated">
              <a:extLst>
                <a:ext uri="{FF2B5EF4-FFF2-40B4-BE49-F238E27FC236}">
                  <a16:creationId xmlns:a16="http://schemas.microsoft.com/office/drawing/2014/main" id="{0CBD4CEF-3F48-4EFE-9CF0-5FA888C32C66}"/>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pic>
        <p:nvPicPr>
          <p:cNvPr id="3" name="5">
            <a:hlinkClick r:id="" action="ppaction://media"/>
            <a:extLst>
              <a:ext uri="{FF2B5EF4-FFF2-40B4-BE49-F238E27FC236}">
                <a16:creationId xmlns:a16="http://schemas.microsoft.com/office/drawing/2014/main" id="{E7B3C9D3-1CD0-4B9B-BF63-BDB6FCAAA574}"/>
              </a:ext>
            </a:extLst>
          </p:cNvPr>
          <p:cNvPicPr>
            <a:picLocks noChangeAspect="1"/>
          </p:cNvPicPr>
          <p:nvPr>
            <a:audioFile r:link="rId3"/>
            <p:extLst>
              <p:ext uri="{DAA4B4D4-6D71-4841-9C94-3DE7FCFB9230}">
                <p14:media xmlns:p14="http://schemas.microsoft.com/office/powerpoint/2010/main" r:embed="rId2">
                  <p14:bmkLst>
                    <p14:bmk name="Bookmark 1" time="10441.9504"/>
                    <p14:bmk name="Bookmark 4" time="26291.9291"/>
                    <p14:bmk name="Bookmark 5" time="31621.9082"/>
                    <p14:bmk name="Bookmark 6" time="38421.908"/>
                    <p14:bmk name="Bookmark 7" time="41401.887"/>
                    <p14:bmk name="Bookmark 8" time="47091.8869"/>
                    <p14:bmk name="Bookmark 9" time="50438.6139"/>
                  </p14:bmkLst>
                </p14:media>
              </p:ext>
            </p:extLst>
          </p:nvPr>
        </p:nvPicPr>
        <p:blipFill>
          <a:blip r:embed="rId22"/>
          <a:stretch>
            <a:fillRect/>
          </a:stretch>
        </p:blipFill>
        <p:spPr>
          <a:xfrm>
            <a:off x="-2987033" y="1684337"/>
            <a:ext cx="487363" cy="487363"/>
          </a:xfrm>
          <a:prstGeom prst="rect">
            <a:avLst/>
          </a:prstGeom>
        </p:spPr>
      </p:pic>
    </p:spTree>
    <p:custDataLst>
      <p:tags r:id="rId1"/>
    </p:custDataLst>
    <p:extLst>
      <p:ext uri="{BB962C8B-B14F-4D97-AF65-F5344CB8AC3E}">
        <p14:creationId xmlns:p14="http://schemas.microsoft.com/office/powerpoint/2010/main" val="388021033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4151" fill="hold"/>
                                            <p:tgtEl>
                                              <p:spTgt spid="3"/>
                                            </p:tgtEl>
                                          </p:cBhvr>
                                        </p:cmd>
                                      </p:childTnLst>
                                    </p:cTn>
                                  </p:par>
                                  <p:par>
                                    <p:cTn id="7" presetID="14" presetClass="entr" presetSubtype="1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animEffect transition="in" filter="randombar(horizontal)">
                                          <p:cBhvr>
                                            <p:cTn id="9" dur="500"/>
                                            <p:tgtEl>
                                              <p:spTgt spid="56"/>
                                            </p:tgtEl>
                                          </p:cBhvr>
                                        </p:animEffect>
                                      </p:childTnLst>
                                    </p:cTn>
                                  </p:par>
                                  <p:par>
                                    <p:cTn id="10" presetID="14" presetClass="entr" presetSubtype="10" fill="hold"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randombar(horizontal)">
                                          <p:cBhvr>
                                            <p:cTn id="12" dur="500"/>
                                            <p:tgtEl>
                                              <p:spTgt spid="62"/>
                                            </p:tgtEl>
                                          </p:cBhvr>
                                        </p:animEffect>
                                      </p:childTnLst>
                                    </p:cTn>
                                  </p:par>
                                  <p:par>
                                    <p:cTn id="13" presetID="14" presetClass="entr" presetSubtype="1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randombar(horizontal)">
                                          <p:cBhvr>
                                            <p:cTn id="15" dur="500"/>
                                            <p:tgtEl>
                                              <p:spTgt spid="59"/>
                                            </p:tgtEl>
                                          </p:cBhvr>
                                        </p:animEffect>
                                      </p:childTnLst>
                                    </p:cTn>
                                  </p:par>
                                  <p:par>
                                    <p:cTn id="16" presetID="1" presetClass="exit" presetSubtype="0" fill="hold" nodeType="withEffect">
                                      <p:stCondLst>
                                        <p:cond delay="25000"/>
                                      </p:stCondLst>
                                      <p:childTnLst>
                                        <p:set>
                                          <p:cBhvr>
                                            <p:cTn id="17" dur="1" fill="hold">
                                              <p:stCondLst>
                                                <p:cond delay="0"/>
                                              </p:stCondLst>
                                            </p:cTn>
                                            <p:tgtEl>
                                              <p:spTgt spid="56"/>
                                            </p:tgtEl>
                                            <p:attrNameLst>
                                              <p:attrName>style.visibility</p:attrName>
                                            </p:attrNameLst>
                                          </p:cBhvr>
                                          <p:to>
                                            <p:strVal val="hidden"/>
                                          </p:to>
                                        </p:set>
                                      </p:childTnLst>
                                    </p:cTn>
                                  </p:par>
                                  <p:par>
                                    <p:cTn id="18" presetID="1" presetClass="exit" presetSubtype="0" fill="hold" nodeType="withEffect">
                                      <p:stCondLst>
                                        <p:cond delay="25000"/>
                                      </p:stCondLst>
                                      <p:childTnLst>
                                        <p:set>
                                          <p:cBhvr>
                                            <p:cTn id="19" dur="1" fill="hold">
                                              <p:stCondLst>
                                                <p:cond delay="0"/>
                                              </p:stCondLst>
                                            </p:cTn>
                                            <p:tgtEl>
                                              <p:spTgt spid="62"/>
                                            </p:tgtEl>
                                            <p:attrNameLst>
                                              <p:attrName>style.visibility</p:attrName>
                                            </p:attrNameLst>
                                          </p:cBhvr>
                                          <p:to>
                                            <p:strVal val="hidden"/>
                                          </p:to>
                                        </p:set>
                                      </p:childTnLst>
                                    </p:cTn>
                                  </p:par>
                                  <p:par>
                                    <p:cTn id="20" presetID="1" presetClass="exit" presetSubtype="0" fill="hold" nodeType="withEffect">
                                      <p:stCondLst>
                                        <p:cond delay="25000"/>
                                      </p:stCondLst>
                                      <p:childTnLst>
                                        <p:set>
                                          <p:cBhvr>
                                            <p:cTn id="21" dur="1" fill="hold">
                                              <p:stCondLst>
                                                <p:cond delay="0"/>
                                              </p:stCondLst>
                                            </p:cTn>
                                            <p:tgtEl>
                                              <p:spTgt spid="5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3"/>
                    </p:tgtEl>
                  </p:cMediaNode>
                </p:audio>
                <p:seq concurrent="1" nextAc="seek">
                  <p:cTn id="23" restart="whenNotActive" fill="hold" evtFilter="cancelBubble" nodeType="interactiveSeq">
                    <p:stCondLst>
                      <p:cond evt="onMediaBookmark" delay="0">
                        <p:tgtEl>
                          <p14:bmkTgt spid="3" bmkName="Bookmark 1"/>
                        </p:tgtEl>
                      </p:cond>
                    </p:stCondLst>
                    <p:endSync evt="end" delay="0">
                      <p:rtn val="all"/>
                    </p:endSync>
                    <p:childTnLst>
                      <p:par>
                        <p:cTn id="24" fill="hold">
                          <p:stCondLst>
                            <p:cond delay="0"/>
                          </p:stCondLst>
                          <p:childTnLst>
                            <p:par>
                              <p:cTn id="25" fill="hold">
                                <p:stCondLst>
                                  <p:cond delay="0"/>
                                </p:stCondLst>
                                <p:childTnLst>
                                  <p:par>
                                    <p:cTn id="26" presetID="26" presetClass="emph" presetSubtype="0" fill="hold" nodeType="clickEffect">
                                      <p:stCondLst>
                                        <p:cond delay="0"/>
                                      </p:stCondLst>
                                      <p:childTnLst>
                                        <p:animEffect transition="out" filter="fade">
                                          <p:cBhvr>
                                            <p:cTn id="27" dur="500" tmFilter="0, 0; .2, .5; .8, .5; 1, 0"/>
                                            <p:tgtEl>
                                              <p:spTgt spid="56"/>
                                            </p:tgtEl>
                                          </p:cBhvr>
                                        </p:animEffect>
                                        <p:animScale>
                                          <p:cBhvr>
                                            <p:cTn id="28" dur="250" autoRev="1" fill="hold"/>
                                            <p:tgtEl>
                                              <p:spTgt spid="56"/>
                                            </p:tgtEl>
                                          </p:cBhvr>
                                          <p:by x="105000" y="105000"/>
                                        </p:animScale>
                                      </p:childTnLst>
                                    </p:cTn>
                                  </p:par>
                                </p:childTnLst>
                              </p:cTn>
                            </p:par>
                            <p:par>
                              <p:cTn id="29" fill="hold">
                                <p:stCondLst>
                                  <p:cond delay="500"/>
                                </p:stCondLst>
                                <p:childTnLst>
                                  <p:par>
                                    <p:cTn id="30" presetID="26" presetClass="emph" presetSubtype="0" fill="hold" nodeType="afterEffect">
                                      <p:stCondLst>
                                        <p:cond delay="250"/>
                                      </p:stCondLst>
                                      <p:childTnLst>
                                        <p:animEffect transition="out" filter="fade">
                                          <p:cBhvr>
                                            <p:cTn id="31" dur="500" tmFilter="0, 0; .2, .5; .8, .5; 1, 0"/>
                                            <p:tgtEl>
                                              <p:spTgt spid="62"/>
                                            </p:tgtEl>
                                          </p:cBhvr>
                                        </p:animEffect>
                                        <p:animScale>
                                          <p:cBhvr>
                                            <p:cTn id="32" dur="250" autoRev="1" fill="hold"/>
                                            <p:tgtEl>
                                              <p:spTgt spid="62"/>
                                            </p:tgtEl>
                                          </p:cBhvr>
                                          <p:by x="105000" y="105000"/>
                                        </p:animScale>
                                      </p:childTnLst>
                                    </p:cTn>
                                  </p:par>
                                </p:childTnLst>
                              </p:cTn>
                            </p:par>
                            <p:par>
                              <p:cTn id="33" fill="hold">
                                <p:stCondLst>
                                  <p:cond delay="1250"/>
                                </p:stCondLst>
                                <p:childTnLst>
                                  <p:par>
                                    <p:cTn id="34" presetID="26" presetClass="emph" presetSubtype="0" fill="hold" nodeType="afterEffect">
                                      <p:stCondLst>
                                        <p:cond delay="500"/>
                                      </p:stCondLst>
                                      <p:childTnLst>
                                        <p:animEffect transition="out" filter="fade">
                                          <p:cBhvr>
                                            <p:cTn id="35" dur="500" tmFilter="0, 0; .2, .5; .8, .5; 1, 0"/>
                                            <p:tgtEl>
                                              <p:spTgt spid="59"/>
                                            </p:tgtEl>
                                          </p:cBhvr>
                                        </p:animEffect>
                                        <p:animScale>
                                          <p:cBhvr>
                                            <p:cTn id="36" dur="250" autoRev="1" fill="hold"/>
                                            <p:tgtEl>
                                              <p:spTgt spid="59"/>
                                            </p:tgtEl>
                                          </p:cBhvr>
                                          <p:by x="105000" y="105000"/>
                                        </p:animScale>
                                      </p:childTnLst>
                                    </p:cTn>
                                  </p:par>
                                </p:childTnLst>
                              </p:cTn>
                            </p:par>
                          </p:childTnLst>
                        </p:cTn>
                      </p:par>
                    </p:childTnLst>
                  </p:cTn>
                  <p:nextCondLst>
                    <p:cond evt="onMediaBookmark" delay="0">
                      <p:tgtEl>
                        <p14:bmkTgt spid="3" bmkName="Bookmark 1"/>
                      </p:tgtEl>
                    </p:cond>
                  </p:nextCondLst>
                </p:seq>
                <p:seq concurrent="1" nextAc="seek">
                  <p:cTn id="37" restart="whenNotActive" fill="hold" evtFilter="cancelBubble" nodeType="interactiveSeq">
                    <p:stCondLst>
                      <p:cond evt="onMediaBookmark" delay="0">
                        <p:tgtEl>
                          <p14:bmkTgt spid="3" bmkName="Bookmark 5"/>
                        </p:tgtEl>
                      </p:cond>
                    </p:stCondLst>
                    <p:endSync evt="end" delay="0">
                      <p:rtn val="all"/>
                    </p:endSync>
                    <p:childTnLst>
                      <p:par>
                        <p:cTn id="38" fill="hold">
                          <p:stCondLst>
                            <p:cond delay="0"/>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childTnLst>
                              </p:cTn>
                            </p:par>
                            <p:par>
                              <p:cTn id="43" fill="hold">
                                <p:stCondLst>
                                  <p:cond delay="500"/>
                                </p:stCondLst>
                                <p:childTnLst>
                                  <p:par>
                                    <p:cTn id="44" presetID="1" presetClass="exit" presetSubtype="0" fill="hold" nodeType="afterEffect">
                                      <p:stCondLst>
                                        <p:cond delay="250"/>
                                      </p:stCondLst>
                                      <p:childTnLst>
                                        <p:set>
                                          <p:cBhvr>
                                            <p:cTn id="45" dur="1" fill="hold">
                                              <p:stCondLst>
                                                <p:cond delay="0"/>
                                              </p:stCondLst>
                                            </p:cTn>
                                            <p:tgtEl>
                                              <p:spTgt spid="35"/>
                                            </p:tgtEl>
                                            <p:attrNameLst>
                                              <p:attrName>style.visibility</p:attrName>
                                            </p:attrNameLst>
                                          </p:cBhvr>
                                          <p:to>
                                            <p:strVal val="hidden"/>
                                          </p:to>
                                        </p:set>
                                      </p:childTnLst>
                                    </p:cTn>
                                  </p:par>
                                </p:childTnLst>
                              </p:cTn>
                            </p:par>
                            <p:par>
                              <p:cTn id="46" fill="hold">
                                <p:stCondLst>
                                  <p:cond delay="750"/>
                                </p:stCondLst>
                                <p:childTnLst>
                                  <p:par>
                                    <p:cTn id="47" presetID="10" presetClass="entr" presetSubtype="0"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childTnLst>
                              </p:cTn>
                            </p:par>
                            <p:par>
                              <p:cTn id="50" fill="hold">
                                <p:stCondLst>
                                  <p:cond delay="1250"/>
                                </p:stCondLst>
                                <p:childTnLst>
                                  <p:par>
                                    <p:cTn id="51" presetID="1" presetClass="exit" presetSubtype="0" fill="hold" nodeType="afterEffect">
                                      <p:stCondLst>
                                        <p:cond delay="250"/>
                                      </p:stCondLst>
                                      <p:childTnLst>
                                        <p:set>
                                          <p:cBhvr>
                                            <p:cTn id="52" dur="1" fill="hold">
                                              <p:stCondLst>
                                                <p:cond delay="0"/>
                                              </p:stCondLst>
                                            </p:cTn>
                                            <p:tgtEl>
                                              <p:spTgt spid="38"/>
                                            </p:tgtEl>
                                            <p:attrNameLst>
                                              <p:attrName>style.visibility</p:attrName>
                                            </p:attrNameLst>
                                          </p:cBhvr>
                                          <p:to>
                                            <p:strVal val="hidden"/>
                                          </p:to>
                                        </p:set>
                                      </p:childTnLst>
                                    </p:cTn>
                                  </p:par>
                                </p:childTnLst>
                              </p:cTn>
                            </p:par>
                            <p:par>
                              <p:cTn id="53" fill="hold">
                                <p:stCondLst>
                                  <p:cond delay="1500"/>
                                </p:stCondLst>
                                <p:childTnLst>
                                  <p:par>
                                    <p:cTn id="54" presetID="10" presetClass="entr" presetSubtype="0" fill="hold" nodeType="after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childTnLst>
                                    </p:cTn>
                                  </p:par>
                                </p:childTnLst>
                              </p:cTn>
                            </p:par>
                            <p:par>
                              <p:cTn id="57" fill="hold">
                                <p:stCondLst>
                                  <p:cond delay="2000"/>
                                </p:stCondLst>
                                <p:childTnLst>
                                  <p:par>
                                    <p:cTn id="58" presetID="1" presetClass="exit" presetSubtype="0" fill="hold" nodeType="afterEffect">
                                      <p:stCondLst>
                                        <p:cond delay="250"/>
                                      </p:stCondLst>
                                      <p:childTnLst>
                                        <p:set>
                                          <p:cBhvr>
                                            <p:cTn id="59" dur="1" fill="hold">
                                              <p:stCondLst>
                                                <p:cond delay="0"/>
                                              </p:stCondLst>
                                            </p:cTn>
                                            <p:tgtEl>
                                              <p:spTgt spid="41"/>
                                            </p:tgtEl>
                                            <p:attrNameLst>
                                              <p:attrName>style.visibility</p:attrName>
                                            </p:attrNameLst>
                                          </p:cBhvr>
                                          <p:to>
                                            <p:strVal val="hidden"/>
                                          </p:to>
                                        </p:set>
                                      </p:childTnLst>
                                    </p:cTn>
                                  </p:par>
                                </p:childTnLst>
                              </p:cTn>
                            </p:par>
                            <p:par>
                              <p:cTn id="60" fill="hold">
                                <p:stCondLst>
                                  <p:cond delay="2250"/>
                                </p:stCondLst>
                                <p:childTnLst>
                                  <p:par>
                                    <p:cTn id="61" presetID="10" presetClass="entr" presetSubtype="0" fill="hold"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500"/>
                                            <p:tgtEl>
                                              <p:spTgt spid="44"/>
                                            </p:tgtEl>
                                          </p:cBhvr>
                                        </p:animEffect>
                                      </p:childTnLst>
                                    </p:cTn>
                                  </p:par>
                                </p:childTnLst>
                              </p:cTn>
                            </p:par>
                            <p:par>
                              <p:cTn id="64" fill="hold">
                                <p:stCondLst>
                                  <p:cond delay="2750"/>
                                </p:stCondLst>
                                <p:childTnLst>
                                  <p:par>
                                    <p:cTn id="65" presetID="1" presetClass="exit" presetSubtype="0" fill="hold" nodeType="afterEffect">
                                      <p:stCondLst>
                                        <p:cond delay="250"/>
                                      </p:stCondLst>
                                      <p:childTnLst>
                                        <p:set>
                                          <p:cBhvr>
                                            <p:cTn id="66" dur="1" fill="hold">
                                              <p:stCondLst>
                                                <p:cond delay="0"/>
                                              </p:stCondLst>
                                            </p:cTn>
                                            <p:tgtEl>
                                              <p:spTgt spid="44"/>
                                            </p:tgtEl>
                                            <p:attrNameLst>
                                              <p:attrName>style.visibility</p:attrName>
                                            </p:attrNameLst>
                                          </p:cBhvr>
                                          <p:to>
                                            <p:strVal val="hidden"/>
                                          </p:to>
                                        </p:set>
                                      </p:childTnLst>
                                    </p:cTn>
                                  </p:par>
                                </p:childTnLst>
                              </p:cTn>
                            </p:par>
                            <p:par>
                              <p:cTn id="67" fill="hold">
                                <p:stCondLst>
                                  <p:cond delay="3000"/>
                                </p:stCondLst>
                                <p:childTnLst>
                                  <p:par>
                                    <p:cTn id="68" presetID="10" presetClass="entr" presetSubtype="0" fill="hold"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fade">
                                          <p:cBhvr>
                                            <p:cTn id="70" dur="500"/>
                                            <p:tgtEl>
                                              <p:spTgt spid="47"/>
                                            </p:tgtEl>
                                          </p:cBhvr>
                                        </p:animEffect>
                                      </p:childTnLst>
                                    </p:cTn>
                                  </p:par>
                                </p:childTnLst>
                              </p:cTn>
                            </p:par>
                          </p:childTnLst>
                        </p:cTn>
                      </p:par>
                    </p:childTnLst>
                  </p:cTn>
                  <p:nextCondLst>
                    <p:cond evt="onMediaBookmark" delay="0">
                      <p:tgtEl>
                        <p14:bmkTgt spid="3" bmkName="Bookmark 5"/>
                      </p:tgtEl>
                    </p:cond>
                  </p:nextCondLst>
                </p:seq>
                <p:seq concurrent="1" nextAc="seek">
                  <p:cTn id="71" restart="whenNotActive" fill="hold" evtFilter="cancelBubble" nodeType="interactiveSeq">
                    <p:stCondLst>
                      <p:cond evt="onMediaBookmark" delay="0">
                        <p:tgtEl>
                          <p14:bmkTgt spid="3" bmkName="Bookmark 4"/>
                        </p:tgtEl>
                      </p:cond>
                    </p:stCondLst>
                    <p:endSync evt="end" delay="0">
                      <p:rtn val="all"/>
                    </p:endSync>
                    <p:childTnLst>
                      <p:par>
                        <p:cTn id="72" fill="hold">
                          <p:stCondLst>
                            <p:cond delay="0"/>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childTnLst>
                                    </p:cTn>
                                  </p:par>
                                </p:childTnLst>
                              </p:cTn>
                            </p:par>
                          </p:childTnLst>
                        </p:cTn>
                      </p:par>
                    </p:childTnLst>
                  </p:cTn>
                  <p:nextCondLst>
                    <p:cond evt="onMediaBookmark" delay="0">
                      <p:tgtEl>
                        <p14:bmkTgt spid="3" bmkName="Bookmark 4"/>
                      </p:tgtEl>
                    </p:cond>
                  </p:nextCondLst>
                </p:seq>
                <p:seq concurrent="1" nextAc="seek">
                  <p:cTn id="77" restart="whenNotActive" fill="hold" evtFilter="cancelBubble" nodeType="interactiveSeq">
                    <p:stCondLst>
                      <p:cond evt="onMediaBookmark" delay="0">
                        <p:tgtEl>
                          <p14:bmkTgt spid="3" bmkName="Bookmark 6"/>
                        </p:tgtEl>
                      </p:cond>
                    </p:stCondLst>
                    <p:endSync evt="end" delay="0">
                      <p:rtn val="all"/>
                    </p:endSync>
                    <p:childTnLst>
                      <p:par>
                        <p:cTn id="78" fill="hold">
                          <p:stCondLst>
                            <p:cond delay="0"/>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fade">
                                          <p:cBhvr>
                                            <p:cTn id="82" dur="500"/>
                                            <p:tgtEl>
                                              <p:spTgt spid="54"/>
                                            </p:tgtEl>
                                          </p:cBhvr>
                                        </p:animEffect>
                                      </p:childTnLst>
                                    </p:cTn>
                                  </p:par>
                                </p:childTnLst>
                              </p:cTn>
                            </p:par>
                          </p:childTnLst>
                        </p:cTn>
                      </p:par>
                    </p:childTnLst>
                  </p:cTn>
                  <p:nextCondLst>
                    <p:cond evt="onMediaBookmark" delay="0">
                      <p:tgtEl>
                        <p14:bmkTgt spid="3" bmkName="Bookmark 6"/>
                      </p:tgtEl>
                    </p:cond>
                  </p:nextCondLst>
                </p:seq>
                <p:seq concurrent="1" nextAc="seek">
                  <p:cTn id="83" restart="whenNotActive" fill="hold" evtFilter="cancelBubble" nodeType="interactiveSeq">
                    <p:stCondLst>
                      <p:cond evt="onMediaBookmark" delay="0">
                        <p:tgtEl>
                          <p14:bmkTgt spid="3" bmkName="Bookmark 7"/>
                        </p:tgtEl>
                      </p:cond>
                    </p:stCondLst>
                    <p:endSync evt="end" delay="0">
                      <p:rtn val="all"/>
                    </p:endSync>
                    <p:childTnLst>
                      <p:par>
                        <p:cTn id="84" fill="hold">
                          <p:stCondLst>
                            <p:cond delay="0"/>
                          </p:stCondLst>
                          <p:childTnLst>
                            <p:par>
                              <p:cTn id="85" fill="hold">
                                <p:stCondLst>
                                  <p:cond delay="0"/>
                                </p:stCondLst>
                                <p:childTnLst>
                                  <p:par>
                                    <p:cTn id="86" presetID="2" presetClass="entr" presetSubtype="4" fill="hold" nodeType="clickEffect">
                                      <p:stCondLst>
                                        <p:cond delay="0"/>
                                      </p:stCondLst>
                                      <p:childTnLst>
                                        <p:set>
                                          <p:cBhvr>
                                            <p:cTn id="87" dur="1" fill="hold">
                                              <p:stCondLst>
                                                <p:cond delay="0"/>
                                              </p:stCondLst>
                                            </p:cTn>
                                            <p:tgtEl>
                                              <p:spTgt spid="13"/>
                                            </p:tgtEl>
                                            <p:attrNameLst>
                                              <p:attrName>style.visibility</p:attrName>
                                            </p:attrNameLst>
                                          </p:cBhvr>
                                          <p:to>
                                            <p:strVal val="visible"/>
                                          </p:to>
                                        </p:set>
                                        <p:anim calcmode="lin" valueType="num">
                                          <p:cBhvr additive="base">
                                            <p:cTn id="88" dur="750" fill="hold"/>
                                            <p:tgtEl>
                                              <p:spTgt spid="13"/>
                                            </p:tgtEl>
                                            <p:attrNameLst>
                                              <p:attrName>ppt_x</p:attrName>
                                            </p:attrNameLst>
                                          </p:cBhvr>
                                          <p:tavLst>
                                            <p:tav tm="0">
                                              <p:val>
                                                <p:strVal val="#ppt_x"/>
                                              </p:val>
                                            </p:tav>
                                            <p:tav tm="100000">
                                              <p:val>
                                                <p:strVal val="#ppt_x"/>
                                              </p:val>
                                            </p:tav>
                                          </p:tavLst>
                                        </p:anim>
                                        <p:anim calcmode="lin" valueType="num">
                                          <p:cBhvr additive="base">
                                            <p:cTn id="89"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MediaBookmark" delay="0">
                      <p:tgtEl>
                        <p14:bmkTgt spid="3" bmkName="Bookmark 7"/>
                      </p:tgtEl>
                    </p:cond>
                  </p:nextCondLst>
                </p:seq>
                <p:seq concurrent="1" nextAc="seek">
                  <p:cTn id="90" restart="whenNotActive" fill="hold" evtFilter="cancelBubble" nodeType="interactiveSeq">
                    <p:stCondLst>
                      <p:cond evt="onMediaBookmark" delay="0">
                        <p:tgtEl>
                          <p14:bmkTgt spid="3" bmkName="Bookmark 8"/>
                        </p:tgtEl>
                      </p:cond>
                    </p:stCondLst>
                    <p:endSync evt="end" delay="0">
                      <p:rtn val="all"/>
                    </p:endSync>
                    <p:childTnLst>
                      <p:par>
                        <p:cTn id="91" fill="hold">
                          <p:stCondLst>
                            <p:cond delay="0"/>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500"/>
                                            <p:tgtEl>
                                              <p:spTgt spid="55"/>
                                            </p:tgtEl>
                                          </p:cBhvr>
                                        </p:animEffect>
                                      </p:childTnLst>
                                    </p:cTn>
                                  </p:par>
                                </p:childTnLst>
                              </p:cTn>
                            </p:par>
                          </p:childTnLst>
                        </p:cTn>
                      </p:par>
                    </p:childTnLst>
                  </p:cTn>
                  <p:nextCondLst>
                    <p:cond evt="onMediaBookmark" delay="0">
                      <p:tgtEl>
                        <p14:bmkTgt spid="3" bmkName="Bookmark 8"/>
                      </p:tgtEl>
                    </p:cond>
                  </p:nextCondLst>
                </p:seq>
              </p:childTnLst>
            </p:cTn>
          </p:par>
        </p:tnLst>
        <p:bldLst>
          <p:bldP spid="53" grpId="0"/>
          <p:bldP spid="54" grpId="0"/>
          <p:bldP spid="5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4151" fill="hold"/>
                                            <p:tgtEl>
                                              <p:spTgt spid="3"/>
                                            </p:tgtEl>
                                          </p:cBhvr>
                                        </p:cmd>
                                      </p:childTnLst>
                                    </p:cTn>
                                  </p:par>
                                  <p:par>
                                    <p:cTn id="7" presetID="14" presetClass="entr" presetSubtype="1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animEffect transition="in" filter="randombar(horizontal)">
                                          <p:cBhvr>
                                            <p:cTn id="9" dur="500"/>
                                            <p:tgtEl>
                                              <p:spTgt spid="56"/>
                                            </p:tgtEl>
                                          </p:cBhvr>
                                        </p:animEffect>
                                      </p:childTnLst>
                                    </p:cTn>
                                  </p:par>
                                  <p:par>
                                    <p:cTn id="10" presetID="14" presetClass="entr" presetSubtype="10" fill="hold"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randombar(horizontal)">
                                          <p:cBhvr>
                                            <p:cTn id="12" dur="500"/>
                                            <p:tgtEl>
                                              <p:spTgt spid="62"/>
                                            </p:tgtEl>
                                          </p:cBhvr>
                                        </p:animEffect>
                                      </p:childTnLst>
                                    </p:cTn>
                                  </p:par>
                                  <p:par>
                                    <p:cTn id="13" presetID="14" presetClass="entr" presetSubtype="1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randombar(horizontal)">
                                          <p:cBhvr>
                                            <p:cTn id="15" dur="500"/>
                                            <p:tgtEl>
                                              <p:spTgt spid="59"/>
                                            </p:tgtEl>
                                          </p:cBhvr>
                                        </p:animEffect>
                                      </p:childTnLst>
                                    </p:cTn>
                                  </p:par>
                                  <p:par>
                                    <p:cTn id="16" presetID="1" presetClass="exit" presetSubtype="0" fill="hold" nodeType="withEffect">
                                      <p:stCondLst>
                                        <p:cond delay="25000"/>
                                      </p:stCondLst>
                                      <p:childTnLst>
                                        <p:set>
                                          <p:cBhvr>
                                            <p:cTn id="17" dur="1" fill="hold">
                                              <p:stCondLst>
                                                <p:cond delay="0"/>
                                              </p:stCondLst>
                                            </p:cTn>
                                            <p:tgtEl>
                                              <p:spTgt spid="56"/>
                                            </p:tgtEl>
                                            <p:attrNameLst>
                                              <p:attrName>style.visibility</p:attrName>
                                            </p:attrNameLst>
                                          </p:cBhvr>
                                          <p:to>
                                            <p:strVal val="hidden"/>
                                          </p:to>
                                        </p:set>
                                      </p:childTnLst>
                                    </p:cTn>
                                  </p:par>
                                  <p:par>
                                    <p:cTn id="18" presetID="1" presetClass="exit" presetSubtype="0" fill="hold" nodeType="withEffect">
                                      <p:stCondLst>
                                        <p:cond delay="25000"/>
                                      </p:stCondLst>
                                      <p:childTnLst>
                                        <p:set>
                                          <p:cBhvr>
                                            <p:cTn id="19" dur="1" fill="hold">
                                              <p:stCondLst>
                                                <p:cond delay="0"/>
                                              </p:stCondLst>
                                            </p:cTn>
                                            <p:tgtEl>
                                              <p:spTgt spid="62"/>
                                            </p:tgtEl>
                                            <p:attrNameLst>
                                              <p:attrName>style.visibility</p:attrName>
                                            </p:attrNameLst>
                                          </p:cBhvr>
                                          <p:to>
                                            <p:strVal val="hidden"/>
                                          </p:to>
                                        </p:set>
                                      </p:childTnLst>
                                    </p:cTn>
                                  </p:par>
                                  <p:par>
                                    <p:cTn id="20" presetID="1" presetClass="exit" presetSubtype="0" fill="hold" nodeType="withEffect">
                                      <p:stCondLst>
                                        <p:cond delay="25000"/>
                                      </p:stCondLst>
                                      <p:childTnLst>
                                        <p:set>
                                          <p:cBhvr>
                                            <p:cTn id="21" dur="1" fill="hold">
                                              <p:stCondLst>
                                                <p:cond delay="0"/>
                                              </p:stCondLst>
                                            </p:cTn>
                                            <p:tgtEl>
                                              <p:spTgt spid="5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3"/>
                    </p:tgtEl>
                  </p:cMediaNode>
                </p:audio>
              </p:childTnLst>
            </p:cTn>
          </p:par>
        </p:tn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pic>
        <p:nvPicPr>
          <p:cNvPr id="3" name="6">
            <a:hlinkClick r:id="" action="ppaction://media"/>
            <a:extLst>
              <a:ext uri="{FF2B5EF4-FFF2-40B4-BE49-F238E27FC236}">
                <a16:creationId xmlns:a16="http://schemas.microsoft.com/office/drawing/2014/main" id="{BF8E718E-3138-4894-BE39-7C49FD07E904}"/>
              </a:ext>
            </a:extLst>
          </p:cNvPr>
          <p:cNvPicPr>
            <a:picLocks noChangeAspect="1"/>
          </p:cNvPicPr>
          <p:nvPr>
            <a:audioFile r:link="rId3"/>
            <p:extLst>
              <p:ext uri="{DAA4B4D4-6D71-4841-9C94-3DE7FCFB9230}">
                <p14:media xmlns:p14="http://schemas.microsoft.com/office/powerpoint/2010/main" r:embed="rId2">
                  <p14:bmkLst>
                    <p14:bmk name="Bookmark 1" time="3842.0301"/>
                    <p14:bmk name="Bookmark 2" time="23425.5984"/>
                    <p14:bmk name="Bookmark 3" time="26045.5984"/>
                    <p14:bmk name="Bookmark 4" time="27925.5983"/>
                  </p14:bmkLst>
                </p14:media>
              </p:ext>
            </p:extLst>
          </p:nvPr>
        </p:nvPicPr>
        <p:blipFill>
          <a:blip r:embed="rId6"/>
          <a:stretch>
            <a:fillRect/>
          </a:stretch>
        </p:blipFill>
        <p:spPr>
          <a:xfrm>
            <a:off x="-3727541" y="1684337"/>
            <a:ext cx="487363" cy="487363"/>
          </a:xfrm>
          <a:prstGeom prst="rect">
            <a:avLst/>
          </a:prstGeom>
        </p:spPr>
      </p:pic>
      <p:pic>
        <p:nvPicPr>
          <p:cNvPr id="13" name="Graphic 12">
            <a:extLst>
              <a:ext uri="{FF2B5EF4-FFF2-40B4-BE49-F238E27FC236}">
                <a16:creationId xmlns:a16="http://schemas.microsoft.com/office/drawing/2014/main" id="{1D8F0C91-CBF6-4176-923D-5DA25B434EF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50442" y="3324045"/>
            <a:ext cx="1264810" cy="2985407"/>
          </a:xfrm>
          <a:prstGeom prst="rect">
            <a:avLst/>
          </a:prstGeom>
        </p:spPr>
      </p:pic>
      <p:pic>
        <p:nvPicPr>
          <p:cNvPr id="14" name="Graphic 13">
            <a:extLst>
              <a:ext uri="{FF2B5EF4-FFF2-40B4-BE49-F238E27FC236}">
                <a16:creationId xmlns:a16="http://schemas.microsoft.com/office/drawing/2014/main" id="{45AB447C-3778-41F2-8197-EC502323C1D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480612" y="3324045"/>
            <a:ext cx="1738287" cy="3455114"/>
          </a:xfrm>
          <a:prstGeom prst="rect">
            <a:avLst/>
          </a:prstGeom>
        </p:spPr>
      </p:pic>
      <p:sp>
        <p:nvSpPr>
          <p:cNvPr id="18" name="Rectangle 17">
            <a:extLst>
              <a:ext uri="{FF2B5EF4-FFF2-40B4-BE49-F238E27FC236}">
                <a16:creationId xmlns:a16="http://schemas.microsoft.com/office/drawing/2014/main" id="{FD97EABC-742C-4779-9701-72AAD2CB9EE8}"/>
              </a:ext>
            </a:extLst>
          </p:cNvPr>
          <p:cNvSpPr/>
          <p:nvPr/>
        </p:nvSpPr>
        <p:spPr>
          <a:xfrm>
            <a:off x="1705005" y="1213684"/>
            <a:ext cx="995785"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lgCheck">
                  <a:fgClr>
                    <a:schemeClr val="accent6">
                      <a:lumMod val="60000"/>
                      <a:lumOff val="40000"/>
                    </a:schemeClr>
                  </a:fgClr>
                  <a:bgClr>
                    <a:schemeClr val="bg1"/>
                  </a:bgClr>
                </a:pattFill>
                <a:effectLst/>
                <a:latin typeface="+mj-lt"/>
              </a:rPr>
              <a:t>1</a:t>
            </a:r>
          </a:p>
        </p:txBody>
      </p:sp>
      <p:sp>
        <p:nvSpPr>
          <p:cNvPr id="19" name="Rectangle 18">
            <a:extLst>
              <a:ext uri="{FF2B5EF4-FFF2-40B4-BE49-F238E27FC236}">
                <a16:creationId xmlns:a16="http://schemas.microsoft.com/office/drawing/2014/main" id="{82A97C6E-0A4A-4A9A-9CFE-65A27994A53D}"/>
              </a:ext>
            </a:extLst>
          </p:cNvPr>
          <p:cNvSpPr/>
          <p:nvPr/>
        </p:nvSpPr>
        <p:spPr>
          <a:xfrm>
            <a:off x="5655002" y="1213009"/>
            <a:ext cx="1164101"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ltDnDiag">
                  <a:fgClr>
                    <a:srgbClr val="FFC000"/>
                  </a:fgClr>
                  <a:bgClr>
                    <a:schemeClr val="bg1"/>
                  </a:bgClr>
                </a:pattFill>
                <a:effectLst/>
                <a:latin typeface="+mj-lt"/>
              </a:rPr>
              <a:t>2</a:t>
            </a:r>
          </a:p>
        </p:txBody>
      </p:sp>
      <p:sp>
        <p:nvSpPr>
          <p:cNvPr id="20" name="Rectangle 19">
            <a:extLst>
              <a:ext uri="{FF2B5EF4-FFF2-40B4-BE49-F238E27FC236}">
                <a16:creationId xmlns:a16="http://schemas.microsoft.com/office/drawing/2014/main" id="{A9A8A731-EF2B-47E4-AC4F-FC8067BE5125}"/>
              </a:ext>
            </a:extLst>
          </p:cNvPr>
          <p:cNvSpPr/>
          <p:nvPr/>
        </p:nvSpPr>
        <p:spPr>
          <a:xfrm>
            <a:off x="9773316" y="1213684"/>
            <a:ext cx="1152881"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narVert">
                  <a:fgClr>
                    <a:schemeClr val="accent5">
                      <a:lumMod val="60000"/>
                      <a:lumOff val="40000"/>
                    </a:schemeClr>
                  </a:fgClr>
                  <a:bgClr>
                    <a:schemeClr val="bg1"/>
                  </a:bgClr>
                </a:pattFill>
                <a:effectLst/>
                <a:latin typeface="+mj-lt"/>
              </a:rPr>
              <a:t>3</a:t>
            </a:r>
          </a:p>
        </p:txBody>
      </p:sp>
      <p:grpSp>
        <p:nvGrpSpPr>
          <p:cNvPr id="2" name="Group 1">
            <a:extLst>
              <a:ext uri="{FF2B5EF4-FFF2-40B4-BE49-F238E27FC236}">
                <a16:creationId xmlns:a16="http://schemas.microsoft.com/office/drawing/2014/main" id="{C03B6256-A3CC-44A8-A23A-2F500DA7DCCE}"/>
              </a:ext>
            </a:extLst>
          </p:cNvPr>
          <p:cNvGrpSpPr/>
          <p:nvPr/>
        </p:nvGrpSpPr>
        <p:grpSpPr>
          <a:xfrm>
            <a:off x="1265803" y="3429000"/>
            <a:ext cx="1924050" cy="2028825"/>
            <a:chOff x="1058318" y="3396758"/>
            <a:chExt cx="1924050" cy="2028825"/>
          </a:xfrm>
        </p:grpSpPr>
        <p:pic>
          <p:nvPicPr>
            <p:cNvPr id="23" name="Graphic 22">
              <a:extLst>
                <a:ext uri="{FF2B5EF4-FFF2-40B4-BE49-F238E27FC236}">
                  <a16:creationId xmlns:a16="http://schemas.microsoft.com/office/drawing/2014/main" id="{F7E79FB5-46BC-42FE-BD2C-DE671335C0A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58318" y="3882533"/>
              <a:ext cx="1924050" cy="1543050"/>
            </a:xfrm>
            <a:prstGeom prst="rect">
              <a:avLst/>
            </a:prstGeom>
          </p:spPr>
        </p:pic>
        <p:pic>
          <p:nvPicPr>
            <p:cNvPr id="21" name="Graphic 20">
              <a:extLst>
                <a:ext uri="{FF2B5EF4-FFF2-40B4-BE49-F238E27FC236}">
                  <a16:creationId xmlns:a16="http://schemas.microsoft.com/office/drawing/2014/main" id="{64AE20B1-3CD3-4640-B701-25374671109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407668" y="3396758"/>
              <a:ext cx="1076325" cy="1257300"/>
            </a:xfrm>
            <a:prstGeom prst="rect">
              <a:avLst/>
            </a:prstGeom>
          </p:spPr>
        </p:pic>
        <p:pic>
          <p:nvPicPr>
            <p:cNvPr id="25" name="Graphic 24">
              <a:extLst>
                <a:ext uri="{FF2B5EF4-FFF2-40B4-BE49-F238E27FC236}">
                  <a16:creationId xmlns:a16="http://schemas.microsoft.com/office/drawing/2014/main" id="{D2701C6B-DCBE-4921-AC1F-A0804D57E9D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2103370" y="4210851"/>
              <a:ext cx="613179" cy="840751"/>
            </a:xfrm>
            <a:prstGeom prst="rect">
              <a:avLst/>
            </a:prstGeom>
          </p:spPr>
        </p:pic>
      </p:grpSp>
      <p:grpSp>
        <p:nvGrpSpPr>
          <p:cNvPr id="22" name="th">
            <a:extLst>
              <a:ext uri="{FF2B5EF4-FFF2-40B4-BE49-F238E27FC236}">
                <a16:creationId xmlns:a16="http://schemas.microsoft.com/office/drawing/2014/main" id="{AAECA092-3406-45B2-BD15-3CDDEBBE2A53}"/>
              </a:ext>
            </a:extLst>
          </p:cNvPr>
          <p:cNvGrpSpPr/>
          <p:nvPr/>
        </p:nvGrpSpPr>
        <p:grpSpPr>
          <a:xfrm>
            <a:off x="6707035" y="2337340"/>
            <a:ext cx="2856002" cy="2856002"/>
            <a:chOff x="8495072" y="2133600"/>
            <a:chExt cx="3163042" cy="3163042"/>
          </a:xfrm>
        </p:grpSpPr>
        <p:sp>
          <p:nvSpPr>
            <p:cNvPr id="24" name="Oval 23">
              <a:extLst>
                <a:ext uri="{FF2B5EF4-FFF2-40B4-BE49-F238E27FC236}">
                  <a16:creationId xmlns:a16="http://schemas.microsoft.com/office/drawing/2014/main" id="{F2EB6099-93DA-436D-9076-8A6CDE659838}"/>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11">
              <a:extLst>
                <a:ext uri="{FF2B5EF4-FFF2-40B4-BE49-F238E27FC236}">
                  <a16:creationId xmlns:a16="http://schemas.microsoft.com/office/drawing/2014/main" id="{C3947022-CBBC-4C61-AD63-E0ADC9A94DA7}"/>
                </a:ext>
              </a:extLst>
            </p:cNvPr>
            <p:cNvPicPr>
              <a:picLocks noChangeAspect="1"/>
            </p:cNvPicPr>
            <p:nvPr/>
          </p:nvPicPr>
          <p:blipFill>
            <a:blip r:embed="rId17"/>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grpSp>
        <p:nvGrpSpPr>
          <p:cNvPr id="27" name="ec">
            <a:extLst>
              <a:ext uri="{FF2B5EF4-FFF2-40B4-BE49-F238E27FC236}">
                <a16:creationId xmlns:a16="http://schemas.microsoft.com/office/drawing/2014/main" id="{5959C195-EF4E-432E-9CDD-1393A5ACB813}"/>
              </a:ext>
            </a:extLst>
          </p:cNvPr>
          <p:cNvGrpSpPr/>
          <p:nvPr/>
        </p:nvGrpSpPr>
        <p:grpSpPr>
          <a:xfrm>
            <a:off x="2501738" y="2337340"/>
            <a:ext cx="2856002" cy="2856002"/>
            <a:chOff x="4514646" y="2133600"/>
            <a:chExt cx="3163042" cy="3163042"/>
          </a:xfrm>
        </p:grpSpPr>
        <p:sp>
          <p:nvSpPr>
            <p:cNvPr id="28" name="Oval 27">
              <a:extLst>
                <a:ext uri="{FF2B5EF4-FFF2-40B4-BE49-F238E27FC236}">
                  <a16:creationId xmlns:a16="http://schemas.microsoft.com/office/drawing/2014/main" id="{2AF91D43-C225-4F1F-A794-AB56A8704D31}"/>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descr="A picture containing background pattern&#10;&#10;Description automatically generated">
              <a:extLst>
                <a:ext uri="{FF2B5EF4-FFF2-40B4-BE49-F238E27FC236}">
                  <a16:creationId xmlns:a16="http://schemas.microsoft.com/office/drawing/2014/main" id="{7CF9C70E-47C1-40F0-A96D-EE281474221F}"/>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spTree>
    <p:custDataLst>
      <p:tags r:id="rId1"/>
    </p:custDataLst>
    <p:extLst>
      <p:ext uri="{BB962C8B-B14F-4D97-AF65-F5344CB8AC3E}">
        <p14:creationId xmlns:p14="http://schemas.microsoft.com/office/powerpoint/2010/main" val="74077839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435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seq concurrent="1" nextAc="seek">
                  <p:cTn id="8" restart="whenNotActive" fill="hold" evtFilter="cancelBubble" nodeType="interactiveSeq">
                    <p:stCondLst>
                      <p:cond evt="onMediaBookmark" delay="0">
                        <p:tgtEl>
                          <p14:bmkTgt spid="3" bmkName="Bookmark 1"/>
                        </p:tgtEl>
                      </p:cond>
                    </p:stCondLst>
                    <p:endSync evt="end" delay="0">
                      <p:rtn val="all"/>
                    </p:endSync>
                    <p:childTnLst>
                      <p:par>
                        <p:cTn id="9" fill="hold">
                          <p:stCondLst>
                            <p:cond delay="0"/>
                          </p:stCondLst>
                          <p:childTnLst>
                            <p:par>
                              <p:cTn id="10" fill="hold">
                                <p:stCondLst>
                                  <p:cond delay="0"/>
                                </p:stCondLst>
                                <p:childTnLst>
                                  <p:par>
                                    <p:cTn id="11" presetID="14" presetClass="entr" presetSubtype="10" fill="hold" nodeType="afterEffect">
                                      <p:stCondLst>
                                        <p:cond delay="250"/>
                                      </p:stCondLst>
                                      <p:childTnLst>
                                        <p:set>
                                          <p:cBhvr>
                                            <p:cTn id="12" dur="1" fill="hold">
                                              <p:stCondLst>
                                                <p:cond delay="0"/>
                                              </p:stCondLst>
                                            </p:cTn>
                                            <p:tgtEl>
                                              <p:spTgt spid="27"/>
                                            </p:tgtEl>
                                            <p:attrNameLst>
                                              <p:attrName>style.visibility</p:attrName>
                                            </p:attrNameLst>
                                          </p:cBhvr>
                                          <p:to>
                                            <p:strVal val="visible"/>
                                          </p:to>
                                        </p:set>
                                        <p:animEffect transition="in" filter="randombar(horizontal)">
                                          <p:cBhvr>
                                            <p:cTn id="13" dur="500"/>
                                            <p:tgtEl>
                                              <p:spTgt spid="27"/>
                                            </p:tgtEl>
                                          </p:cBhvr>
                                        </p:animEffect>
                                      </p:childTnLst>
                                    </p:cTn>
                                  </p:par>
                                </p:childTnLst>
                              </p:cTn>
                            </p:par>
                            <p:par>
                              <p:cTn id="14" fill="hold">
                                <p:stCondLst>
                                  <p:cond delay="750"/>
                                </p:stCondLst>
                                <p:childTnLst>
                                  <p:par>
                                    <p:cTn id="15" presetID="14" presetClass="entr" presetSubtype="10" fill="hold" nodeType="afterEffect">
                                      <p:stCondLst>
                                        <p:cond delay="25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par>
                                    <p:cTn id="18" presetID="1" presetClass="exit" presetSubtype="0" fill="hold" nodeType="withEffect">
                                      <p:stCondLst>
                                        <p:cond delay="17000"/>
                                      </p:stCondLst>
                                      <p:childTnLst>
                                        <p:set>
                                          <p:cBhvr>
                                            <p:cTn id="19" dur="1" fill="hold">
                                              <p:stCondLst>
                                                <p:cond delay="0"/>
                                              </p:stCondLst>
                                            </p:cTn>
                                            <p:tgtEl>
                                              <p:spTgt spid="27"/>
                                            </p:tgtEl>
                                            <p:attrNameLst>
                                              <p:attrName>style.visibility</p:attrName>
                                            </p:attrNameLst>
                                          </p:cBhvr>
                                          <p:to>
                                            <p:strVal val="hidden"/>
                                          </p:to>
                                        </p:set>
                                      </p:childTnLst>
                                    </p:cTn>
                                  </p:par>
                                  <p:par>
                                    <p:cTn id="20" presetID="1" presetClass="exit" presetSubtype="0" fill="hold" nodeType="withEffect">
                                      <p:stCondLst>
                                        <p:cond delay="17000"/>
                                      </p:stCondLst>
                                      <p:childTnLst>
                                        <p:set>
                                          <p:cBhvr>
                                            <p:cTn id="21" dur="1" fill="hold">
                                              <p:stCondLst>
                                                <p:cond delay="0"/>
                                              </p:stCondLst>
                                            </p:cTn>
                                            <p:tgtEl>
                                              <p:spTgt spid="22"/>
                                            </p:tgtEl>
                                            <p:attrNameLst>
                                              <p:attrName>style.visibility</p:attrName>
                                            </p:attrNameLst>
                                          </p:cBhvr>
                                          <p:to>
                                            <p:strVal val="hidden"/>
                                          </p:to>
                                        </p:set>
                                      </p:childTnLst>
                                    </p:cTn>
                                  </p:par>
                                </p:childTnLst>
                              </p:cTn>
                            </p:par>
                          </p:childTnLst>
                        </p:cTn>
                      </p:par>
                    </p:childTnLst>
                  </p:cTn>
                  <p:nextCondLst>
                    <p:cond evt="onMediaBookmark" delay="0">
                      <p:tgtEl>
                        <p14:bmkTgt spid="3" bmkName="Bookmark 1"/>
                      </p:tgtEl>
                    </p:cond>
                  </p:nextCondLst>
                </p:seq>
                <p:seq concurrent="1" nextAc="seek">
                  <p:cTn id="22" restart="whenNotActive" fill="hold" evtFilter="cancelBubble" nodeType="interactiveSeq">
                    <p:stCondLst>
                      <p:cond evt="onMediaBookmark" delay="0">
                        <p:tgtEl>
                          <p14:bmkTgt spid="3" bmkName="Bookmark 2"/>
                        </p:tgtEl>
                      </p:cond>
                    </p:stCondLst>
                    <p:endSync evt="end" delay="0">
                      <p:rtn val="all"/>
                    </p:endSync>
                    <p:childTnLst>
                      <p:par>
                        <p:cTn id="23" fill="hold">
                          <p:stCondLst>
                            <p:cond delay="0"/>
                          </p:stCondLst>
                          <p:childTnLst>
                            <p:par>
                              <p:cTn id="24" fill="hold">
                                <p:stCondLst>
                                  <p:cond delay="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500"/>
                                </p:stCondLst>
                                <p:childTnLst>
                                  <p:par>
                                    <p:cTn id="29" presetID="14" presetClass="entr" presetSubtype="10" fill="hold" nodeType="afterEffect">
                                      <p:stCondLst>
                                        <p:cond delay="500"/>
                                      </p:stCondLst>
                                      <p:childTnLst>
                                        <p:set>
                                          <p:cBhvr>
                                            <p:cTn id="30" dur="1" fill="hold">
                                              <p:stCondLst>
                                                <p:cond delay="0"/>
                                              </p:stCondLst>
                                            </p:cTn>
                                            <p:tgtEl>
                                              <p:spTgt spid="2"/>
                                            </p:tgtEl>
                                            <p:attrNameLst>
                                              <p:attrName>style.visibility</p:attrName>
                                            </p:attrNameLst>
                                          </p:cBhvr>
                                          <p:to>
                                            <p:strVal val="visible"/>
                                          </p:to>
                                        </p:set>
                                        <p:animEffect transition="in" filter="randombar(horizontal)">
                                          <p:cBhvr>
                                            <p:cTn id="31" dur="500"/>
                                            <p:tgtEl>
                                              <p:spTgt spid="2"/>
                                            </p:tgtEl>
                                          </p:cBhvr>
                                        </p:animEffect>
                                      </p:childTnLst>
                                    </p:cTn>
                                  </p:par>
                                </p:childTnLst>
                              </p:cTn>
                            </p:par>
                          </p:childTnLst>
                        </p:cTn>
                      </p:par>
                    </p:childTnLst>
                  </p:cTn>
                  <p:nextCondLst>
                    <p:cond evt="onMediaBookmark" delay="0">
                      <p:tgtEl>
                        <p14:bmkTgt spid="3" bmkName="Bookmark 2"/>
                      </p:tgtEl>
                    </p:cond>
                  </p:nextCondLst>
                </p:seq>
                <p:seq concurrent="1" nextAc="seek">
                  <p:cTn id="32" restart="whenNotActive" fill="hold" evtFilter="cancelBubble" nodeType="interactiveSeq">
                    <p:stCondLst>
                      <p:cond evt="onMediaBookmark" delay="0">
                        <p:tgtEl>
                          <p14:bmkTgt spid="3" bmkName="Bookmark 3"/>
                        </p:tgtEl>
                      </p:cond>
                    </p:stCondLst>
                    <p:endSync evt="end" delay="0">
                      <p:rtn val="all"/>
                    </p:endSync>
                    <p:childTnLst>
                      <p:par>
                        <p:cTn id="33" fill="hold">
                          <p:stCondLst>
                            <p:cond delay="0"/>
                          </p:stCondLst>
                          <p:childTnLst>
                            <p:par>
                              <p:cTn id="34" fill="hold">
                                <p:stCondLst>
                                  <p:cond delay="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par>
                              <p:cTn id="38" fill="hold">
                                <p:stCondLst>
                                  <p:cond delay="500"/>
                                </p:stCondLst>
                                <p:childTnLst>
                                  <p:par>
                                    <p:cTn id="39" presetID="10" presetClass="entr" presetSubtype="0" fill="hold" nodeType="afterEffect">
                                      <p:stCondLst>
                                        <p:cond delay="50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childTnLst>
                        </p:cTn>
                      </p:par>
                    </p:childTnLst>
                  </p:cTn>
                  <p:nextCondLst>
                    <p:cond evt="onMediaBookmark" delay="0">
                      <p:tgtEl>
                        <p14:bmkTgt spid="3" bmkName="Bookmark 3"/>
                      </p:tgtEl>
                    </p:cond>
                  </p:nextCondLst>
                </p:seq>
                <p:seq concurrent="1" nextAc="seek">
                  <p:cTn id="42" restart="whenNotActive" fill="hold" evtFilter="cancelBubble" nodeType="interactiveSeq">
                    <p:stCondLst>
                      <p:cond evt="onMediaBookmark" delay="0">
                        <p:tgtEl>
                          <p14:bmkTgt spid="3" bmkName="Bookmark 4"/>
                        </p:tgtEl>
                      </p:cond>
                    </p:stCondLst>
                    <p:endSync evt="end" delay="0">
                      <p:rtn val="all"/>
                    </p:endSync>
                    <p:childTnLst>
                      <p:par>
                        <p:cTn id="43" fill="hold">
                          <p:stCondLst>
                            <p:cond delay="0"/>
                          </p:stCondLst>
                          <p:childTnLst>
                            <p:par>
                              <p:cTn id="44" fill="hold">
                                <p:stCondLst>
                                  <p:cond delay="0"/>
                                </p:stCondLst>
                                <p:childTnLst>
                                  <p:par>
                                    <p:cTn id="45" presetID="10"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par>
                              <p:cTn id="48" fill="hold">
                                <p:stCondLst>
                                  <p:cond delay="500"/>
                                </p:stCondLst>
                                <p:childTnLst>
                                  <p:par>
                                    <p:cTn id="49" presetID="2" presetClass="entr" presetSubtype="4" fill="hold" nodeType="afterEffect">
                                      <p:stCondLst>
                                        <p:cond delay="25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MediaBookmark" delay="0">
                      <p:tgtEl>
                        <p14:bmkTgt spid="3" bmkName="Bookmark 4"/>
                      </p:tgtEl>
                    </p:cond>
                  </p:nextCondLst>
                </p:seq>
              </p:childTnLst>
            </p:cTn>
          </p:par>
        </p:tnLst>
        <p:bldLst>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435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DESIGN_ID_INTEGRAL" val="84vqMxv7"/>
  <p:tag name="ARTICULATE_DESIGN_ID_1_INTEGRAL" val="194v9y7H"/>
  <p:tag name="ARTICULATE_DESIGN_ID_3_OFFICE THEME" val="cYnIp5xq"/>
  <p:tag name="ARTICULATE_DESIGN_ID_8_INTEGRAL" val="EPd9kVkq"/>
  <p:tag name="ARTICULATE_DESIGN_ID_6_INTEGRAL" val="clYtR4R2"/>
  <p:tag name="ARTICULATE_DESIGN_ID_5_INTEGRAL" val="CLLV8mVo"/>
  <p:tag name="ARTICULATE_DESIGN_ID_4_INTEGRAL" val="hxcqDtgD"/>
  <p:tag name="ARTICULATE_DESIGN_ID_3_INTEGRAL" val="oT4xwy8M"/>
  <p:tag name="ARTICULATE_DESIGN_ID_2_INTEGRAL" val="Dc2If6Ja"/>
  <p:tag name="ARTICULATE_PROJECT_OPEN" val="0"/>
  <p:tag name="ARTICULATE_SLIDE_COUNT" val="186"/>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8_Integral">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colaFontN">
      <a:majorFont>
        <a:latin typeface="ScolaScript_N"/>
        <a:ea typeface=""/>
        <a:cs typeface="ScolaScript_N"/>
      </a:majorFont>
      <a:minorFont>
        <a:latin typeface="ScolaScript_N"/>
        <a:ea typeface=""/>
        <a:cs typeface="Scolascript_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798c7912-ebe2-46e8-a5aa-36051bf3e6b6">
      <UserInfo>
        <DisplayName>Dyana Majdalani</DisplayName>
        <AccountId>16</AccountId>
        <AccountType/>
      </UserInfo>
      <UserInfo>
        <DisplayName>Claudine Trad</DisplayName>
        <AccountId>21</AccountId>
        <AccountType/>
      </UserInfo>
      <UserInfo>
        <DisplayName>Aline Halabi</DisplayName>
        <AccountId>25</AccountId>
        <AccountType/>
      </UserInfo>
      <UserInfo>
        <DisplayName>Rania Khalil</DisplayName>
        <AccountId>12</AccountId>
        <AccountType/>
      </UserInfo>
      <UserInfo>
        <DisplayName>Elia Mansour</DisplayName>
        <AccountId>23</AccountId>
        <AccountType/>
      </UserInfo>
      <UserInfo>
        <DisplayName>Lucciana Baradhi</DisplayName>
        <AccountId>17</AccountId>
        <AccountType/>
      </UserInfo>
      <UserInfo>
        <DisplayName>Bilal Hanbali</DisplayName>
        <AccountId>30</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0976251A84B88459C310CC578E6716A" ma:contentTypeVersion="6" ma:contentTypeDescription="Create a new document." ma:contentTypeScope="" ma:versionID="ddb218e480147de0ebfc9ccb1e2fa705">
  <xsd:schema xmlns:xsd="http://www.w3.org/2001/XMLSchema" xmlns:xs="http://www.w3.org/2001/XMLSchema" xmlns:p="http://schemas.microsoft.com/office/2006/metadata/properties" xmlns:ns2="a6d6660c-ea67-45dd-b522-6d212ef0ede0" xmlns:ns3="798c7912-ebe2-46e8-a5aa-36051bf3e6b6" targetNamespace="http://schemas.microsoft.com/office/2006/metadata/properties" ma:root="true" ma:fieldsID="441848a4646f74015b1dc0962381cef8" ns2:_="" ns3:_="">
    <xsd:import namespace="a6d6660c-ea67-45dd-b522-6d212ef0ede0"/>
    <xsd:import namespace="798c7912-ebe2-46e8-a5aa-36051bf3e6b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d6660c-ea67-45dd-b522-6d212ef0ed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98c7912-ebe2-46e8-a5aa-36051bf3e6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C9B1E31-3296-473E-B4DA-E6348C45237E}">
  <ds:schemaRefs>
    <ds:schemaRef ds:uri="http://schemas.microsoft.com/sharepoint/v3/contenttype/forms"/>
  </ds:schemaRefs>
</ds:datastoreItem>
</file>

<file path=customXml/itemProps2.xml><?xml version="1.0" encoding="utf-8"?>
<ds:datastoreItem xmlns:ds="http://schemas.openxmlformats.org/officeDocument/2006/customXml" ds:itemID="{75CCAA6C-0F34-49E7-84BF-14C769851DA4}">
  <ds:schemaRefs>
    <ds:schemaRef ds:uri="http://schemas.microsoft.com/office/2006/metadata/properties"/>
    <ds:schemaRef ds:uri="a6d6660c-ea67-45dd-b522-6d212ef0ede0"/>
    <ds:schemaRef ds:uri="http://schemas.microsoft.com/office/infopath/2007/PartnerControls"/>
    <ds:schemaRef ds:uri="http://purl.org/dc/dcmitype/"/>
    <ds:schemaRef ds:uri="http://purl.org/dc/elements/1.1/"/>
    <ds:schemaRef ds:uri="798c7912-ebe2-46e8-a5aa-36051bf3e6b6"/>
    <ds:schemaRef ds:uri="http://schemas.microsoft.com/office/2006/documentManagement/types"/>
    <ds:schemaRef ds:uri="http://purl.org/dc/term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12B278C-073D-4791-BC46-82CFCD7647BB}">
  <ds:schemaRefs>
    <ds:schemaRef ds:uri="798c7912-ebe2-46e8-a5aa-36051bf3e6b6"/>
    <ds:schemaRef ds:uri="a6d6660c-ea67-45dd-b522-6d212ef0ede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2</TotalTime>
  <Words>1198</Words>
  <Application>Microsoft Office PowerPoint</Application>
  <PresentationFormat>Widescreen</PresentationFormat>
  <Paragraphs>227</Paragraphs>
  <Slides>17</Slides>
  <Notes>16</Notes>
  <HiddenSlides>0</HiddenSlides>
  <MMClips>15</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Neo Sans</vt:lpstr>
      <vt:lpstr>scolaCursive_New</vt:lpstr>
      <vt:lpstr>ScolaScript_N</vt:lpstr>
      <vt:lpstr>8_Integral</vt:lpstr>
      <vt:lpstr>Activité socio-émotionnelle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Dyana Majdalani</dc:creator>
  <cp:lastModifiedBy>Rania Khalil</cp:lastModifiedBy>
  <cp:revision>5</cp:revision>
  <dcterms:created xsi:type="dcterms:W3CDTF">2020-11-03T06:34:51Z</dcterms:created>
  <dcterms:modified xsi:type="dcterms:W3CDTF">2021-10-17T08:53:32Z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0x010100A0976251A84B88459C310CC578E6716A</vt:lpwstr>
  </property>
  <property fmtid="{D5CDD505-2E9C-101B-9397-08002B2CF9AE}" pid="3" name="ArticulateGUID">
    <vt:lpwstr>D608E364-C7FA-435F-8C08-436CE38BF5F1</vt:lpwstr>
  </property>
  <property fmtid="{D5CDD505-2E9C-101B-9397-08002B2CF9AE}" pid="4" name="ArticulatePath">
    <vt:lpwstr>https://worldlearning.sharepoint.com/sites/Frenchteam/Shared Documents/French_Grade_1/before-submission/FG1U1L2</vt:lpwstr>
  </property>
</Properties>
</file>