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notesSlides/notesSlide6.xml" ContentType="application/vnd.openxmlformats-officedocument.presentationml.notesSlide+xml"/>
  <Override PartName="/ppt/tags/tag17.xml" ContentType="application/vnd.openxmlformats-officedocument.presentationml.tags+xml"/>
  <Override PartName="/ppt/notesSlides/notesSlide7.xml" ContentType="application/vnd.openxmlformats-officedocument.presentationml.notesSlide+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26" r:id="rId4"/>
  </p:sldMasterIdLst>
  <p:notesMasterIdLst>
    <p:notesMasterId r:id="rId18"/>
  </p:notesMasterIdLst>
  <p:sldIdLst>
    <p:sldId id="1992" r:id="rId5"/>
    <p:sldId id="2068" r:id="rId6"/>
    <p:sldId id="257" r:id="rId7"/>
    <p:sldId id="2069" r:id="rId8"/>
    <p:sldId id="2070" r:id="rId9"/>
    <p:sldId id="259" r:id="rId10"/>
    <p:sldId id="2071" r:id="rId11"/>
    <p:sldId id="409" r:id="rId12"/>
    <p:sldId id="410" r:id="rId13"/>
    <p:sldId id="411" r:id="rId14"/>
    <p:sldId id="412" r:id="rId15"/>
    <p:sldId id="386" r:id="rId16"/>
    <p:sldId id="1981" r:id="rId17"/>
  </p:sldIdLst>
  <p:sldSz cx="12192000" cy="6858000"/>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O1" id="{120D494F-4081-4BFE-A880-7EC8930AA132}">
          <p14:sldIdLst>
            <p14:sldId id="1992"/>
            <p14:sldId id="2068"/>
            <p14:sldId id="257"/>
            <p14:sldId id="2069"/>
            <p14:sldId id="2070"/>
            <p14:sldId id="259"/>
          </p14:sldIdLst>
        </p14:section>
        <p14:section name="IO6" id="{27A02E4D-4D16-428A-BD91-9F426029BF1E}">
          <p14:sldIdLst>
            <p14:sldId id="2071"/>
            <p14:sldId id="409"/>
            <p14:sldId id="410"/>
            <p14:sldId id="411"/>
            <p14:sldId id="412"/>
            <p14:sldId id="386"/>
            <p14:sldId id="1981"/>
          </p14:sldIdLst>
        </p14:section>
      </p14:sectionLst>
    </p:ext>
    <p:ext uri="{EFAFB233-063F-42B5-8137-9DF3F51BA10A}">
      <p15:sldGuideLst xmlns:p15="http://schemas.microsoft.com/office/powerpoint/2012/main">
        <p15:guide id="2" pos="3384" userDrawn="1">
          <p15:clr>
            <a:srgbClr val="A4A3A4"/>
          </p15:clr>
        </p15:guide>
        <p15:guide id="4" pos="576" userDrawn="1">
          <p15:clr>
            <a:srgbClr val="A4A3A4"/>
          </p15:clr>
        </p15:guide>
        <p15:guide id="5" orient="horz" pos="1200" userDrawn="1">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97" roundtripDataSignature="AMtx7mgH8XrfCr62jN9Pf+Q92OoEDkkUb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laudine Trad" initials="" lastIdx="141" clrIdx="0"/>
  <p:cmAuthor id="1" name="Aline Halabi" initials="" lastIdx="30" clrIdx="1"/>
  <p:cmAuthor id="2" name="Diane Ouellette" initials="" lastIdx="7" clrIdx="2"/>
  <p:cmAuthor id="3" name="Carole Lteif" initials="" lastIdx="1" clrIdx="3"/>
  <p:cmAuthor id="4" name="Carla CHAMOUN" initials="" lastIdx="3" clrIdx="4"/>
  <p:cmAuthor id="5" name="christina margy" initials="" lastIdx="6" clrIdx="5"/>
  <p:cmAuthor id="6" name="Claudine Trad" initials="CT" lastIdx="25" clrIdx="6"/>
  <p:cmAuthor id="7" name="QCUser" initials="Q" lastIdx="25" clrIdx="7"/>
  <p:cmAuthor id="8" name="stephaneh@allcs.edu.lb" initials="st" lastIdx="27" clrIdx="8">
    <p:extLst>
      <p:ext uri="{19B8F6BF-5375-455C-9EA6-DF929625EA0E}">
        <p15:presenceInfo xmlns:p15="http://schemas.microsoft.com/office/powerpoint/2012/main" userId="S::urn:spo:guest#stephaneh@allcs.edu.lb::" providerId="AD"/>
      </p:ext>
    </p:extLst>
  </p:cmAuthor>
  <p:cmAuthor id="9" name="Aline Halabi" initials="AH" lastIdx="11" clrIdx="9">
    <p:extLst>
      <p:ext uri="{19B8F6BF-5375-455C-9EA6-DF929625EA0E}">
        <p15:presenceInfo xmlns:p15="http://schemas.microsoft.com/office/powerpoint/2012/main" userId="S::alineh_allcs.edu.lb#ext#@worldlearning.org::906f7c0b-17ac-4ef8-9971-e00d685722e6" providerId="AD"/>
      </p:ext>
    </p:extLst>
  </p:cmAuthor>
  <p:cmAuthor id="10" name="jessicas@allcs.edu.lb" initials="je" lastIdx="55" clrIdx="10">
    <p:extLst>
      <p:ext uri="{19B8F6BF-5375-455C-9EA6-DF929625EA0E}">
        <p15:presenceInfo xmlns:p15="http://schemas.microsoft.com/office/powerpoint/2012/main" userId="S::urn:spo:guest#jessicas@allcs.edu.lb::" providerId="AD"/>
      </p:ext>
    </p:extLst>
  </p:cmAuthor>
  <p:cmAuthor id="11" name="Lucciana Baradhi" initials="LB" lastIdx="1" clrIdx="11">
    <p:extLst>
      <p:ext uri="{19B8F6BF-5375-455C-9EA6-DF929625EA0E}">
        <p15:presenceInfo xmlns:p15="http://schemas.microsoft.com/office/powerpoint/2012/main" userId="S::Lucciana.Baradhi@worldlearning.org::288d1660-2f79-47be-954a-f631be05b800" providerId="AD"/>
      </p:ext>
    </p:extLst>
  </p:cmAuthor>
  <p:cmAuthor id="12" name="Dyana Majdalani" initials="DM" lastIdx="1" clrIdx="12">
    <p:extLst>
      <p:ext uri="{19B8F6BF-5375-455C-9EA6-DF929625EA0E}">
        <p15:presenceInfo xmlns:p15="http://schemas.microsoft.com/office/powerpoint/2012/main" userId="S::dyana.majdalani@qitabi.org::74c26060-097c-4909-8f38-5cb57c46cff7" providerId="AD"/>
      </p:ext>
    </p:extLst>
  </p:cmAuthor>
  <p:cmAuthor id="13" name="Jessica Saadeh" initials="" lastIdx="6" clrIdx="13"/>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79F"/>
    <a:srgbClr val="80A6B1"/>
    <a:srgbClr val="94B5C1"/>
    <a:srgbClr val="7699A2"/>
    <a:srgbClr val="512507"/>
    <a:srgbClr val="BAD0C5"/>
    <a:srgbClr val="EAE9E7"/>
    <a:srgbClr val="CCE5E7"/>
    <a:srgbClr val="EEE5DE"/>
    <a:srgbClr val="C6E0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4E3A1E-9436-4B14-B978-70221FC749DD}" v="519" dt="2021-10-15T08:12:12.850"/>
    <p1510:client id="{6E8373E0-ACF5-D792-5BEB-186FB8D26777}" v="8" dt="2021-10-15T08:11:49.125"/>
  </p1510:revLst>
</p1510:revInfo>
</file>

<file path=ppt/tableStyles.xml><?xml version="1.0" encoding="utf-8"?>
<a:tblStyleLst xmlns:a="http://schemas.openxmlformats.org/drawingml/2006/main" def="{1F18B909-F7CA-4766-8D23-EF395B7E5379}">
  <a:tblStyle styleId="{1F18B909-F7CA-4766-8D23-EF395B7E5379}"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3787B4D-BF94-4EE7-BF43-A1398225A8DC}"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C1735D7-576C-407A-BEE4-82CA77884E08}" styleName="Table_2">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1569" autoAdjust="0"/>
  </p:normalViewPr>
  <p:slideViewPr>
    <p:cSldViewPr snapToGrid="0">
      <p:cViewPr varScale="1">
        <p:scale>
          <a:sx n="47" d="100"/>
          <a:sy n="47" d="100"/>
        </p:scale>
        <p:origin x="2994" y="48"/>
      </p:cViewPr>
      <p:guideLst>
        <p:guide pos="3384"/>
        <p:guide pos="576"/>
        <p:guide orient="horz" pos="1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197" Type="http://customschemas.google.com/relationships/presentationmetadata" Target="metadata"/><Relationship Id="rId3" Type="http://schemas.openxmlformats.org/officeDocument/2006/relationships/customXml" Target="../customXml/item3.xml"/><Relationship Id="rId20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00"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99" Type="http://schemas.openxmlformats.org/officeDocument/2006/relationships/presProps" Target="presProps.xml"/><Relationship Id="rId20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tags" Target="tags/tag1.xml"/><Relationship Id="rId198"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0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colaScript_N" panose="00000400000000000000" pitchFamily="2" charset="0"/>
                <a:ea typeface="ScolaScript_N" panose="00000400000000000000" pitchFamily="2"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colaScript_N" panose="00000400000000000000" pitchFamily="2" charset="0"/>
                <a:ea typeface="ScolaScript_N" panose="00000400000000000000" pitchFamily="2"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colaScript_N" panose="00000400000000000000" pitchFamily="2" charset="0"/>
                <a:ea typeface="ScolaScript_N" panose="00000400000000000000" pitchFamily="2" charset="0"/>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a:latin typeface="ScolaScript_N" panose="00000400000000000000" pitchFamily="2" charset="0"/>
              </a:defRPr>
            </a:lvl1pPr>
          </a:lstStyle>
          <a:p>
            <a:pPr algn="r">
              <a:buSzPts val="1200"/>
            </a:pPr>
            <a:fld id="{00000000-1234-1234-1234-123412341234}" type="slidenum">
              <a:rPr lang="fr-FR" sz="1200" smtClean="0">
                <a:solidFill>
                  <a:schemeClr val="dk1"/>
                </a:solidFill>
                <a:ea typeface="Calibri"/>
                <a:cs typeface="Calibri"/>
                <a:sym typeface="Calibri"/>
              </a:rPr>
              <a:pPr algn="r">
                <a:buSzPts val="1200"/>
              </a:pPr>
              <a:t>‹#›</a:t>
            </a:fld>
            <a:endParaRPr lang="fr-FR" sz="1200">
              <a:solidFill>
                <a:schemeClr val="dk1"/>
              </a:solidFill>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colaScript_N" panose="00000400000000000000" pitchFamily="2" charset="0"/>
        <a:ea typeface="ScolaScript_N" panose="00000400000000000000" pitchFamily="2"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Pts val="1200"/>
              <a:buFontTx/>
              <a:buNone/>
              <a:tabLst/>
              <a:defRPr/>
            </a:pPr>
            <a:fld id="{00000000-1234-1234-1234-123412341234}"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Calibri"/>
                <a:cs typeface="Calibri"/>
                <a:sym typeface="Calibri"/>
              </a:rPr>
              <a:pPr marL="0" marR="0" lvl="0" indent="0" algn="r" defTabSz="914400" rtl="0" eaLnBrk="1" fontAlgn="auto" latinLnBrk="0" hangingPunct="1">
                <a:lnSpc>
                  <a:spcPct val="100000"/>
                </a:lnSpc>
                <a:spcBef>
                  <a:spcPts val="0"/>
                </a:spcBef>
                <a:spcAft>
                  <a:spcPts val="0"/>
                </a:spcAft>
                <a:buClrTx/>
                <a:buSzPts val="1200"/>
                <a:buFontTx/>
                <a:buNone/>
                <a:tabLst/>
                <a:defRPr/>
              </a:pPr>
              <a:t>1</a:t>
            </a:fld>
            <a:endParaRPr kumimoji="0" lang="fr-FR" sz="1200" b="0" i="0" u="none" strike="noStrike" kern="1200" cap="none" spc="0" normalizeH="0" baseline="0" noProof="0">
              <a:ln>
                <a:noFill/>
              </a:ln>
              <a:solidFill>
                <a:prstClr val="black"/>
              </a:solidFill>
              <a:effectLst/>
              <a:uLnTx/>
              <a:uFillTx/>
              <a:latin typeface="Calibri" panose="020F0502020204030204"/>
              <a:ea typeface="Calibri"/>
              <a:cs typeface="Calibri"/>
              <a:sym typeface="Calibri"/>
            </a:endParaRPr>
          </a:p>
        </p:txBody>
      </p:sp>
    </p:spTree>
    <p:extLst>
      <p:ext uri="{BB962C8B-B14F-4D97-AF65-F5344CB8AC3E}">
        <p14:creationId xmlns:p14="http://schemas.microsoft.com/office/powerpoint/2010/main" val="2094779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7"/>
        <p:cNvGrpSpPr/>
        <p:nvPr/>
      </p:nvGrpSpPr>
      <p:grpSpPr>
        <a:xfrm>
          <a:off x="0" y="0"/>
          <a:ext cx="0" cy="0"/>
          <a:chOff x="0" y="0"/>
          <a:chExt cx="0" cy="0"/>
        </a:xfrm>
      </p:grpSpPr>
      <p:sp>
        <p:nvSpPr>
          <p:cNvPr id="1858" name="Google Shape;1858;ge45f259de2_1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9" name="Google Shape;1859;ge45f259de2_1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spcBef>
                <a:spcPts val="0"/>
              </a:spcBef>
              <a:spcAft>
                <a:spcPts val="0"/>
              </a:spcAft>
              <a:buSzPts val="1100"/>
              <a:buNone/>
            </a:pPr>
            <a:endParaRPr b="1" i="1" dirty="0"/>
          </a:p>
          <a:p>
            <a:pPr marL="0" lvl="0" indent="0" algn="l" rtl="0">
              <a:spcBef>
                <a:spcPts val="0"/>
              </a:spcBef>
              <a:spcAft>
                <a:spcPts val="0"/>
              </a:spcAft>
              <a:buSzPts val="1100"/>
              <a:buNone/>
            </a:pPr>
            <a:r>
              <a:rPr lang="fr-FR" b="1" i="1" dirty="0"/>
              <a:t>Rappelle-toi, mon ami, que, pour bien exécuter une consigne, il faut bien faire attention, se rappeler quoi faire et comment faire, puis la réaliser. </a:t>
            </a:r>
            <a:endParaRPr b="1" i="1" dirty="0"/>
          </a:p>
          <a:p>
            <a:pPr marL="0" lvl="0" indent="0" algn="l" rtl="0">
              <a:lnSpc>
                <a:spcPct val="90000"/>
              </a:lnSpc>
              <a:spcBef>
                <a:spcPts val="0"/>
              </a:spcBef>
              <a:spcAft>
                <a:spcPts val="0"/>
              </a:spcAft>
              <a:buSzPts val="1100"/>
              <a:buNone/>
            </a:pPr>
            <a:endParaRPr dirty="0">
              <a:highlight>
                <a:srgbClr val="FFFF00"/>
              </a:highlight>
            </a:endParaRPr>
          </a:p>
          <a:p>
            <a:pPr marL="0" lvl="0" indent="0" algn="l" rtl="0">
              <a:spcBef>
                <a:spcPts val="0"/>
              </a:spcBef>
              <a:spcAft>
                <a:spcPts val="0"/>
              </a:spcAft>
              <a:buSzPts val="1100"/>
              <a:buNone/>
            </a:pPr>
            <a:endParaRPr b="1" dirty="0"/>
          </a:p>
          <a:p>
            <a:pPr marL="0" lvl="0" indent="0" algn="l" rtl="0">
              <a:spcBef>
                <a:spcPts val="0"/>
              </a:spcBef>
              <a:spcAft>
                <a:spcPts val="1400"/>
              </a:spcAft>
              <a:buClr>
                <a:schemeClr val="dk1"/>
              </a:buClr>
              <a:buSzPts val="1100"/>
              <a:buFont typeface="Arial"/>
              <a:buNone/>
            </a:pPr>
            <a:endParaRPr b="1" i="1" dirty="0"/>
          </a:p>
        </p:txBody>
      </p:sp>
      <p:sp>
        <p:nvSpPr>
          <p:cNvPr id="1860" name="Google Shape;1860;ge45f259de2_1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2"/>
        <p:cNvGrpSpPr/>
        <p:nvPr/>
      </p:nvGrpSpPr>
      <p:grpSpPr>
        <a:xfrm>
          <a:off x="0" y="0"/>
          <a:ext cx="0" cy="0"/>
          <a:chOff x="0" y="0"/>
          <a:chExt cx="0" cy="0"/>
        </a:xfrm>
      </p:grpSpPr>
      <p:sp>
        <p:nvSpPr>
          <p:cNvPr id="1253" name="Google Shape;1253;gab328cd9e8_0_3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4" name="Google Shape;1254;gab328cd9e8_0_3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15000"/>
              </a:lnSpc>
              <a:spcBef>
                <a:spcPts val="0"/>
              </a:spcBef>
              <a:spcAft>
                <a:spcPts val="0"/>
              </a:spcAft>
              <a:buClr>
                <a:schemeClr val="dk1"/>
              </a:buClr>
              <a:buSzPts val="1100"/>
              <a:buFont typeface="Arial"/>
              <a:buNone/>
            </a:pPr>
            <a:r>
              <a:rPr lang="fr-FR" b="1" i="1" dirty="0">
                <a:solidFill>
                  <a:srgbClr val="000000"/>
                </a:solidFill>
                <a:latin typeface="ScolaScript_N" panose="00000400000000000000" pitchFamily="2" charset="0"/>
              </a:rPr>
              <a:t>Mon ami, c’est le temps de se dire “Au revoir”.</a:t>
            </a:r>
            <a:endParaRPr lang="en-US" b="1" i="1" dirty="0">
              <a:solidFill>
                <a:srgbClr val="000000"/>
              </a:solidFill>
              <a:latin typeface="ScolaScript_N" panose="00000400000000000000" pitchFamily="2" charset="0"/>
            </a:endParaRPr>
          </a:p>
          <a:p>
            <a:pPr marL="0" lvl="0" indent="0" algn="l" rtl="0">
              <a:lnSpc>
                <a:spcPct val="100000"/>
              </a:lnSpc>
              <a:spcBef>
                <a:spcPts val="0"/>
              </a:spcBef>
              <a:spcAft>
                <a:spcPts val="0"/>
              </a:spcAft>
              <a:buSzPts val="1400"/>
              <a:buNone/>
            </a:pPr>
            <a:endParaRPr sz="1100" i="1" dirty="0">
              <a:solidFill>
                <a:srgbClr val="403152"/>
              </a:solidFill>
              <a:latin typeface="Helvetica Neue"/>
              <a:ea typeface="Helvetica Neue"/>
              <a:cs typeface="Helvetica Neue"/>
              <a:sym typeface="Helvetica Neue"/>
            </a:endParaRPr>
          </a:p>
        </p:txBody>
      </p:sp>
      <p:sp>
        <p:nvSpPr>
          <p:cNvPr id="1255" name="Google Shape;1255;gab328cd9e8_0_3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p:cNvGrpSpPr/>
        <p:nvPr/>
      </p:nvGrpSpPr>
      <p:grpSpPr>
        <a:xfrm>
          <a:off x="0" y="0"/>
          <a:ext cx="0" cy="0"/>
          <a:chOff x="0" y="0"/>
          <a:chExt cx="0" cy="0"/>
        </a:xfrm>
      </p:grpSpPr>
      <p:sp>
        <p:nvSpPr>
          <p:cNvPr id="1183" name="Google Shape;1183;gb12e75e382_2_8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scolaCursive_New" panose="00000400000000000000" pitchFamily="50" charset="0"/>
            </a:endParaRPr>
          </a:p>
        </p:txBody>
      </p:sp>
      <p:sp>
        <p:nvSpPr>
          <p:cNvPr id="1184" name="Google Shape;1184;gb12e75e382_2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2475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aad821e93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gaad821e93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1100"/>
              <a:buFont typeface="Arial"/>
              <a:buNone/>
            </a:pPr>
            <a:r>
              <a:rPr lang="fr-FR" b="1"/>
              <a:t>SEL :</a:t>
            </a:r>
            <a:endParaRPr b="1"/>
          </a:p>
          <a:p>
            <a:pPr marL="0" lvl="0" indent="0" algn="l" rtl="0">
              <a:lnSpc>
                <a:spcPct val="90000"/>
              </a:lnSpc>
              <a:spcBef>
                <a:spcPts val="0"/>
              </a:spcBef>
              <a:spcAft>
                <a:spcPts val="0"/>
              </a:spcAft>
              <a:buClr>
                <a:schemeClr val="dk1"/>
              </a:buClr>
              <a:buSzPts val="1100"/>
              <a:buFont typeface="Arial"/>
              <a:buNone/>
            </a:pPr>
            <a:r>
              <a:rPr lang="fr-FR" b="1"/>
              <a:t>Domaine : </a:t>
            </a:r>
            <a:r>
              <a:rPr lang="fr-FR"/>
              <a:t>Développement du cerveau.</a:t>
            </a:r>
            <a:endParaRPr/>
          </a:p>
          <a:p>
            <a:pPr marL="0" lvl="0" indent="0" algn="l" rtl="0">
              <a:lnSpc>
                <a:spcPct val="90000"/>
              </a:lnSpc>
              <a:spcBef>
                <a:spcPts val="0"/>
              </a:spcBef>
              <a:spcAft>
                <a:spcPts val="0"/>
              </a:spcAft>
              <a:buClr>
                <a:schemeClr val="dk1"/>
              </a:buClr>
              <a:buSzPts val="1100"/>
              <a:buFont typeface="Arial"/>
              <a:buNone/>
            </a:pPr>
            <a:r>
              <a:rPr lang="fr-FR" b="1"/>
              <a:t>Sous domaine : attention </a:t>
            </a:r>
            <a:endParaRPr/>
          </a:p>
          <a:p>
            <a:pPr marL="0" lvl="0" indent="0" algn="l" rtl="0">
              <a:lnSpc>
                <a:spcPct val="90000"/>
              </a:lnSpc>
              <a:spcBef>
                <a:spcPts val="0"/>
              </a:spcBef>
              <a:spcAft>
                <a:spcPts val="0"/>
              </a:spcAft>
              <a:buClr>
                <a:schemeClr val="dk1"/>
              </a:buClr>
              <a:buSzPts val="1100"/>
              <a:buFont typeface="Arial"/>
              <a:buNone/>
            </a:pPr>
            <a:r>
              <a:rPr lang="fr-FR" b="1"/>
              <a:t>Objectif : </a:t>
            </a:r>
            <a:endParaRPr b="1"/>
          </a:p>
          <a:p>
            <a:pPr marL="457200" lvl="0" indent="-317500" algn="l" rtl="0">
              <a:lnSpc>
                <a:spcPct val="90000"/>
              </a:lnSpc>
              <a:spcBef>
                <a:spcPts val="0"/>
              </a:spcBef>
              <a:spcAft>
                <a:spcPts val="0"/>
              </a:spcAft>
              <a:buSzPts val="1400"/>
              <a:buChar char="-"/>
            </a:pPr>
            <a:r>
              <a:rPr lang="fr-FR" b="1"/>
              <a:t>faire preuve de concentration et d'attention. </a:t>
            </a:r>
            <a:endParaRPr/>
          </a:p>
          <a:p>
            <a:pPr marL="457200" lvl="0" indent="-317500" algn="l" rtl="0">
              <a:spcBef>
                <a:spcPts val="0"/>
              </a:spcBef>
              <a:spcAft>
                <a:spcPts val="0"/>
              </a:spcAft>
              <a:buSzPts val="1400"/>
              <a:buChar char="-"/>
            </a:pPr>
            <a:r>
              <a:rPr lang="fr-FR" b="1"/>
              <a:t>montrer sa capacité à écouter et à suivre des instructions. </a:t>
            </a:r>
            <a:endParaRPr b="1"/>
          </a:p>
          <a:p>
            <a:pPr marL="0" lvl="0" indent="0" algn="l" rtl="0">
              <a:lnSpc>
                <a:spcPct val="90000"/>
              </a:lnSpc>
              <a:spcBef>
                <a:spcPts val="0"/>
              </a:spcBef>
              <a:spcAft>
                <a:spcPts val="0"/>
              </a:spcAft>
              <a:buClr>
                <a:schemeClr val="dk1"/>
              </a:buClr>
              <a:buSzPts val="1100"/>
              <a:buFont typeface="Arial"/>
              <a:buNone/>
            </a:pPr>
            <a:endParaRPr/>
          </a:p>
        </p:txBody>
      </p:sp>
      <p:sp>
        <p:nvSpPr>
          <p:cNvPr id="320" name="Google Shape;320;gaad821e93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00000"/>
              </a:lnSpc>
              <a:spcBef>
                <a:spcPts val="0"/>
              </a:spcBef>
              <a:spcAft>
                <a:spcPts val="0"/>
              </a:spcAft>
              <a:buClr>
                <a:schemeClr val="dk1"/>
              </a:buClr>
              <a:buSzPts val="1400"/>
              <a:buNone/>
            </a:pPr>
            <a:endParaRPr lang="fr-FR" dirty="0"/>
          </a:p>
          <a:p>
            <a:pPr marL="0" lvl="0" indent="0" algn="l" rtl="0">
              <a:lnSpc>
                <a:spcPct val="115000"/>
              </a:lnSpc>
              <a:spcBef>
                <a:spcPts val="0"/>
              </a:spcBef>
              <a:spcAft>
                <a:spcPts val="0"/>
              </a:spcAft>
              <a:buSzPts val="1100"/>
              <a:buNone/>
            </a:pPr>
            <a:r>
              <a:rPr lang="fr-FR" b="1" i="1" dirty="0">
                <a:solidFill>
                  <a:srgbClr val="000000"/>
                </a:solidFil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Bonjour mes amis. </a:t>
            </a:r>
            <a:endParaRPr lang="fr-FR" b="1" i="1" dirty="0"/>
          </a:p>
          <a:p>
            <a:pPr marL="0" indent="0">
              <a:buClr>
                <a:schemeClr val="dk1"/>
              </a:buClr>
              <a:buSzPts val="1100"/>
            </a:pPr>
            <a:r>
              <a:rPr lang="fr-FR" b="1" i="1" dirty="0"/>
              <a:t>Nous allons jouer à un jeu qui s'appelle  feu vert, feu jaune et feu rouge.</a:t>
            </a:r>
          </a:p>
          <a:p>
            <a:pPr marL="0" indent="0">
              <a:buClr>
                <a:schemeClr val="dk1"/>
              </a:buClr>
              <a:buSzPts val="1100"/>
            </a:pPr>
            <a:r>
              <a:rPr lang="fr-FR" b="1" i="1" dirty="0"/>
              <a:t>Ce jeu nous aidera à réaliser des consignes avec attention. </a:t>
            </a:r>
          </a:p>
          <a:p>
            <a:pPr marL="0" lvl="0" indent="0" algn="l" rtl="0">
              <a:spcBef>
                <a:spcPts val="0"/>
              </a:spcBef>
              <a:spcAft>
                <a:spcPts val="0"/>
              </a:spcAft>
              <a:buClr>
                <a:schemeClr val="dk1"/>
              </a:buClr>
              <a:buSzPts val="1100"/>
              <a:buFont typeface="Arial"/>
              <a:buNone/>
            </a:pPr>
            <a:endParaRPr lang="fr-FR" dirty="0"/>
          </a:p>
          <a:p>
            <a:pPr marL="0" indent="0">
              <a:buClr>
                <a:schemeClr val="dk1"/>
              </a:buClr>
              <a:buSzPts val="1100"/>
            </a:pPr>
            <a:r>
              <a:rPr lang="fr-FR" b="1" i="1" dirty="0"/>
              <a:t>Concentre-toi pour jouer à ce jeu. </a:t>
            </a:r>
          </a:p>
          <a:p>
            <a:pPr marL="0" lvl="0" indent="0" algn="l" rtl="0">
              <a:spcBef>
                <a:spcPts val="0"/>
              </a:spcBef>
              <a:spcAft>
                <a:spcPts val="0"/>
              </a:spcAft>
              <a:buClr>
                <a:schemeClr val="dk1"/>
              </a:buClr>
              <a:buSzPts val="1100"/>
              <a:buFont typeface="Arial"/>
              <a:buNone/>
            </a:pPr>
            <a:endParaRPr lang="fr-FR" dirty="0"/>
          </a:p>
        </p:txBody>
      </p:sp>
      <p:sp>
        <p:nvSpPr>
          <p:cNvPr id="4" name="Slide Number Placeholder 3"/>
          <p:cNvSpPr>
            <a:spLocks noGrp="1"/>
          </p:cNvSpPr>
          <p:nvPr>
            <p:ph type="sldNum" sz="quarter" idx="10"/>
          </p:nvPr>
        </p:nvSpPr>
        <p:spPr/>
        <p:txBody>
          <a:bodyPr/>
          <a:lstStyle/>
          <a:p>
            <a:fld id="{93977BA4-93CD-401E-A2B3-4C71147E90C0}" type="slidenum">
              <a:rPr lang="en-US" smtClean="0"/>
              <a:t>4</a:t>
            </a:fld>
            <a:endParaRPr lang="en-US"/>
          </a:p>
        </p:txBody>
      </p:sp>
    </p:spTree>
    <p:extLst>
      <p:ext uri="{BB962C8B-B14F-4D97-AF65-F5344CB8AC3E}">
        <p14:creationId xmlns:p14="http://schemas.microsoft.com/office/powerpoint/2010/main" val="2171809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00000"/>
              </a:lnSpc>
              <a:spcBef>
                <a:spcPts val="0"/>
              </a:spcBef>
              <a:spcAft>
                <a:spcPts val="0"/>
              </a:spcAft>
              <a:buClr>
                <a:schemeClr val="dk1"/>
              </a:buClr>
              <a:buSzPts val="1400"/>
              <a:buNone/>
            </a:pPr>
            <a:endParaRPr lang="fr-FR" dirty="0"/>
          </a:p>
          <a:p>
            <a:pPr marL="0" indent="0"/>
            <a:r>
              <a:rPr lang="fr-FR" b="1" i="1"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Sur l'écran, tu vas voir trois feux.</a:t>
            </a:r>
            <a:endParaRPr lang="fr-FR" dirty="0"/>
          </a:p>
          <a:p>
            <a:pPr marL="0" indent="0"/>
            <a:endParaRPr lang="fr-FR" dirty="0"/>
          </a:p>
          <a:p>
            <a:pPr marL="0" indent="0"/>
            <a:r>
              <a:rPr lang="fr-FR" b="1" i="1" dirty="0"/>
              <a:t>Quand je te demande d'activer la caméra, tu te prépares à exécuter la consigne. </a:t>
            </a:r>
            <a:endParaRPr lang="en-US" dirty="0"/>
          </a:p>
          <a:p>
            <a:pPr indent="-304800">
              <a:buClr>
                <a:schemeClr val="dk1"/>
              </a:buClr>
              <a:buFont typeface="Calibri,Sans-Serif"/>
              <a:buChar char="-"/>
            </a:pPr>
            <a:r>
              <a:rPr lang="fr-FR" b="1" i="1" dirty="0"/>
              <a:t>Au feu vert, tu danses d'une manière rapide.</a:t>
            </a:r>
            <a:endParaRPr lang="en-US" dirty="0"/>
          </a:p>
          <a:p>
            <a:pPr indent="-304800">
              <a:buClr>
                <a:schemeClr val="dk1"/>
              </a:buClr>
              <a:buFont typeface="Calibri,Sans-Serif"/>
              <a:buChar char="-"/>
            </a:pPr>
            <a:r>
              <a:rPr lang="fr-FR" b="1" i="1" dirty="0"/>
              <a:t>Au feu jaune, tu danses moins vite. Tu ralentis. </a:t>
            </a:r>
            <a:endParaRPr lang="en-US" dirty="0"/>
          </a:p>
          <a:p>
            <a:pPr indent="-304800">
              <a:buClr>
                <a:schemeClr val="dk1"/>
              </a:buClr>
              <a:buFont typeface="Calibri,Sans-Serif"/>
              <a:buChar char="-"/>
            </a:pPr>
            <a:r>
              <a:rPr lang="fr-FR" b="1" i="1" dirty="0"/>
              <a:t>Au feu rouge, tu arrêtes de danser. </a:t>
            </a:r>
            <a:endParaRPr lang="en-US" dirty="0"/>
          </a:p>
          <a:p>
            <a:pPr marL="0" indent="0"/>
            <a:endParaRPr lang="fr-FR" dirty="0"/>
          </a:p>
          <a:p>
            <a:pPr marL="0" indent="0"/>
            <a:r>
              <a:rPr lang="fr-FR" b="1" i="1" dirty="0"/>
              <a:t>Concentre-toi bien. Les feux passent très vite d’une couleur à l’autre.  </a:t>
            </a:r>
            <a:endParaRPr lang="en-US" dirty="0"/>
          </a:p>
          <a:p>
            <a:pPr marL="0" lvl="0" indent="0" algn="l">
              <a:spcBef>
                <a:spcPts val="0"/>
              </a:spcBef>
              <a:spcAft>
                <a:spcPts val="0"/>
              </a:spcAft>
              <a:buNone/>
            </a:pPr>
            <a:endParaRPr lang="fr-FR" dirty="0"/>
          </a:p>
          <a:p>
            <a:pPr marL="0" indent="0"/>
            <a:r>
              <a:rPr lang="fr-FR" b="1" dirty="0"/>
              <a:t>Notes à l’attention de l’enseignant (e)</a:t>
            </a:r>
            <a:endParaRPr lang="en-US" dirty="0"/>
          </a:p>
          <a:p>
            <a:pPr marL="0" indent="0"/>
            <a:r>
              <a:rPr lang="fr-FR" dirty="0"/>
              <a:t>Passer de façon aléatoire d’une couleur à l’autre pour rendre le jeu plus amusant pour les élèves.</a:t>
            </a:r>
            <a:endParaRPr lang="en-US" dirty="0"/>
          </a:p>
          <a:p>
            <a:pPr marL="0" indent="0"/>
            <a:endParaRPr lang="fr-FR" dirty="0"/>
          </a:p>
          <a:p>
            <a:endParaRPr lang="en-US" dirty="0"/>
          </a:p>
          <a:p>
            <a:pPr marL="0" indent="0">
              <a:lnSpc>
                <a:spcPct val="114999"/>
              </a:lnSpc>
              <a:buSzPts val="1100"/>
            </a:pPr>
            <a:endParaRPr lang="fr-FR" b="1" i="1" dirty="0"/>
          </a:p>
          <a:p>
            <a:pPr marL="0" lvl="0" indent="0" algn="l" rtl="0">
              <a:spcBef>
                <a:spcPts val="0"/>
              </a:spcBef>
              <a:spcAft>
                <a:spcPts val="0"/>
              </a:spcAft>
              <a:buClr>
                <a:schemeClr val="dk1"/>
              </a:buClr>
              <a:buSzPts val="1100"/>
              <a:buFont typeface="Arial"/>
              <a:buNone/>
            </a:pPr>
            <a:endParaRPr lang="fr-FR"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3977BA4-93CD-401E-A2B3-4C71147E90C0}" type="slidenum">
              <a:rPr kumimoji="0" lang="en-US" sz="1400" b="0" i="0" u="none" strike="noStrike" kern="0" cap="none" spc="0" normalizeH="0" baseline="0" noProof="0" smtClean="0">
                <a:ln>
                  <a:noFill/>
                </a:ln>
                <a:solidFill>
                  <a:srgbClr val="000000"/>
                </a:solidFill>
                <a:effectLst/>
                <a:uLnTx/>
                <a:uFillTx/>
                <a:latin typeface="ScolaScript_N" panose="00000400000000000000" pitchFamily="2" charset="0"/>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400" b="0" i="0" u="none" strike="noStrike" kern="0" cap="none" spc="0" normalizeH="0" baseline="0" noProof="0">
              <a:ln>
                <a:noFill/>
              </a:ln>
              <a:solidFill>
                <a:srgbClr val="000000"/>
              </a:solidFill>
              <a:effectLst/>
              <a:uLnTx/>
              <a:uFillTx/>
              <a:latin typeface="ScolaScript_N" panose="00000400000000000000" pitchFamily="2" charset="0"/>
              <a:cs typeface="Arial"/>
              <a:sym typeface="Arial"/>
            </a:endParaRPr>
          </a:p>
        </p:txBody>
      </p:sp>
    </p:spTree>
    <p:extLst>
      <p:ext uri="{BB962C8B-B14F-4D97-AF65-F5344CB8AC3E}">
        <p14:creationId xmlns:p14="http://schemas.microsoft.com/office/powerpoint/2010/main" val="4219049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e45f259dc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e45f259dc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spcBef>
                <a:spcPts val="0"/>
              </a:spcBef>
              <a:spcAft>
                <a:spcPts val="0"/>
              </a:spcAft>
              <a:buNone/>
            </a:pPr>
            <a:endParaRPr b="1" i="1" dirty="0"/>
          </a:p>
          <a:p>
            <a:pPr marL="0" lvl="0" indent="0" algn="l" rtl="0">
              <a:spcBef>
                <a:spcPts val="0"/>
              </a:spcBef>
              <a:spcAft>
                <a:spcPts val="0"/>
              </a:spcAft>
              <a:buNone/>
            </a:pPr>
            <a:r>
              <a:rPr lang="fr-FR" b="1" i="1" dirty="0"/>
              <a:t>C’est la fin du jeu. Que remarques-tu ?</a:t>
            </a:r>
            <a:endParaRPr b="1" i="1" dirty="0"/>
          </a:p>
          <a:p>
            <a:pPr marL="0" lvl="0" indent="0" algn="l" rtl="0">
              <a:spcBef>
                <a:spcPts val="0"/>
              </a:spcBef>
              <a:spcAft>
                <a:spcPts val="0"/>
              </a:spcAft>
              <a:buNone/>
            </a:pPr>
            <a:r>
              <a:rPr lang="fr-FR" dirty="0"/>
              <a:t>[Pause de 3 mn]</a:t>
            </a:r>
            <a:endParaRPr dirty="0"/>
          </a:p>
          <a:p>
            <a:pPr marL="0" lvl="0" indent="0" algn="l" rtl="0">
              <a:spcBef>
                <a:spcPts val="0"/>
              </a:spcBef>
              <a:spcAft>
                <a:spcPts val="0"/>
              </a:spcAft>
              <a:buNone/>
            </a:pPr>
            <a:endParaRPr b="1" i="1" dirty="0"/>
          </a:p>
          <a:p>
            <a:pPr marL="0" indent="0"/>
            <a:r>
              <a:rPr lang="fr-FR" b="1" i="1" dirty="0"/>
              <a:t>Pour bien exécuter une consigne, il faut bien faire attention, se rappeler quoi faire et comment faire, puis la réaliser. </a:t>
            </a:r>
            <a:endParaRPr b="1" i="1" dirty="0"/>
          </a:p>
          <a:p>
            <a:pPr marL="0" lvl="0" indent="0" algn="l" rtl="0">
              <a:spcBef>
                <a:spcPts val="0"/>
              </a:spcBef>
              <a:spcAft>
                <a:spcPts val="0"/>
              </a:spcAft>
              <a:buNone/>
            </a:pPr>
            <a:endParaRPr b="1" i="1" dirty="0"/>
          </a:p>
          <a:p>
            <a:pPr marL="0" indent="0"/>
            <a:r>
              <a:rPr lang="fr-FR" b="1" i="1" dirty="0"/>
              <a:t>Si ce jeu te plaît, joue-le avec tes amis ou ta famille.  </a:t>
            </a:r>
            <a:endParaRPr b="1" i="1" dirty="0"/>
          </a:p>
          <a:p>
            <a:pPr marL="0" lvl="0" indent="0" algn="l" rtl="0">
              <a:spcBef>
                <a:spcPts val="0"/>
              </a:spcBef>
              <a:spcAft>
                <a:spcPts val="0"/>
              </a:spcAft>
              <a:buNone/>
            </a:pPr>
            <a:endParaRPr b="1" i="1" dirty="0"/>
          </a:p>
          <a:p>
            <a:pPr marL="0" indent="0"/>
            <a:r>
              <a:rPr lang="fr-FR" b="1" i="1" dirty="0"/>
              <a:t>Au revoir. </a:t>
            </a:r>
            <a:endParaRPr b="1" i="1" dirty="0"/>
          </a:p>
        </p:txBody>
      </p:sp>
      <p:sp>
        <p:nvSpPr>
          <p:cNvPr id="335" name="Google Shape;335;ge45f259dc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90000"/>
              </a:lnSpc>
              <a:spcBef>
                <a:spcPts val="0"/>
              </a:spcBef>
              <a:spcAft>
                <a:spcPts val="0"/>
              </a:spcAft>
              <a:buClr>
                <a:schemeClr val="dk1"/>
              </a:buClr>
              <a:buSzPts val="1100"/>
              <a:buFont typeface="Arial"/>
              <a:buNone/>
            </a:pPr>
            <a:r>
              <a:rPr lang="fr-FR" b="1"/>
              <a:t>SEL Renforcement :</a:t>
            </a:r>
          </a:p>
          <a:p>
            <a:pPr marL="0" lvl="0" indent="0" algn="l" rtl="0">
              <a:lnSpc>
                <a:spcPct val="90000"/>
              </a:lnSpc>
              <a:spcBef>
                <a:spcPts val="0"/>
              </a:spcBef>
              <a:spcAft>
                <a:spcPts val="0"/>
              </a:spcAft>
              <a:buClr>
                <a:schemeClr val="dk1"/>
              </a:buClr>
              <a:buSzPts val="1100"/>
              <a:buFont typeface="Arial"/>
              <a:buNone/>
            </a:pPr>
            <a:endParaRPr lang="fr-FR"/>
          </a:p>
          <a:p>
            <a:pPr marL="0" lvl="0" indent="0" algn="l" rtl="0">
              <a:lnSpc>
                <a:spcPct val="90000"/>
              </a:lnSpc>
              <a:spcBef>
                <a:spcPts val="0"/>
              </a:spcBef>
              <a:spcAft>
                <a:spcPts val="0"/>
              </a:spcAft>
              <a:buClr>
                <a:schemeClr val="dk1"/>
              </a:buClr>
              <a:buSzPts val="1100"/>
              <a:buFont typeface="Arial"/>
              <a:buNone/>
            </a:pPr>
            <a:r>
              <a:rPr lang="fr-FR" b="1"/>
              <a:t>Objectif : </a:t>
            </a:r>
          </a:p>
          <a:p>
            <a:pPr marL="457200" lvl="0" indent="-317500" algn="l" rtl="0">
              <a:lnSpc>
                <a:spcPct val="90000"/>
              </a:lnSpc>
              <a:spcBef>
                <a:spcPts val="0"/>
              </a:spcBef>
              <a:spcAft>
                <a:spcPts val="0"/>
              </a:spcAft>
              <a:buSzPts val="1400"/>
              <a:buChar char="-"/>
            </a:pPr>
            <a:r>
              <a:rPr lang="fr-FR" b="1"/>
              <a:t>faire preuve de concentration et d'attention. </a:t>
            </a:r>
            <a:endParaRPr lang="fr-FR"/>
          </a:p>
          <a:p>
            <a:pPr marL="457200" lvl="0" indent="-317500" algn="l" rtl="0">
              <a:spcBef>
                <a:spcPts val="0"/>
              </a:spcBef>
              <a:spcAft>
                <a:spcPts val="0"/>
              </a:spcAft>
              <a:buSzPts val="1400"/>
              <a:buChar char="-"/>
            </a:pPr>
            <a:r>
              <a:rPr lang="fr-FR" b="1"/>
              <a:t>montrer sa capacité à écouter et à suivre des instructions. </a:t>
            </a:r>
          </a:p>
          <a:p>
            <a:pPr marL="0" lvl="0" indent="0" algn="l" rtl="0">
              <a:lnSpc>
                <a:spcPct val="90000"/>
              </a:lnSpc>
              <a:spcBef>
                <a:spcPts val="0"/>
              </a:spcBef>
              <a:spcAft>
                <a:spcPts val="0"/>
              </a:spcAft>
              <a:buClr>
                <a:schemeClr val="dk1"/>
              </a:buClr>
              <a:buSzPts val="1100"/>
              <a:buFont typeface="Arial"/>
              <a:buNone/>
            </a:pPr>
            <a:endParaRPr lang="fr-FR"/>
          </a:p>
          <a:p>
            <a:endParaRPr lang="en-US"/>
          </a:p>
        </p:txBody>
      </p:sp>
      <p:sp>
        <p:nvSpPr>
          <p:cNvPr id="4" name="Slide Number Placeholder 3"/>
          <p:cNvSpPr>
            <a:spLocks noGrp="1"/>
          </p:cNvSpPr>
          <p:nvPr>
            <p:ph type="sldNum" idx="12"/>
          </p:nvPr>
        </p:nvSpPr>
        <p:spPr/>
        <p:txBody>
          <a:bodyPr/>
          <a:lstStyle/>
          <a:p>
            <a:pPr algn="r">
              <a:buSzPts val="1200"/>
            </a:pPr>
            <a:fld id="{00000000-1234-1234-1234-123412341234}" type="slidenum">
              <a:rPr lang="fr-FR" sz="1200" smtClean="0">
                <a:solidFill>
                  <a:schemeClr val="dk1"/>
                </a:solidFill>
                <a:ea typeface="Calibri"/>
                <a:cs typeface="Calibri"/>
                <a:sym typeface="Calibri"/>
              </a:rPr>
              <a:pPr algn="r">
                <a:buSzPts val="1200"/>
              </a:pPr>
              <a:t>7</a:t>
            </a:fld>
            <a:endParaRPr lang="fr-FR" sz="1200">
              <a:solidFill>
                <a:schemeClr val="dk1"/>
              </a:solidFill>
              <a:ea typeface="Calibri"/>
              <a:cs typeface="Calibri"/>
              <a:sym typeface="Calibri"/>
            </a:endParaRPr>
          </a:p>
        </p:txBody>
      </p:sp>
    </p:spTree>
    <p:extLst>
      <p:ext uri="{BB962C8B-B14F-4D97-AF65-F5344CB8AC3E}">
        <p14:creationId xmlns:p14="http://schemas.microsoft.com/office/powerpoint/2010/main" val="2231534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ab328cd9e8_0_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3" name="Google Shape;1833;gab328cd9e8_0_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100000"/>
              </a:lnSpc>
              <a:spcBef>
                <a:spcPts val="0"/>
              </a:spcBef>
              <a:spcAft>
                <a:spcPts val="0"/>
              </a:spcAft>
              <a:buSzPts val="1400"/>
              <a:buNone/>
            </a:pPr>
            <a:r>
              <a:rPr lang="fr-FR" b="1" i="1" dirty="0"/>
              <a:t>Bravo, mon ami ! Tu t’es bien concentré en travaillant durant toute la semaine. Tu as bien écouté et suivi les consignes.</a:t>
            </a:r>
            <a:endParaRPr b="1" i="1" dirty="0"/>
          </a:p>
          <a:p>
            <a:pPr marL="0" lvl="0" indent="0" algn="l" rtl="0">
              <a:lnSpc>
                <a:spcPct val="90000"/>
              </a:lnSpc>
              <a:spcBef>
                <a:spcPts val="0"/>
              </a:spcBef>
              <a:spcAft>
                <a:spcPts val="0"/>
              </a:spcAft>
              <a:buSzPts val="1100"/>
              <a:buNone/>
            </a:pPr>
            <a:r>
              <a:rPr lang="fr-FR" b="1" i="1" dirty="0"/>
              <a:t>Jouons ensemble à un dernier jeu qui nous aidera à renforcer encore plus notre capacité d'attention.</a:t>
            </a:r>
            <a:endParaRPr b="1" i="1" dirty="0"/>
          </a:p>
          <a:p>
            <a:pPr marL="0" lvl="0" indent="0" algn="l" rtl="0">
              <a:lnSpc>
                <a:spcPct val="90000"/>
              </a:lnSpc>
              <a:spcBef>
                <a:spcPts val="0"/>
              </a:spcBef>
              <a:spcAft>
                <a:spcPts val="0"/>
              </a:spcAft>
              <a:buSzPts val="1100"/>
              <a:buNone/>
            </a:pPr>
            <a:endParaRPr b="1" i="1" dirty="0"/>
          </a:p>
          <a:p>
            <a:pPr marL="0" lvl="0" indent="0" algn="l" rtl="0">
              <a:lnSpc>
                <a:spcPct val="90000"/>
              </a:lnSpc>
              <a:spcBef>
                <a:spcPts val="0"/>
              </a:spcBef>
              <a:spcAft>
                <a:spcPts val="0"/>
              </a:spcAft>
              <a:buClr>
                <a:schemeClr val="dk1"/>
              </a:buClr>
              <a:buSzPts val="1100"/>
              <a:buFont typeface="Arial"/>
              <a:buNone/>
            </a:pPr>
            <a:endParaRPr b="1" i="1" dirty="0">
              <a:solidFill>
                <a:srgbClr val="FF0000"/>
              </a:solidFill>
            </a:endParaRPr>
          </a:p>
          <a:p>
            <a:pPr marL="0" lvl="0" indent="0" algn="l" rtl="0">
              <a:lnSpc>
                <a:spcPct val="90000"/>
              </a:lnSpc>
              <a:spcBef>
                <a:spcPts val="0"/>
              </a:spcBef>
              <a:spcAft>
                <a:spcPts val="0"/>
              </a:spcAft>
              <a:buSzPts val="1400"/>
              <a:buNone/>
            </a:pPr>
            <a:endParaRPr b="1" i="1" dirty="0"/>
          </a:p>
        </p:txBody>
      </p:sp>
      <p:sp>
        <p:nvSpPr>
          <p:cNvPr id="1834" name="Google Shape;1834;gab328cd9e8_0_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8"/>
        <p:cNvGrpSpPr/>
        <p:nvPr/>
      </p:nvGrpSpPr>
      <p:grpSpPr>
        <a:xfrm>
          <a:off x="0" y="0"/>
          <a:ext cx="0" cy="0"/>
          <a:chOff x="0" y="0"/>
          <a:chExt cx="0" cy="0"/>
        </a:xfrm>
      </p:grpSpPr>
      <p:sp>
        <p:nvSpPr>
          <p:cNvPr id="1839" name="Google Shape;1839;ge45f259de2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0" name="Google Shape;1840;ge45f259de2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lnSpc>
                <a:spcPct val="90000"/>
              </a:lnSpc>
              <a:spcBef>
                <a:spcPts val="0"/>
              </a:spcBef>
              <a:spcAft>
                <a:spcPts val="0"/>
              </a:spcAft>
              <a:buSzPts val="1100"/>
              <a:buNone/>
            </a:pPr>
            <a:endParaRPr lang="fr-FR" b="1" i="1" dirty="0"/>
          </a:p>
          <a:p>
            <a:pPr marL="0" lvl="0" indent="0" algn="l" rtl="0">
              <a:lnSpc>
                <a:spcPct val="90000"/>
              </a:lnSpc>
              <a:spcBef>
                <a:spcPts val="0"/>
              </a:spcBef>
              <a:spcAft>
                <a:spcPts val="0"/>
              </a:spcAft>
              <a:buSzPts val="1100"/>
              <a:buNone/>
            </a:pPr>
            <a:r>
              <a:rPr lang="fr-FR" b="1" i="1" dirty="0"/>
              <a:t>Ecoute bien les règles du jeu.</a:t>
            </a:r>
          </a:p>
          <a:p>
            <a:pPr marL="0" lvl="0" indent="0" algn="l" rtl="0">
              <a:lnSpc>
                <a:spcPct val="90000"/>
              </a:lnSpc>
              <a:spcBef>
                <a:spcPts val="0"/>
              </a:spcBef>
              <a:spcAft>
                <a:spcPts val="0"/>
              </a:spcAft>
              <a:buSzPts val="1100"/>
              <a:buNone/>
            </a:pPr>
            <a:r>
              <a:rPr lang="fr-FR" b="1" i="1"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4"/>
                  </a:ext>
                </a:extLst>
              </a:rPr>
              <a:t>Je citerai des</a:t>
            </a:r>
            <a:r>
              <a:rPr lang="fr-FR" b="1" i="1" dirty="0"/>
              <a:t> animaux.  Après chacun, je dirai “Ouvrir” ou “Fermer”.</a:t>
            </a:r>
          </a:p>
          <a:p>
            <a:pPr marL="0" lvl="0" indent="0" algn="l" rtl="0">
              <a:lnSpc>
                <a:spcPct val="90000"/>
              </a:lnSpc>
              <a:spcBef>
                <a:spcPts val="0"/>
              </a:spcBef>
              <a:spcAft>
                <a:spcPts val="0"/>
              </a:spcAft>
              <a:buSzPts val="1100"/>
              <a:buNone/>
            </a:pPr>
            <a:r>
              <a:rPr lang="fr-FR" b="1" i="1" dirty="0"/>
              <a:t>Tu te lèves quand je dis “Ouvrir”, et tu t'assieds quand je dis “Fermer”.</a:t>
            </a:r>
          </a:p>
          <a:p>
            <a:pPr marL="0" lvl="0" indent="0" algn="l" rtl="0">
              <a:lnSpc>
                <a:spcPct val="90000"/>
              </a:lnSpc>
              <a:spcBef>
                <a:spcPts val="0"/>
              </a:spcBef>
              <a:spcAft>
                <a:spcPts val="0"/>
              </a:spcAft>
              <a:buSzPts val="1100"/>
              <a:buNone/>
            </a:pPr>
            <a:endParaRPr lang="fr-FR" b="1" i="1" dirty="0"/>
          </a:p>
          <a:p>
            <a:pPr marL="0" lvl="0" indent="0" algn="l" rtl="0">
              <a:lnSpc>
                <a:spcPct val="90000"/>
              </a:lnSpc>
              <a:spcBef>
                <a:spcPts val="0"/>
              </a:spcBef>
              <a:spcAft>
                <a:spcPts val="0"/>
              </a:spcAft>
              <a:buSzPts val="1100"/>
              <a:buNone/>
            </a:pPr>
            <a:r>
              <a:rPr lang="fr-FR" b="1" i="1" dirty="0"/>
              <a:t>Donc, fais bien attention !</a:t>
            </a:r>
          </a:p>
          <a:p>
            <a:pPr marL="0" lvl="0" indent="0" algn="l" rtl="0">
              <a:lnSpc>
                <a:spcPct val="90000"/>
              </a:lnSpc>
              <a:spcBef>
                <a:spcPts val="0"/>
              </a:spcBef>
              <a:spcAft>
                <a:spcPts val="0"/>
              </a:spcAft>
              <a:buSzPts val="1100"/>
              <a:buNone/>
            </a:pPr>
            <a:r>
              <a:rPr lang="fr-FR" b="1" i="1" dirty="0"/>
              <a:t>Que dois-tu faire quand je dis “Ouvrir” ?</a:t>
            </a:r>
          </a:p>
          <a:p>
            <a:pPr marL="0" lvl="0" indent="0" algn="l" rtl="0">
              <a:spcBef>
                <a:spcPts val="0"/>
              </a:spcBef>
              <a:spcAft>
                <a:spcPts val="0"/>
              </a:spcAft>
              <a:buSzPts val="1100"/>
              <a:buNone/>
            </a:pPr>
            <a:r>
              <a:rPr lang="fr-FR" dirty="0"/>
              <a:t>[Pause de 3 secondes]</a:t>
            </a:r>
            <a:r>
              <a:rPr lang="fr-FR" b="1" i="1" dirty="0"/>
              <a:t> </a:t>
            </a:r>
          </a:p>
          <a:p>
            <a:pPr marL="0" lvl="0" indent="0" algn="l" rtl="0">
              <a:spcBef>
                <a:spcPts val="0"/>
              </a:spcBef>
              <a:spcAft>
                <a:spcPts val="0"/>
              </a:spcAft>
              <a:buSzPts val="1100"/>
              <a:buNone/>
            </a:pPr>
            <a:r>
              <a:rPr lang="fr-FR" b="1" i="1" dirty="0"/>
              <a:t>Oui, te lever.</a:t>
            </a:r>
          </a:p>
          <a:p>
            <a:pPr marL="0" lvl="0" indent="0" algn="l" rtl="0">
              <a:spcBef>
                <a:spcPts val="0"/>
              </a:spcBef>
              <a:spcAft>
                <a:spcPts val="0"/>
              </a:spcAft>
              <a:buSzPts val="1100"/>
              <a:buNone/>
            </a:pPr>
            <a:r>
              <a:rPr lang="fr-FR" b="1" i="1" dirty="0"/>
              <a:t>Et quand je dis “Fermer” ?</a:t>
            </a:r>
          </a:p>
          <a:p>
            <a:pPr marL="0" lvl="0" indent="0" algn="l" rtl="0">
              <a:spcBef>
                <a:spcPts val="0"/>
              </a:spcBef>
              <a:spcAft>
                <a:spcPts val="0"/>
              </a:spcAft>
              <a:buSzPts val="1100"/>
              <a:buNone/>
            </a:pPr>
            <a:r>
              <a:rPr lang="fr-FR" dirty="0"/>
              <a:t>[Pause de 3 secondes]</a:t>
            </a:r>
            <a:r>
              <a:rPr lang="fr-FR" b="1" i="1" dirty="0"/>
              <a:t> </a:t>
            </a:r>
          </a:p>
          <a:p>
            <a:pPr marL="0" lvl="0" indent="0" algn="l" rtl="0">
              <a:spcBef>
                <a:spcPts val="0"/>
              </a:spcBef>
              <a:spcAft>
                <a:spcPts val="0"/>
              </a:spcAft>
              <a:buClr>
                <a:schemeClr val="dk1"/>
              </a:buClr>
              <a:buSzPts val="1100"/>
              <a:buFont typeface="Arial"/>
              <a:buNone/>
            </a:pPr>
            <a:r>
              <a:rPr lang="fr-FR" b="1" i="1" dirty="0"/>
              <a:t>T’asseoir. Très bien !</a:t>
            </a:r>
          </a:p>
          <a:p>
            <a:pPr marL="0" lvl="0" indent="0" algn="l" rtl="0">
              <a:lnSpc>
                <a:spcPct val="90000"/>
              </a:lnSpc>
              <a:spcBef>
                <a:spcPts val="0"/>
              </a:spcBef>
              <a:spcAft>
                <a:spcPts val="0"/>
              </a:spcAft>
              <a:buSzPts val="1100"/>
              <a:buNone/>
            </a:pPr>
            <a:r>
              <a:rPr lang="fr-FR" b="1" i="1" dirty="0"/>
              <a:t>Prêt? </a:t>
            </a:r>
          </a:p>
          <a:p>
            <a:pPr marL="0" lvl="0" indent="0" algn="l" rtl="0">
              <a:lnSpc>
                <a:spcPct val="90000"/>
              </a:lnSpc>
              <a:spcBef>
                <a:spcPts val="0"/>
              </a:spcBef>
              <a:spcAft>
                <a:spcPts val="0"/>
              </a:spcAft>
              <a:buSzPts val="1100"/>
              <a:buNone/>
            </a:pPr>
            <a:r>
              <a:rPr lang="fr-FR" dirty="0"/>
              <a:t>[Pause de 3 secondes]</a:t>
            </a:r>
          </a:p>
          <a:p>
            <a:pPr marL="0" lvl="0" indent="0" algn="l" rtl="0">
              <a:lnSpc>
                <a:spcPct val="90000"/>
              </a:lnSpc>
              <a:spcBef>
                <a:spcPts val="0"/>
              </a:spcBef>
              <a:spcAft>
                <a:spcPts val="0"/>
              </a:spcAft>
              <a:buSzPts val="1100"/>
              <a:buNone/>
            </a:pPr>
            <a:r>
              <a:rPr lang="fr-FR" b="1" i="1" dirty="0"/>
              <a:t>Commençons.</a:t>
            </a:r>
          </a:p>
          <a:p>
            <a:pPr marL="0" lvl="0" indent="0" algn="l" rtl="0">
              <a:lnSpc>
                <a:spcPct val="90000"/>
              </a:lnSpc>
              <a:spcBef>
                <a:spcPts val="0"/>
              </a:spcBef>
              <a:spcAft>
                <a:spcPts val="0"/>
              </a:spcAft>
              <a:buClr>
                <a:schemeClr val="dk1"/>
              </a:buClr>
              <a:buSzPts val="1100"/>
              <a:buFont typeface="Arial"/>
              <a:buNone/>
            </a:pPr>
            <a:endParaRPr lang="fr-FR" b="1" i="1" dirty="0">
              <a:solidFill>
                <a:srgbClr val="FF0000"/>
              </a:solidFill>
            </a:endParaRPr>
          </a:p>
          <a:p>
            <a:pPr marL="0" lvl="0" indent="0" algn="l" rtl="0">
              <a:lnSpc>
                <a:spcPct val="90000"/>
              </a:lnSpc>
              <a:spcBef>
                <a:spcPts val="0"/>
              </a:spcBef>
              <a:spcAft>
                <a:spcPts val="0"/>
              </a:spcAft>
              <a:buSzPts val="1400"/>
              <a:buNone/>
            </a:pPr>
            <a:endParaRPr lang="fr-FR" b="1" i="1" dirty="0"/>
          </a:p>
        </p:txBody>
      </p:sp>
      <p:sp>
        <p:nvSpPr>
          <p:cNvPr id="1841" name="Google Shape;1841;ge45f259de2_1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7"/>
        <p:cNvGrpSpPr/>
        <p:nvPr/>
      </p:nvGrpSpPr>
      <p:grpSpPr>
        <a:xfrm>
          <a:off x="0" y="0"/>
          <a:ext cx="0" cy="0"/>
          <a:chOff x="0" y="0"/>
          <a:chExt cx="0" cy="0"/>
        </a:xfrm>
      </p:grpSpPr>
      <p:sp>
        <p:nvSpPr>
          <p:cNvPr id="1848" name="Google Shape;1848;gab328cd9e8_0_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9" name="Google Shape;1849;gab328cd9e8_0_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None/>
            </a:pPr>
            <a:r>
              <a:rPr lang="fr-FR" dirty="0"/>
              <a:t>VO :</a:t>
            </a:r>
          </a:p>
          <a:p>
            <a:pPr marL="0" lvl="0" indent="0" algn="l" rtl="0">
              <a:spcBef>
                <a:spcPts val="0"/>
              </a:spcBef>
              <a:spcAft>
                <a:spcPts val="0"/>
              </a:spcAft>
              <a:buSzPts val="1100"/>
              <a:buNone/>
            </a:pPr>
            <a:r>
              <a:rPr lang="fr-FR" b="1" i="1" dirty="0"/>
              <a:t>Singe - Ouvrir </a:t>
            </a:r>
            <a:endParaRPr b="1" i="1" dirty="0"/>
          </a:p>
          <a:p>
            <a:pPr marL="0" lvl="0" indent="0" algn="l" rtl="0">
              <a:spcBef>
                <a:spcPts val="0"/>
              </a:spcBef>
              <a:spcAft>
                <a:spcPts val="0"/>
              </a:spcAft>
              <a:buSzPts val="1100"/>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Rat - Fermer</a:t>
            </a:r>
            <a:endParaRPr b="1" i="1" dirty="0"/>
          </a:p>
          <a:p>
            <a:pPr marL="0" lvl="0" indent="0" algn="l" rtl="0">
              <a:spcBef>
                <a:spcPts val="0"/>
              </a:spcBef>
              <a:spcAft>
                <a:spcPts val="0"/>
              </a:spcAft>
              <a:buClr>
                <a:schemeClr val="dk1"/>
              </a:buClr>
              <a:buSzPts val="1100"/>
              <a:buFont typeface="Arial"/>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Chien – Fermer    </a:t>
            </a:r>
            <a:endParaRPr b="1" i="1" dirty="0"/>
          </a:p>
          <a:p>
            <a:pPr marL="0" lvl="0" indent="0" algn="l" rtl="0">
              <a:spcBef>
                <a:spcPts val="0"/>
              </a:spcBef>
              <a:spcAft>
                <a:spcPts val="0"/>
              </a:spcAft>
              <a:buSzPts val="1100"/>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Chat- Ouvrir</a:t>
            </a:r>
            <a:endParaRPr b="1" i="1" dirty="0"/>
          </a:p>
          <a:p>
            <a:pPr marL="0" lvl="0" indent="0" algn="l" rtl="0">
              <a:spcBef>
                <a:spcPts val="0"/>
              </a:spcBef>
              <a:spcAft>
                <a:spcPts val="0"/>
              </a:spcAft>
              <a:buClr>
                <a:schemeClr val="dk1"/>
              </a:buClr>
              <a:buSzPts val="1100"/>
              <a:buFont typeface="Arial"/>
              <a:buNone/>
            </a:pPr>
            <a:r>
              <a:rPr lang="fr-FR" dirty="0"/>
              <a:t>[Pause de 3 secondes]</a:t>
            </a:r>
            <a:r>
              <a:rPr lang="fr-FR" b="1" i="1" dirty="0"/>
              <a:t> </a:t>
            </a:r>
            <a:endParaRPr b="1" i="1" dirty="0"/>
          </a:p>
          <a:p>
            <a:pPr marL="0" lvl="0" indent="0" algn="l" rtl="0">
              <a:spcBef>
                <a:spcPts val="0"/>
              </a:spcBef>
              <a:spcAft>
                <a:spcPts val="0"/>
              </a:spcAft>
              <a:buSzPts val="1100"/>
              <a:buNone/>
            </a:pPr>
            <a:r>
              <a:rPr lang="fr-FR" b="1" i="1" dirty="0"/>
              <a:t>Éléphant - Fermer</a:t>
            </a:r>
            <a:endParaRPr b="1" i="1" dirty="0"/>
          </a:p>
          <a:p>
            <a:pPr marL="0" lvl="0" indent="0" algn="l" rtl="0">
              <a:spcBef>
                <a:spcPts val="0"/>
              </a:spcBef>
              <a:spcAft>
                <a:spcPts val="0"/>
              </a:spcAft>
              <a:buSzPts val="1100"/>
              <a:buNone/>
            </a:pPr>
            <a:r>
              <a:rPr lang="fr-FR" dirty="0"/>
              <a:t>[Pause de 3 secondes]</a:t>
            </a:r>
            <a:r>
              <a:rPr lang="fr-FR" b="1" i="1" dirty="0"/>
              <a:t> </a:t>
            </a:r>
            <a:endParaRPr b="1" i="1" dirty="0"/>
          </a:p>
          <a:p>
            <a:pPr marL="0" lvl="0" indent="0" algn="l" rtl="0">
              <a:spcBef>
                <a:spcPts val="0"/>
              </a:spcBef>
              <a:spcAft>
                <a:spcPts val="0"/>
              </a:spcAft>
              <a:buClr>
                <a:schemeClr val="dk1"/>
              </a:buClr>
              <a:buSzPts val="1100"/>
              <a:buFont typeface="Arial"/>
              <a:buNone/>
            </a:pPr>
            <a:endParaRPr b="1" i="1" dirty="0"/>
          </a:p>
          <a:p>
            <a:pPr marL="0" lvl="0" indent="0" algn="l" rtl="0">
              <a:spcBef>
                <a:spcPts val="0"/>
              </a:spcBef>
              <a:spcAft>
                <a:spcPts val="0"/>
              </a:spcAft>
              <a:buSzPts val="1100"/>
              <a:buNone/>
            </a:pPr>
            <a:r>
              <a:rPr lang="fr-FR" b="1" dirty="0"/>
              <a:t>Notes à l’attention de l’enseignant (e)</a:t>
            </a:r>
            <a:endParaRPr b="1" dirty="0"/>
          </a:p>
          <a:p>
            <a:pPr marL="0" lvl="0" indent="0" algn="l" rtl="0">
              <a:lnSpc>
                <a:spcPct val="90000"/>
              </a:lnSpc>
              <a:spcBef>
                <a:spcPts val="0"/>
              </a:spcBef>
              <a:spcAft>
                <a:spcPts val="0"/>
              </a:spcAft>
              <a:buSzPts val="1100"/>
              <a:buNone/>
            </a:pPr>
            <a:r>
              <a:rPr lang="fr-FR" dirty="0"/>
              <a:t>L'enseignante joue à ce jeu jusqu'à ce qu'elle remarque que la plupart des élèves sont totalement concentrés à la tâche. </a:t>
            </a:r>
            <a:endParaRPr dirty="0">
              <a:highlight>
                <a:srgbClr val="FFFF00"/>
              </a:highlight>
            </a:endParaRPr>
          </a:p>
          <a:p>
            <a:pPr marL="0" lvl="0" indent="0" algn="l" rtl="0">
              <a:spcBef>
                <a:spcPts val="0"/>
              </a:spcBef>
              <a:spcAft>
                <a:spcPts val="0"/>
              </a:spcAft>
              <a:buSzPts val="1100"/>
              <a:buNone/>
            </a:pPr>
            <a:endParaRPr b="1" dirty="0"/>
          </a:p>
          <a:p>
            <a:pPr marL="0" lvl="0" indent="0" algn="l" rtl="0">
              <a:spcBef>
                <a:spcPts val="0"/>
              </a:spcBef>
              <a:spcAft>
                <a:spcPts val="1400"/>
              </a:spcAft>
              <a:buClr>
                <a:schemeClr val="dk1"/>
              </a:buClr>
              <a:buSzPts val="1100"/>
              <a:buFont typeface="Arial"/>
              <a:buNone/>
            </a:pPr>
            <a:endParaRPr b="1" i="1" dirty="0"/>
          </a:p>
        </p:txBody>
      </p:sp>
      <p:sp>
        <p:nvSpPr>
          <p:cNvPr id="1850" name="Google Shape;1850;gab328cd9e8_0_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0C5C-1D0F-4255-AB2A-69DDFDF1D7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C10CEA-7B41-4065-B26B-94CBE672293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D7284E-526B-472A-9413-810E99DB7FFB}"/>
              </a:ext>
            </a:extLst>
          </p:cNvPr>
          <p:cNvSpPr>
            <a:spLocks noGrp="1"/>
          </p:cNvSpPr>
          <p:nvPr>
            <p:ph type="dt" sz="half" idx="10"/>
          </p:nvPr>
        </p:nvSpPr>
        <p:spPr/>
        <p:txBody>
          <a:bodyPr/>
          <a:lstStyle/>
          <a:p>
            <a:fld id="{64DB4E83-8CB6-49FE-9D9C-3A8736A370B5}" type="datetimeFigureOut">
              <a:rPr lang="en-US" smtClean="0"/>
              <a:t>17-Oct-21</a:t>
            </a:fld>
            <a:endParaRPr lang="en-US"/>
          </a:p>
        </p:txBody>
      </p:sp>
      <p:sp>
        <p:nvSpPr>
          <p:cNvPr id="5" name="Footer Placeholder 4">
            <a:extLst>
              <a:ext uri="{FF2B5EF4-FFF2-40B4-BE49-F238E27FC236}">
                <a16:creationId xmlns:a16="http://schemas.microsoft.com/office/drawing/2014/main" id="{BAF989E5-6B00-48EA-9717-004A9CC03B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D5FDE3-D5D4-429F-8C90-A950872B4F46}"/>
              </a:ext>
            </a:extLst>
          </p:cNvPr>
          <p:cNvSpPr>
            <a:spLocks noGrp="1"/>
          </p:cNvSpPr>
          <p:nvPr>
            <p:ph type="sldNum" sz="quarter" idx="12"/>
          </p:nvPr>
        </p:nvSpPr>
        <p:spPr/>
        <p:txBody>
          <a:bodyPr/>
          <a:lstStyle/>
          <a:p>
            <a:fld id="{E7EC1F7C-7734-4060-9EA7-9042F0850770}" type="slidenum">
              <a:rPr lang="en-US" smtClean="0"/>
              <a:t>‹#›</a:t>
            </a:fld>
            <a:endParaRPr lang="en-US"/>
          </a:p>
        </p:txBody>
      </p:sp>
    </p:spTree>
    <p:custDataLst>
      <p:tags r:id="rId1"/>
    </p:custDataLst>
    <p:extLst>
      <p:ext uri="{BB962C8B-B14F-4D97-AF65-F5344CB8AC3E}">
        <p14:creationId xmlns:p14="http://schemas.microsoft.com/office/powerpoint/2010/main" val="209840235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2508D6-5296-4B31-BFC9-DD2D66B96F32}"/>
              </a:ext>
            </a:extLst>
          </p:cNvPr>
          <p:cNvSpPr>
            <a:spLocks noGrp="1"/>
          </p:cNvSpPr>
          <p:nvPr>
            <p:ph type="dt" sz="half" idx="10"/>
          </p:nvPr>
        </p:nvSpPr>
        <p:spPr/>
        <p:txBody>
          <a:bodyPr/>
          <a:lstStyle/>
          <a:p>
            <a:fld id="{64DB4E83-8CB6-49FE-9D9C-3A8736A370B5}" type="datetimeFigureOut">
              <a:rPr lang="en-US" smtClean="0"/>
              <a:t>17-Oct-21</a:t>
            </a:fld>
            <a:endParaRPr lang="en-US"/>
          </a:p>
        </p:txBody>
      </p:sp>
      <p:sp>
        <p:nvSpPr>
          <p:cNvPr id="3" name="Footer Placeholder 2">
            <a:extLst>
              <a:ext uri="{FF2B5EF4-FFF2-40B4-BE49-F238E27FC236}">
                <a16:creationId xmlns:a16="http://schemas.microsoft.com/office/drawing/2014/main" id="{69146126-DC09-46CB-A8F8-B176D11023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605596D-C0BF-4A79-BA71-B1ED307082E1}"/>
              </a:ext>
            </a:extLst>
          </p:cNvPr>
          <p:cNvSpPr>
            <a:spLocks noGrp="1"/>
          </p:cNvSpPr>
          <p:nvPr>
            <p:ph type="sldNum" sz="quarter" idx="12"/>
          </p:nvPr>
        </p:nvSpPr>
        <p:spPr/>
        <p:txBody>
          <a:bodyPr/>
          <a:lstStyle/>
          <a:p>
            <a:fld id="{E7EC1F7C-7734-4060-9EA7-9042F0850770}" type="slidenum">
              <a:rPr lang="en-US" smtClean="0"/>
              <a:t>‹#›</a:t>
            </a:fld>
            <a:endParaRPr lang="en-US"/>
          </a:p>
        </p:txBody>
      </p:sp>
    </p:spTree>
    <p:custDataLst>
      <p:tags r:id="rId1"/>
    </p:custDataLst>
    <p:extLst>
      <p:ext uri="{BB962C8B-B14F-4D97-AF65-F5344CB8AC3E}">
        <p14:creationId xmlns:p14="http://schemas.microsoft.com/office/powerpoint/2010/main" val="1290669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userDrawn="1">
  <p:cSld name="1_Title and Content">
    <p:spTree>
      <p:nvGrpSpPr>
        <p:cNvPr id="1" name="Shape 25"/>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812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userDrawn="1">
  <p:cSld name="1_Blank">
    <p:spTree>
      <p:nvGrpSpPr>
        <p:cNvPr id="1" name="Shape 73"/>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673021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romative">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76D0FF9F-D67E-46D6-8385-42EEEB7057DC}"/>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marL="228600" indent="0">
              <a:buNone/>
              <a:defRPr kumimoji="0" lang="en-US" sz="3200" b="1" i="0" u="none" strike="noStrike" kern="0" cap="none" spc="0" normalizeH="0" baseline="0" dirty="0">
                <a:ln>
                  <a:noFill/>
                </a:ln>
                <a:solidFill>
                  <a:srgbClr val="002060"/>
                </a:solidFill>
                <a:effectLst/>
                <a:uLnTx/>
                <a:uFillTx/>
                <a:latin typeface="ScolaScript_N" panose="00000400000000000000" pitchFamily="2" charset="0"/>
                <a:ea typeface="ScolaScript_N" panose="00000400000000000000" pitchFamily="2" charset="0"/>
                <a:cs typeface="Calibri" panose="020F0502020204030204" pitchFamily="34" charset="0"/>
                <a:sym typeface="Arial"/>
              </a:defRPr>
            </a:lvl1pPr>
          </a:lstStyle>
          <a:p>
            <a:pPr lvl="0"/>
            <a:endParaRPr lang="en-US"/>
          </a:p>
        </p:txBody>
      </p:sp>
      <p:sp>
        <p:nvSpPr>
          <p:cNvPr id="4" name="TextBox 3">
            <a:extLst>
              <a:ext uri="{FF2B5EF4-FFF2-40B4-BE49-F238E27FC236}">
                <a16:creationId xmlns:a16="http://schemas.microsoft.com/office/drawing/2014/main" id="{2EF93785-A381-4BB0-A5F7-961E0BD6CB43}"/>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1" u="none" strike="noStrike" kern="1200" cap="none" spc="0" normalizeH="0" baseline="0" noProof="0">
                <a:ln>
                  <a:noFill/>
                </a:ln>
                <a:solidFill>
                  <a:prstClr val="white">
                    <a:lumMod val="50000"/>
                  </a:prstClr>
                </a:solidFill>
                <a:effectLst/>
                <a:uLnTx/>
                <a:uFillTx/>
                <a:latin typeface="ScolaScript_N" panose="00000400000000000000" pitchFamily="2" charset="0"/>
                <a:ea typeface="Comic Sans MS"/>
                <a:cs typeface="Comic Sans MS"/>
                <a:sym typeface="Comic Sans MS"/>
              </a:rPr>
              <a:t>Evaluation formative</a:t>
            </a:r>
          </a:p>
        </p:txBody>
      </p:sp>
    </p:spTree>
    <p:custDataLst>
      <p:tags r:id="rId1"/>
    </p:custDataLst>
    <p:extLst>
      <p:ext uri="{BB962C8B-B14F-4D97-AF65-F5344CB8AC3E}">
        <p14:creationId xmlns:p14="http://schemas.microsoft.com/office/powerpoint/2010/main" val="265256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A1C4E3"/>
          </a:solidFill>
          <a:ln>
            <a:noFill/>
          </a:ln>
        </p:spPr>
        <p:txBody>
          <a:bodyPr anchor="ctr" anchorCtr="0"/>
          <a:lstStyle>
            <a:lvl1pPr marL="228600" indent="0">
              <a:buNone/>
              <a:defRPr kumimoji="0" lang="en-US" sz="3200" b="1" i="0" u="none" strike="noStrike" kern="0" cap="none" spc="0" normalizeH="0" baseline="0" dirty="0">
                <a:ln>
                  <a:noFill/>
                </a:ln>
                <a:solidFill>
                  <a:schemeClr val="accent5">
                    <a:lumMod val="50000"/>
                  </a:schemeClr>
                </a:solidFill>
                <a:effectLst/>
                <a:uLnTx/>
                <a:uFillTx/>
                <a:latin typeface="ScolaScript_N" panose="00000400000000000000" pitchFamily="2" charset="0"/>
                <a:ea typeface="ScolaScript_N" panose="00000400000000000000" pitchFamily="2" charset="0"/>
                <a:cs typeface="Calibri" panose="020F0502020204030204" pitchFamily="34" charset="0"/>
                <a:sym typeface="Arial"/>
              </a:defRPr>
            </a:lvl1pPr>
          </a:lstStyle>
          <a:p>
            <a:pPr lvl="0"/>
            <a:endParaRPr lang="en-US"/>
          </a:p>
        </p:txBody>
      </p:sp>
    </p:spTree>
    <p:custDataLst>
      <p:tags r:id="rId1"/>
    </p:custDataLst>
    <p:extLst>
      <p:ext uri="{BB962C8B-B14F-4D97-AF65-F5344CB8AC3E}">
        <p14:creationId xmlns:p14="http://schemas.microsoft.com/office/powerpoint/2010/main" val="569810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marL="228600" indent="0">
              <a:buNone/>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rtl="0">
              <a:lnSpc>
                <a:spcPct val="100000"/>
              </a:lnSpc>
              <a:spcBef>
                <a:spcPts val="0"/>
              </a:spcBef>
              <a:spcAft>
                <a:spcPts val="0"/>
              </a:spcAft>
              <a:buClr>
                <a:srgbClr val="000000"/>
              </a:buClr>
              <a:buSzPts val="1400"/>
              <a:buFont typeface="Arial"/>
              <a:buNone/>
            </a:pPr>
            <a:r>
              <a:rPr lang="en-US" sz="1200" i="1">
                <a:solidFill>
                  <a:schemeClr val="bg1">
                    <a:lumMod val="50000"/>
                  </a:schemeClr>
                </a:solidFill>
                <a:latin typeface="ScolaScript_N" panose="00000400000000000000" pitchFamily="2" charset="0"/>
                <a:ea typeface="Comic Sans MS"/>
                <a:cs typeface="Comic Sans MS"/>
                <a:sym typeface="Comic Sans MS"/>
              </a:rPr>
              <a:t>E</a:t>
            </a:r>
            <a:r>
              <a:rPr lang="en-US" sz="1200" b="0" i="1" u="none" strike="noStrike" cap="none">
                <a:solidFill>
                  <a:schemeClr val="bg1">
                    <a:lumMod val="50000"/>
                  </a:schemeClr>
                </a:solidFill>
                <a:latin typeface="ScolaScript_N" panose="00000400000000000000" pitchFamily="2" charset="0"/>
                <a:ea typeface="Comic Sans MS"/>
                <a:cs typeface="Comic Sans MS"/>
                <a:sym typeface="Comic Sans MS"/>
              </a:rPr>
              <a:t>valuation formative</a:t>
            </a:r>
          </a:p>
        </p:txBody>
      </p:sp>
    </p:spTree>
    <p:custDataLst>
      <p:tags r:id="rId1"/>
    </p:custDataLst>
    <p:extLst>
      <p:ext uri="{BB962C8B-B14F-4D97-AF65-F5344CB8AC3E}">
        <p14:creationId xmlns:p14="http://schemas.microsoft.com/office/powerpoint/2010/main" val="1576838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marL="228600" indent="0">
              <a:buNone/>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rtl="0">
              <a:lnSpc>
                <a:spcPct val="100000"/>
              </a:lnSpc>
              <a:spcBef>
                <a:spcPts val="0"/>
              </a:spcBef>
              <a:spcAft>
                <a:spcPts val="0"/>
              </a:spcAft>
              <a:buClr>
                <a:srgbClr val="000000"/>
              </a:buClr>
              <a:buSzPts val="1400"/>
              <a:buFont typeface="Arial"/>
              <a:buNone/>
            </a:pPr>
            <a:r>
              <a:rPr lang="en-US" sz="1200" i="1" err="1">
                <a:solidFill>
                  <a:schemeClr val="bg1">
                    <a:lumMod val="50000"/>
                  </a:schemeClr>
                </a:solidFill>
                <a:latin typeface="ScolaScript_N" panose="00000400000000000000" pitchFamily="2" charset="0"/>
                <a:ea typeface="Comic Sans MS"/>
                <a:cs typeface="Comic Sans MS"/>
                <a:sym typeface="Comic Sans MS"/>
              </a:rPr>
              <a:t>Renforcement</a:t>
            </a:r>
            <a:endParaRPr lang="en-US" sz="1200" i="1">
              <a:solidFill>
                <a:schemeClr val="bg1">
                  <a:lumMod val="50000"/>
                </a:schemeClr>
              </a:solidFill>
              <a:latin typeface="ScolaScript_N" panose="00000400000000000000" pitchFamily="2" charset="0"/>
              <a:ea typeface="Comic Sans MS"/>
              <a:cs typeface="Comic Sans MS"/>
              <a:sym typeface="Comic Sans MS"/>
            </a:endParaRPr>
          </a:p>
        </p:txBody>
      </p:sp>
    </p:spTree>
    <p:custDataLst>
      <p:tags r:id="rId1"/>
    </p:custDataLst>
    <p:extLst>
      <p:ext uri="{BB962C8B-B14F-4D97-AF65-F5344CB8AC3E}">
        <p14:creationId xmlns:p14="http://schemas.microsoft.com/office/powerpoint/2010/main" val="2508605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803745-AC3E-4F74-8091-594E5355B7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2B3A5B-66D3-4CB5-B987-D64D566561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236018-3B5C-49EC-A5FF-8CF5607E07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DB4E83-8CB6-49FE-9D9C-3A8736A370B5}" type="datetimeFigureOut">
              <a:rPr lang="en-US" smtClean="0"/>
              <a:t>17-Oct-21</a:t>
            </a:fld>
            <a:endParaRPr lang="en-US"/>
          </a:p>
        </p:txBody>
      </p:sp>
      <p:sp>
        <p:nvSpPr>
          <p:cNvPr id="5" name="Footer Placeholder 4">
            <a:extLst>
              <a:ext uri="{FF2B5EF4-FFF2-40B4-BE49-F238E27FC236}">
                <a16:creationId xmlns:a16="http://schemas.microsoft.com/office/drawing/2014/main" id="{EBDBA2E1-DF51-43E4-A919-B820DBF6F8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DAA245-B132-4E65-8054-86F5394B6D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EC1F7C-7734-4060-9EA7-9042F0850770}" type="slidenum">
              <a:rPr lang="en-US" smtClean="0"/>
              <a:t>‹#›</a:t>
            </a:fld>
            <a:endParaRPr lang="en-US"/>
          </a:p>
        </p:txBody>
      </p:sp>
      <p:pic>
        <p:nvPicPr>
          <p:cNvPr id="7" name="Picture 6">
            <a:extLst>
              <a:ext uri="{FF2B5EF4-FFF2-40B4-BE49-F238E27FC236}">
                <a16:creationId xmlns:a16="http://schemas.microsoft.com/office/drawing/2014/main" id="{053A7DC2-3967-4E69-B725-05D5752564DE}"/>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86274" t="84401" r="2211" b="3525"/>
          <a:stretch/>
        </p:blipFill>
        <p:spPr>
          <a:xfrm rot="10800000">
            <a:off x="0" y="62147"/>
            <a:ext cx="736847" cy="434974"/>
          </a:xfrm>
          <a:prstGeom prst="rect">
            <a:avLst/>
          </a:prstGeom>
        </p:spPr>
      </p:pic>
    </p:spTree>
    <p:extLst>
      <p:ext uri="{BB962C8B-B14F-4D97-AF65-F5344CB8AC3E}">
        <p14:creationId xmlns:p14="http://schemas.microsoft.com/office/powerpoint/2010/main" val="3798068076"/>
      </p:ext>
    </p:extLst>
  </p:cSld>
  <p:clrMap bg1="lt1" tx1="dk1" bg2="lt2" tx2="dk2" accent1="accent1" accent2="accent2" accent3="accent3" accent4="accent4" accent5="accent5" accent6="accent6" hlink="hlink" folHlink="folHlink"/>
  <p:sldLayoutIdLst>
    <p:sldLayoutId id="2147483828" r:id="rId1"/>
    <p:sldLayoutId id="2147483833" r:id="rId2"/>
    <p:sldLayoutId id="2147483838" r:id="rId3"/>
    <p:sldLayoutId id="2147483839" r:id="rId4"/>
    <p:sldLayoutId id="2147483817" r:id="rId5"/>
    <p:sldLayoutId id="2147483821" r:id="rId6"/>
    <p:sldLayoutId id="2147483822" r:id="rId7"/>
    <p:sldLayoutId id="2147483823"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0.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33.png"/><Relationship Id="rId3" Type="http://schemas.openxmlformats.org/officeDocument/2006/relationships/audio" Target="../media/media10.mp3"/><Relationship Id="rId7" Type="http://schemas.openxmlformats.org/officeDocument/2006/relationships/image" Target="../media/image27.png"/><Relationship Id="rId12" Type="http://schemas.openxmlformats.org/officeDocument/2006/relationships/image" Target="../media/image32.svg"/><Relationship Id="rId2" Type="http://schemas.microsoft.com/office/2007/relationships/media" Target="../media/media10.mp3"/><Relationship Id="rId1" Type="http://schemas.openxmlformats.org/officeDocument/2006/relationships/tags" Target="../tags/tag19.xml"/><Relationship Id="rId6" Type="http://schemas.openxmlformats.org/officeDocument/2006/relationships/image" Target="../media/image26.jpeg"/><Relationship Id="rId11" Type="http://schemas.openxmlformats.org/officeDocument/2006/relationships/image" Target="../media/image31.png"/><Relationship Id="rId5" Type="http://schemas.openxmlformats.org/officeDocument/2006/relationships/notesSlide" Target="../notesSlides/notesSlide9.xml"/><Relationship Id="rId15" Type="http://schemas.openxmlformats.org/officeDocument/2006/relationships/image" Target="../media/image8.png"/><Relationship Id="rId10" Type="http://schemas.openxmlformats.org/officeDocument/2006/relationships/image" Target="../media/image30.svg"/><Relationship Id="rId4" Type="http://schemas.openxmlformats.org/officeDocument/2006/relationships/slideLayout" Target="../slideLayouts/slideLayout3.xml"/><Relationship Id="rId9" Type="http://schemas.openxmlformats.org/officeDocument/2006/relationships/image" Target="../media/image29.png"/><Relationship Id="rId14" Type="http://schemas.openxmlformats.org/officeDocument/2006/relationships/image" Target="../media/image34.svg"/></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audio" Target="../media/media11.mp3"/><Relationship Id="rId7" Type="http://schemas.openxmlformats.org/officeDocument/2006/relationships/image" Target="../media/image8.png"/><Relationship Id="rId2" Type="http://schemas.microsoft.com/office/2007/relationships/media" Target="../media/media11.mp3"/><Relationship Id="rId1" Type="http://schemas.openxmlformats.org/officeDocument/2006/relationships/tags" Target="../tags/tag20.xml"/><Relationship Id="rId6" Type="http://schemas.openxmlformats.org/officeDocument/2006/relationships/image" Target="../media/image14.png"/><Relationship Id="rId5" Type="http://schemas.openxmlformats.org/officeDocument/2006/relationships/notesSlide" Target="../notesSlides/notesSlide10.xml"/><Relationship Id="rId4" Type="http://schemas.openxmlformats.org/officeDocument/2006/relationships/slideLayout" Target="../slideLayouts/slideLayout3.xml"/><Relationship Id="rId9" Type="http://schemas.openxmlformats.org/officeDocument/2006/relationships/image" Target="../media/image36.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2.xml"/><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media" Target="../media/media4.mp3"/><Relationship Id="rId13" Type="http://schemas.openxmlformats.org/officeDocument/2006/relationships/notesSlide" Target="../notesSlides/notesSlide3.xml"/><Relationship Id="rId3" Type="http://schemas.openxmlformats.org/officeDocument/2006/relationships/audio" Target="../media/media1.mp3"/><Relationship Id="rId7" Type="http://schemas.openxmlformats.org/officeDocument/2006/relationships/audio" Target="../media/media3.mp3"/><Relationship Id="rId12" Type="http://schemas.openxmlformats.org/officeDocument/2006/relationships/slideLayout" Target="../slideLayouts/slideLayout3.xml"/><Relationship Id="rId2" Type="http://schemas.microsoft.com/office/2007/relationships/media" Target="../media/media1.mp3"/><Relationship Id="rId16" Type="http://schemas.openxmlformats.org/officeDocument/2006/relationships/image" Target="../media/image9.png"/><Relationship Id="rId1" Type="http://schemas.openxmlformats.org/officeDocument/2006/relationships/tags" Target="../tags/tag13.xml"/><Relationship Id="rId6" Type="http://schemas.microsoft.com/office/2007/relationships/media" Target="../media/media3.mp3"/><Relationship Id="rId11" Type="http://schemas.openxmlformats.org/officeDocument/2006/relationships/video" Target="../media/media5.mp4"/><Relationship Id="rId5" Type="http://schemas.openxmlformats.org/officeDocument/2006/relationships/audio" Target="../media/media2.mp3"/><Relationship Id="rId15" Type="http://schemas.openxmlformats.org/officeDocument/2006/relationships/image" Target="../media/image8.png"/><Relationship Id="rId10" Type="http://schemas.microsoft.com/office/2007/relationships/media" Target="../media/media5.mp4"/><Relationship Id="rId4" Type="http://schemas.microsoft.com/office/2007/relationships/media" Target="../media/media2.mp3"/><Relationship Id="rId9" Type="http://schemas.openxmlformats.org/officeDocument/2006/relationships/audio" Target="../media/media4.mp3"/><Relationship Id="rId1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audio" Target="../media/media1.mp3"/><Relationship Id="rId7" Type="http://schemas.openxmlformats.org/officeDocument/2006/relationships/audio" Target="../media/media3.mp3"/><Relationship Id="rId2" Type="http://schemas.microsoft.com/office/2007/relationships/media" Target="../media/media1.mp3"/><Relationship Id="rId1" Type="http://schemas.openxmlformats.org/officeDocument/2006/relationships/tags" Target="../tags/tag14.xml"/><Relationship Id="rId6" Type="http://schemas.microsoft.com/office/2007/relationships/media" Target="../media/media3.mp3"/><Relationship Id="rId11" Type="http://schemas.openxmlformats.org/officeDocument/2006/relationships/image" Target="../media/image8.png"/><Relationship Id="rId5" Type="http://schemas.openxmlformats.org/officeDocument/2006/relationships/audio" Target="../media/media2.mp3"/><Relationship Id="rId10" Type="http://schemas.openxmlformats.org/officeDocument/2006/relationships/image" Target="../media/image7.png"/><Relationship Id="rId4" Type="http://schemas.microsoft.com/office/2007/relationships/media" Target="../media/media2.mp3"/><Relationship Id="rId9"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8.png"/><Relationship Id="rId3" Type="http://schemas.openxmlformats.org/officeDocument/2006/relationships/audio" Target="../media/media6.mp3"/><Relationship Id="rId7" Type="http://schemas.openxmlformats.org/officeDocument/2006/relationships/notesSlide" Target="../notesSlides/notesSlide5.xml"/><Relationship Id="rId12" Type="http://schemas.openxmlformats.org/officeDocument/2006/relationships/image" Target="../media/image14.png"/><Relationship Id="rId2" Type="http://schemas.microsoft.com/office/2007/relationships/media" Target="../media/media6.mp3"/><Relationship Id="rId1" Type="http://schemas.openxmlformats.org/officeDocument/2006/relationships/tags" Target="../tags/tag15.xml"/><Relationship Id="rId6" Type="http://schemas.openxmlformats.org/officeDocument/2006/relationships/slideLayout" Target="../slideLayouts/slideLayout3.xml"/><Relationship Id="rId11" Type="http://schemas.openxmlformats.org/officeDocument/2006/relationships/image" Target="../media/image13.svg"/><Relationship Id="rId5" Type="http://schemas.openxmlformats.org/officeDocument/2006/relationships/audio" Target="../media/media7.mp3"/><Relationship Id="rId10" Type="http://schemas.openxmlformats.org/officeDocument/2006/relationships/image" Target="../media/image12.png"/><Relationship Id="rId4" Type="http://schemas.microsoft.com/office/2007/relationships/media" Target="../media/media7.mp3"/><Relationship Id="rId9" Type="http://schemas.openxmlformats.org/officeDocument/2006/relationships/image" Target="../media/image11.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16.xml"/><Relationship Id="rId5" Type="http://schemas.openxmlformats.org/officeDocument/2006/relationships/image" Target="../media/image16.sv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8.mp3"/><Relationship Id="rId7" Type="http://schemas.openxmlformats.org/officeDocument/2006/relationships/image" Target="../media/image6.svg"/><Relationship Id="rId2" Type="http://schemas.microsoft.com/office/2007/relationships/media" Target="../media/media8.mp3"/><Relationship Id="rId1" Type="http://schemas.openxmlformats.org/officeDocument/2006/relationships/tags" Target="../tags/tag17.xml"/><Relationship Id="rId6" Type="http://schemas.openxmlformats.org/officeDocument/2006/relationships/image" Target="../media/image5.png"/><Relationship Id="rId5" Type="http://schemas.openxmlformats.org/officeDocument/2006/relationships/notesSlide" Target="../notesSlides/notesSlide7.xml"/><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8.svg"/><Relationship Id="rId3" Type="http://schemas.openxmlformats.org/officeDocument/2006/relationships/audio" Target="../media/media9.mp3"/><Relationship Id="rId21" Type="http://schemas.openxmlformats.org/officeDocument/2006/relationships/image" Target="../media/image31.pn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7.png"/><Relationship Id="rId2" Type="http://schemas.microsoft.com/office/2007/relationships/media" Target="../media/media9.mp3"/><Relationship Id="rId16" Type="http://schemas.openxmlformats.org/officeDocument/2006/relationships/image" Target="../media/image26.jpeg"/><Relationship Id="rId20" Type="http://schemas.openxmlformats.org/officeDocument/2006/relationships/image" Target="../media/image30.svg"/><Relationship Id="rId1" Type="http://schemas.openxmlformats.org/officeDocument/2006/relationships/tags" Target="../tags/tag18.xml"/><Relationship Id="rId6" Type="http://schemas.openxmlformats.org/officeDocument/2006/relationships/image" Target="../media/image17.png"/><Relationship Id="rId11" Type="http://schemas.openxmlformats.org/officeDocument/2006/relationships/image" Target="../media/image22.png"/><Relationship Id="rId24" Type="http://schemas.openxmlformats.org/officeDocument/2006/relationships/image" Target="../media/image34.svg"/><Relationship Id="rId5" Type="http://schemas.openxmlformats.org/officeDocument/2006/relationships/notesSlide" Target="../notesSlides/notesSlide8.xml"/><Relationship Id="rId15" Type="http://schemas.openxmlformats.org/officeDocument/2006/relationships/image" Target="../media/image8.png"/><Relationship Id="rId23" Type="http://schemas.openxmlformats.org/officeDocument/2006/relationships/image" Target="../media/image33.png"/><Relationship Id="rId10" Type="http://schemas.openxmlformats.org/officeDocument/2006/relationships/image" Target="../media/image21.svg"/><Relationship Id="rId19" Type="http://schemas.openxmlformats.org/officeDocument/2006/relationships/image" Target="../media/image29.png"/><Relationship Id="rId4" Type="http://schemas.openxmlformats.org/officeDocument/2006/relationships/slideLayout" Target="../slideLayouts/slideLayout3.xml"/><Relationship Id="rId9" Type="http://schemas.openxmlformats.org/officeDocument/2006/relationships/image" Target="../media/image20.png"/><Relationship Id="rId14" Type="http://schemas.openxmlformats.org/officeDocument/2006/relationships/image" Target="../media/image25.svg"/><Relationship Id="rId22"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nvSpPr>
        <p:spPr>
          <a:xfrm>
            <a:off x="1524000" y="2056833"/>
            <a:ext cx="9144000" cy="150812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0" i="0" u="none" strike="noStrike" kern="1200" cap="none" spc="0" normalizeH="0" baseline="0" noProof="0">
                <a:ln>
                  <a:noFill/>
                </a:ln>
                <a:solidFill>
                  <a:prstClr val="black"/>
                </a:solidFill>
                <a:effectLst/>
                <a:uLnTx/>
                <a:uFillTx/>
                <a:latin typeface="Calibri Light" panose="020F0302020204030204"/>
                <a:ea typeface="+mj-ea"/>
                <a:cs typeface="+mj-cs"/>
              </a:rPr>
              <a:t>`</a:t>
            </a:r>
          </a:p>
        </p:txBody>
      </p:sp>
      <p:sp>
        <p:nvSpPr>
          <p:cNvPr id="8" name="Subtitle 2"/>
          <p:cNvSpPr>
            <a:spLocks noGrp="1"/>
          </p:cNvSpPr>
          <p:nvPr/>
        </p:nvSpPr>
        <p:spPr>
          <a:xfrm>
            <a:off x="1524000" y="3657034"/>
            <a:ext cx="9144000" cy="114413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a:ln>
                <a:noFill/>
              </a:ln>
              <a:solidFill>
                <a:prstClr val="black"/>
              </a:solidFill>
              <a:effectLst/>
              <a:uLnTx/>
              <a:uFillTx/>
              <a:latin typeface="scolaCursive_New" panose="00000400000000000000" pitchFamily="50" charset="0"/>
              <a:ea typeface="+mn-ea"/>
              <a:cs typeface="+mn-cs"/>
            </a:endParaRPr>
          </a:p>
        </p:txBody>
      </p:sp>
      <p:sp>
        <p:nvSpPr>
          <p:cNvPr id="11" name="Rectangle 10">
            <a:extLst>
              <a:ext uri="{FF2B5EF4-FFF2-40B4-BE49-F238E27FC236}">
                <a16:creationId xmlns:a16="http://schemas.microsoft.com/office/drawing/2014/main" id="{DFE6EE46-BE3E-4EC1-A3E4-318B194B49BE}"/>
              </a:ext>
            </a:extLst>
          </p:cNvPr>
          <p:cNvSpPr/>
          <p:nvPr/>
        </p:nvSpPr>
        <p:spPr>
          <a:xfrm>
            <a:off x="-1859" y="2098288"/>
            <a:ext cx="6653559" cy="1142999"/>
          </a:xfrm>
          <a:prstGeom prst="rect">
            <a:avLst/>
          </a:prstGeom>
          <a:solidFill>
            <a:srgbClr val="578CC3"/>
          </a:solidFill>
          <a:ln>
            <a:solidFill>
              <a:srgbClr val="578CC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182880" marR="0" lvl="0" indent="0" algn="l" defTabSz="914400" rtl="0" eaLnBrk="1" fontAlgn="auto" latinLnBrk="0" hangingPunct="1">
              <a:lnSpc>
                <a:spcPct val="100000"/>
              </a:lnSpc>
              <a:spcBef>
                <a:spcPts val="0"/>
              </a:spcBef>
              <a:spcAft>
                <a:spcPts val="0"/>
              </a:spcAft>
              <a:buClrTx/>
              <a:buSzTx/>
              <a:buFontTx/>
              <a:buNone/>
              <a:tabLst/>
              <a:defRPr/>
            </a:pPr>
            <a:r>
              <a:rPr kumimoji="0" lang="fr-FR" sz="4400" b="1" i="0" u="none" strike="noStrike" kern="1200" cap="none" spc="0" normalizeH="0" baseline="0" noProof="0">
                <a:ln>
                  <a:noFill/>
                </a:ln>
                <a:solidFill>
                  <a:srgbClr val="FFFFFF"/>
                </a:solidFill>
                <a:effectLst/>
                <a:uLnTx/>
                <a:uFillTx/>
                <a:latin typeface="ScolaScript_N" panose="00000400000000000000" pitchFamily="2" charset="0"/>
                <a:ea typeface="+mn-lt"/>
                <a:cs typeface="+mn-lt"/>
              </a:rPr>
              <a:t>Unité 1 : Autour de moi</a:t>
            </a:r>
            <a:endParaRPr kumimoji="0" lang="en-US" sz="1800" b="1" i="0" u="none" strike="noStrike" kern="1200" cap="none" spc="0" normalizeH="0" baseline="0" noProof="0">
              <a:ln>
                <a:noFill/>
              </a:ln>
              <a:solidFill>
                <a:srgbClr val="FFFFFF"/>
              </a:solidFill>
              <a:effectLst/>
              <a:uLnTx/>
              <a:uFillTx/>
              <a:latin typeface="ScolaScript_N" panose="00000400000000000000" pitchFamily="2" charset="0"/>
              <a:ea typeface="+mn-ea"/>
              <a:cs typeface="Calibri"/>
            </a:endParaRPr>
          </a:p>
        </p:txBody>
      </p:sp>
      <p:sp>
        <p:nvSpPr>
          <p:cNvPr id="9" name="Rectangle 8">
            <a:extLst>
              <a:ext uri="{FF2B5EF4-FFF2-40B4-BE49-F238E27FC236}">
                <a16:creationId xmlns:a16="http://schemas.microsoft.com/office/drawing/2014/main" id="{080DE2F4-A7E8-4B3C-A652-CA7F23A4D635}"/>
              </a:ext>
            </a:extLst>
          </p:cNvPr>
          <p:cNvSpPr/>
          <p:nvPr/>
        </p:nvSpPr>
        <p:spPr>
          <a:xfrm>
            <a:off x="-1859" y="3064727"/>
            <a:ext cx="6653559" cy="910682"/>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marR="0" lvl="0" indent="0" algn="l" defTabSz="9144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a:ln>
                  <a:noFill/>
                </a:ln>
                <a:solidFill>
                  <a:srgbClr val="002060"/>
                </a:solidFill>
                <a:effectLst/>
                <a:uLnTx/>
                <a:uFillTx/>
                <a:latin typeface="ScolaScript_N" panose="00000400000000000000" pitchFamily="2" charset="0"/>
                <a:ea typeface="+mn-lt"/>
                <a:cs typeface="+mn-lt"/>
              </a:rPr>
              <a:t>C</a:t>
            </a:r>
            <a:r>
              <a:rPr kumimoji="0" lang="fr-FR" sz="44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rPr>
              <a:t>lasse : EB2 – Leçon 2</a:t>
            </a:r>
            <a:endParaRPr kumimoji="0" lang="en-US" sz="44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endParaRPr>
          </a:p>
        </p:txBody>
      </p:sp>
      <p:sp>
        <p:nvSpPr>
          <p:cNvPr id="13" name="Rectangle 12">
            <a:extLst>
              <a:ext uri="{FF2B5EF4-FFF2-40B4-BE49-F238E27FC236}">
                <a16:creationId xmlns:a16="http://schemas.microsoft.com/office/drawing/2014/main" id="{49449238-CF65-40A0-8E0C-06287A43675C}"/>
              </a:ext>
            </a:extLst>
          </p:cNvPr>
          <p:cNvSpPr/>
          <p:nvPr/>
        </p:nvSpPr>
        <p:spPr>
          <a:xfrm>
            <a:off x="341811" y="6173846"/>
            <a:ext cx="11508378" cy="730328"/>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fr-FR" sz="900" b="0" i="0" u="none" strike="noStrike" kern="1200" cap="none" spc="0" normalizeH="0" baseline="0" noProof="0">
                <a:ln>
                  <a:noFill/>
                </a:ln>
                <a:solidFill>
                  <a:srgbClr val="3C3C3B"/>
                </a:solidFill>
                <a:effectLst/>
                <a:uLnTx/>
                <a:uFillTx/>
                <a:latin typeface="Neo Sans" pitchFamily="2" charset="0"/>
                <a:ea typeface="+mn-ea"/>
              </a:rPr>
              <a:t>Ce matériel 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p>
          <a:p>
            <a:pPr marL="0" marR="0" lvl="0" indent="0" algn="l" defTabSz="914400" rtl="0" eaLnBrk="1" fontAlgn="auto" latinLnBrk="0" hangingPunct="1">
              <a:lnSpc>
                <a:spcPts val="12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ScolaScript_N"/>
              <a:ea typeface="+mn-ea"/>
            </a:endParaRPr>
          </a:p>
        </p:txBody>
      </p:sp>
      <p:pic>
        <p:nvPicPr>
          <p:cNvPr id="14" name="Picture 13">
            <a:extLst>
              <a:ext uri="{FF2B5EF4-FFF2-40B4-BE49-F238E27FC236}">
                <a16:creationId xmlns:a16="http://schemas.microsoft.com/office/drawing/2014/main" id="{504CF122-120B-4D6C-A684-4A8CA828827A}"/>
              </a:ext>
            </a:extLst>
          </p:cNvPr>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5" name="Straight Connector 14">
            <a:extLst>
              <a:ext uri="{FF2B5EF4-FFF2-40B4-BE49-F238E27FC236}">
                <a16:creationId xmlns:a16="http://schemas.microsoft.com/office/drawing/2014/main" id="{F0BC2F21-310E-4A03-8A6E-EF6EAEC28AA7}"/>
              </a:ext>
            </a:extLst>
          </p:cNvPr>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5C8683C-042A-4003-90E6-62A9F2737266}"/>
              </a:ext>
            </a:extLst>
          </p:cNvPr>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49C88695-D97D-4504-8F2E-027E8204C9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2968" y="5337705"/>
            <a:ext cx="5846064" cy="774192"/>
          </a:xfrm>
          <a:prstGeom prst="rect">
            <a:avLst/>
          </a:prstGeom>
        </p:spPr>
      </p:pic>
    </p:spTree>
    <p:custDataLst>
      <p:tags r:id="rId1"/>
    </p:custDataLst>
    <p:extLst>
      <p:ext uri="{BB962C8B-B14F-4D97-AF65-F5344CB8AC3E}">
        <p14:creationId xmlns:p14="http://schemas.microsoft.com/office/powerpoint/2010/main" val="2271374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1"/>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B61B1C23-D613-46CA-B8AC-3A6FCA7BF3F5}"/>
              </a:ext>
            </a:extLst>
          </p:cNvPr>
          <p:cNvPicPr>
            <a:picLocks noChangeAspect="1"/>
          </p:cNvPicPr>
          <p:nvPr/>
        </p:nvPicPr>
        <p:blipFill>
          <a:blip r:embed="rId6"/>
          <a:stretch>
            <a:fillRect/>
          </a:stretch>
        </p:blipFill>
        <p:spPr>
          <a:xfrm>
            <a:off x="1257299" y="1243751"/>
            <a:ext cx="2647964" cy="2647964"/>
          </a:xfrm>
          <a:prstGeom prst="rect">
            <a:avLst/>
          </a:prstGeom>
        </p:spPr>
      </p:pic>
      <p:pic>
        <p:nvPicPr>
          <p:cNvPr id="5" name="Graphic 4">
            <a:extLst>
              <a:ext uri="{FF2B5EF4-FFF2-40B4-BE49-F238E27FC236}">
                <a16:creationId xmlns:a16="http://schemas.microsoft.com/office/drawing/2014/main" id="{8A13D5E6-AF81-40FE-B957-F21CE20458E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010570" y="2122393"/>
            <a:ext cx="1846195" cy="1505616"/>
          </a:xfrm>
          <a:prstGeom prst="rect">
            <a:avLst/>
          </a:prstGeom>
        </p:spPr>
      </p:pic>
      <p:pic>
        <p:nvPicPr>
          <p:cNvPr id="7" name="Graphic 6">
            <a:extLst>
              <a:ext uri="{FF2B5EF4-FFF2-40B4-BE49-F238E27FC236}">
                <a16:creationId xmlns:a16="http://schemas.microsoft.com/office/drawing/2014/main" id="{73C3BD2F-BBFE-4F71-A228-0CA90D9719C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286738" y="1374410"/>
            <a:ext cx="3136150" cy="2252366"/>
          </a:xfrm>
          <a:prstGeom prst="rect">
            <a:avLst/>
          </a:prstGeom>
        </p:spPr>
      </p:pic>
      <p:pic>
        <p:nvPicPr>
          <p:cNvPr id="9" name="Graphic 8">
            <a:extLst>
              <a:ext uri="{FF2B5EF4-FFF2-40B4-BE49-F238E27FC236}">
                <a16:creationId xmlns:a16="http://schemas.microsoft.com/office/drawing/2014/main" id="{7712972B-1C56-4D73-A7A5-E3ECD18FE172}"/>
              </a:ext>
            </a:extLst>
          </p:cNvPr>
          <p:cNvPicPr>
            <a:picLocks noChangeAspect="1"/>
          </p:cNvPicPr>
          <p:nvPr/>
        </p:nvPicPr>
        <p:blipFill rotWithShape="1">
          <a:blip r:embed="rId11">
            <a:extLst>
              <a:ext uri="{96DAC541-7B7A-43D3-8B79-37D633B846F1}">
                <asvg:svgBlip xmlns:asvg="http://schemas.microsoft.com/office/drawing/2016/SVG/main" r:embed="rId12"/>
              </a:ext>
            </a:extLst>
          </a:blip>
          <a:srcRect r="38310" b="19892"/>
          <a:stretch/>
        </p:blipFill>
        <p:spPr>
          <a:xfrm>
            <a:off x="1890041" y="4390467"/>
            <a:ext cx="1814597" cy="1767264"/>
          </a:xfrm>
          <a:prstGeom prst="rect">
            <a:avLst/>
          </a:prstGeom>
        </p:spPr>
      </p:pic>
      <p:pic>
        <p:nvPicPr>
          <p:cNvPr id="11" name="Graphic 10">
            <a:extLst>
              <a:ext uri="{FF2B5EF4-FFF2-40B4-BE49-F238E27FC236}">
                <a16:creationId xmlns:a16="http://schemas.microsoft.com/office/drawing/2014/main" id="{2DDA4EDA-6465-4EFB-8ED1-7223A9153CB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941156" y="3891715"/>
            <a:ext cx="3541693" cy="2733637"/>
          </a:xfrm>
          <a:prstGeom prst="rect">
            <a:avLst/>
          </a:prstGeom>
        </p:spPr>
      </p:pic>
      <p:pic>
        <p:nvPicPr>
          <p:cNvPr id="4" name="2-3">
            <a:hlinkClick r:id="" action="ppaction://media"/>
            <a:extLst>
              <a:ext uri="{FF2B5EF4-FFF2-40B4-BE49-F238E27FC236}">
                <a16:creationId xmlns:a16="http://schemas.microsoft.com/office/drawing/2014/main" id="{959E4852-E5F9-4D14-8C46-89F4D9E8CEF7}"/>
              </a:ext>
            </a:extLst>
          </p:cNvPr>
          <p:cNvPicPr>
            <a:picLocks noChangeAspect="1"/>
          </p:cNvPicPr>
          <p:nvPr>
            <a:audioFile r:link="rId3"/>
            <p:extLst>
              <p:ext uri="{DAA4B4D4-6D71-4841-9C94-3DE7FCFB9230}">
                <p14:media xmlns:p14="http://schemas.microsoft.com/office/powerpoint/2010/main" r:embed="rId2">
                  <p14:bmkLst>
                    <p14:bmk name="Bookmark 1" time="981.9716"/>
                    <p14:bmk name="Bookmark 2" time="3221.9715"/>
                    <p14:bmk name="Bookmark 3" time="5821.9715"/>
                    <p14:bmk name="Bookmark 4" time="8091.9507"/>
                    <p14:bmk name="Bookmark 5" time="10661.9507"/>
                  </p14:bmkLst>
                </p14:media>
              </p:ext>
            </p:extLst>
          </p:nvPr>
        </p:nvPicPr>
        <p:blipFill>
          <a:blip r:embed="rId15"/>
          <a:stretch>
            <a:fillRect/>
          </a:stretch>
        </p:blipFill>
        <p:spPr>
          <a:xfrm>
            <a:off x="-1258467" y="2013230"/>
            <a:ext cx="487363" cy="487363"/>
          </a:xfrm>
          <a:prstGeom prst="rect">
            <a:avLst/>
          </a:prstGeom>
        </p:spPr>
      </p:pic>
      <p:sp>
        <p:nvSpPr>
          <p:cNvPr id="16" name="TextBox 15">
            <a:extLst>
              <a:ext uri="{FF2B5EF4-FFF2-40B4-BE49-F238E27FC236}">
                <a16:creationId xmlns:a16="http://schemas.microsoft.com/office/drawing/2014/main" id="{E6A3BCCE-0D02-42E6-901F-FC2F08FCA7EB}"/>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spTree>
    <p:custDataLst>
      <p:tags r:id="rId1"/>
    </p:custData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750"/>
                                      </p:stCondLst>
                                      <p:childTnLst>
                                        <p:cmd type="call" cmd="playFrom(0.0)">
                                          <p:cBhvr>
                                            <p:cTn id="6" dur="117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Bookmark 1"/>
                        </p:tgtEl>
                      </p:cond>
                    </p:stCondLst>
                    <p:endSync evt="end" delay="0">
                      <p:rtn val="all"/>
                    </p:endSync>
                    <p:childTnLst>
                      <p:par>
                        <p:cTn id="9" fill="hold">
                          <p:stCondLst>
                            <p:cond delay="0"/>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nextCondLst>
                    <p:cond evt="onMediaBookmark" delay="0">
                      <p:tgtEl>
                        <p14:bmkTgt spid="4" bmkName="Bookmark 1"/>
                      </p:tgtEl>
                    </p:cond>
                  </p:nextCondLst>
                </p:seq>
                <p:seq concurrent="1" nextAc="seek">
                  <p:cTn id="16" restart="whenNotActive" fill="hold" evtFilter="cancelBubble" nodeType="interactiveSeq">
                    <p:stCondLst>
                      <p:cond evt="onMediaBookmark" delay="0">
                        <p:tgtEl>
                          <p14:bmkTgt spid="4" bmkName="Bookmark 2"/>
                        </p:tgtEl>
                      </p:cond>
                    </p:stCondLst>
                    <p:endSync evt="end" delay="0">
                      <p:rtn val="all"/>
                    </p:endSync>
                    <p:childTnLst>
                      <p:par>
                        <p:cTn id="17" fill="hold">
                          <p:stCondLst>
                            <p:cond delay="0"/>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nextCondLst>
                    <p:cond evt="onMediaBookmark" delay="0">
                      <p:tgtEl>
                        <p14:bmkTgt spid="4" bmkName="Bookmark 2"/>
                      </p:tgtEl>
                    </p:cond>
                  </p:nextCondLst>
                </p:seq>
                <p:seq concurrent="1" nextAc="seek">
                  <p:cTn id="24" restart="whenNotActive" fill="hold" evtFilter="cancelBubble" nodeType="interactiveSeq">
                    <p:stCondLst>
                      <p:cond evt="onMediaBookmark" delay="0">
                        <p:tgtEl>
                          <p14:bmkTgt spid="4" bmkName="Bookmark 3"/>
                        </p:tgtEl>
                      </p:cond>
                    </p:stCondLst>
                    <p:endSync evt="end" delay="0">
                      <p:rtn val="all"/>
                    </p:endSync>
                    <p:childTnLst>
                      <p:par>
                        <p:cTn id="25" fill="hold">
                          <p:stCondLst>
                            <p:cond delay="0"/>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nextCondLst>
                    <p:cond evt="onMediaBookmark" delay="0">
                      <p:tgtEl>
                        <p14:bmkTgt spid="4" bmkName="Bookmark 3"/>
                      </p:tgtEl>
                    </p:cond>
                  </p:nextCondLst>
                </p:seq>
                <p:seq concurrent="1" nextAc="seek">
                  <p:cTn id="32" restart="whenNotActive" fill="hold" evtFilter="cancelBubble" nodeType="interactiveSeq">
                    <p:stCondLst>
                      <p:cond evt="onMediaBookmark" delay="0">
                        <p:tgtEl>
                          <p14:bmkTgt spid="4" bmkName="Bookmark 4"/>
                        </p:tgtEl>
                      </p:cond>
                    </p:stCondLst>
                    <p:endSync evt="end" delay="0">
                      <p:rtn val="all"/>
                    </p:endSync>
                    <p:childTnLst>
                      <p:par>
                        <p:cTn id="33" fill="hold">
                          <p:stCondLst>
                            <p:cond delay="0"/>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childTnLst>
                              </p:cTn>
                            </p:par>
                          </p:childTnLst>
                        </p:cTn>
                      </p:par>
                    </p:childTnLst>
                  </p:cTn>
                  <p:nextCondLst>
                    <p:cond evt="onMediaBookmark" delay="0">
                      <p:tgtEl>
                        <p14:bmkTgt spid="4" bmkName="Bookmark 4"/>
                      </p:tgtEl>
                    </p:cond>
                  </p:nextCondLst>
                </p:seq>
                <p:seq concurrent="1" nextAc="seek">
                  <p:cTn id="40" restart="whenNotActive" fill="hold" evtFilter="cancelBubble" nodeType="interactiveSeq">
                    <p:stCondLst>
                      <p:cond evt="onMediaBookmark" delay="0">
                        <p:tgtEl>
                          <p14:bmkTgt spid="4" bmkName="Bookmark 5"/>
                        </p:tgtEl>
                      </p:cond>
                    </p:stCondLst>
                    <p:endSync evt="end" delay="0">
                      <p:rtn val="all"/>
                    </p:endSync>
                    <p:childTnLst>
                      <p:par>
                        <p:cTn id="41" fill="hold">
                          <p:stCondLst>
                            <p:cond delay="0"/>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childTnLst>
                        </p:cTn>
                      </p:par>
                    </p:childTnLst>
                  </p:cTn>
                  <p:nextCondLst>
                    <p:cond evt="onMediaBookmark" delay="0">
                      <p:tgtEl>
                        <p14:bmkTgt spid="4" bmkName="Bookmark 5"/>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750"/>
                                      </p:stCondLst>
                                      <p:childTnLst>
                                        <p:cmd type="call" cmd="playFrom(0.0)">
                                          <p:cBhvr>
                                            <p:cTn id="6" dur="117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61"/>
        <p:cNvGrpSpPr/>
        <p:nvPr/>
      </p:nvGrpSpPr>
      <p:grpSpPr>
        <a:xfrm>
          <a:off x="0" y="0"/>
          <a:ext cx="0" cy="0"/>
          <a:chOff x="0" y="0"/>
          <a:chExt cx="0" cy="0"/>
        </a:xfrm>
      </p:grpSpPr>
      <p:sp>
        <p:nvSpPr>
          <p:cNvPr id="6" name="TextBox 5">
            <a:extLst>
              <a:ext uri="{FF2B5EF4-FFF2-40B4-BE49-F238E27FC236}">
                <a16:creationId xmlns:a16="http://schemas.microsoft.com/office/drawing/2014/main" id="{44DFB944-F787-4BBC-BAC3-E9C455A23BB5}"/>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pic>
        <p:nvPicPr>
          <p:cNvPr id="3" name="Picture 2" descr="A picture containing toy, doll&#10;&#10;Description automatically generated">
            <a:extLst>
              <a:ext uri="{FF2B5EF4-FFF2-40B4-BE49-F238E27FC236}">
                <a16:creationId xmlns:a16="http://schemas.microsoft.com/office/drawing/2014/main" id="{57A35BCC-73FB-4F27-9979-5638138DA075}"/>
              </a:ext>
            </a:extLst>
          </p:cNvPr>
          <p:cNvPicPr>
            <a:picLocks noChangeAspect="1"/>
          </p:cNvPicPr>
          <p:nvPr/>
        </p:nvPicPr>
        <p:blipFill>
          <a:blip r:embed="rId6"/>
          <a:stretch>
            <a:fillRect/>
          </a:stretch>
        </p:blipFill>
        <p:spPr>
          <a:xfrm>
            <a:off x="3959807" y="1656614"/>
            <a:ext cx="4779062" cy="4248886"/>
          </a:xfrm>
          <a:prstGeom prst="rect">
            <a:avLst/>
          </a:prstGeom>
        </p:spPr>
      </p:pic>
      <p:pic>
        <p:nvPicPr>
          <p:cNvPr id="2" name="2-4">
            <a:hlinkClick r:id="" action="ppaction://media"/>
            <a:extLst>
              <a:ext uri="{FF2B5EF4-FFF2-40B4-BE49-F238E27FC236}">
                <a16:creationId xmlns:a16="http://schemas.microsoft.com/office/drawing/2014/main" id="{E5DACFA6-D1C3-4F80-A899-09C29A55CF70}"/>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4051544" y="2489932"/>
            <a:ext cx="487363" cy="487363"/>
          </a:xfrm>
          <a:prstGeom prst="rect">
            <a:avLst/>
          </a:prstGeom>
        </p:spPr>
      </p:pic>
      <p:pic>
        <p:nvPicPr>
          <p:cNvPr id="5" name="Graphic 4">
            <a:extLst>
              <a:ext uri="{FF2B5EF4-FFF2-40B4-BE49-F238E27FC236}">
                <a16:creationId xmlns:a16="http://schemas.microsoft.com/office/drawing/2014/main" id="{09F3E22D-4B72-4122-9311-29D2CC0646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803618" y="430702"/>
            <a:ext cx="1337663" cy="189201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500"/>
                                  </p:stCondLst>
                                  <p:childTnLst>
                                    <p:cmd type="call" cmd="playFrom(0.0)">
                                      <p:cBhvr>
                                        <p:cTn id="6" dur="11102" fill="hold"/>
                                        <p:tgtEl>
                                          <p:spTgt spid="2"/>
                                        </p:tgtEl>
                                      </p:cBhvr>
                                    </p:cmd>
                                  </p:childTnLst>
                                </p:cTn>
                              </p:par>
                              <p:par>
                                <p:cTn id="7" presetID="53" presetClass="entr" presetSubtype="16" fill="hold" nodeType="withEffect">
                                  <p:stCondLst>
                                    <p:cond delay="290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animEffect transition="in" filter="fade">
                                      <p:cBhvr>
                                        <p:cTn id="11" dur="500"/>
                                        <p:tgtEl>
                                          <p:spTgt spid="3"/>
                                        </p:tgtEl>
                                      </p:cBhvr>
                                    </p:animEffect>
                                  </p:childTnLst>
                                </p:cTn>
                              </p:par>
                              <p:par>
                                <p:cTn id="12" presetID="22" presetClass="entr" presetSubtype="4" fill="hold" nodeType="withEffect">
                                  <p:stCondLst>
                                    <p:cond delay="420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6"/>
        <p:cNvGrpSpPr/>
        <p:nvPr/>
      </p:nvGrpSpPr>
      <p:grpSpPr>
        <a:xfrm>
          <a:off x="0" y="0"/>
          <a:ext cx="0" cy="0"/>
          <a:chOff x="0" y="0"/>
          <a:chExt cx="0" cy="0"/>
        </a:xfrm>
      </p:grpSpPr>
      <p:sp>
        <p:nvSpPr>
          <p:cNvPr id="5" name="Google Shape;1012;p56">
            <a:extLst>
              <a:ext uri="{FF2B5EF4-FFF2-40B4-BE49-F238E27FC236}">
                <a16:creationId xmlns:a16="http://schemas.microsoft.com/office/drawing/2014/main" id="{EC81F151-5E72-4818-B70D-2DDBB9445685}"/>
              </a:ext>
            </a:extLst>
          </p:cNvPr>
          <p:cNvSpPr txBox="1">
            <a:spLocks/>
          </p:cNvSpPr>
          <p:nvPr/>
        </p:nvSpPr>
        <p:spPr>
          <a:xfrm>
            <a:off x="0" y="538921"/>
            <a:ext cx="12192000" cy="584775"/>
          </a:xfrm>
          <a:prstGeom prst="rect">
            <a:avLst/>
          </a:prstGeom>
          <a:noFill/>
          <a:ln>
            <a:noFill/>
          </a:ln>
        </p:spPr>
        <p:txBody>
          <a:bodyPr spcFirstLastPara="1" vert="horz" wrap="square" lIns="45700" tIns="45700" rIns="45700"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 indent="0">
              <a:spcBef>
                <a:spcPts val="0"/>
              </a:spcBef>
              <a:buSzPts val="2000"/>
              <a:buFont typeface="Arial" panose="020B0604020202020204" pitchFamily="34" charset="0"/>
              <a:buNone/>
            </a:pPr>
            <a:endParaRPr lang="en-US">
              <a:latin typeface="ScolaScript_N" panose="00000400000000000000" pitchFamily="2" charset="0"/>
            </a:endParaRPr>
          </a:p>
          <a:p>
            <a:pPr marL="91440" indent="0">
              <a:spcBef>
                <a:spcPts val="1400"/>
              </a:spcBef>
              <a:buSzPts val="2000"/>
              <a:buFont typeface="Arial" panose="020B0604020202020204" pitchFamily="34" charset="0"/>
              <a:buNone/>
            </a:pPr>
            <a:endParaRPr lang="en-US">
              <a:solidFill>
                <a:srgbClr val="FF0000"/>
              </a:solidFill>
              <a:latin typeface="ScolaScript_N" panose="00000400000000000000" pitchFamily="2" charset="0"/>
            </a:endParaRPr>
          </a:p>
          <a:p>
            <a:pPr marL="91440" indent="0">
              <a:spcBef>
                <a:spcPts val="1400"/>
              </a:spcBef>
              <a:buSzPts val="2000"/>
              <a:buFont typeface="Arial" panose="020B0604020202020204" pitchFamily="34" charset="0"/>
              <a:buNone/>
            </a:pPr>
            <a:endParaRPr lang="en-US">
              <a:latin typeface="ScolaScript_N" panose="00000400000000000000" pitchFamily="2" charset="0"/>
            </a:endParaRPr>
          </a:p>
        </p:txBody>
      </p:sp>
      <p:sp>
        <p:nvSpPr>
          <p:cNvPr id="6" name="TextBox 5">
            <a:extLst>
              <a:ext uri="{FF2B5EF4-FFF2-40B4-BE49-F238E27FC236}">
                <a16:creationId xmlns:a16="http://schemas.microsoft.com/office/drawing/2014/main" id="{5A2D60C3-7149-448B-ABAC-B8AEF97D23FB}"/>
              </a:ext>
            </a:extLst>
          </p:cNvPr>
          <p:cNvSpPr txBox="1"/>
          <p:nvPr/>
        </p:nvSpPr>
        <p:spPr>
          <a:xfrm>
            <a:off x="0" y="561542"/>
            <a:ext cx="12192000" cy="584775"/>
          </a:xfrm>
          <a:prstGeom prst="rect">
            <a:avLst/>
          </a:prstGeom>
          <a:solidFill>
            <a:srgbClr val="A1C4E3"/>
          </a:solidFill>
        </p:spPr>
        <p:txBody>
          <a:bodyPr wrap="square" lIns="91440" tIns="45720" rIns="91440" bIns="45720" rtlCol="0" anchor="t">
            <a:spAutoFit/>
          </a:bodyPr>
          <a:lstStyle/>
          <a:p>
            <a:pPr marL="457200" lvl="1">
              <a:defRPr/>
            </a:pPr>
            <a:r>
              <a:rPr lang="fr-FR" sz="3200" b="1">
                <a:solidFill>
                  <a:srgbClr val="002060"/>
                </a:solidFill>
                <a:latin typeface="ScolaScript_N" panose="00000400000000000000" pitchFamily="2" charset="0"/>
                <a:ea typeface="+mn-ea"/>
                <a:cs typeface="Calibri" panose="020F0502020204030204" pitchFamily="34" charset="0"/>
              </a:rPr>
              <a:t>Au revoir !</a:t>
            </a:r>
          </a:p>
        </p:txBody>
      </p:sp>
      <p:pic>
        <p:nvPicPr>
          <p:cNvPr id="7" name="Picture 6" descr="A picture containing text, toy, vector graphics&#10;&#10;Description automatically generated">
            <a:extLst>
              <a:ext uri="{FF2B5EF4-FFF2-40B4-BE49-F238E27FC236}">
                <a16:creationId xmlns:a16="http://schemas.microsoft.com/office/drawing/2014/main" id="{99F70862-8F38-4CC6-BA83-9665F11B3A9F}"/>
              </a:ext>
            </a:extLst>
          </p:cNvPr>
          <p:cNvPicPr>
            <a:picLocks noChangeAspect="1"/>
          </p:cNvPicPr>
          <p:nvPr/>
        </p:nvPicPr>
        <p:blipFill rotWithShape="1">
          <a:blip r:embed="rId4"/>
          <a:srcRect r="52841"/>
          <a:stretch/>
        </p:blipFill>
        <p:spPr>
          <a:xfrm>
            <a:off x="3467100" y="1481931"/>
            <a:ext cx="2479500" cy="4635500"/>
          </a:xfrm>
          <a:prstGeom prst="rect">
            <a:avLst/>
          </a:prstGeom>
        </p:spPr>
      </p:pic>
      <p:sp>
        <p:nvSpPr>
          <p:cNvPr id="8" name="Google Shape;111;p11">
            <a:extLst>
              <a:ext uri="{FF2B5EF4-FFF2-40B4-BE49-F238E27FC236}">
                <a16:creationId xmlns:a16="http://schemas.microsoft.com/office/drawing/2014/main" id="{17279E8A-70E4-4399-A508-57181305A039}"/>
              </a:ext>
            </a:extLst>
          </p:cNvPr>
          <p:cNvSpPr/>
          <p:nvPr/>
        </p:nvSpPr>
        <p:spPr>
          <a:xfrm>
            <a:off x="6096000" y="1825625"/>
            <a:ext cx="2479500" cy="1882500"/>
          </a:xfrm>
          <a:prstGeom prst="wedgeEllipseCallout">
            <a:avLst>
              <a:gd name="adj1" fmla="val -63194"/>
              <a:gd name="adj2" fmla="val 20193"/>
            </a:avLst>
          </a:prstGeom>
          <a:solidFill>
            <a:schemeClr val="bg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FR" sz="2800">
                <a:solidFill>
                  <a:schemeClr val="accent1">
                    <a:lumMod val="75000"/>
                  </a:schemeClr>
                </a:solidFill>
                <a:latin typeface="scola script_N"/>
              </a:rPr>
              <a:t>Au revoir !</a:t>
            </a:r>
            <a:endParaRPr sz="2800">
              <a:solidFill>
                <a:schemeClr val="accent1">
                  <a:lumMod val="75000"/>
                </a:schemeClr>
              </a:solidFill>
              <a:latin typeface="scola script_N"/>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85"/>
        <p:cNvGrpSpPr/>
        <p:nvPr/>
      </p:nvGrpSpPr>
      <p:grpSpPr>
        <a:xfrm>
          <a:off x="0" y="0"/>
          <a:ext cx="0" cy="0"/>
          <a:chOff x="0" y="0"/>
          <a:chExt cx="0" cy="0"/>
        </a:xfrm>
      </p:grpSpPr>
      <p:pic>
        <p:nvPicPr>
          <p:cNvPr id="6" name="Picture 5">
            <a:extLst>
              <a:ext uri="{FF2B5EF4-FFF2-40B4-BE49-F238E27FC236}">
                <a16:creationId xmlns:a16="http://schemas.microsoft.com/office/drawing/2014/main" id="{FBFC9CF7-5E4A-4AA8-827C-1476F8DD9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spTree>
    <p:custDataLst>
      <p:tags r:id="rId1"/>
    </p:custDataLst>
    <p:extLst>
      <p:ext uri="{BB962C8B-B14F-4D97-AF65-F5344CB8AC3E}">
        <p14:creationId xmlns:p14="http://schemas.microsoft.com/office/powerpoint/2010/main" val="1606289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0B6D3A-21FA-48C6-B523-73C007F50F8E}"/>
              </a:ext>
            </a:extLst>
          </p:cNvPr>
          <p:cNvSpPr txBox="1"/>
          <p:nvPr/>
        </p:nvSpPr>
        <p:spPr>
          <a:xfrm>
            <a:off x="0" y="584926"/>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1" i="0" u="none" strike="noStrike" kern="0" cap="none" spc="0" normalizeH="0" baseline="0" noProof="0" err="1">
                <a:ln>
                  <a:noFill/>
                </a:ln>
                <a:solidFill>
                  <a:srgbClr val="002060"/>
                </a:solidFill>
                <a:effectLst/>
                <a:uLnTx/>
                <a:uFillTx/>
                <a:latin typeface="ScolaScript_N" panose="00000400000000000000" pitchFamily="2" charset="0"/>
                <a:cs typeface="Calibri"/>
                <a:sym typeface="Arial"/>
              </a:rPr>
              <a:t>Activité</a:t>
            </a:r>
            <a:r>
              <a:rPr kumimoji="0" lang="en-US" sz="3200" b="1" i="0" u="none" strike="noStrike" kern="0" cap="none" spc="0" normalizeH="0" baseline="0" noProof="0">
                <a:ln>
                  <a:noFill/>
                </a:ln>
                <a:solidFill>
                  <a:srgbClr val="002060"/>
                </a:solidFill>
                <a:effectLst/>
                <a:uLnTx/>
                <a:uFillTx/>
                <a:latin typeface="ScolaScript_N" panose="00000400000000000000" pitchFamily="2" charset="0"/>
                <a:cs typeface="Calibri"/>
                <a:sym typeface="Arial"/>
              </a:rPr>
              <a:t> socio-</a:t>
            </a:r>
            <a:r>
              <a:rPr kumimoji="0" lang="en-US" sz="3200" b="1" i="0" u="none" strike="noStrike" kern="0" cap="none" spc="0" normalizeH="0" baseline="0" noProof="0" err="1">
                <a:ln>
                  <a:noFill/>
                </a:ln>
                <a:solidFill>
                  <a:srgbClr val="002060"/>
                </a:solidFill>
                <a:effectLst/>
                <a:uLnTx/>
                <a:uFillTx/>
                <a:latin typeface="ScolaScript_N" panose="00000400000000000000" pitchFamily="2" charset="0"/>
                <a:cs typeface="Calibri"/>
                <a:sym typeface="Arial"/>
              </a:rPr>
              <a:t>émotionnelle</a:t>
            </a:r>
            <a:endParaRPr kumimoji="0" lang="en-US" sz="3200" b="1" i="0" u="none" strike="noStrike" kern="0" cap="none" spc="0" normalizeH="0" baseline="0" noProof="0">
              <a:ln>
                <a:noFill/>
              </a:ln>
              <a:solidFill>
                <a:srgbClr val="002060"/>
              </a:solidFill>
              <a:effectLst/>
              <a:uLnTx/>
              <a:uFillTx/>
              <a:latin typeface="ScolaScript_N" panose="00000400000000000000" pitchFamily="2" charset="0"/>
              <a:cs typeface="Calibri" panose="020F0502020204030204" pitchFamily="34" charset="0"/>
              <a:sym typeface="Arial"/>
            </a:endParaRPr>
          </a:p>
        </p:txBody>
      </p:sp>
      <p:pic>
        <p:nvPicPr>
          <p:cNvPr id="3" name="Graphic 2">
            <a:extLst>
              <a:ext uri="{FF2B5EF4-FFF2-40B4-BE49-F238E27FC236}">
                <a16:creationId xmlns:a16="http://schemas.microsoft.com/office/drawing/2014/main" id="{ED8E4E9B-A669-460D-925B-0BFFB961FD2D}"/>
              </a:ext>
            </a:extLst>
          </p:cNvPr>
          <p:cNvPicPr>
            <a:picLocks noChangeAspect="1"/>
          </p:cNvPicPr>
          <p:nvPr/>
        </p:nvPicPr>
        <p:blipFill>
          <a:blip r:embed="rId3"/>
          <a:srcRect/>
          <a:stretch/>
        </p:blipFill>
        <p:spPr>
          <a:xfrm>
            <a:off x="3805749" y="1444223"/>
            <a:ext cx="4436552" cy="4828851"/>
          </a:xfrm>
          <a:prstGeom prst="rect">
            <a:avLst/>
          </a:prstGeom>
        </p:spPr>
      </p:pic>
      <p:sp>
        <p:nvSpPr>
          <p:cNvPr id="4" name="TextBox 3">
            <a:extLst>
              <a:ext uri="{FF2B5EF4-FFF2-40B4-BE49-F238E27FC236}">
                <a16:creationId xmlns:a16="http://schemas.microsoft.com/office/drawing/2014/main" id="{F3B55CDC-8DC0-4A5A-985C-10A52FC0C1DB}"/>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algn="ctr"/>
            <a:r>
              <a:rPr lang="en-US" sz="1200" err="1">
                <a:solidFill>
                  <a:schemeClr val="tx1">
                    <a:lumMod val="65000"/>
                    <a:lumOff val="35000"/>
                  </a:schemeClr>
                </a:solidFill>
                <a:latin typeface="ScolaScript_N" panose="00000400000000000000" pitchFamily="2" charset="0"/>
              </a:rPr>
              <a:t>Activité</a:t>
            </a:r>
            <a:r>
              <a:rPr lang="en-US" sz="1200">
                <a:solidFill>
                  <a:schemeClr val="tx1">
                    <a:lumMod val="65000"/>
                    <a:lumOff val="35000"/>
                  </a:schemeClr>
                </a:solidFill>
                <a:latin typeface="ScolaScript_N" panose="00000400000000000000" pitchFamily="2" charset="0"/>
              </a:rPr>
              <a:t> socio-</a:t>
            </a:r>
            <a:r>
              <a:rPr lang="en-US" sz="1200" err="1">
                <a:solidFill>
                  <a:schemeClr val="tx1">
                    <a:lumMod val="65000"/>
                    <a:lumOff val="35000"/>
                  </a:schemeClr>
                </a:solidFill>
                <a:latin typeface="ScolaScript_N" panose="00000400000000000000" pitchFamily="2" charset="0"/>
              </a:rPr>
              <a:t>émotionnelle</a:t>
            </a:r>
            <a:r>
              <a:rPr lang="en-US" sz="1200">
                <a:solidFill>
                  <a:schemeClr val="tx1">
                    <a:lumMod val="65000"/>
                    <a:lumOff val="35000"/>
                  </a:schemeClr>
                </a:solidFill>
                <a:latin typeface="ScolaScript_N" panose="00000400000000000000" pitchFamily="2" charset="0"/>
              </a:rPr>
              <a:t> </a:t>
            </a:r>
          </a:p>
        </p:txBody>
      </p:sp>
    </p:spTree>
    <p:custDataLst>
      <p:tags r:id="rId1"/>
    </p:custDataLst>
    <p:extLst>
      <p:ext uri="{BB962C8B-B14F-4D97-AF65-F5344CB8AC3E}">
        <p14:creationId xmlns:p14="http://schemas.microsoft.com/office/powerpoint/2010/main" val="408731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13" name="Graphic 12">
            <a:extLst>
              <a:ext uri="{FF2B5EF4-FFF2-40B4-BE49-F238E27FC236}">
                <a16:creationId xmlns:a16="http://schemas.microsoft.com/office/drawing/2014/main" id="{FEE64E95-7BA0-4564-B182-7872DFE9A1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02774" y="1033771"/>
            <a:ext cx="5515826" cy="4873898"/>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10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decel="100000"/>
                                        <p:tgtEl>
                                          <p:spTgt spid="13"/>
                                        </p:tgtEl>
                                      </p:cBhvr>
                                    </p:animEffect>
                                    <p:anim calcmode="lin" valueType="num">
                                      <p:cBhvr>
                                        <p:cTn id="8" dur="800" decel="100000" fill="hold"/>
                                        <p:tgtEl>
                                          <p:spTgt spid="13"/>
                                        </p:tgtEl>
                                        <p:attrNameLst>
                                          <p:attrName>style.rotation</p:attrName>
                                        </p:attrNameLst>
                                      </p:cBhvr>
                                      <p:tavLst>
                                        <p:tav tm="0">
                                          <p:val>
                                            <p:fltVal val="-90"/>
                                          </p:val>
                                        </p:tav>
                                        <p:tav tm="100000">
                                          <p:val>
                                            <p:fltVal val="0"/>
                                          </p:val>
                                        </p:tav>
                                      </p:tavLst>
                                    </p:anim>
                                    <p:anim calcmode="lin" valueType="num">
                                      <p:cBhvr>
                                        <p:cTn id="9" dur="800" decel="100000" fill="hold"/>
                                        <p:tgtEl>
                                          <p:spTgt spid="13"/>
                                        </p:tgtEl>
                                        <p:attrNameLst>
                                          <p:attrName>ppt_x</p:attrName>
                                        </p:attrNameLst>
                                      </p:cBhvr>
                                      <p:tavLst>
                                        <p:tav tm="0">
                                          <p:val>
                                            <p:strVal val="#ppt_x+0.4"/>
                                          </p:val>
                                        </p:tav>
                                        <p:tav tm="100000">
                                          <p:val>
                                            <p:strVal val="#ppt_x-0.05"/>
                                          </p:val>
                                        </p:tav>
                                      </p:tavLst>
                                    </p:anim>
                                    <p:anim calcmode="lin" valueType="num">
                                      <p:cBhvr>
                                        <p:cTn id="10" dur="800" decel="100000" fill="hold"/>
                                        <p:tgtEl>
                                          <p:spTgt spid="1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1B075276-6522-41E5-AE9F-9D3B72C03FD9}"/>
              </a:ext>
            </a:extLst>
          </p:cNvPr>
          <p:cNvSpPr txBox="1"/>
          <p:nvPr/>
        </p:nvSpPr>
        <p:spPr>
          <a:xfrm>
            <a:off x="-7038" y="609062"/>
            <a:ext cx="12192000" cy="523180"/>
          </a:xfrm>
          <a:prstGeom prst="rect">
            <a:avLst/>
          </a:prstGeom>
          <a:solidFill>
            <a:srgbClr val="274193"/>
          </a:solidFill>
          <a:ln>
            <a:noFill/>
          </a:ln>
        </p:spPr>
        <p:txBody>
          <a:bodyPr spcFirstLastPara="1" wrap="square" lIns="91425" tIns="45700" rIns="91425" bIns="45700" anchor="t" anchorCtr="0">
            <a:spAutoFit/>
          </a:bodyPr>
          <a:lstStyle/>
          <a:p>
            <a:pPr marL="457200" lvl="1"/>
            <a:r>
              <a:rPr lang="fr-FR" sz="2800" b="1">
                <a:solidFill>
                  <a:schemeClr val="bg1"/>
                </a:solidFill>
                <a:latin typeface="Comic Sans MS"/>
                <a:sym typeface="Comic Sans MS"/>
              </a:rPr>
              <a:t>Feu vert, feu jaune et feu rouge</a:t>
            </a:r>
            <a:endParaRPr lang="en-US" sz="2800" b="1">
              <a:solidFill>
                <a:schemeClr val="bg1"/>
              </a:solidFill>
              <a:latin typeface="Comic Sans MS"/>
              <a:sym typeface="Comic Sans MS"/>
            </a:endParaRPr>
          </a:p>
        </p:txBody>
      </p:sp>
      <p:pic>
        <p:nvPicPr>
          <p:cNvPr id="9" name="Picture 8">
            <a:extLst>
              <a:ext uri="{FF2B5EF4-FFF2-40B4-BE49-F238E27FC236}">
                <a16:creationId xmlns:a16="http://schemas.microsoft.com/office/drawing/2014/main" id="{97AA6F9E-FB82-47A4-BE16-C78A6054A39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998383" y="1718728"/>
            <a:ext cx="4342960" cy="4342960"/>
          </a:xfrm>
          <a:prstGeom prst="rect">
            <a:avLst/>
          </a:prstGeom>
          <a:ln>
            <a:noFill/>
          </a:ln>
          <a:effectLst>
            <a:outerShdw blurRad="190500" algn="tl" rotWithShape="0">
              <a:srgbClr val="000000">
                <a:alpha val="70000"/>
              </a:srgbClr>
            </a:outerShdw>
          </a:effectLst>
        </p:spPr>
      </p:pic>
      <p:sp>
        <p:nvSpPr>
          <p:cNvPr id="14" name="Oval 13">
            <a:extLst>
              <a:ext uri="{FF2B5EF4-FFF2-40B4-BE49-F238E27FC236}">
                <a16:creationId xmlns:a16="http://schemas.microsoft.com/office/drawing/2014/main" id="{744C474B-4903-4984-80A6-68B0ADE26DCF}"/>
              </a:ext>
            </a:extLst>
          </p:cNvPr>
          <p:cNvSpPr/>
          <p:nvPr/>
        </p:nvSpPr>
        <p:spPr>
          <a:xfrm>
            <a:off x="3818170" y="2481940"/>
            <a:ext cx="726831" cy="770301"/>
          </a:xfrm>
          <a:prstGeom prst="ellipse">
            <a:avLst/>
          </a:prstGeom>
          <a:solidFill>
            <a:srgbClr val="F22B00"/>
          </a:solidFill>
          <a:ln>
            <a:solidFill>
              <a:srgbClr val="F22B0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01-Beats">
            <a:hlinkClick r:id="" action="ppaction://media"/>
            <a:extLst>
              <a:ext uri="{FF2B5EF4-FFF2-40B4-BE49-F238E27FC236}">
                <a16:creationId xmlns:a16="http://schemas.microsoft.com/office/drawing/2014/main" id="{0D994D01-7EC6-44F4-957A-7393E583C07D}"/>
              </a:ext>
            </a:extLst>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976965" y="455044"/>
            <a:ext cx="487363" cy="487363"/>
          </a:xfrm>
          <a:prstGeom prst="rect">
            <a:avLst/>
          </a:prstGeom>
        </p:spPr>
      </p:pic>
      <p:pic>
        <p:nvPicPr>
          <p:cNvPr id="17" name="02-Moderate">
            <a:hlinkClick r:id="" action="ppaction://media"/>
            <a:extLst>
              <a:ext uri="{FF2B5EF4-FFF2-40B4-BE49-F238E27FC236}">
                <a16:creationId xmlns:a16="http://schemas.microsoft.com/office/drawing/2014/main" id="{F5153842-B84E-4D6E-8608-59501A552763}"/>
              </a:ext>
            </a:extLst>
          </p:cNvPr>
          <p:cNvPicPr>
            <a:picLocks noChangeAspect="1"/>
          </p:cNvPicPr>
          <p:nvPr>
            <a:audioFile r:link="rId5"/>
            <p:extLst>
              <p:ext uri="{DAA4B4D4-6D71-4841-9C94-3DE7FCFB9230}">
                <p14:media xmlns:p14="http://schemas.microsoft.com/office/powerpoint/2010/main" r:embed="rId4"/>
              </p:ext>
            </p:extLst>
          </p:nvPr>
        </p:nvPicPr>
        <p:blipFill>
          <a:blip r:embed="rId15"/>
          <a:stretch>
            <a:fillRect/>
          </a:stretch>
        </p:blipFill>
        <p:spPr>
          <a:xfrm>
            <a:off x="-1378095" y="1443628"/>
            <a:ext cx="487363" cy="487363"/>
          </a:xfrm>
          <a:prstGeom prst="rect">
            <a:avLst/>
          </a:prstGeom>
        </p:spPr>
      </p:pic>
      <p:pic>
        <p:nvPicPr>
          <p:cNvPr id="18" name="03-Slow">
            <a:hlinkClick r:id="" action="ppaction://media"/>
            <a:extLst>
              <a:ext uri="{FF2B5EF4-FFF2-40B4-BE49-F238E27FC236}">
                <a16:creationId xmlns:a16="http://schemas.microsoft.com/office/drawing/2014/main" id="{6140480B-CD66-46D1-976D-CD8E8258A30A}"/>
              </a:ext>
            </a:extLst>
          </p:cNvPr>
          <p:cNvPicPr>
            <a:picLocks noChangeAspect="1"/>
          </p:cNvPicPr>
          <p:nvPr>
            <a:audioFile r:link="rId7"/>
            <p:extLst>
              <p:ext uri="{DAA4B4D4-6D71-4841-9C94-3DE7FCFB9230}">
                <p14:media xmlns:p14="http://schemas.microsoft.com/office/powerpoint/2010/main" r:embed="rId6"/>
              </p:ext>
            </p:extLst>
          </p:nvPr>
        </p:nvPicPr>
        <p:blipFill>
          <a:blip r:embed="rId15"/>
          <a:stretch>
            <a:fillRect/>
          </a:stretch>
        </p:blipFill>
        <p:spPr>
          <a:xfrm>
            <a:off x="-892351" y="3143652"/>
            <a:ext cx="487363" cy="487363"/>
          </a:xfrm>
          <a:prstGeom prst="rect">
            <a:avLst/>
          </a:prstGeom>
        </p:spPr>
      </p:pic>
      <p:pic>
        <p:nvPicPr>
          <p:cNvPr id="2" name="SEL-S1">
            <a:hlinkClick r:id="" action="ppaction://media"/>
            <a:extLst>
              <a:ext uri="{FF2B5EF4-FFF2-40B4-BE49-F238E27FC236}">
                <a16:creationId xmlns:a16="http://schemas.microsoft.com/office/drawing/2014/main" id="{B8FB9AA4-BC41-480C-B9B1-95C53C7232AD}"/>
              </a:ext>
            </a:extLst>
          </p:cNvPr>
          <p:cNvPicPr>
            <a:picLocks noChangeAspect="1"/>
          </p:cNvPicPr>
          <p:nvPr>
            <a:audioFile r:link="rId9"/>
            <p:extLst>
              <p:ext uri="{DAA4B4D4-6D71-4841-9C94-3DE7FCFB9230}">
                <p14:media xmlns:p14="http://schemas.microsoft.com/office/powerpoint/2010/main" r:embed="rId8">
                  <p14:bmkLst>
                    <p14:bmk name="Bookmark 4" time="4911.9718"/>
                    <p14:bmk name="Bookmark 1" time="22385.3036"/>
                    <p14:bmk name="Bookmark 2" time="26627.2618"/>
                    <p14:bmk name="Bookmark 3" time="32497.2408"/>
                  </p14:bmkLst>
                </p14:media>
              </p:ext>
            </p:extLst>
          </p:nvPr>
        </p:nvPicPr>
        <p:blipFill>
          <a:blip r:embed="rId15"/>
          <a:stretch>
            <a:fillRect/>
          </a:stretch>
        </p:blipFill>
        <p:spPr>
          <a:xfrm>
            <a:off x="-1463625" y="5130277"/>
            <a:ext cx="487362" cy="487362"/>
          </a:xfrm>
          <a:prstGeom prst="rect">
            <a:avLst/>
          </a:prstGeom>
        </p:spPr>
      </p:pic>
      <p:pic>
        <p:nvPicPr>
          <p:cNvPr id="5" name="SEL-Dancing">
            <a:hlinkClick r:id="" action="ppaction://media"/>
            <a:extLst>
              <a:ext uri="{FF2B5EF4-FFF2-40B4-BE49-F238E27FC236}">
                <a16:creationId xmlns:a16="http://schemas.microsoft.com/office/drawing/2014/main" id="{9B909AD0-FFBB-424B-98AD-52BC1C708AD3}"/>
              </a:ext>
            </a:extLst>
          </p:cNvPr>
          <p:cNvPicPr>
            <a:picLocks noChangeAspect="1"/>
          </p:cNvPicPr>
          <p:nvPr>
            <a:videoFile r:link="rId11"/>
            <p:extLst>
              <p:ext uri="{DAA4B4D4-6D71-4841-9C94-3DE7FCFB9230}">
                <p14:media xmlns:p14="http://schemas.microsoft.com/office/powerpoint/2010/main" r:embed="rId10"/>
              </p:ext>
            </p:extLst>
          </p:nvPr>
        </p:nvPicPr>
        <p:blipFill rotWithShape="1">
          <a:blip r:embed="rId16"/>
          <a:stretch/>
        </p:blipFill>
        <p:spPr>
          <a:xfrm>
            <a:off x="6551377" y="2124032"/>
            <a:ext cx="5358162" cy="3013966"/>
          </a:xfrm>
          <a:prstGeom prst="ellipse">
            <a:avLst/>
          </a:prstGeom>
          <a:ln>
            <a:noFill/>
          </a:ln>
          <a:effectLst>
            <a:softEdge rad="112500"/>
          </a:effectLst>
        </p:spPr>
      </p:pic>
      <p:sp>
        <p:nvSpPr>
          <p:cNvPr id="10" name="Oval 9">
            <a:extLst>
              <a:ext uri="{FF2B5EF4-FFF2-40B4-BE49-F238E27FC236}">
                <a16:creationId xmlns:a16="http://schemas.microsoft.com/office/drawing/2014/main" id="{BDBD3B98-4500-46DA-B75F-DA55549ACC3B}"/>
              </a:ext>
            </a:extLst>
          </p:cNvPr>
          <p:cNvSpPr/>
          <p:nvPr/>
        </p:nvSpPr>
        <p:spPr>
          <a:xfrm>
            <a:off x="3818170" y="4717942"/>
            <a:ext cx="726831" cy="770301"/>
          </a:xfrm>
          <a:prstGeom prst="ellipse">
            <a:avLst/>
          </a:prstGeom>
          <a:solidFill>
            <a:srgbClr val="8BC53F"/>
          </a:solidFill>
          <a:ln>
            <a:solidFill>
              <a:srgbClr val="8BC53F"/>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2D09D6D-712D-49D4-BCAA-91D85617124D}"/>
              </a:ext>
            </a:extLst>
          </p:cNvPr>
          <p:cNvSpPr/>
          <p:nvPr/>
        </p:nvSpPr>
        <p:spPr>
          <a:xfrm>
            <a:off x="3818170" y="3599941"/>
            <a:ext cx="726831" cy="770301"/>
          </a:xfrm>
          <a:prstGeom prst="ellipse">
            <a:avLst/>
          </a:prstGeom>
          <a:solidFill>
            <a:srgbClr val="E2E2E2"/>
          </a:solidFill>
          <a:ln>
            <a:solidFill>
              <a:srgbClr val="E2E2E2"/>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590589339"/>
      </p:ext>
    </p:extLst>
  </p:cSld>
  <p:clrMapOvr>
    <a:masterClrMapping/>
  </p:clrMapOvr>
  <mc:AlternateContent xmlns:mc="http://schemas.openxmlformats.org/markup-compatibility/2006" xmlns:p14="http://schemas.microsoft.com/office/powerpoint/2010/main">
    <mc:Choice Requires="p14">
      <p:transition p14:dur="10" advClick="0" advTm="0">
        <p:fade/>
      </p:transition>
    </mc:Choice>
    <mc:Fallback xmlns="">
      <p:transition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4"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mediacall" presetSubtype="0" fill="hold" nodeType="withEffect">
                                      <p:stCondLst>
                                        <p:cond delay="0"/>
                                      </p:stCondLst>
                                      <p:childTnLst>
                                        <p:cmd type="call" cmd="playFrom(0.0)">
                                          <p:cBhvr>
                                            <p:cTn id="8" dur="40306" fill="hold"/>
                                            <p:tgtEl>
                                              <p:spTgt spid="2"/>
                                            </p:tgtEl>
                                          </p:cBhvr>
                                        </p:cmd>
                                      </p:childTnLst>
                                    </p:cTn>
                                  </p:par>
                                  <p:par>
                                    <p:cTn id="9" presetID="14" presetClass="entr" presetSubtype="10" fill="hold" nodeType="withEffect">
                                      <p:stCondLst>
                                        <p:cond delay="1640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4" presetClass="entr" presetSubtype="10" fill="hold" nodeType="withEffect">
                                      <p:stCondLst>
                                        <p:cond delay="42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 presetClass="entr" presetSubtype="0" fill="hold" grpId="0" nodeType="withEffect">
                                      <p:stCondLst>
                                        <p:cond delay="425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40306"/>
                                </p:stCondLst>
                                <p:childTnLst>
                                  <p:par>
                                    <p:cTn id="18" presetID="1" presetClass="exit" presetSubtype="0" fill="hold" grpId="3" nodeType="afterEffect">
                                      <p:stCondLst>
                                        <p:cond delay="0"/>
                                      </p:stCondLst>
                                      <p:childTnLst>
                                        <p:set>
                                          <p:cBhvr>
                                            <p:cTn id="19" dur="1" fill="hold">
                                              <p:stCondLst>
                                                <p:cond delay="0"/>
                                              </p:stCondLst>
                                            </p:cTn>
                                            <p:tgtEl>
                                              <p:spTgt spid="14"/>
                                            </p:tgtEl>
                                            <p:attrNameLst>
                                              <p:attrName>style.visibility</p:attrName>
                                            </p:attrNameLst>
                                          </p:cBhvr>
                                          <p:to>
                                            <p:strVal val="hidden"/>
                                          </p:to>
                                        </p:set>
                                      </p:childTnLst>
                                    </p:cTn>
                                  </p:par>
                                </p:childTnLst>
                              </p:cTn>
                            </p:par>
                            <p:par>
                              <p:cTn id="20" fill="hold">
                                <p:stCondLst>
                                  <p:cond delay="40306"/>
                                </p:stCondLst>
                                <p:childTnLst>
                                  <p:par>
                                    <p:cTn id="21" presetID="14" presetClass="exit" presetSubtype="10" fill="hold" nodeType="afterEffect">
                                      <p:stCondLst>
                                        <p:cond delay="0"/>
                                      </p:stCondLst>
                                      <p:childTnLst>
                                        <p:animEffect transition="out" filter="randombar(horizontal)">
                                          <p:cBhvr>
                                            <p:cTn id="22" dur="500"/>
                                            <p:tgtEl>
                                              <p:spTgt spid="5"/>
                                            </p:tgtEl>
                                          </p:cBhvr>
                                        </p:animEffect>
                                        <p:set>
                                          <p:cBhvr>
                                            <p:cTn id="23" dur="1" fill="hold">
                                              <p:stCondLst>
                                                <p:cond delay="499"/>
                                              </p:stCondLst>
                                            </p:cTn>
                                            <p:tgtEl>
                                              <p:spTgt spid="5"/>
                                            </p:tgtEl>
                                            <p:attrNameLst>
                                              <p:attrName>style.visibility</p:attrName>
                                            </p:attrNameLst>
                                          </p:cBhvr>
                                          <p:to>
                                            <p:strVal val="hidden"/>
                                          </p:to>
                                        </p:set>
                                        <p:cmd type="call" cmd="stop">
                                          <p:cBhvr>
                                            <p:cTn id="24" dur="1">
                                              <p:stCondLst>
                                                <p:cond delay="499"/>
                                              </p:stCondLst>
                                            </p:cTn>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16"/>
                    </p:tgtEl>
                  </p:cMediaNode>
                </p:audio>
                <p:audio>
                  <p:cMediaNode vol="80000">
                    <p:cTn id="26" fill="hold" display="0">
                      <p:stCondLst>
                        <p:cond delay="indefinite"/>
                      </p:stCondLst>
                      <p:endCondLst>
                        <p:cond evt="onStopAudio" delay="0">
                          <p:tgtEl>
                            <p:sldTgt/>
                          </p:tgtEl>
                        </p:cond>
                      </p:endCondLst>
                    </p:cTn>
                    <p:tgtEl>
                      <p:spTgt spid="17"/>
                    </p:tgtEl>
                  </p:cMediaNode>
                </p:audio>
                <p:audio>
                  <p:cMediaNode vol="80000">
                    <p:cTn id="27" fill="hold" display="0">
                      <p:stCondLst>
                        <p:cond delay="indefinite"/>
                      </p:stCondLst>
                      <p:endCondLst>
                        <p:cond evt="onStopAudio" delay="0">
                          <p:tgtEl>
                            <p:sldTgt/>
                          </p:tgtEl>
                        </p:cond>
                      </p:endCondLst>
                    </p:cTn>
                    <p:tgtEl>
                      <p:spTgt spid="18"/>
                    </p:tgtEl>
                  </p:cMediaNode>
                </p:audio>
                <p:audio>
                  <p:cMediaNode vol="80000">
                    <p:cTn id="28" fill="hold" display="0">
                      <p:stCondLst>
                        <p:cond delay="indefinite"/>
                      </p:stCondLst>
                      <p:endCondLst>
                        <p:cond evt="onStopAudio" delay="0">
                          <p:tgtEl>
                            <p:sldTgt/>
                          </p:tgtEl>
                        </p:cond>
                      </p:endCondLst>
                    </p:cTn>
                    <p:tgtEl>
                      <p:spTgt spid="2"/>
                    </p:tgtEl>
                  </p:cMediaNode>
                </p:audio>
                <p:video>
                  <p:cMediaNode vol="80000">
                    <p:cTn id="29" fill="hold" display="0">
                      <p:stCondLst>
                        <p:cond delay="indefinite"/>
                      </p:stCondLst>
                    </p:cTn>
                    <p:tgtEl>
                      <p:spTgt spid="5"/>
                    </p:tgtEl>
                  </p:cMediaNode>
                </p:video>
                <p:seq concurrent="1" nextAc="seek">
                  <p:cTn id="30" restart="whenNotActive" fill="hold" evtFilter="cancelBubble" nodeType="interactiveSeq">
                    <p:stCondLst>
                      <p:cond evt="onMediaBookmark" delay="0">
                        <p:tgtEl>
                          <p14:bmkTgt spid="2" bmkName="Bookmark 1"/>
                        </p:tgtEl>
                      </p:cond>
                    </p:stCondLst>
                    <p:endSync evt="end" delay="0">
                      <p:rtn val="all"/>
                    </p:endSync>
                    <p:childTnLst>
                      <p:par>
                        <p:cTn id="31" fill="hold">
                          <p:stCondLst>
                            <p:cond delay="0"/>
                          </p:stCondLst>
                          <p:childTnLst>
                            <p:par>
                              <p:cTn id="32" fill="hold">
                                <p:stCondLst>
                                  <p:cond delay="0"/>
                                </p:stCondLst>
                                <p:childTnLst>
                                  <p:par>
                                    <p:cTn id="33" presetID="1" presetClass="mediacall" presetSubtype="0" fill="hold" nodeType="withEffect">
                                      <p:stCondLst>
                                        <p:cond delay="0"/>
                                      </p:stCondLst>
                                      <p:childTnLst>
                                        <p:cmd type="call" cmd="playFrom(0.0)">
                                          <p:cBhvr>
                                            <p:cTn id="34" dur="14675" fill="hold"/>
                                            <p:tgtEl>
                                              <p:spTgt spid="5"/>
                                            </p:tgtEl>
                                          </p:cBhvr>
                                        </p:cmd>
                                      </p:childTnLst>
                                    </p:cTn>
                                  </p:par>
                                  <p:par>
                                    <p:cTn id="35" presetID="1" presetClass="entr" presetSubtype="0" fill="hold" grpId="2"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MediaBookmark" delay="0">
                      <p:tgtEl>
                        <p14:bmkTgt spid="2" bmkName="Bookmark 1"/>
                      </p:tgtEl>
                    </p:cond>
                  </p:nextCondLst>
                </p:seq>
                <p:seq concurrent="1" nextAc="seek">
                  <p:cTn id="37" restart="whenNotActive" fill="hold" evtFilter="cancelBubble" nodeType="interactiveSeq">
                    <p:stCondLst>
                      <p:cond evt="onMediaBookmark" delay="0">
                        <p:tgtEl>
                          <p14:bmkTgt spid="2" bmkName="Bookmark 2"/>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2" nodeType="withEffect">
                                      <p:stCondLst>
                                        <p:cond delay="0"/>
                                      </p:stCondLst>
                                      <p:childTnLst>
                                        <p:set>
                                          <p:cBhvr>
                                            <p:cTn id="41" dur="1" fill="hold">
                                              <p:stCondLst>
                                                <p:cond delay="0"/>
                                              </p:stCondLst>
                                            </p:cTn>
                                            <p:tgtEl>
                                              <p:spTgt spid="15"/>
                                            </p:tgtEl>
                                            <p:attrNameLst>
                                              <p:attrName>style.visibility</p:attrName>
                                            </p:attrNameLst>
                                          </p:cBhvr>
                                          <p:to>
                                            <p:strVal val="hidden"/>
                                          </p:to>
                                        </p:set>
                                      </p:childTnLst>
                                    </p:cTn>
                                  </p:par>
                                  <p:par>
                                    <p:cTn id="42" presetID="1" presetClass="exit" presetSubtype="0" fill="hold" grpId="3" nodeType="withEffect">
                                      <p:stCondLst>
                                        <p:cond delay="0"/>
                                      </p:stCondLst>
                                      <p:childTnLst>
                                        <p:set>
                                          <p:cBhvr>
                                            <p:cTn id="43"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MediaBookmark" delay="0">
                      <p:tgtEl>
                        <p14:bmkTgt spid="2" bmkName="Bookmark 2"/>
                      </p:tgtEl>
                    </p:cond>
                  </p:nextCondLst>
                </p:seq>
                <p:seq concurrent="1" nextAc="seek">
                  <p:cTn id="44" restart="whenNotActive" fill="hold" evtFilter="cancelBubble" nodeType="interactiveSeq">
                    <p:stCondLst>
                      <p:cond evt="onMediaBookmark" delay="0">
                        <p:tgtEl>
                          <p14:bmkTgt spid="2" bmkName="Bookmark 3"/>
                        </p:tgtEl>
                      </p:cond>
                    </p:stCondLst>
                    <p:endSync evt="end" delay="0">
                      <p:rtn val="all"/>
                    </p:endSync>
                    <p:childTnLst>
                      <p:par>
                        <p:cTn id="45" fill="hold">
                          <p:stCondLst>
                            <p:cond delay="0"/>
                          </p:stCondLst>
                          <p:childTnLst>
                            <p:par>
                              <p:cTn id="46" fill="hold">
                                <p:stCondLst>
                                  <p:cond delay="0"/>
                                </p:stCondLst>
                                <p:childTnLst>
                                  <p:par>
                                    <p:cTn id="47" presetID="1" presetClass="entr" presetSubtype="0" fill="hold" grpId="2"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MediaBookmark" delay="0">
                      <p:tgtEl>
                        <p14:bmkTgt spid="2" bmkName="Bookmark 3"/>
                      </p:tgtEl>
                    </p:cond>
                  </p:nextCondLst>
                </p:seq>
                <p:seq concurrent="1" nextAc="seek">
                  <p:cTn id="51" restart="whenNotActive" fill="hold" evtFilter="cancelBubble" nodeType="interactiveSeq">
                    <p:stCondLst>
                      <p:cond evt="onMediaBookmark" delay="0">
                        <p:tgtEl>
                          <p14:bmkTgt spid="2" bmkName="Bookmark 4"/>
                        </p:tgtEl>
                      </p:cond>
                    </p:stCondLst>
                    <p:endSync evt="end" delay="0">
                      <p:rtn val="all"/>
                    </p:endSync>
                    <p:childTnLst>
                      <p:par>
                        <p:cTn id="52" fill="hold">
                          <p:stCondLst>
                            <p:cond delay="0"/>
                          </p:stCondLst>
                          <p:childTnLst>
                            <p:par>
                              <p:cTn id="53" fill="hold">
                                <p:stCondLst>
                                  <p:cond delay="0"/>
                                </p:stCondLst>
                                <p:childTnLst>
                                  <p:par>
                                    <p:cTn id="54" presetID="10" presetClass="entr" presetSubtype="0"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 presetClass="exit" presetSubtype="0" fill="hold" grpId="3" nodeType="withEffect">
                                      <p:stCondLst>
                                        <p:cond delay="900"/>
                                      </p:stCondLst>
                                      <p:childTnLst>
                                        <p:set>
                                          <p:cBhvr>
                                            <p:cTn id="58" dur="1" fill="hold">
                                              <p:stCondLst>
                                                <p:cond delay="0"/>
                                              </p:stCondLst>
                                            </p:cTn>
                                            <p:tgtEl>
                                              <p:spTgt spid="15"/>
                                            </p:tgtEl>
                                            <p:attrNameLst>
                                              <p:attrName>style.visibility</p:attrName>
                                            </p:attrNameLst>
                                          </p:cBhvr>
                                          <p:to>
                                            <p:strVal val="hidden"/>
                                          </p:to>
                                        </p:set>
                                      </p:childTnLst>
                                    </p:cTn>
                                  </p:par>
                                  <p:par>
                                    <p:cTn id="59" presetID="10" presetClass="entr" presetSubtype="0" fill="hold" grpId="0" nodeType="withEffect">
                                      <p:stCondLst>
                                        <p:cond delay="220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childTnLst>
                                    </p:cTn>
                                  </p:par>
                                  <p:par>
                                    <p:cTn id="62" presetID="1" presetClass="exit" presetSubtype="0" fill="hold" grpId="1" nodeType="withEffect">
                                      <p:stCondLst>
                                        <p:cond delay="9400"/>
                                      </p:stCondLst>
                                      <p:childTnLst>
                                        <p:set>
                                          <p:cBhvr>
                                            <p:cTn id="63" dur="1" fill="hold">
                                              <p:stCondLst>
                                                <p:cond delay="0"/>
                                              </p:stCondLst>
                                            </p:cTn>
                                            <p:tgtEl>
                                              <p:spTgt spid="10"/>
                                            </p:tgtEl>
                                            <p:attrNameLst>
                                              <p:attrName>style.visibility</p:attrName>
                                            </p:attrNameLst>
                                          </p:cBhvr>
                                          <p:to>
                                            <p:strVal val="hidden"/>
                                          </p:to>
                                        </p:set>
                                      </p:childTnLst>
                                    </p:cTn>
                                  </p:par>
                                  <p:par>
                                    <p:cTn id="64" presetID="1" presetClass="exit" presetSubtype="0" fill="hold" grpId="1" nodeType="withEffect">
                                      <p:stCondLst>
                                        <p:cond delay="9500"/>
                                      </p:stCondLst>
                                      <p:childTnLst>
                                        <p:set>
                                          <p:cBhvr>
                                            <p:cTn id="65" dur="1" fill="hold">
                                              <p:stCondLst>
                                                <p:cond delay="0"/>
                                              </p:stCondLst>
                                            </p:cTn>
                                            <p:tgtEl>
                                              <p:spTgt spid="14"/>
                                            </p:tgtEl>
                                            <p:attrNameLst>
                                              <p:attrName>style.visibility</p:attrName>
                                            </p:attrNameLst>
                                          </p:cBhvr>
                                          <p:to>
                                            <p:strVal val="hidden"/>
                                          </p:to>
                                        </p:set>
                                      </p:childTnLst>
                                    </p:cTn>
                                  </p:par>
                                  <p:par>
                                    <p:cTn id="66" presetID="1" presetClass="entr" presetSubtype="0" fill="hold" grpId="4" nodeType="withEffect">
                                      <p:stCondLst>
                                        <p:cond delay="9500"/>
                                      </p:stCondLst>
                                      <p:childTnLst>
                                        <p:set>
                                          <p:cBhvr>
                                            <p:cTn id="67"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MediaBookmark" delay="0">
                      <p:tgtEl>
                        <p14:bmkTgt spid="2" bmkName="Bookmark 4"/>
                      </p:tgtEl>
                    </p:cond>
                  </p:nextCondLst>
                </p:seq>
              </p:childTnLst>
            </p:cTn>
          </p:par>
        </p:tnLst>
        <p:bldLst>
          <p:bldP spid="14" grpId="0" animBg="1"/>
          <p:bldP spid="14" grpId="1" animBg="1"/>
          <p:bldP spid="14" grpId="2" animBg="1"/>
          <p:bldP spid="14" grpId="3" animBg="1"/>
          <p:bldP spid="14" grpId="4" animBg="1"/>
          <p:bldP spid="10" grpId="0" animBg="1"/>
          <p:bldP spid="10" grpId="1" animBg="1"/>
          <p:bldP spid="10" grpId="2" animBg="1"/>
          <p:bldP spid="10" grpId="3" animBg="1"/>
          <p:bldP spid="15" grpId="0" animBg="1"/>
          <p:bldP spid="15" grpId="1" animBg="1"/>
          <p:bldP spid="15" grpId="2" animBg="1"/>
          <p:bldP spid="15" grpId="3" animBg="1"/>
          <p:bldP spid="15" grpId="4"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4" nodeType="with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mediacall" presetSubtype="0" fill="hold" nodeType="withEffect">
                                      <p:stCondLst>
                                        <p:cond delay="0"/>
                                      </p:stCondLst>
                                      <p:childTnLst>
                                        <p:cmd type="call" cmd="playFrom(0.0)">
                                          <p:cBhvr>
                                            <p:cTn id="8" dur="40306" fill="hold"/>
                                            <p:tgtEl>
                                              <p:spTgt spid="2"/>
                                            </p:tgtEl>
                                          </p:cBhvr>
                                        </p:cmd>
                                      </p:childTnLst>
                                    </p:cTn>
                                  </p:par>
                                  <p:par>
                                    <p:cTn id="9" presetID="14" presetClass="entr" presetSubtype="10" fill="hold" nodeType="withEffect">
                                      <p:stCondLst>
                                        <p:cond delay="1640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par>
                                    <p:cTn id="12" presetID="14" presetClass="entr" presetSubtype="10" fill="hold" nodeType="withEffect">
                                      <p:stCondLst>
                                        <p:cond delay="425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 presetClass="entr" presetSubtype="0" fill="hold" grpId="0" nodeType="withEffect">
                                      <p:stCondLst>
                                        <p:cond delay="425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40306"/>
                                </p:stCondLst>
                                <p:childTnLst>
                                  <p:par>
                                    <p:cTn id="18" presetID="1" presetClass="exit" presetSubtype="0" fill="hold" grpId="3" nodeType="afterEffect">
                                      <p:stCondLst>
                                        <p:cond delay="0"/>
                                      </p:stCondLst>
                                      <p:childTnLst>
                                        <p:set>
                                          <p:cBhvr>
                                            <p:cTn id="19" dur="1" fill="hold">
                                              <p:stCondLst>
                                                <p:cond delay="0"/>
                                              </p:stCondLst>
                                            </p:cTn>
                                            <p:tgtEl>
                                              <p:spTgt spid="14"/>
                                            </p:tgtEl>
                                            <p:attrNameLst>
                                              <p:attrName>style.visibility</p:attrName>
                                            </p:attrNameLst>
                                          </p:cBhvr>
                                          <p:to>
                                            <p:strVal val="hidden"/>
                                          </p:to>
                                        </p:set>
                                      </p:childTnLst>
                                    </p:cTn>
                                  </p:par>
                                </p:childTnLst>
                              </p:cTn>
                            </p:par>
                            <p:par>
                              <p:cTn id="20" fill="hold">
                                <p:stCondLst>
                                  <p:cond delay="40306"/>
                                </p:stCondLst>
                                <p:childTnLst>
                                  <p:par>
                                    <p:cTn id="21" presetID="14" presetClass="exit" presetSubtype="10" fill="hold" nodeType="afterEffect">
                                      <p:stCondLst>
                                        <p:cond delay="0"/>
                                      </p:stCondLst>
                                      <p:childTnLst>
                                        <p:animEffect transition="out" filter="randombar(horizontal)">
                                          <p:cBhvr>
                                            <p:cTn id="22" dur="500"/>
                                            <p:tgtEl>
                                              <p:spTgt spid="5"/>
                                            </p:tgtEl>
                                          </p:cBhvr>
                                        </p:animEffect>
                                        <p:set>
                                          <p:cBhvr>
                                            <p:cTn id="23" dur="1" fill="hold">
                                              <p:stCondLst>
                                                <p:cond delay="499"/>
                                              </p:stCondLst>
                                            </p:cTn>
                                            <p:tgtEl>
                                              <p:spTgt spid="5"/>
                                            </p:tgtEl>
                                            <p:attrNameLst>
                                              <p:attrName>style.visibility</p:attrName>
                                            </p:attrNameLst>
                                          </p:cBhvr>
                                          <p:to>
                                            <p:strVal val="hidden"/>
                                          </p:to>
                                        </p:set>
                                        <p:cmd type="call" cmd="stop">
                                          <p:cBhvr>
                                            <p:cTn id="24" dur="1">
                                              <p:stCondLst>
                                                <p:cond delay="499"/>
                                              </p:stCondLst>
                                            </p:cTn>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16"/>
                    </p:tgtEl>
                  </p:cMediaNode>
                </p:audio>
                <p:audio>
                  <p:cMediaNode vol="80000">
                    <p:cTn id="26" fill="hold" display="0">
                      <p:stCondLst>
                        <p:cond delay="indefinite"/>
                      </p:stCondLst>
                      <p:endCondLst>
                        <p:cond evt="onStopAudio" delay="0">
                          <p:tgtEl>
                            <p:sldTgt/>
                          </p:tgtEl>
                        </p:cond>
                      </p:endCondLst>
                    </p:cTn>
                    <p:tgtEl>
                      <p:spTgt spid="17"/>
                    </p:tgtEl>
                  </p:cMediaNode>
                </p:audio>
                <p:audio>
                  <p:cMediaNode vol="80000">
                    <p:cTn id="27" fill="hold" display="0">
                      <p:stCondLst>
                        <p:cond delay="indefinite"/>
                      </p:stCondLst>
                      <p:endCondLst>
                        <p:cond evt="onStopAudio" delay="0">
                          <p:tgtEl>
                            <p:sldTgt/>
                          </p:tgtEl>
                        </p:cond>
                      </p:endCondLst>
                    </p:cTn>
                    <p:tgtEl>
                      <p:spTgt spid="18"/>
                    </p:tgtEl>
                  </p:cMediaNode>
                </p:audio>
                <p:audio>
                  <p:cMediaNode vol="80000">
                    <p:cTn id="28" fill="hold" display="0">
                      <p:stCondLst>
                        <p:cond delay="indefinite"/>
                      </p:stCondLst>
                      <p:endCondLst>
                        <p:cond evt="onStopAudio" delay="0">
                          <p:tgtEl>
                            <p:sldTgt/>
                          </p:tgtEl>
                        </p:cond>
                      </p:endCondLst>
                    </p:cTn>
                    <p:tgtEl>
                      <p:spTgt spid="2"/>
                    </p:tgtEl>
                  </p:cMediaNode>
                </p:audio>
                <p:video>
                  <p:cMediaNode vol="80000">
                    <p:cTn id="29" fill="hold" display="0">
                      <p:stCondLst>
                        <p:cond delay="indefinite"/>
                      </p:stCondLst>
                    </p:cTn>
                    <p:tgtEl>
                      <p:spTgt spid="5"/>
                    </p:tgtEl>
                  </p:cMediaNode>
                </p:video>
              </p:childTnLst>
            </p:cTn>
          </p:par>
        </p:tnLst>
        <p:bldLst>
          <p:bldP spid="14" grpId="3" animBg="1"/>
          <p:bldP spid="14" grpId="4" animBg="1"/>
          <p:bldP spid="1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2;p10">
            <a:extLst>
              <a:ext uri="{FF2B5EF4-FFF2-40B4-BE49-F238E27FC236}">
                <a16:creationId xmlns:a16="http://schemas.microsoft.com/office/drawing/2014/main" id="{1B075276-6522-41E5-AE9F-9D3B72C03FD9}"/>
              </a:ext>
            </a:extLst>
          </p:cNvPr>
          <p:cNvSpPr txBox="1"/>
          <p:nvPr/>
        </p:nvSpPr>
        <p:spPr>
          <a:xfrm>
            <a:off x="-7038" y="609062"/>
            <a:ext cx="12192000" cy="523180"/>
          </a:xfrm>
          <a:prstGeom prst="rect">
            <a:avLst/>
          </a:prstGeom>
          <a:solidFill>
            <a:srgbClr val="274193"/>
          </a:solidFill>
          <a:ln>
            <a:noFill/>
          </a:ln>
        </p:spPr>
        <p:txBody>
          <a:bodyPr spcFirstLastPara="1" wrap="square" lIns="91425" tIns="45700" rIns="91425" bIns="45700" anchor="t" anchorCtr="0">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800" b="1" i="0" u="none" strike="noStrike" kern="0" cap="none" spc="0" normalizeH="0" baseline="0" noProof="0">
                <a:ln>
                  <a:noFill/>
                </a:ln>
                <a:solidFill>
                  <a:srgbClr val="FFFFFF"/>
                </a:solidFill>
                <a:effectLst/>
                <a:uLnTx/>
                <a:uFillTx/>
                <a:latin typeface="Comic Sans MS"/>
                <a:cs typeface="Arial"/>
                <a:sym typeface="Comic Sans MS"/>
              </a:rPr>
              <a:t>Feu vert, feu jaune et feu rouge</a:t>
            </a:r>
            <a:endParaRPr kumimoji="0" lang="en-US" sz="2800" b="1" i="0" u="none" strike="noStrike" kern="0" cap="none" spc="0" normalizeH="0" baseline="0" noProof="0">
              <a:ln>
                <a:noFill/>
              </a:ln>
              <a:solidFill>
                <a:srgbClr val="FFFFFF"/>
              </a:solidFill>
              <a:effectLst/>
              <a:uLnTx/>
              <a:uFillTx/>
              <a:latin typeface="Comic Sans MS"/>
              <a:cs typeface="Arial"/>
              <a:sym typeface="Comic Sans MS"/>
            </a:endParaRPr>
          </a:p>
        </p:txBody>
      </p:sp>
      <p:pic>
        <p:nvPicPr>
          <p:cNvPr id="12" name="Picture 11">
            <a:extLst>
              <a:ext uri="{FF2B5EF4-FFF2-40B4-BE49-F238E27FC236}">
                <a16:creationId xmlns:a16="http://schemas.microsoft.com/office/drawing/2014/main" id="{44BFFB39-33D0-4D7E-A474-56E532C61F7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86507" y="1718728"/>
            <a:ext cx="4342960" cy="4342960"/>
          </a:xfrm>
          <a:prstGeom prst="rect">
            <a:avLst/>
          </a:prstGeom>
          <a:ln>
            <a:noFill/>
          </a:ln>
          <a:effectLst>
            <a:outerShdw blurRad="190500" algn="tl" rotWithShape="0">
              <a:srgbClr val="000000">
                <a:alpha val="70000"/>
              </a:srgbClr>
            </a:outerShdw>
          </a:effectLst>
        </p:spPr>
      </p:pic>
      <p:sp>
        <p:nvSpPr>
          <p:cNvPr id="13" name="Oval 12">
            <a:extLst>
              <a:ext uri="{FF2B5EF4-FFF2-40B4-BE49-F238E27FC236}">
                <a16:creationId xmlns:a16="http://schemas.microsoft.com/office/drawing/2014/main" id="{9731C71D-AFC7-4404-8E9E-22954C5F6DE1}"/>
              </a:ext>
            </a:extLst>
          </p:cNvPr>
          <p:cNvSpPr/>
          <p:nvPr/>
        </p:nvSpPr>
        <p:spPr>
          <a:xfrm>
            <a:off x="5506294" y="4717942"/>
            <a:ext cx="726831" cy="770301"/>
          </a:xfrm>
          <a:prstGeom prst="ellipse">
            <a:avLst/>
          </a:prstGeom>
          <a:solidFill>
            <a:srgbClr val="8BC53F"/>
          </a:solidFill>
          <a:ln>
            <a:solidFill>
              <a:srgbClr val="8BC53F"/>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B9F7C6F-2F63-41AC-AB72-AC2339F29502}"/>
              </a:ext>
            </a:extLst>
          </p:cNvPr>
          <p:cNvSpPr/>
          <p:nvPr/>
        </p:nvSpPr>
        <p:spPr>
          <a:xfrm>
            <a:off x="5506294" y="2481940"/>
            <a:ext cx="726831" cy="770301"/>
          </a:xfrm>
          <a:prstGeom prst="ellipse">
            <a:avLst/>
          </a:prstGeom>
          <a:solidFill>
            <a:srgbClr val="F22B00"/>
          </a:solidFill>
          <a:ln>
            <a:solidFill>
              <a:srgbClr val="F22B00"/>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7618C47-C31B-474B-96DD-A2080A2A69C7}"/>
              </a:ext>
            </a:extLst>
          </p:cNvPr>
          <p:cNvSpPr/>
          <p:nvPr/>
        </p:nvSpPr>
        <p:spPr>
          <a:xfrm>
            <a:off x="5506294" y="3599941"/>
            <a:ext cx="726831" cy="770301"/>
          </a:xfrm>
          <a:prstGeom prst="ellipse">
            <a:avLst/>
          </a:prstGeom>
          <a:solidFill>
            <a:srgbClr val="E2E2E2"/>
          </a:solidFill>
          <a:ln>
            <a:solidFill>
              <a:srgbClr val="E2E2E2"/>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01-Beats">
            <a:hlinkClick r:id="" action="ppaction://media"/>
            <a:extLst>
              <a:ext uri="{FF2B5EF4-FFF2-40B4-BE49-F238E27FC236}">
                <a16:creationId xmlns:a16="http://schemas.microsoft.com/office/drawing/2014/main" id="{5CBB1EFF-324D-4D48-88CB-8CEF2B045BC2}"/>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976965" y="455044"/>
            <a:ext cx="487363" cy="487363"/>
          </a:xfrm>
          <a:prstGeom prst="rect">
            <a:avLst/>
          </a:prstGeom>
        </p:spPr>
      </p:pic>
      <p:pic>
        <p:nvPicPr>
          <p:cNvPr id="22" name="02-Moderate">
            <a:hlinkClick r:id="" action="ppaction://media"/>
            <a:extLst>
              <a:ext uri="{FF2B5EF4-FFF2-40B4-BE49-F238E27FC236}">
                <a16:creationId xmlns:a16="http://schemas.microsoft.com/office/drawing/2014/main" id="{CD6AB909-A405-42F0-AE0E-9E8349EE4401}"/>
              </a:ext>
            </a:extLst>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1378095" y="1443628"/>
            <a:ext cx="487363" cy="487363"/>
          </a:xfrm>
          <a:prstGeom prst="rect">
            <a:avLst/>
          </a:prstGeom>
        </p:spPr>
      </p:pic>
      <p:pic>
        <p:nvPicPr>
          <p:cNvPr id="23" name="03-Slow">
            <a:hlinkClick r:id="" action="ppaction://media"/>
            <a:extLst>
              <a:ext uri="{FF2B5EF4-FFF2-40B4-BE49-F238E27FC236}">
                <a16:creationId xmlns:a16="http://schemas.microsoft.com/office/drawing/2014/main" id="{D7B2D128-0EB4-4EDC-907C-3DA6A66BA4AC}"/>
              </a:ext>
            </a:extLst>
          </p:cNvPr>
          <p:cNvPicPr>
            <a:picLocks noChangeAspect="1"/>
          </p:cNvPicPr>
          <p:nvPr>
            <a:audioFile r:link="rId7"/>
            <p:extLst>
              <p:ext uri="{DAA4B4D4-6D71-4841-9C94-3DE7FCFB9230}">
                <p14:media xmlns:p14="http://schemas.microsoft.com/office/powerpoint/2010/main" r:embed="rId6"/>
              </p:ext>
            </p:extLst>
          </p:nvPr>
        </p:nvPicPr>
        <p:blipFill>
          <a:blip r:embed="rId11"/>
          <a:stretch>
            <a:fillRect/>
          </a:stretch>
        </p:blipFill>
        <p:spPr>
          <a:xfrm>
            <a:off x="-892351" y="3143652"/>
            <a:ext cx="487363" cy="487363"/>
          </a:xfrm>
          <a:prstGeom prst="rect">
            <a:avLst/>
          </a:prstGeom>
        </p:spPr>
      </p:pic>
    </p:spTree>
    <p:custDataLst>
      <p:tags r:id="rId1"/>
    </p:custDataLst>
    <p:extLst>
      <p:ext uri="{BB962C8B-B14F-4D97-AF65-F5344CB8AC3E}">
        <p14:creationId xmlns:p14="http://schemas.microsoft.com/office/powerpoint/2010/main" val="2522071066"/>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3"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 presetClass="mediacall" presetSubtype="0" fill="hold" nodeType="withEffect">
                                  <p:stCondLst>
                                    <p:cond delay="0"/>
                                  </p:stCondLst>
                                  <p:childTnLst>
                                    <p:cmd type="call" cmd="playFrom(0.0)">
                                      <p:cBhvr>
                                        <p:cTn id="13" dur="17711" fill="hold"/>
                                        <p:tgtEl>
                                          <p:spTgt spid="21"/>
                                        </p:tgtEl>
                                      </p:cBhvr>
                                    </p:cmd>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3" presetClass="mediacall" presetSubtype="0" fill="hold" nodeType="withEffect">
                                  <p:stCondLst>
                                    <p:cond delay="0"/>
                                  </p:stCondLst>
                                  <p:childTnLst>
                                    <p:cmd type="call" cmd="stop">
                                      <p:cBhvr>
                                        <p:cTn id="23" dur="1" fill="hold"/>
                                        <p:tgtEl>
                                          <p:spTgt spid="21"/>
                                        </p:tgtEl>
                                      </p:cBhvr>
                                    </p:cmd>
                                  </p:childTnLst>
                                </p:cTn>
                              </p:par>
                              <p:par>
                                <p:cTn id="24" presetID="1" presetClass="mediacall" presetSubtype="0" fill="hold" nodeType="withEffect">
                                  <p:stCondLst>
                                    <p:cond delay="0"/>
                                  </p:stCondLst>
                                  <p:childTnLst>
                                    <p:cmd type="call" cmd="playFrom(0.0)">
                                      <p:cBhvr>
                                        <p:cTn id="25" dur="10631" fill="hold"/>
                                        <p:tgtEl>
                                          <p:spTgt spid="23"/>
                                        </p:tgtEl>
                                      </p:cBhvr>
                                    </p:cmd>
                                  </p:childTnLst>
                                </p:cTn>
                              </p:par>
                              <p:par>
                                <p:cTn id="26" presetID="10" presetClass="exit" presetSubtype="0" fill="hold" grpId="1"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2" nodeType="click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3" presetClass="mediacall" presetSubtype="0" fill="hold" nodeType="withEffect">
                                  <p:stCondLst>
                                    <p:cond delay="0"/>
                                  </p:stCondLst>
                                  <p:childTnLst>
                                    <p:cmd type="call" cmd="stop">
                                      <p:cBhvr>
                                        <p:cTn id="35" dur="1" fill="hold"/>
                                        <p:tgtEl>
                                          <p:spTgt spid="23"/>
                                        </p:tgtEl>
                                      </p:cBhvr>
                                    </p:cmd>
                                  </p:childTnLst>
                                </p:cTn>
                              </p:par>
                              <p:par>
                                <p:cTn id="36" presetID="1" presetClass="mediacall" presetSubtype="0" fill="hold" nodeType="withEffect">
                                  <p:stCondLst>
                                    <p:cond delay="0"/>
                                  </p:stCondLst>
                                  <p:childTnLst>
                                    <p:cmd type="call" cmd="playFrom(0.0)">
                                      <p:cBhvr>
                                        <p:cTn id="37" dur="10004" fill="hold"/>
                                        <p:tgtEl>
                                          <p:spTgt spid="22"/>
                                        </p:tgtEl>
                                      </p:cBhvr>
                                    </p:cmd>
                                  </p:childTnLst>
                                </p:cTn>
                              </p:par>
                              <p:par>
                                <p:cTn id="38" presetID="10" presetClass="exit" presetSubtype="0" fill="hold" grpId="1" nodeType="withEffect">
                                  <p:stCondLst>
                                    <p:cond delay="0"/>
                                  </p:stCondLst>
                                  <p:childTnLst>
                                    <p:animEffect transition="out" filter="fad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2"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3" presetClass="mediacall" presetSubtype="0" fill="hold" nodeType="withEffect">
                                  <p:stCondLst>
                                    <p:cond delay="0"/>
                                  </p:stCondLst>
                                  <p:childTnLst>
                                    <p:cmd type="call" cmd="stop">
                                      <p:cBhvr>
                                        <p:cTn id="50" dur="1" fill="hold"/>
                                        <p:tgtEl>
                                          <p:spTgt spid="22"/>
                                        </p:tgtEl>
                                      </p:cBhvr>
                                    </p:cmd>
                                  </p:childTnLst>
                                </p:cTn>
                              </p:par>
                              <p:par>
                                <p:cTn id="51" presetID="1" presetClass="mediacall" presetSubtype="0" fill="hold" nodeType="withEffect">
                                  <p:stCondLst>
                                    <p:cond delay="0"/>
                                  </p:stCondLst>
                                  <p:childTnLst>
                                    <p:cmd type="call" cmd="playFrom(0.0)">
                                      <p:cBhvr>
                                        <p:cTn id="52" dur="10631" fill="hold"/>
                                        <p:tgtEl>
                                          <p:spTgt spid="23"/>
                                        </p:tgtEl>
                                      </p:cBhvr>
                                    </p:cmd>
                                  </p:childTnLst>
                                </p:cTn>
                              </p:par>
                              <p:par>
                                <p:cTn id="53" presetID="10" presetClass="entr" presetSubtype="0" fill="hold" grpId="2"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3" nodeType="clickEffect">
                                  <p:stCondLst>
                                    <p:cond delay="0"/>
                                  </p:stCondLst>
                                  <p:childTnLst>
                                    <p:animEffect transition="out" filter="fade">
                                      <p:cBhvr>
                                        <p:cTn id="59" dur="500"/>
                                        <p:tgtEl>
                                          <p:spTgt spid="19"/>
                                        </p:tgtEl>
                                      </p:cBhvr>
                                    </p:animEffect>
                                    <p:set>
                                      <p:cBhvr>
                                        <p:cTn id="60" dur="1" fill="hold">
                                          <p:stCondLst>
                                            <p:cond delay="499"/>
                                          </p:stCondLst>
                                        </p:cTn>
                                        <p:tgtEl>
                                          <p:spTgt spid="19"/>
                                        </p:tgtEl>
                                        <p:attrNameLst>
                                          <p:attrName>style.visibility</p:attrName>
                                        </p:attrNameLst>
                                      </p:cBhvr>
                                      <p:to>
                                        <p:strVal val="hidden"/>
                                      </p:to>
                                    </p:set>
                                  </p:childTnLst>
                                </p:cTn>
                              </p:par>
                              <p:par>
                                <p:cTn id="61" presetID="3" presetClass="mediacall" presetSubtype="0" fill="hold" nodeType="withEffect">
                                  <p:stCondLst>
                                    <p:cond delay="0"/>
                                  </p:stCondLst>
                                  <p:childTnLst>
                                    <p:cmd type="call" cmd="stop">
                                      <p:cBhvr>
                                        <p:cTn id="62" dur="1" fill="hold"/>
                                        <p:tgtEl>
                                          <p:spTgt spid="23"/>
                                        </p:tgtEl>
                                      </p:cBhvr>
                                    </p:cmd>
                                  </p:childTnLst>
                                </p:cTn>
                              </p:par>
                              <p:par>
                                <p:cTn id="63" presetID="1" presetClass="mediacall" presetSubtype="0" fill="hold" nodeType="withEffect">
                                  <p:stCondLst>
                                    <p:cond delay="0"/>
                                  </p:stCondLst>
                                  <p:childTnLst>
                                    <p:cmd type="call" cmd="playFrom(0.0)">
                                      <p:cBhvr>
                                        <p:cTn id="64" dur="17711" fill="hold"/>
                                        <p:tgtEl>
                                          <p:spTgt spid="21"/>
                                        </p:tgtEl>
                                      </p:cBhvr>
                                    </p:cmd>
                                  </p:childTnLst>
                                </p:cTn>
                              </p:par>
                              <p:par>
                                <p:cTn id="65" presetID="10" presetClass="entr" presetSubtype="0" fill="hold" grpId="3"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8" fill="hold" display="0">
                  <p:stCondLst>
                    <p:cond delay="indefinite"/>
                  </p:stCondLst>
                  <p:endCondLst>
                    <p:cond evt="onStopAudio" delay="0">
                      <p:tgtEl>
                        <p:sldTgt/>
                      </p:tgtEl>
                    </p:cond>
                  </p:endCondLst>
                </p:cTn>
                <p:tgtEl>
                  <p:spTgt spid="21"/>
                </p:tgtEl>
              </p:cMediaNode>
            </p:audio>
            <p:audio>
              <p:cMediaNode vol="80000">
                <p:cTn id="69" fill="hold" display="0">
                  <p:stCondLst>
                    <p:cond delay="indefinite"/>
                  </p:stCondLst>
                  <p:endCondLst>
                    <p:cond evt="onStopAudio" delay="0">
                      <p:tgtEl>
                        <p:sldTgt/>
                      </p:tgtEl>
                    </p:cond>
                  </p:endCondLst>
                </p:cTn>
                <p:tgtEl>
                  <p:spTgt spid="22"/>
                </p:tgtEl>
              </p:cMediaNode>
            </p:audio>
            <p:audio>
              <p:cMediaNode vol="80000">
                <p:cTn id="70" fill="hold" display="0">
                  <p:stCondLst>
                    <p:cond delay="indefinite"/>
                  </p:stCondLst>
                  <p:endCondLst>
                    <p:cond evt="onStopAudio" delay="0">
                      <p:tgtEl>
                        <p:sldTgt/>
                      </p:tgtEl>
                    </p:cond>
                  </p:endCondLst>
                </p:cTn>
                <p:tgtEl>
                  <p:spTgt spid="23"/>
                </p:tgtEl>
              </p:cMediaNode>
            </p:audio>
          </p:childTnLst>
        </p:cTn>
      </p:par>
    </p:tnLst>
    <p:bldLst>
      <p:bldP spid="13" grpId="0" animBg="1"/>
      <p:bldP spid="13" grpId="1" animBg="1"/>
      <p:bldP spid="13" grpId="2" animBg="1"/>
      <p:bldP spid="13" grpId="3" animBg="1"/>
      <p:bldP spid="19" grpId="0" animBg="1"/>
      <p:bldP spid="19" grpId="1" animBg="1"/>
      <p:bldP spid="19" grpId="2" animBg="1"/>
      <p:bldP spid="19" grpId="3" animBg="1"/>
      <p:bldP spid="20" grpId="0" animBg="1"/>
      <p:bldP spid="20" grpId="1" animBg="1"/>
      <p:bldP spid="20" grpId="2" animBg="1"/>
      <p:bldP spid="20" grpId="3"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9" name="Google Shape;339;ge45f259dcf_0_0"/>
          <p:cNvSpPr/>
          <p:nvPr/>
        </p:nvSpPr>
        <p:spPr>
          <a:xfrm rot="1257063">
            <a:off x="5764286" y="193796"/>
            <a:ext cx="3856518" cy="2556590"/>
          </a:xfrm>
          <a:prstGeom prst="cloudCallout">
            <a:avLst>
              <a:gd name="adj1" fmla="val -66086"/>
              <a:gd name="adj2" fmla="val 6534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7" name="Graphic 6">
            <a:extLst>
              <a:ext uri="{FF2B5EF4-FFF2-40B4-BE49-F238E27FC236}">
                <a16:creationId xmlns:a16="http://schemas.microsoft.com/office/drawing/2014/main" id="{262B6CB8-426A-4F53-8DCE-7BD9B936495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75935" y="1364058"/>
            <a:ext cx="2546695" cy="4754559"/>
          </a:xfrm>
          <a:prstGeom prst="rect">
            <a:avLst/>
          </a:prstGeom>
        </p:spPr>
      </p:pic>
      <p:pic>
        <p:nvPicPr>
          <p:cNvPr id="9" name="Graphic 8">
            <a:extLst>
              <a:ext uri="{FF2B5EF4-FFF2-40B4-BE49-F238E27FC236}">
                <a16:creationId xmlns:a16="http://schemas.microsoft.com/office/drawing/2014/main" id="{701A028D-2749-4001-811F-7F55F4EAD6C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399476" y="506867"/>
            <a:ext cx="927325" cy="857191"/>
          </a:xfrm>
          <a:prstGeom prst="rect">
            <a:avLst/>
          </a:prstGeom>
        </p:spPr>
      </p:pic>
      <p:pic>
        <p:nvPicPr>
          <p:cNvPr id="13" name="Picture 12" descr="A picture containing toy, doll&#10;&#10;Description automatically generated">
            <a:extLst>
              <a:ext uri="{FF2B5EF4-FFF2-40B4-BE49-F238E27FC236}">
                <a16:creationId xmlns:a16="http://schemas.microsoft.com/office/drawing/2014/main" id="{F07D464C-30B1-4028-A364-474E49CEBA95}"/>
              </a:ext>
            </a:extLst>
          </p:cNvPr>
          <p:cNvPicPr>
            <a:picLocks noChangeAspect="1"/>
          </p:cNvPicPr>
          <p:nvPr/>
        </p:nvPicPr>
        <p:blipFill>
          <a:blip r:embed="rId12"/>
          <a:stretch>
            <a:fillRect/>
          </a:stretch>
        </p:blipFill>
        <p:spPr>
          <a:xfrm>
            <a:off x="7458024" y="935463"/>
            <a:ext cx="1433828" cy="1274763"/>
          </a:xfrm>
          <a:prstGeom prst="rect">
            <a:avLst/>
          </a:prstGeom>
        </p:spPr>
      </p:pic>
      <p:pic>
        <p:nvPicPr>
          <p:cNvPr id="15" name="SEL-S4-2">
            <a:hlinkClick r:id="" action="ppaction://media"/>
            <a:extLst>
              <a:ext uri="{FF2B5EF4-FFF2-40B4-BE49-F238E27FC236}">
                <a16:creationId xmlns:a16="http://schemas.microsoft.com/office/drawing/2014/main" id="{04A4D76F-1328-4CA3-88DA-29628AE65AB8}"/>
              </a:ext>
            </a:extLst>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2452566" y="1228409"/>
            <a:ext cx="487363" cy="487363"/>
          </a:xfrm>
          <a:prstGeom prst="rect">
            <a:avLst/>
          </a:prstGeom>
        </p:spPr>
      </p:pic>
      <p:pic>
        <p:nvPicPr>
          <p:cNvPr id="16" name="SEL-S4-1">
            <a:hlinkClick r:id="" action="ppaction://media"/>
            <a:extLst>
              <a:ext uri="{FF2B5EF4-FFF2-40B4-BE49-F238E27FC236}">
                <a16:creationId xmlns:a16="http://schemas.microsoft.com/office/drawing/2014/main" id="{0A5BC651-B2CD-43C7-920B-2681A5830601}"/>
              </a:ext>
            </a:extLst>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2452566" y="2858413"/>
            <a:ext cx="487363" cy="487363"/>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92" fill="hold"/>
                                        <p:tgtEl>
                                          <p:spTgt spid="16"/>
                                        </p:tgtEl>
                                      </p:cBhvr>
                                    </p:cmd>
                                  </p:childTnLst>
                                </p:cTn>
                              </p:par>
                              <p:par>
                                <p:cTn id="7" presetID="10"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par>
                                <p:cTn id="10" presetID="22" presetClass="entr" presetSubtype="8" fill="hold" grpId="0" nodeType="withEffect">
                                  <p:stCondLst>
                                    <p:cond delay="600"/>
                                  </p:stCondLst>
                                  <p:childTnLst>
                                    <p:set>
                                      <p:cBhvr>
                                        <p:cTn id="11" dur="1" fill="hold">
                                          <p:stCondLst>
                                            <p:cond delay="0"/>
                                          </p:stCondLst>
                                        </p:cTn>
                                        <p:tgtEl>
                                          <p:spTgt spid="339"/>
                                        </p:tgtEl>
                                        <p:attrNameLst>
                                          <p:attrName>style.visibility</p:attrName>
                                        </p:attrNameLst>
                                      </p:cBhvr>
                                      <p:to>
                                        <p:strVal val="visible"/>
                                      </p:to>
                                    </p:set>
                                    <p:animEffect transition="in" filter="wipe(left)">
                                      <p:cBhvr>
                                        <p:cTn id="12" dur="1500"/>
                                        <p:tgtEl>
                                          <p:spTgt spid="33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6013" fill="hold"/>
                                        <p:tgtEl>
                                          <p:spTgt spid="15"/>
                                        </p:tgtEl>
                                      </p:cBhvr>
                                    </p:cmd>
                                  </p:childTnLst>
                                </p:cTn>
                              </p:par>
                              <p:par>
                                <p:cTn id="17" presetID="53" presetClass="entr" presetSubtype="16" fill="hold" nodeType="withEffect">
                                  <p:stCondLst>
                                    <p:cond delay="3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nodeType="withEffect">
                                  <p:stCondLst>
                                    <p:cond delay="700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32" presetClass="emph" presetSubtype="0" fill="hold" nodeType="withEffect">
                                  <p:stCondLst>
                                    <p:cond delay="7600"/>
                                  </p:stCondLst>
                                  <p:childTnLst>
                                    <p:animRot by="120000">
                                      <p:cBhvr>
                                        <p:cTn id="28" dur="100" fill="hold">
                                          <p:stCondLst>
                                            <p:cond delay="0"/>
                                          </p:stCondLst>
                                        </p:cTn>
                                        <p:tgtEl>
                                          <p:spTgt spid="13"/>
                                        </p:tgtEl>
                                        <p:attrNameLst>
                                          <p:attrName>r</p:attrName>
                                        </p:attrNameLst>
                                      </p:cBhvr>
                                    </p:animRot>
                                    <p:animRot by="-240000">
                                      <p:cBhvr>
                                        <p:cTn id="29" dur="200" fill="hold">
                                          <p:stCondLst>
                                            <p:cond delay="200"/>
                                          </p:stCondLst>
                                        </p:cTn>
                                        <p:tgtEl>
                                          <p:spTgt spid="13"/>
                                        </p:tgtEl>
                                        <p:attrNameLst>
                                          <p:attrName>r</p:attrName>
                                        </p:attrNameLst>
                                      </p:cBhvr>
                                    </p:animRot>
                                    <p:animRot by="240000">
                                      <p:cBhvr>
                                        <p:cTn id="30" dur="200" fill="hold">
                                          <p:stCondLst>
                                            <p:cond delay="400"/>
                                          </p:stCondLst>
                                        </p:cTn>
                                        <p:tgtEl>
                                          <p:spTgt spid="13"/>
                                        </p:tgtEl>
                                        <p:attrNameLst>
                                          <p:attrName>r</p:attrName>
                                        </p:attrNameLst>
                                      </p:cBhvr>
                                    </p:animRot>
                                    <p:animRot by="-240000">
                                      <p:cBhvr>
                                        <p:cTn id="31" dur="200" fill="hold">
                                          <p:stCondLst>
                                            <p:cond delay="600"/>
                                          </p:stCondLst>
                                        </p:cTn>
                                        <p:tgtEl>
                                          <p:spTgt spid="13"/>
                                        </p:tgtEl>
                                        <p:attrNameLst>
                                          <p:attrName>r</p:attrName>
                                        </p:attrNameLst>
                                      </p:cBhvr>
                                    </p:animRot>
                                    <p:animRot by="120000">
                                      <p:cBhvr>
                                        <p:cTn id="32"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15"/>
                </p:tgtEl>
              </p:cMediaNode>
            </p:audio>
            <p:audio>
              <p:cMediaNode vol="80000">
                <p:cTn id="34" fill="hold" display="0">
                  <p:stCondLst>
                    <p:cond delay="indefinite"/>
                  </p:stCondLst>
                  <p:endCondLst>
                    <p:cond evt="onStopAudio" delay="0">
                      <p:tgtEl>
                        <p:sldTgt/>
                      </p:tgtEl>
                    </p:cond>
                  </p:endCondLst>
                </p:cTn>
                <p:tgtEl>
                  <p:spTgt spid="16"/>
                </p:tgtEl>
              </p:cMediaNode>
            </p:audio>
          </p:childTnLst>
        </p:cTn>
      </p:par>
    </p:tnLst>
    <p:bldLst>
      <p:bldP spid="3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3B55CDC-8DC0-4A5A-985C-10A52FC0C1DB}"/>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err="1">
                <a:ln>
                  <a:noFill/>
                </a:ln>
                <a:solidFill>
                  <a:srgbClr val="000000">
                    <a:lumMod val="65000"/>
                    <a:lumOff val="35000"/>
                  </a:srgbClr>
                </a:solidFill>
                <a:effectLst/>
                <a:uLnTx/>
                <a:uFillTx/>
                <a:latin typeface="ScolaScript_N" panose="00000400000000000000" pitchFamily="2" charset="0"/>
                <a:cs typeface="Arial"/>
                <a:sym typeface="Arial"/>
              </a:rPr>
              <a:t>Activité</a:t>
            </a:r>
            <a:r>
              <a:rPr kumimoji="0" lang="en-US" sz="1200" b="0" i="0" u="none" strike="noStrike" kern="0" cap="none" spc="0" normalizeH="0" baseline="0" noProof="0">
                <a:ln>
                  <a:noFill/>
                </a:ln>
                <a:solidFill>
                  <a:srgbClr val="000000">
                    <a:lumMod val="65000"/>
                    <a:lumOff val="35000"/>
                  </a:srgbClr>
                </a:solidFill>
                <a:effectLst/>
                <a:uLnTx/>
                <a:uFillTx/>
                <a:latin typeface="ScolaScript_N" panose="00000400000000000000" pitchFamily="2" charset="0"/>
                <a:cs typeface="Arial"/>
                <a:sym typeface="Arial"/>
              </a:rPr>
              <a:t> socio-</a:t>
            </a:r>
            <a:r>
              <a:rPr kumimoji="0" lang="en-US" sz="1200" b="0" i="0" u="none" strike="noStrike" kern="0" cap="none" spc="0" normalizeH="0" baseline="0" noProof="0" err="1">
                <a:ln>
                  <a:noFill/>
                </a:ln>
                <a:solidFill>
                  <a:srgbClr val="000000">
                    <a:lumMod val="65000"/>
                    <a:lumOff val="35000"/>
                  </a:srgbClr>
                </a:solidFill>
                <a:effectLst/>
                <a:uLnTx/>
                <a:uFillTx/>
                <a:latin typeface="ScolaScript_N" panose="00000400000000000000" pitchFamily="2" charset="0"/>
                <a:cs typeface="Arial"/>
                <a:sym typeface="Arial"/>
              </a:rPr>
              <a:t>émotionnelle</a:t>
            </a:r>
            <a:r>
              <a:rPr kumimoji="0" lang="en-US" sz="1200" b="0" i="0" u="none" strike="noStrike" kern="0" cap="none" spc="0" normalizeH="0" baseline="0" noProof="0">
                <a:ln>
                  <a:noFill/>
                </a:ln>
                <a:solidFill>
                  <a:srgbClr val="000000">
                    <a:lumMod val="65000"/>
                    <a:lumOff val="35000"/>
                  </a:srgbClr>
                </a:solidFill>
                <a:effectLst/>
                <a:uLnTx/>
                <a:uFillTx/>
                <a:latin typeface="ScolaScript_N" panose="00000400000000000000" pitchFamily="2" charset="0"/>
                <a:cs typeface="Arial"/>
                <a:sym typeface="Arial"/>
              </a:rPr>
              <a:t> </a:t>
            </a:r>
          </a:p>
        </p:txBody>
      </p:sp>
      <p:sp>
        <p:nvSpPr>
          <p:cNvPr id="5" name="TextBox 4">
            <a:extLst>
              <a:ext uri="{FF2B5EF4-FFF2-40B4-BE49-F238E27FC236}">
                <a16:creationId xmlns:a16="http://schemas.microsoft.com/office/drawing/2014/main" id="{3391AF80-2B3F-4EB1-8419-824465E66B52}"/>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grpSp>
        <p:nvGrpSpPr>
          <p:cNvPr id="7" name="Group 6">
            <a:extLst>
              <a:ext uri="{FF2B5EF4-FFF2-40B4-BE49-F238E27FC236}">
                <a16:creationId xmlns:a16="http://schemas.microsoft.com/office/drawing/2014/main" id="{74CCE06F-4148-4F87-B245-83F1CD05AA68}"/>
              </a:ext>
            </a:extLst>
          </p:cNvPr>
          <p:cNvGrpSpPr/>
          <p:nvPr/>
        </p:nvGrpSpPr>
        <p:grpSpPr>
          <a:xfrm>
            <a:off x="3995239" y="1496216"/>
            <a:ext cx="4653886" cy="5123388"/>
            <a:chOff x="3842839" y="1343816"/>
            <a:chExt cx="4653886" cy="5123388"/>
          </a:xfrm>
        </p:grpSpPr>
        <p:pic>
          <p:nvPicPr>
            <p:cNvPr id="8" name="Graphic 7">
              <a:extLst>
                <a:ext uri="{FF2B5EF4-FFF2-40B4-BE49-F238E27FC236}">
                  <a16:creationId xmlns:a16="http://schemas.microsoft.com/office/drawing/2014/main" id="{5D26A77D-EC61-4244-A12F-4D0E98B959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42839" y="1343816"/>
              <a:ext cx="4506322" cy="4245338"/>
            </a:xfrm>
            <a:prstGeom prst="rect">
              <a:avLst/>
            </a:prstGeom>
          </p:spPr>
        </p:pic>
        <p:sp>
          <p:nvSpPr>
            <p:cNvPr id="9" name="Rectangle 8">
              <a:extLst>
                <a:ext uri="{FF2B5EF4-FFF2-40B4-BE49-F238E27FC236}">
                  <a16:creationId xmlns:a16="http://schemas.microsoft.com/office/drawing/2014/main" id="{FA03EF6F-B2D3-4092-ADA0-1CC8F0B51AFD}"/>
                </a:ext>
              </a:extLst>
            </p:cNvPr>
            <p:cNvSpPr/>
            <p:nvPr/>
          </p:nvSpPr>
          <p:spPr>
            <a:xfrm>
              <a:off x="3842839" y="5690622"/>
              <a:ext cx="4653886" cy="776582"/>
            </a:xfrm>
            <a:prstGeom prst="rect">
              <a:avLst/>
            </a:prstGeom>
            <a:solidFill>
              <a:srgbClr val="C7E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err="1">
                  <a:solidFill>
                    <a:srgbClr val="2D99B7"/>
                  </a:solidFill>
                  <a:latin typeface="scola script_N"/>
                </a:rPr>
                <a:t>Activité</a:t>
              </a:r>
              <a:r>
                <a:rPr lang="en-US" sz="2800" b="1">
                  <a:solidFill>
                    <a:srgbClr val="2D99B7"/>
                  </a:solidFill>
                  <a:latin typeface="scola script_N"/>
                </a:rPr>
                <a:t> socio-</a:t>
              </a:r>
              <a:r>
                <a:rPr lang="en-US" sz="2800" b="1" err="1">
                  <a:solidFill>
                    <a:srgbClr val="2D99B7"/>
                  </a:solidFill>
                  <a:latin typeface="scola script_N"/>
                </a:rPr>
                <a:t>émotionnelle</a:t>
              </a:r>
              <a:r>
                <a:rPr lang="en-US" sz="2800" b="1">
                  <a:solidFill>
                    <a:srgbClr val="2D99B7"/>
                  </a:solidFill>
                  <a:latin typeface="scola script_N"/>
                </a:rPr>
                <a:t> </a:t>
              </a:r>
            </a:p>
          </p:txBody>
        </p:sp>
      </p:grpSp>
    </p:spTree>
    <p:custDataLst>
      <p:tags r:id="rId1"/>
    </p:custDataLst>
    <p:extLst>
      <p:ext uri="{BB962C8B-B14F-4D97-AF65-F5344CB8AC3E}">
        <p14:creationId xmlns:p14="http://schemas.microsoft.com/office/powerpoint/2010/main" val="341398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5"/>
        <p:cNvGrpSpPr/>
        <p:nvPr/>
      </p:nvGrpSpPr>
      <p:grpSpPr>
        <a:xfrm>
          <a:off x="0" y="0"/>
          <a:ext cx="0" cy="0"/>
          <a:chOff x="0" y="0"/>
          <a:chExt cx="0" cy="0"/>
        </a:xfrm>
      </p:grpSpPr>
      <p:pic>
        <p:nvPicPr>
          <p:cNvPr id="4" name="Graphic 3">
            <a:extLst>
              <a:ext uri="{FF2B5EF4-FFF2-40B4-BE49-F238E27FC236}">
                <a16:creationId xmlns:a16="http://schemas.microsoft.com/office/drawing/2014/main" id="{BD3FC31E-1B4C-40ED-BAC9-992810DCB0A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2435" y="1488802"/>
            <a:ext cx="5515826" cy="4873898"/>
          </a:xfrm>
          <a:prstGeom prst="rect">
            <a:avLst/>
          </a:prstGeom>
        </p:spPr>
      </p:pic>
      <p:pic>
        <p:nvPicPr>
          <p:cNvPr id="3" name="2-1">
            <a:hlinkClick r:id="" action="ppaction://media"/>
            <a:extLst>
              <a:ext uri="{FF2B5EF4-FFF2-40B4-BE49-F238E27FC236}">
                <a16:creationId xmlns:a16="http://schemas.microsoft.com/office/drawing/2014/main" id="{9BB0E1FB-8986-401C-9030-38F29C3C3431}"/>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3066806" y="2543204"/>
            <a:ext cx="487363" cy="487363"/>
          </a:xfrm>
          <a:prstGeom prst="rect">
            <a:avLst/>
          </a:prstGeom>
        </p:spPr>
      </p:pic>
      <p:sp>
        <p:nvSpPr>
          <p:cNvPr id="5" name="TextBox 4">
            <a:extLst>
              <a:ext uri="{FF2B5EF4-FFF2-40B4-BE49-F238E27FC236}">
                <a16:creationId xmlns:a16="http://schemas.microsoft.com/office/drawing/2014/main" id="{6CF70436-FB68-4B03-9438-0DF86BFF63E0}"/>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10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763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2"/>
        <p:cNvGrpSpPr/>
        <p:nvPr/>
      </p:nvGrpSpPr>
      <p:grpSpPr>
        <a:xfrm>
          <a:off x="0" y="0"/>
          <a:ext cx="0" cy="0"/>
          <a:chOff x="0" y="0"/>
          <a:chExt cx="0" cy="0"/>
        </a:xfrm>
      </p:grpSpPr>
      <p:pic>
        <p:nvPicPr>
          <p:cNvPr id="14" name="Picture 6" descr="Rug, Carpet, Brown, White, Oval, Round, Decor">
            <a:extLst>
              <a:ext uri="{FF2B5EF4-FFF2-40B4-BE49-F238E27FC236}">
                <a16:creationId xmlns:a16="http://schemas.microsoft.com/office/drawing/2014/main" id="{2E786C7F-A5E5-485C-8EC0-7949D95F791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783" y="2950497"/>
            <a:ext cx="9144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6" name="O-off">
            <a:extLst>
              <a:ext uri="{FF2B5EF4-FFF2-40B4-BE49-F238E27FC236}">
                <a16:creationId xmlns:a16="http://schemas.microsoft.com/office/drawing/2014/main" id="{253967C8-5BD3-4C7B-9A91-384895D2892D}"/>
              </a:ext>
            </a:extLst>
          </p:cNvPr>
          <p:cNvSpPr txBox="1"/>
          <p:nvPr/>
        </p:nvSpPr>
        <p:spPr>
          <a:xfrm>
            <a:off x="9597854" y="1377532"/>
            <a:ext cx="1733761" cy="800189"/>
          </a:xfrm>
          <a:prstGeom prst="rect">
            <a:avLst/>
          </a:prstGeom>
          <a:solidFill>
            <a:schemeClr val="bg2">
              <a:lumMod val="9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bg2">
                    <a:lumMod val="75000"/>
                  </a:schemeClr>
                </a:solidFill>
                <a:latin typeface="+mj-lt"/>
                <a:ea typeface="Calibri"/>
                <a:cs typeface="Calibri"/>
                <a:sym typeface="Calibri"/>
              </a:rPr>
              <a:t>Ouvrir</a:t>
            </a:r>
            <a:endParaRPr sz="4000">
              <a:solidFill>
                <a:schemeClr val="bg2">
                  <a:lumMod val="75000"/>
                </a:schemeClr>
              </a:solidFill>
              <a:latin typeface="+mj-lt"/>
              <a:ea typeface="Calibri"/>
              <a:cs typeface="Calibri"/>
              <a:sym typeface="Calibri"/>
            </a:endParaRPr>
          </a:p>
        </p:txBody>
      </p:sp>
      <p:sp>
        <p:nvSpPr>
          <p:cNvPr id="7" name="F-Off">
            <a:extLst>
              <a:ext uri="{FF2B5EF4-FFF2-40B4-BE49-F238E27FC236}">
                <a16:creationId xmlns:a16="http://schemas.microsoft.com/office/drawing/2014/main" id="{6F409E80-F3C8-45F3-99B0-CC03B23999D1}"/>
              </a:ext>
            </a:extLst>
          </p:cNvPr>
          <p:cNvSpPr txBox="1"/>
          <p:nvPr/>
        </p:nvSpPr>
        <p:spPr>
          <a:xfrm>
            <a:off x="9597854" y="2363457"/>
            <a:ext cx="1733761" cy="800400"/>
          </a:xfrm>
          <a:prstGeom prst="rect">
            <a:avLst/>
          </a:prstGeom>
          <a:solidFill>
            <a:schemeClr val="bg2">
              <a:lumMod val="9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bg2">
                    <a:lumMod val="75000"/>
                  </a:schemeClr>
                </a:solidFill>
                <a:latin typeface="+mj-lt"/>
                <a:ea typeface="Calibri"/>
                <a:cs typeface="Calibri"/>
                <a:sym typeface="Calibri"/>
              </a:rPr>
              <a:t>Fermer</a:t>
            </a:r>
            <a:endParaRPr sz="4000">
              <a:solidFill>
                <a:schemeClr val="bg2">
                  <a:lumMod val="75000"/>
                </a:schemeClr>
              </a:solidFill>
              <a:latin typeface="+mj-lt"/>
              <a:ea typeface="Calibri"/>
              <a:cs typeface="Calibri"/>
              <a:sym typeface="Calibri"/>
            </a:endParaRPr>
          </a:p>
        </p:txBody>
      </p:sp>
      <p:pic>
        <p:nvPicPr>
          <p:cNvPr id="8" name="B-Std">
            <a:extLst>
              <a:ext uri="{FF2B5EF4-FFF2-40B4-BE49-F238E27FC236}">
                <a16:creationId xmlns:a16="http://schemas.microsoft.com/office/drawing/2014/main" id="{5A9E5CCD-8700-41CA-97A4-618F3A71958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22121" y="1284306"/>
            <a:ext cx="2028825" cy="3486150"/>
          </a:xfrm>
          <a:prstGeom prst="rect">
            <a:avLst/>
          </a:prstGeom>
        </p:spPr>
      </p:pic>
      <p:pic>
        <p:nvPicPr>
          <p:cNvPr id="9" name="G-Std">
            <a:extLst>
              <a:ext uri="{FF2B5EF4-FFF2-40B4-BE49-F238E27FC236}">
                <a16:creationId xmlns:a16="http://schemas.microsoft.com/office/drawing/2014/main" id="{22FC5931-1F4A-4719-8F29-B2C1A41B4B4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663921" y="2278704"/>
            <a:ext cx="2371725" cy="3448050"/>
          </a:xfrm>
          <a:prstGeom prst="rect">
            <a:avLst/>
          </a:prstGeom>
        </p:spPr>
      </p:pic>
      <p:pic>
        <p:nvPicPr>
          <p:cNvPr id="10" name="B-sit">
            <a:extLst>
              <a:ext uri="{FF2B5EF4-FFF2-40B4-BE49-F238E27FC236}">
                <a16:creationId xmlns:a16="http://schemas.microsoft.com/office/drawing/2014/main" id="{047584B8-49FF-4663-9FFC-AFAE4E1E0AF6}"/>
              </a:ext>
            </a:extLst>
          </p:cNvPr>
          <p:cNvPicPr>
            <a:picLocks noChangeAspect="1"/>
          </p:cNvPicPr>
          <p:nvPr/>
        </p:nvPicPr>
        <p:blipFill>
          <a:blip r:embed="rId11">
            <a:extLst>
              <a:ext uri="{96DAC541-7B7A-43D3-8B79-37D633B846F1}">
                <asvg:svgBlip xmlns:asvg="http://schemas.microsoft.com/office/drawing/2016/SVG/main" r:embed="rId12"/>
              </a:ext>
            </a:extLst>
          </a:blip>
          <a:srcRect/>
          <a:stretch/>
        </p:blipFill>
        <p:spPr>
          <a:xfrm>
            <a:off x="4017498" y="1284306"/>
            <a:ext cx="1539098" cy="3486150"/>
          </a:xfrm>
          <a:prstGeom prst="rect">
            <a:avLst/>
          </a:prstGeom>
        </p:spPr>
      </p:pic>
      <p:pic>
        <p:nvPicPr>
          <p:cNvPr id="11" name="G-sit">
            <a:extLst>
              <a:ext uri="{FF2B5EF4-FFF2-40B4-BE49-F238E27FC236}">
                <a16:creationId xmlns:a16="http://schemas.microsoft.com/office/drawing/2014/main" id="{935DB083-B7BF-4EE5-B8B9-5DBA4B5D1078}"/>
              </a:ext>
            </a:extLst>
          </p:cNvPr>
          <p:cNvPicPr>
            <a:picLocks noChangeAspect="1"/>
          </p:cNvPicPr>
          <p:nvPr/>
        </p:nvPicPr>
        <p:blipFill>
          <a:blip r:embed="rId13">
            <a:extLst>
              <a:ext uri="{96DAC541-7B7A-43D3-8B79-37D633B846F1}">
                <asvg:svgBlip xmlns:asvg="http://schemas.microsoft.com/office/drawing/2016/SVG/main" r:embed="rId14"/>
              </a:ext>
            </a:extLst>
          </a:blip>
          <a:srcRect/>
          <a:stretch/>
        </p:blipFill>
        <p:spPr>
          <a:xfrm>
            <a:off x="3613559" y="2278704"/>
            <a:ext cx="1573476" cy="3448050"/>
          </a:xfrm>
          <a:prstGeom prst="rect">
            <a:avLst/>
          </a:prstGeom>
        </p:spPr>
      </p:pic>
      <p:pic>
        <p:nvPicPr>
          <p:cNvPr id="3" name="2-2">
            <a:hlinkClick r:id="" action="ppaction://media"/>
            <a:extLst>
              <a:ext uri="{FF2B5EF4-FFF2-40B4-BE49-F238E27FC236}">
                <a16:creationId xmlns:a16="http://schemas.microsoft.com/office/drawing/2014/main" id="{1767CDFF-FBDE-4CA4-8276-4A43AA80AFED}"/>
              </a:ext>
            </a:extLst>
          </p:cNvPr>
          <p:cNvPicPr>
            <a:picLocks noChangeAspect="1"/>
          </p:cNvPicPr>
          <p:nvPr>
            <a:audioFile r:link="rId3"/>
            <p:extLst>
              <p:ext uri="{DAA4B4D4-6D71-4841-9C94-3DE7FCFB9230}">
                <p14:media xmlns:p14="http://schemas.microsoft.com/office/powerpoint/2010/main" r:embed="rId2">
                  <p14:bmkLst>
                    <p14:bmk name="Bookmark 1" time="8176.1402"/>
                    <p14:bmk name="Bookmark 2" time="12981.2303"/>
                    <p14:bmk name="Bookmark 3" time="15244.3133"/>
                    <p14:bmk name="Bookmark 4" time="23198.243"/>
                    <p14:bmk name="Bookmark 5" time="28708.056"/>
                  </p14:bmkLst>
                </p14:media>
              </p:ext>
            </p:extLst>
          </p:nvPr>
        </p:nvPicPr>
        <p:blipFill>
          <a:blip r:embed="rId15"/>
          <a:stretch>
            <a:fillRect/>
          </a:stretch>
        </p:blipFill>
        <p:spPr>
          <a:xfrm>
            <a:off x="-1093768" y="1806251"/>
            <a:ext cx="487363" cy="487363"/>
          </a:xfrm>
          <a:prstGeom prst="rect">
            <a:avLst/>
          </a:prstGeom>
        </p:spPr>
      </p:pic>
      <p:sp>
        <p:nvSpPr>
          <p:cNvPr id="17" name="O-On">
            <a:extLst>
              <a:ext uri="{FF2B5EF4-FFF2-40B4-BE49-F238E27FC236}">
                <a16:creationId xmlns:a16="http://schemas.microsoft.com/office/drawing/2014/main" id="{89158454-D6D6-4FB7-AEAD-0322B6CBFE53}"/>
              </a:ext>
            </a:extLst>
          </p:cNvPr>
          <p:cNvSpPr txBox="1"/>
          <p:nvPr/>
        </p:nvSpPr>
        <p:spPr>
          <a:xfrm>
            <a:off x="9597854" y="1377532"/>
            <a:ext cx="1733761" cy="800189"/>
          </a:xfrm>
          <a:prstGeom prst="rect">
            <a:avLst/>
          </a:prstGeom>
          <a:solidFill>
            <a:schemeClr val="accent2">
              <a:lumMod val="20000"/>
              <a:lumOff val="8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accent5">
                    <a:lumMod val="75000"/>
                  </a:schemeClr>
                </a:solidFill>
                <a:latin typeface="+mj-lt"/>
                <a:ea typeface="Calibri"/>
                <a:cs typeface="Calibri"/>
                <a:sym typeface="Calibri"/>
              </a:rPr>
              <a:t>Ouvrir</a:t>
            </a:r>
            <a:endParaRPr sz="4000">
              <a:solidFill>
                <a:schemeClr val="accent5">
                  <a:lumMod val="75000"/>
                </a:schemeClr>
              </a:solidFill>
              <a:latin typeface="+mj-lt"/>
              <a:ea typeface="Calibri"/>
              <a:cs typeface="Calibri"/>
              <a:sym typeface="Calibri"/>
            </a:endParaRPr>
          </a:p>
        </p:txBody>
      </p:sp>
      <p:sp>
        <p:nvSpPr>
          <p:cNvPr id="18" name="F-On">
            <a:extLst>
              <a:ext uri="{FF2B5EF4-FFF2-40B4-BE49-F238E27FC236}">
                <a16:creationId xmlns:a16="http://schemas.microsoft.com/office/drawing/2014/main" id="{5E22D1F4-9EC0-4D6C-8B99-45DD134C73E6}"/>
              </a:ext>
            </a:extLst>
          </p:cNvPr>
          <p:cNvSpPr txBox="1"/>
          <p:nvPr/>
        </p:nvSpPr>
        <p:spPr>
          <a:xfrm>
            <a:off x="9597854" y="2362409"/>
            <a:ext cx="1733761" cy="800400"/>
          </a:xfrm>
          <a:prstGeom prst="rect">
            <a:avLst/>
          </a:prstGeom>
          <a:solidFill>
            <a:schemeClr val="accent2">
              <a:lumMod val="20000"/>
              <a:lumOff val="80000"/>
            </a:scheme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4000">
                <a:solidFill>
                  <a:schemeClr val="accent5">
                    <a:lumMod val="75000"/>
                  </a:schemeClr>
                </a:solidFill>
                <a:latin typeface="+mj-lt"/>
                <a:ea typeface="Calibri"/>
                <a:cs typeface="Calibri"/>
                <a:sym typeface="Calibri"/>
              </a:rPr>
              <a:t>Fermer</a:t>
            </a:r>
            <a:endParaRPr sz="4000">
              <a:solidFill>
                <a:schemeClr val="accent5">
                  <a:lumMod val="75000"/>
                </a:schemeClr>
              </a:solidFill>
              <a:latin typeface="+mj-lt"/>
              <a:ea typeface="Calibri"/>
              <a:cs typeface="Calibri"/>
              <a:sym typeface="Calibri"/>
            </a:endParaRPr>
          </a:p>
        </p:txBody>
      </p:sp>
      <p:grpSp>
        <p:nvGrpSpPr>
          <p:cNvPr id="12" name="Group 11">
            <a:extLst>
              <a:ext uri="{FF2B5EF4-FFF2-40B4-BE49-F238E27FC236}">
                <a16:creationId xmlns:a16="http://schemas.microsoft.com/office/drawing/2014/main" id="{832505BB-A719-44D6-B87C-A53C1A748F43}"/>
              </a:ext>
            </a:extLst>
          </p:cNvPr>
          <p:cNvGrpSpPr/>
          <p:nvPr/>
        </p:nvGrpSpPr>
        <p:grpSpPr>
          <a:xfrm>
            <a:off x="8433103" y="1513212"/>
            <a:ext cx="3758897" cy="2183199"/>
            <a:chOff x="8222088" y="211937"/>
            <a:chExt cx="10465776" cy="6078610"/>
          </a:xfrm>
        </p:grpSpPr>
        <p:pic>
          <p:nvPicPr>
            <p:cNvPr id="13" name="Picture 12" descr="A picture containing shape&#10;&#10;Description automatically generated">
              <a:extLst>
                <a:ext uri="{FF2B5EF4-FFF2-40B4-BE49-F238E27FC236}">
                  <a16:creationId xmlns:a16="http://schemas.microsoft.com/office/drawing/2014/main" id="{436B198A-54E2-4866-BBC5-9ADFC181663B}"/>
                </a:ext>
              </a:extLst>
            </p:cNvPr>
            <p:cNvPicPr>
              <a:picLocks noChangeAspect="1"/>
            </p:cNvPicPr>
            <p:nvPr/>
          </p:nvPicPr>
          <p:blipFill>
            <a:blip r:embed="rId16"/>
            <a:stretch>
              <a:fillRect/>
            </a:stretch>
          </p:blipFill>
          <p:spPr>
            <a:xfrm>
              <a:off x="8222088" y="211937"/>
              <a:ext cx="2934022" cy="2934022"/>
            </a:xfrm>
            <a:prstGeom prst="rect">
              <a:avLst/>
            </a:prstGeom>
          </p:spPr>
        </p:pic>
        <p:pic>
          <p:nvPicPr>
            <p:cNvPr id="15" name="Graphic 14">
              <a:extLst>
                <a:ext uri="{FF2B5EF4-FFF2-40B4-BE49-F238E27FC236}">
                  <a16:creationId xmlns:a16="http://schemas.microsoft.com/office/drawing/2014/main" id="{A1BB1139-75F4-4437-B839-E07D2F8E505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2037969" y="1331654"/>
              <a:ext cx="2045638" cy="1668266"/>
            </a:xfrm>
            <a:prstGeom prst="rect">
              <a:avLst/>
            </a:prstGeom>
          </p:spPr>
        </p:pic>
        <p:pic>
          <p:nvPicPr>
            <p:cNvPr id="16" name="Graphic 15">
              <a:extLst>
                <a:ext uri="{FF2B5EF4-FFF2-40B4-BE49-F238E27FC236}">
                  <a16:creationId xmlns:a16="http://schemas.microsoft.com/office/drawing/2014/main" id="{1B7032AE-8AB0-491C-AADF-B68C015D5AF4}"/>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flipH="1">
              <a:off x="15212918" y="431105"/>
              <a:ext cx="3474946" cy="2495687"/>
            </a:xfrm>
            <a:prstGeom prst="rect">
              <a:avLst/>
            </a:prstGeom>
          </p:spPr>
        </p:pic>
        <p:pic>
          <p:nvPicPr>
            <p:cNvPr id="19" name="Graphic 18">
              <a:extLst>
                <a:ext uri="{FF2B5EF4-FFF2-40B4-BE49-F238E27FC236}">
                  <a16:creationId xmlns:a16="http://schemas.microsoft.com/office/drawing/2014/main" id="{26B6220F-2D1C-4060-BC64-B8A9197DC673}"/>
                </a:ext>
              </a:extLst>
            </p:cNvPr>
            <p:cNvPicPr>
              <a:picLocks noChangeAspect="1"/>
            </p:cNvPicPr>
            <p:nvPr/>
          </p:nvPicPr>
          <p:blipFill rotWithShape="1">
            <a:blip r:embed="rId21">
              <a:extLst>
                <a:ext uri="{96DAC541-7B7A-43D3-8B79-37D633B846F1}">
                  <asvg:svgBlip xmlns:asvg="http://schemas.microsoft.com/office/drawing/2016/SVG/main" r:embed="rId22"/>
                </a:ext>
              </a:extLst>
            </a:blip>
            <a:srcRect r="38310" b="19892"/>
            <a:stretch/>
          </p:blipFill>
          <p:spPr>
            <a:xfrm>
              <a:off x="8854829" y="3864744"/>
              <a:ext cx="2010627" cy="1958181"/>
            </a:xfrm>
            <a:prstGeom prst="rect">
              <a:avLst/>
            </a:prstGeom>
          </p:spPr>
        </p:pic>
        <p:pic>
          <p:nvPicPr>
            <p:cNvPr id="20" name="Graphic 19">
              <a:extLst>
                <a:ext uri="{FF2B5EF4-FFF2-40B4-BE49-F238E27FC236}">
                  <a16:creationId xmlns:a16="http://schemas.microsoft.com/office/drawing/2014/main" id="{546A0AE9-F0C2-4C2C-8EFA-1CD2D9AC0DA3}"/>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3905944" y="3261597"/>
              <a:ext cx="3924300" cy="3028950"/>
            </a:xfrm>
            <a:prstGeom prst="rect">
              <a:avLst/>
            </a:prstGeom>
          </p:spPr>
        </p:pic>
      </p:grpSp>
      <p:sp>
        <p:nvSpPr>
          <p:cNvPr id="21" name="TextBox 20">
            <a:extLst>
              <a:ext uri="{FF2B5EF4-FFF2-40B4-BE49-F238E27FC236}">
                <a16:creationId xmlns:a16="http://schemas.microsoft.com/office/drawing/2014/main" id="{4B773693-E409-4BBE-8DD6-E830F6A80A58}"/>
              </a:ext>
            </a:extLst>
          </p:cNvPr>
          <p:cNvSpPr txBox="1"/>
          <p:nvPr/>
        </p:nvSpPr>
        <p:spPr>
          <a:xfrm>
            <a:off x="0" y="538918"/>
            <a:ext cx="12192000" cy="584775"/>
          </a:xfrm>
          <a:prstGeom prst="rect">
            <a:avLst/>
          </a:prstGeom>
          <a:solidFill>
            <a:srgbClr val="A1C4E3"/>
          </a:solidFill>
        </p:spPr>
        <p:txBody>
          <a:bodyPr wrap="square" lIns="91440" tIns="45720" rIns="91440" bIns="45720" rtlCol="0" anchor="ctr">
            <a:spAutoFit/>
          </a:bodyPr>
          <a:lstStyle/>
          <a:p>
            <a:pPr marL="457200" marR="0" lvl="1"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3200" b="1" i="0" u="none" strike="noStrike" kern="0" cap="none" spc="0" normalizeH="0" baseline="0" noProof="0">
                <a:ln>
                  <a:noFill/>
                </a:ln>
                <a:solidFill>
                  <a:srgbClr val="002060"/>
                </a:solidFill>
                <a:effectLst/>
                <a:uLnTx/>
                <a:uFillTx/>
                <a:latin typeface="scola script_N"/>
                <a:ea typeface="+mn-ea"/>
                <a:cs typeface="Calibri" panose="020F0502020204030204" pitchFamily="34" charset="0"/>
                <a:sym typeface="Arial"/>
              </a:rPr>
              <a:t>SEL Renforcement </a:t>
            </a:r>
          </a:p>
        </p:txBody>
      </p:sp>
    </p:spTree>
    <p:custDataLst>
      <p:tags r:id="rId1"/>
    </p:custData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mediacall" presetSubtype="0" fill="hold" nodeType="withEffect">
                                      <p:stCondLst>
                                        <p:cond delay="0"/>
                                      </p:stCondLst>
                                      <p:childTnLst>
                                        <p:cmd type="call" cmd="playFrom(0.0)">
                                          <p:cBhvr>
                                            <p:cTn id="14" dur="33933" fill="hold"/>
                                            <p:tgtEl>
                                              <p:spTgt spid="3"/>
                                            </p:tgtEl>
                                          </p:cBhvr>
                                        </p:cmd>
                                      </p:childTnLst>
                                    </p:cTn>
                                  </p:par>
                                  <p:par>
                                    <p:cTn id="15" presetID="14" presetClass="entr" presetSubtype="10" fill="hold" nodeType="withEffect">
                                      <p:stCondLst>
                                        <p:cond delay="16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nodeType="withEffect">
                                      <p:stCondLst>
                                        <p:cond delay="160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nodeType="withEffect">
                                      <p:stCondLst>
                                        <p:cond delay="370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 presetClass="exit" presetSubtype="0" fill="hold" nodeType="withEffect">
                                      <p:stCondLst>
                                        <p:cond delay="68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3"/>
                    </p:tgtEl>
                  </p:cMediaNode>
                </p:audio>
                <p:seq concurrent="1" nextAc="seek">
                  <p:cTn id="27" restart="whenNotActive" fill="hold" evtFilter="cancelBubble" nodeType="interactiveSeq">
                    <p:stCondLst>
                      <p:cond evt="onMediaBookmark" delay="0">
                        <p:tgtEl>
                          <p14:bmkTgt spid="3" bmkName="Bookmark 1"/>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par>
                                    <p:cTn id="34" presetID="1" presetClass="entr" presetSubtype="0" fill="hold" grpId="0" nodeType="withEffect">
                                      <p:stCondLst>
                                        <p:cond delay="1200"/>
                                      </p:stCondLst>
                                      <p:childTnLst>
                                        <p:set>
                                          <p:cBhvr>
                                            <p:cTn id="35" dur="1" fill="hold">
                                              <p:stCondLst>
                                                <p:cond delay="0"/>
                                              </p:stCondLst>
                                            </p:cTn>
                                            <p:tgtEl>
                                              <p:spTgt spid="18"/>
                                            </p:tgtEl>
                                            <p:attrNameLst>
                                              <p:attrName>style.visibility</p:attrName>
                                            </p:attrNameLst>
                                          </p:cBhvr>
                                          <p:to>
                                            <p:strVal val="visible"/>
                                          </p:to>
                                        </p:set>
                                      </p:childTnLst>
                                    </p:cTn>
                                  </p:par>
                                  <p:par>
                                    <p:cTn id="36" presetID="1" presetClass="entr" presetSubtype="0" fill="hold" grpId="0" nodeType="withEffect">
                                      <p:stCondLst>
                                        <p:cond delay="1200"/>
                                      </p:stCondLst>
                                      <p:childTnLst>
                                        <p:set>
                                          <p:cBhvr>
                                            <p:cTn id="37"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MediaBookmark" delay="0">
                      <p:tgtEl>
                        <p14:bmkTgt spid="3" bmkName="Bookmark 1"/>
                      </p:tgtEl>
                    </p:cond>
                  </p:nextCondLst>
                </p:seq>
                <p:seq concurrent="1" nextAc="seek">
                  <p:cTn id="38" restart="whenNotActive" fill="hold" evtFilter="cancelBubble" nodeType="interactiveSeq">
                    <p:stCondLst>
                      <p:cond evt="onMediaBookmark" delay="0">
                        <p:tgtEl>
                          <p14:bmkTgt spid="3" bmkName="Bookmark 5"/>
                        </p:tgtEl>
                      </p:cond>
                    </p:stCondLst>
                    <p:endSync evt="end" delay="0">
                      <p:rtn val="all"/>
                    </p:endSync>
                    <p:childTnLst>
                      <p:par>
                        <p:cTn id="39" fill="hold">
                          <p:stCondLst>
                            <p:cond delay="0"/>
                          </p:stCondLst>
                          <p:childTnLst>
                            <p:par>
                              <p:cTn id="40" fill="hold">
                                <p:stCondLst>
                                  <p:cond delay="0"/>
                                </p:stCondLst>
                                <p:childTnLst>
                                  <p:par>
                                    <p:cTn id="41" presetID="1" presetClass="exit" presetSubtype="0" fill="hold" nodeType="withEffect">
                                      <p:stCondLst>
                                        <p:cond delay="0"/>
                                      </p:stCondLst>
                                      <p:childTnLst>
                                        <p:set>
                                          <p:cBhvr>
                                            <p:cTn id="42" dur="1" fill="hold">
                                              <p:stCondLst>
                                                <p:cond delay="0"/>
                                              </p:stCondLst>
                                            </p:cTn>
                                            <p:tgtEl>
                                              <p:spTgt spid="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9"/>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grpId="4" nodeType="with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par>
                                    <p:cTn id="51" presetID="1" presetClass="exit" presetSubtype="0" fill="hold" grpId="1" nodeType="withEffect">
                                      <p:stCondLst>
                                        <p:cond delay="0"/>
                                      </p:stCondLst>
                                      <p:childTnLst>
                                        <p:set>
                                          <p:cBhvr>
                                            <p:cTn id="52"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MediaBookmark" delay="0">
                      <p:tgtEl>
                        <p14:bmkTgt spid="3" bmkName="Bookmark 5"/>
                      </p:tgtEl>
                    </p:cond>
                  </p:nextCondLst>
                </p:seq>
                <p:seq concurrent="1" nextAc="seek">
                  <p:cTn id="53" restart="whenNotActive" fill="hold" evtFilter="cancelBubble" nodeType="interactiveSeq">
                    <p:stCondLst>
                      <p:cond evt="onMediaBookmark" delay="0">
                        <p:tgtEl>
                          <p14:bmkTgt spid="3" bmkName="Bookmark 2"/>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withEffect">
                                      <p:stCondLst>
                                        <p:cond delay="0"/>
                                      </p:stCondLst>
                                      <p:childTnLst>
                                        <p:set>
                                          <p:cBhvr>
                                            <p:cTn id="57" dur="1" fill="hold">
                                              <p:stCondLst>
                                                <p:cond delay="0"/>
                                              </p:stCondLst>
                                            </p:cTn>
                                            <p:tgtEl>
                                              <p:spTgt spid="8"/>
                                            </p:tgtEl>
                                            <p:attrNameLst>
                                              <p:attrName>style.visibility</p:attrName>
                                            </p:attrNameLst>
                                          </p:cBhvr>
                                          <p:to>
                                            <p:strVal val="visible"/>
                                          </p:to>
                                        </p:set>
                                      </p:childTnLst>
                                    </p:cTn>
                                  </p:par>
                                  <p:par>
                                    <p:cTn id="58" presetID="1" presetClass="exit" presetSubtype="0" fill="hold" grpId="3" nodeType="withEffect">
                                      <p:stCondLst>
                                        <p:cond delay="0"/>
                                      </p:stCondLst>
                                      <p:childTnLst>
                                        <p:set>
                                          <p:cBhvr>
                                            <p:cTn id="59" dur="1" fill="hold">
                                              <p:stCondLst>
                                                <p:cond delay="0"/>
                                              </p:stCondLst>
                                            </p:cTn>
                                            <p:tgtEl>
                                              <p:spTgt spid="18"/>
                                            </p:tgtEl>
                                            <p:attrNameLst>
                                              <p:attrName>style.visibility</p:attrName>
                                            </p:attrNameLst>
                                          </p:cBhvr>
                                          <p:to>
                                            <p:strVal val="hidden"/>
                                          </p:to>
                                        </p:set>
                                      </p:childTnLst>
                                    </p:cTn>
                                  </p:par>
                                  <p:par>
                                    <p:cTn id="60" presetID="1" presetClass="entr" presetSubtype="0" fill="hold" grpId="2" nodeType="with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9"/>
                                            </p:tgtEl>
                                            <p:attrNameLst>
                                              <p:attrName>style.visibility</p:attrName>
                                            </p:attrNameLst>
                                          </p:cBhvr>
                                          <p:to>
                                            <p:strVal val="visible"/>
                                          </p:to>
                                        </p:set>
                                      </p:childTnLst>
                                    </p:cTn>
                                  </p:par>
                                  <p:par>
                                    <p:cTn id="64" presetID="1" presetClass="exit" presetSubtype="0" fill="hold" nodeType="withEffect">
                                      <p:stCondLst>
                                        <p:cond delay="0"/>
                                      </p:stCondLst>
                                      <p:childTnLst>
                                        <p:set>
                                          <p:cBhvr>
                                            <p:cTn id="65" dur="1" fill="hold">
                                              <p:stCondLst>
                                                <p:cond delay="0"/>
                                              </p:stCondLst>
                                            </p:cTn>
                                            <p:tgtEl>
                                              <p:spTgt spid="10"/>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3" bmkName="Bookmark 2"/>
                      </p:tgtEl>
                    </p:cond>
                  </p:nextCondLst>
                </p:seq>
                <p:seq concurrent="1" nextAc="seek">
                  <p:cTn id="68" restart="whenNotActive" fill="hold" evtFilter="cancelBubble" nodeType="interactiveSeq">
                    <p:stCondLst>
                      <p:cond evt="onMediaBookmark" delay="0">
                        <p:tgtEl>
                          <p14:bmkTgt spid="3" bmkName="Bookmark 3"/>
                        </p:tgtEl>
                      </p:cond>
                    </p:stCondLst>
                    <p:endSync evt="end" delay="0">
                      <p:rtn val="all"/>
                    </p:endSync>
                    <p:childTnLst>
                      <p:par>
                        <p:cTn id="69" fill="hold">
                          <p:stCondLst>
                            <p:cond delay="0"/>
                          </p:stCondLst>
                          <p:childTnLst>
                            <p:par>
                              <p:cTn id="70" fill="hold">
                                <p:stCondLst>
                                  <p:cond delay="0"/>
                                </p:stCondLst>
                                <p:childTnLst>
                                  <p:par>
                                    <p:cTn id="71" presetID="1" presetClass="exit" presetSubtype="0" fill="hold" nodeType="withEffect">
                                      <p:stCondLst>
                                        <p:cond delay="0"/>
                                      </p:stCondLst>
                                      <p:childTnLst>
                                        <p:set>
                                          <p:cBhvr>
                                            <p:cTn id="72" dur="1" fill="hold">
                                              <p:stCondLst>
                                                <p:cond delay="0"/>
                                              </p:stCondLst>
                                            </p:cTn>
                                            <p:tgtEl>
                                              <p:spTgt spid="8"/>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9"/>
                                            </p:tgtEl>
                                            <p:attrNameLst>
                                              <p:attrName>style.visibility</p:attrName>
                                            </p:attrNameLst>
                                          </p:cBhvr>
                                          <p:to>
                                            <p:strVal val="hidden"/>
                                          </p:to>
                                        </p:set>
                                      </p:childTnLst>
                                    </p:cTn>
                                  </p:par>
                                  <p:par>
                                    <p:cTn id="75" presetID="1" presetClass="entr" presetSubtype="0" fill="hold" grpId="2" nodeType="withEffect">
                                      <p:stCondLst>
                                        <p:cond delay="0"/>
                                      </p:stCondLst>
                                      <p:childTnLst>
                                        <p:set>
                                          <p:cBhvr>
                                            <p:cTn id="76" dur="1" fill="hold">
                                              <p:stCondLst>
                                                <p:cond delay="0"/>
                                              </p:stCondLst>
                                            </p:cTn>
                                            <p:tgtEl>
                                              <p:spTgt spid="18"/>
                                            </p:tgtEl>
                                            <p:attrNameLst>
                                              <p:attrName>style.visibility</p:attrName>
                                            </p:attrNameLst>
                                          </p:cBhvr>
                                          <p:to>
                                            <p:strVal val="visible"/>
                                          </p:to>
                                        </p:set>
                                      </p:childTnLst>
                                    </p:cTn>
                                  </p:par>
                                  <p:par>
                                    <p:cTn id="77" presetID="1" presetClass="exit" presetSubtype="0" fill="hold" grpId="4" nodeType="withEffect">
                                      <p:stCondLst>
                                        <p:cond delay="0"/>
                                      </p:stCondLst>
                                      <p:childTnLst>
                                        <p:set>
                                          <p:cBhvr>
                                            <p:cTn id="78" dur="1" fill="hold">
                                              <p:stCondLst>
                                                <p:cond delay="0"/>
                                              </p:stCondLst>
                                            </p:cTn>
                                            <p:tgtEl>
                                              <p:spTgt spid="17"/>
                                            </p:tgtEl>
                                            <p:attrNameLst>
                                              <p:attrName>style.visibility</p:attrName>
                                            </p:attrNameLst>
                                          </p:cBhvr>
                                          <p:to>
                                            <p:strVal val="hidden"/>
                                          </p:to>
                                        </p:set>
                                      </p:childTnLst>
                                    </p:cTn>
                                  </p:par>
                                  <p:par>
                                    <p:cTn id="79" presetID="1" presetClass="entr" presetSubtype="0"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MediaBookmark" delay="0">
                      <p:tgtEl>
                        <p14:bmkTgt spid="3" bmkName="Bookmark 3"/>
                      </p:tgtEl>
                    </p:cond>
                  </p:nextCondLst>
                </p:seq>
                <p:seq concurrent="1" nextAc="seek">
                  <p:cTn id="83" restart="whenNotActive" fill="hold" evtFilter="cancelBubble" nodeType="interactiveSeq">
                    <p:stCondLst>
                      <p:cond evt="onMediaBookmark" delay="0">
                        <p:tgtEl>
                          <p14:bmkTgt spid="3" bmkName="Bookmark 4"/>
                        </p:tgtEl>
                      </p:cond>
                    </p:stCondLst>
                    <p:endSync evt="end" delay="0">
                      <p:rtn val="all"/>
                    </p:endSync>
                    <p:childTnLst>
                      <p:par>
                        <p:cTn id="84" fill="hold">
                          <p:stCondLst>
                            <p:cond delay="0"/>
                          </p:stCondLst>
                          <p:childTnLst>
                            <p:par>
                              <p:cTn id="85" fill="hold">
                                <p:stCondLst>
                                  <p:cond delay="0"/>
                                </p:stCondLst>
                                <p:childTnLst>
                                  <p:par>
                                    <p:cTn id="86" presetID="1" presetClass="entr" presetSubtype="0" fill="hold" grpId="3" nodeType="withEffect">
                                      <p:stCondLst>
                                        <p:cond delay="0"/>
                                      </p:stCondLst>
                                      <p:childTnLst>
                                        <p:set>
                                          <p:cBhvr>
                                            <p:cTn id="87" dur="1" fill="hold">
                                              <p:stCondLst>
                                                <p:cond delay="0"/>
                                              </p:stCondLst>
                                            </p:cTn>
                                            <p:tgtEl>
                                              <p:spTgt spid="17"/>
                                            </p:tgtEl>
                                            <p:attrNameLst>
                                              <p:attrName>style.visibility</p:attrName>
                                            </p:attrNameLst>
                                          </p:cBhvr>
                                          <p:to>
                                            <p:strVal val="visible"/>
                                          </p:to>
                                        </p:set>
                                      </p:childTnLst>
                                    </p:cTn>
                                  </p:par>
                                  <p:par>
                                    <p:cTn id="88" presetID="1" presetClass="exit" presetSubtype="0" fill="hold" grpId="1" nodeType="withEffect">
                                      <p:stCondLst>
                                        <p:cond delay="0"/>
                                      </p:stCondLst>
                                      <p:childTnLst>
                                        <p:set>
                                          <p:cBhvr>
                                            <p:cTn id="89" dur="1" fill="hold">
                                              <p:stCondLst>
                                                <p:cond delay="0"/>
                                              </p:stCondLst>
                                            </p:cTn>
                                            <p:tgtEl>
                                              <p:spTgt spid="18"/>
                                            </p:tgtEl>
                                            <p:attrNameLst>
                                              <p:attrName>style.visibility</p:attrName>
                                            </p:attrNameLst>
                                          </p:cBhvr>
                                          <p:to>
                                            <p:strVal val="hidden"/>
                                          </p:to>
                                        </p:set>
                                      </p:childTnLst>
                                    </p:cTn>
                                  </p:par>
                                  <p:par>
                                    <p:cTn id="90" presetID="1" presetClass="entr" presetSubtype="0" fill="hold" nodeType="withEffect">
                                      <p:stCondLst>
                                        <p:cond delay="0"/>
                                      </p:stCondLst>
                                      <p:childTnLst>
                                        <p:set>
                                          <p:cBhvr>
                                            <p:cTn id="91" dur="1" fill="hold">
                                              <p:stCondLst>
                                                <p:cond delay="0"/>
                                              </p:stCondLst>
                                            </p:cTn>
                                            <p:tgtEl>
                                              <p:spTgt spid="8"/>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9"/>
                                            </p:tgtEl>
                                            <p:attrNameLst>
                                              <p:attrName>style.visibility</p:attrName>
                                            </p:attrNameLst>
                                          </p:cBhvr>
                                          <p:to>
                                            <p:strVal val="visible"/>
                                          </p:to>
                                        </p:set>
                                      </p:childTnLst>
                                    </p:cTn>
                                  </p:par>
                                  <p:par>
                                    <p:cTn id="94" presetID="1" presetClass="exit" presetSubtype="0" fill="hold" nodeType="withEffect">
                                      <p:stCondLst>
                                        <p:cond delay="0"/>
                                      </p:stCondLst>
                                      <p:childTnLst>
                                        <p:set>
                                          <p:cBhvr>
                                            <p:cTn id="95" dur="1" fill="hold">
                                              <p:stCondLst>
                                                <p:cond delay="0"/>
                                              </p:stCondLst>
                                            </p:cTn>
                                            <p:tgtEl>
                                              <p:spTgt spid="10"/>
                                            </p:tgtEl>
                                            <p:attrNameLst>
                                              <p:attrName>style.visibility</p:attrName>
                                            </p:attrNameLst>
                                          </p:cBhvr>
                                          <p:to>
                                            <p:strVal val="hidden"/>
                                          </p:to>
                                        </p:set>
                                      </p:childTnLst>
                                    </p:cTn>
                                  </p:par>
                                  <p:par>
                                    <p:cTn id="96" presetID="1" presetClass="exit" presetSubtype="0" fill="hold" nodeType="withEffect">
                                      <p:stCondLst>
                                        <p:cond delay="0"/>
                                      </p:stCondLst>
                                      <p:childTnLst>
                                        <p:set>
                                          <p:cBhvr>
                                            <p:cTn id="97"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MediaBookmark" delay="0">
                      <p:tgtEl>
                        <p14:bmkTgt spid="3" bmkName="Bookmark 4"/>
                      </p:tgtEl>
                    </p:cond>
                  </p:nextCondLst>
                </p:seq>
              </p:childTnLst>
            </p:cTn>
          </p:par>
        </p:tnLst>
        <p:bldLst>
          <p:bldP spid="6" grpId="0" animBg="1"/>
          <p:bldP spid="7" grpId="0" animBg="1"/>
          <p:bldP spid="17" grpId="0" animBg="1"/>
          <p:bldP spid="17" grpId="1" animBg="1"/>
          <p:bldP spid="17" grpId="2" animBg="1"/>
          <p:bldP spid="17" grpId="3" animBg="1"/>
          <p:bldP spid="17" grpId="4" animBg="1"/>
          <p:bldP spid="18" grpId="0" animBg="1"/>
          <p:bldP spid="18" grpId="1" animBg="1"/>
          <p:bldP spid="18" grpId="2" animBg="1"/>
          <p:bldP spid="18" grpId="3" animBg="1"/>
          <p:bldP spid="18" grpId="4"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mediacall" presetSubtype="0" fill="hold" nodeType="withEffect">
                                      <p:stCondLst>
                                        <p:cond delay="0"/>
                                      </p:stCondLst>
                                      <p:childTnLst>
                                        <p:cmd type="call" cmd="playFrom(0.0)">
                                          <p:cBhvr>
                                            <p:cTn id="14" dur="33933" fill="hold"/>
                                            <p:tgtEl>
                                              <p:spTgt spid="3"/>
                                            </p:tgtEl>
                                          </p:cBhvr>
                                        </p:cmd>
                                      </p:childTnLst>
                                    </p:cTn>
                                  </p:par>
                                  <p:par>
                                    <p:cTn id="15" presetID="14" presetClass="entr" presetSubtype="10" fill="hold" nodeType="withEffect">
                                      <p:stCondLst>
                                        <p:cond delay="160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nodeType="withEffect">
                                      <p:stCondLst>
                                        <p:cond delay="160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nodeType="withEffect">
                                      <p:stCondLst>
                                        <p:cond delay="370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 presetClass="exit" presetSubtype="0" fill="hold" nodeType="withEffect">
                                      <p:stCondLst>
                                        <p:cond delay="68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INTEGRAL" val="5wHyPTK6"/>
  <p:tag name="ARTICULATE_DESIGN_ID_1_INTEGRAL" val="I7IFeYdV"/>
  <p:tag name="ARTICULATE_DESIGN_ID_3_OFFICE THEME" val="TXAB5SKE"/>
  <p:tag name="ARTICULATE_DESIGN_ID_1_OFFICE THEME" val="0p8K2wNA"/>
  <p:tag name="ARTICULATE_DESIGN_ID_2_OFFICE THEME" val="bjmjILD1"/>
  <p:tag name="ARTICULATE_DESIGN_ID_2_INTEGRAL" val="CvPK3N7I"/>
  <p:tag name="ARTICULATE_DESIGN_ID_OFFICE THEME" val="EtJGPq4F"/>
  <p:tag name="ARTICULATE_SLIDE_COUNT" val="176"/>
  <p:tag name="ARTICULATE_SLIDE_THUMBNAIL_REFRESH" val="1"/>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0976251A84B88459C310CC578E6716A" ma:contentTypeVersion="6" ma:contentTypeDescription="Create a new document." ma:contentTypeScope="" ma:versionID="ddb218e480147de0ebfc9ccb1e2fa705">
  <xsd:schema xmlns:xsd="http://www.w3.org/2001/XMLSchema" xmlns:xs="http://www.w3.org/2001/XMLSchema" xmlns:p="http://schemas.microsoft.com/office/2006/metadata/properties" xmlns:ns2="a6d6660c-ea67-45dd-b522-6d212ef0ede0" xmlns:ns3="798c7912-ebe2-46e8-a5aa-36051bf3e6b6" targetNamespace="http://schemas.microsoft.com/office/2006/metadata/properties" ma:root="true" ma:fieldsID="441848a4646f74015b1dc0962381cef8" ns2:_="" ns3:_="">
    <xsd:import namespace="a6d6660c-ea67-45dd-b522-6d212ef0ede0"/>
    <xsd:import namespace="798c7912-ebe2-46e8-a5aa-36051bf3e6b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6660c-ea67-45dd-b522-6d212ef0ed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98c7912-ebe2-46e8-a5aa-36051bf3e6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798c7912-ebe2-46e8-a5aa-36051bf3e6b6">
      <UserInfo>
        <DisplayName>Dyana Majdalani</DisplayName>
        <AccountId>16</AccountId>
        <AccountType/>
      </UserInfo>
      <UserInfo>
        <DisplayName>Claudine Trad</DisplayName>
        <AccountId>21</AccountId>
        <AccountType/>
      </UserInfo>
      <UserInfo>
        <DisplayName>Aline Halabi</DisplayName>
        <AccountId>25</AccountId>
        <AccountType/>
      </UserInfo>
      <UserInfo>
        <DisplayName>Lucciana Baradhi</DisplayName>
        <AccountId>17</AccountId>
        <AccountType/>
      </UserInfo>
      <UserInfo>
        <DisplayName>Amal Kharma</DisplayName>
        <AccountId>90</AccountId>
        <AccountType/>
      </UserInfo>
      <UserInfo>
        <DisplayName>Maggie Hodroj</DisplayName>
        <AccountId>91</AccountId>
        <AccountType/>
      </UserInfo>
    </SharedWithUsers>
  </documentManagement>
</p:properties>
</file>

<file path=customXml/itemProps1.xml><?xml version="1.0" encoding="utf-8"?>
<ds:datastoreItem xmlns:ds="http://schemas.openxmlformats.org/officeDocument/2006/customXml" ds:itemID="{CC2A00CF-91EF-4B68-8AD1-EBF8B029BC69}">
  <ds:schemaRefs>
    <ds:schemaRef ds:uri="http://schemas.microsoft.com/sharepoint/v3/contenttype/forms"/>
  </ds:schemaRefs>
</ds:datastoreItem>
</file>

<file path=customXml/itemProps2.xml><?xml version="1.0" encoding="utf-8"?>
<ds:datastoreItem xmlns:ds="http://schemas.openxmlformats.org/officeDocument/2006/customXml" ds:itemID="{6C9E8BA7-4188-4860-9E01-E5A60ED71BE9}">
  <ds:schemaRefs>
    <ds:schemaRef ds:uri="798c7912-ebe2-46e8-a5aa-36051bf3e6b6"/>
    <ds:schemaRef ds:uri="a6d6660c-ea67-45dd-b522-6d212ef0ed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602C04B-6D03-46A7-B10A-638457510251}">
  <ds:schemaRefs>
    <ds:schemaRef ds:uri="798c7912-ebe2-46e8-a5aa-36051bf3e6b6"/>
    <ds:schemaRef ds:uri="a6d6660c-ea67-45dd-b522-6d212ef0ede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677</Words>
  <Application>Microsoft Office PowerPoint</Application>
  <PresentationFormat>Widescreen</PresentationFormat>
  <Paragraphs>116</Paragraphs>
  <Slides>13</Slides>
  <Notes>12</Notes>
  <HiddenSlides>0</HiddenSlides>
  <MMClips>14</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13</vt:i4>
      </vt:variant>
    </vt:vector>
  </HeadingPairs>
  <TitlesOfParts>
    <vt:vector size="24" baseType="lpstr">
      <vt:lpstr>Arial</vt:lpstr>
      <vt:lpstr>Calibri</vt:lpstr>
      <vt:lpstr>Calibri Light</vt:lpstr>
      <vt:lpstr>Calibri,Sans-Serif</vt:lpstr>
      <vt:lpstr>Comic Sans MS</vt:lpstr>
      <vt:lpstr>Helvetica Neue</vt:lpstr>
      <vt:lpstr>Neo Sans</vt:lpstr>
      <vt:lpstr>scola script_N</vt:lpstr>
      <vt:lpstr>scolaCursive_New</vt:lpstr>
      <vt:lpstr>ScolaScript_N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Rania Khalil</cp:lastModifiedBy>
  <cp:revision>14</cp:revision>
  <dcterms:created xsi:type="dcterms:W3CDTF">2020-11-03T06:34:51Z</dcterms:created>
  <dcterms:modified xsi:type="dcterms:W3CDTF">2021-10-17T08:54:28Z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0x010100A0976251A84B88459C310CC578E6716A</vt:lpwstr>
  </property>
  <property fmtid="{D5CDD505-2E9C-101B-9397-08002B2CF9AE}" pid="3" name="ArticulateGUID">
    <vt:lpwstr>2882FF13-DC18-4B1A-B270-BABBB6E1A10B</vt:lpwstr>
  </property>
  <property fmtid="{D5CDD505-2E9C-101B-9397-08002B2CF9AE}" pid="4" name="ArticulatePath">
    <vt:lpwstr>https://worldlearning.sharepoint.com/sites/Frenchteam/Shared Documents/French_Grade_2/FG2U1L2</vt:lpwstr>
  </property>
</Properties>
</file>