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4"/>
  </p:sldMasterIdLst>
  <p:notesMasterIdLst>
    <p:notesMasterId r:id="rId38"/>
  </p:notesMasterIdLst>
  <p:sldIdLst>
    <p:sldId id="2008" r:id="rId5"/>
    <p:sldId id="2009" r:id="rId6"/>
    <p:sldId id="2010" r:id="rId7"/>
    <p:sldId id="2011" r:id="rId8"/>
    <p:sldId id="2012" r:id="rId9"/>
    <p:sldId id="2013" r:id="rId10"/>
    <p:sldId id="2014" r:id="rId11"/>
    <p:sldId id="2015" r:id="rId12"/>
    <p:sldId id="2016" r:id="rId13"/>
    <p:sldId id="2017" r:id="rId14"/>
    <p:sldId id="2018" r:id="rId15"/>
    <p:sldId id="2019" r:id="rId16"/>
    <p:sldId id="2079" r:id="rId17"/>
    <p:sldId id="2020" r:id="rId18"/>
    <p:sldId id="2021" r:id="rId19"/>
    <p:sldId id="2080" r:id="rId20"/>
    <p:sldId id="2022" r:id="rId21"/>
    <p:sldId id="2023" r:id="rId22"/>
    <p:sldId id="2024" r:id="rId23"/>
    <p:sldId id="2025" r:id="rId24"/>
    <p:sldId id="2026" r:id="rId25"/>
    <p:sldId id="2027" r:id="rId26"/>
    <p:sldId id="2028" r:id="rId27"/>
    <p:sldId id="2029" r:id="rId28"/>
    <p:sldId id="2030" r:id="rId29"/>
    <p:sldId id="2031" r:id="rId30"/>
    <p:sldId id="2032" r:id="rId31"/>
    <p:sldId id="2033" r:id="rId32"/>
    <p:sldId id="2034" r:id="rId33"/>
    <p:sldId id="2035" r:id="rId34"/>
    <p:sldId id="2036" r:id="rId35"/>
    <p:sldId id="2037" r:id="rId36"/>
    <p:sldId id="2050"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Helvetica Neue" panose="020B0604020202020204" charset="0"/>
      <p:regular r:id="rId45"/>
      <p:bold r:id="rId46"/>
      <p:italic r:id="rId47"/>
      <p:boldItalic r:id="rId48"/>
    </p:embeddedFont>
    <p:embeddedFont>
      <p:font typeface="Neo Sans" panose="02000506020000020004" pitchFamily="2" charset="0"/>
      <p:regular r:id="rId49"/>
    </p:embeddedFont>
    <p:embeddedFont>
      <p:font typeface="ScolaScript_N" panose="020B0604020202020204" charset="0"/>
      <p:regular r:id="rId50"/>
    </p:embeddedFont>
  </p:embeddedFontLst>
  <p:custDataLst>
    <p:tags r:id="rId5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O2" id="{FFB62158-0A11-41BD-8217-44370D8DBFF7}">
          <p14:sldIdLst>
            <p14:sldId id="2008"/>
            <p14:sldId id="2009"/>
            <p14:sldId id="2010"/>
            <p14:sldId id="2011"/>
            <p14:sldId id="2012"/>
            <p14:sldId id="2013"/>
            <p14:sldId id="2014"/>
            <p14:sldId id="2015"/>
            <p14:sldId id="2016"/>
            <p14:sldId id="2017"/>
            <p14:sldId id="2018"/>
            <p14:sldId id="2019"/>
            <p14:sldId id="2079"/>
            <p14:sldId id="2020"/>
            <p14:sldId id="2021"/>
            <p14:sldId id="2080"/>
            <p14:sldId id="2022"/>
            <p14:sldId id="2023"/>
            <p14:sldId id="2024"/>
            <p14:sldId id="2025"/>
            <p14:sldId id="2026"/>
            <p14:sldId id="2027"/>
            <p14:sldId id="2028"/>
            <p14:sldId id="2029"/>
            <p14:sldId id="2030"/>
            <p14:sldId id="2031"/>
            <p14:sldId id="2032"/>
            <p14:sldId id="2033"/>
            <p14:sldId id="2034"/>
            <p14:sldId id="2035"/>
            <p14:sldId id="2036"/>
            <p14:sldId id="2037"/>
            <p14:sldId id="2050"/>
          </p14:sldIdLst>
        </p14:section>
      </p14:sectionLst>
    </p:ext>
    <p:ext uri="{EFAFB233-063F-42B5-8137-9DF3F51BA10A}">
      <p15:sldGuideLst xmlns:p15="http://schemas.microsoft.com/office/powerpoint/2012/main">
        <p15:guide id="1" pos="7152" userDrawn="1">
          <p15:clr>
            <a:srgbClr val="A4A3A4"/>
          </p15:clr>
        </p15:guide>
        <p15:guide id="3" orient="horz" pos="2400" userDrawn="1">
          <p15:clr>
            <a:srgbClr val="A4A3A4"/>
          </p15:clr>
        </p15:guide>
        <p15:guide id="4" pos="5328" userDrawn="1">
          <p15:clr>
            <a:srgbClr val="A4A3A4"/>
          </p15:clr>
        </p15:guide>
        <p15:guide id="5" orient="horz" pos="1032" userDrawn="1">
          <p15:clr>
            <a:srgbClr val="A4A3A4"/>
          </p15:clr>
        </p15:guide>
        <p15:guide id="6" pos="384" userDrawn="1">
          <p15:clr>
            <a:srgbClr val="A4A3A4"/>
          </p15:clr>
        </p15:guide>
        <p15:guide id="7" pos="576"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58" roundtripDataSignature="AMtx7mjzrtjtxMXK7hz6uw/xKmcQd1Z/5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udine Trad" initials="" lastIdx="177" clrIdx="0"/>
  <p:cmAuthor id="1" name="Jessica Saadeh" initials="" lastIdx="36" clrIdx="1"/>
  <p:cmAuthor id="2" name="Aline Halabi" initials="" lastIdx="56" clrIdx="2"/>
  <p:cmAuthor id="3" name="User" initials="" lastIdx="12" clrIdx="3"/>
  <p:cmAuthor id="4" name="Dyana Majdalani" initials="DM" lastIdx="104" clrIdx="4"/>
  <p:cmAuthor id="5" name="Afif" initials="A" lastIdx="60" clrIdx="5"/>
  <p:cmAuthor id="6" name="Elie Baaklini" initials="EB" lastIdx="36" clrIdx="6"/>
  <p:cmAuthor id="7" name="Elia Mansour" initials="EM" lastIdx="1" clrIdx="7"/>
  <p:cmAuthor id="8" name="Claudine Trad" initials="CT" lastIdx="149" clrIdx="8"/>
  <p:cmAuthor id="9" name="Aline Halabi" initials="AH" lastIdx="32" clrIdx="9"/>
  <p:cmAuthor id="10" name="margychristina216@gmail.com" initials="ma" lastIdx="9" clrIdx="10"/>
  <p:cmAuthor id="11" name="Zeina Abourousse" initials="ZA" lastIdx="2" clrIdx="11"/>
  <p:cmAuthor id="12" name="Bilal Hanbali" initials="BH" lastIdx="4" clrIdx="12"/>
  <p:cmAuthor id="13" name="Dany Aouad" initials="DA" lastIdx="18" clrIdx="1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5F6"/>
    <a:srgbClr val="015C53"/>
    <a:srgbClr val="A0A3A8"/>
    <a:srgbClr val="E8EFF6"/>
    <a:srgbClr val="FFE5B9"/>
    <a:srgbClr val="0C77C3"/>
    <a:srgbClr val="F14E4F"/>
    <a:srgbClr val="002060"/>
    <a:srgbClr val="72B9FF"/>
    <a:srgbClr val="E6C9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A9B7CE-B62E-459D-A1B7-D471C3DD06CB}" v="1" dt="2021-10-13T16:23:57.164"/>
    <p1510:client id="{9C72D9B6-31B2-4F72-A8DE-2A5B5D2952E6}" v="14" vWet="15" dt="2021-10-14T15:11:03.222"/>
    <p1510:client id="{ACA9DE40-318D-4628-AB28-EA00B167EACA}" v="4" dt="2021-10-14T07:55:16.317"/>
    <p1510:client id="{BD1E254D-ECD8-41C3-900E-C26952A062A6}" v="58" dt="2021-10-14T09:34:14.041"/>
    <p1510:client id="{F63A418D-0F9B-431D-AB1B-120D0097A268}" v="259" dt="2021-10-14T15:12:27.740"/>
  </p1510:revLst>
</p1510:revInfo>
</file>

<file path=ppt/tableStyles.xml><?xml version="1.0" encoding="utf-8"?>
<a:tblStyleLst xmlns:a="http://schemas.openxmlformats.org/drawingml/2006/main" def="{F2B0D13D-778E-4A81-BC2E-EA1B2EDFB6E0}">
  <a:tblStyle styleId="{F2B0D13D-778E-4A81-BC2E-EA1B2EDFB6E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B9CBFC0-DBD7-46E4-9B87-2CCDDC31F665}"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1" autoAdjust="0"/>
    <p:restoredTop sz="76909" autoAdjust="0"/>
  </p:normalViewPr>
  <p:slideViewPr>
    <p:cSldViewPr snapToGrid="0">
      <p:cViewPr varScale="1">
        <p:scale>
          <a:sx n="52" d="100"/>
          <a:sy n="52" d="100"/>
        </p:scale>
        <p:origin x="1386" y="60"/>
      </p:cViewPr>
      <p:guideLst>
        <p:guide pos="7152"/>
        <p:guide orient="horz" pos="2400"/>
        <p:guide pos="5328"/>
        <p:guide orient="horz" pos="1032"/>
        <p:guide pos="384"/>
        <p:guide pos="576"/>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60"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263" Type="http://schemas.openxmlformats.org/officeDocument/2006/relationships/tableStyles" Target="tableStyles.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1.xml"/><Relationship Id="rId19" Type="http://schemas.openxmlformats.org/officeDocument/2006/relationships/slide" Target="slides/slide15.xml"/><Relationship Id="rId258" Type="http://customschemas.google.com/relationships/presentationmetadata" Target="metadata"/><Relationship Id="rId26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264"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259" Type="http://schemas.openxmlformats.org/officeDocument/2006/relationships/commentAuthors" Target="commentAuthor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1.fntdata"/><Relationship Id="rId262"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5782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6" name="Google Shape;26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endParaRPr lang="en-US" dirty="0"/>
          </a:p>
          <a:p>
            <a:r>
              <a:rPr lang="en-US" u="sng" dirty="0"/>
              <a:t>Transcription : </a:t>
            </a:r>
            <a:endParaRPr lang="en-US" dirty="0"/>
          </a:p>
          <a:p>
            <a:endParaRPr lang="en-US" dirty="0"/>
          </a:p>
          <a:p>
            <a:r>
              <a:rPr lang="en-US" b="1" i="1" dirty="0"/>
              <a:t>C’est le 1er jour </a:t>
            </a:r>
            <a:r>
              <a:rPr lang="en-US" b="1" i="1" dirty="0" err="1"/>
              <a:t>d'école</a:t>
            </a:r>
            <a:r>
              <a:rPr lang="en-US" b="1" i="1" dirty="0"/>
              <a:t>, Léo et </a:t>
            </a:r>
            <a:r>
              <a:rPr lang="en-US" b="1" i="1" dirty="0" err="1"/>
              <a:t>karim</a:t>
            </a:r>
            <a:r>
              <a:rPr lang="en-US" b="1" i="1" dirty="0"/>
              <a:t> </a:t>
            </a:r>
            <a:r>
              <a:rPr lang="en-US" b="1" i="1" dirty="0" err="1"/>
              <a:t>sont</a:t>
            </a:r>
            <a:r>
              <a:rPr lang="en-US" b="1" i="1" dirty="0"/>
              <a:t> </a:t>
            </a:r>
            <a:r>
              <a:rPr lang="en-US" b="1" i="1" dirty="0" err="1"/>
              <a:t>assis</a:t>
            </a:r>
            <a:r>
              <a:rPr lang="en-US" b="1" i="1" dirty="0"/>
              <a:t> </a:t>
            </a:r>
            <a:r>
              <a:rPr lang="en-US" b="1" i="1" dirty="0" err="1"/>
              <a:t>l’un</a:t>
            </a:r>
            <a:r>
              <a:rPr lang="en-US" b="1" i="1" dirty="0"/>
              <a:t> à </a:t>
            </a:r>
            <a:r>
              <a:rPr lang="en-US" b="1" i="1" dirty="0" err="1"/>
              <a:t>côté</a:t>
            </a:r>
            <a:r>
              <a:rPr lang="en-US" b="1" i="1" dirty="0"/>
              <a:t> de </a:t>
            </a:r>
            <a:r>
              <a:rPr lang="en-US" b="1" i="1" dirty="0" err="1"/>
              <a:t>l’autre</a:t>
            </a:r>
            <a:r>
              <a:rPr lang="en-US" b="1" i="1" dirty="0"/>
              <a:t> dans le bus </a:t>
            </a:r>
            <a:r>
              <a:rPr lang="en-US" b="1" i="1" dirty="0" err="1"/>
              <a:t>scolaire</a:t>
            </a:r>
            <a:r>
              <a:rPr lang="en-US" b="1" i="1" dirty="0"/>
              <a:t> qui les </a:t>
            </a:r>
            <a:r>
              <a:rPr lang="en-US" b="1" i="1" dirty="0" err="1"/>
              <a:t>emmène</a:t>
            </a:r>
            <a:r>
              <a:rPr lang="en-US" b="1" i="1" dirty="0"/>
              <a:t> à </a:t>
            </a:r>
            <a:r>
              <a:rPr lang="en-US" b="1" i="1" dirty="0" err="1"/>
              <a:t>l'école</a:t>
            </a:r>
            <a:r>
              <a:rPr lang="en-US" b="1" i="1" dirty="0"/>
              <a:t>.</a:t>
            </a:r>
            <a:endParaRPr lang="en-US" dirty="0"/>
          </a:p>
          <a:p>
            <a:r>
              <a:rPr lang="en-US" b="1" dirty="0"/>
              <a:t>Léo :</a:t>
            </a:r>
            <a:r>
              <a:rPr lang="en-US" dirty="0"/>
              <a:t> Bonjour ! Je m’appelle Léo. Et </a:t>
            </a:r>
            <a:r>
              <a:rPr lang="en-US" dirty="0" err="1"/>
              <a:t>toi</a:t>
            </a:r>
            <a:r>
              <a:rPr lang="en-US" dirty="0"/>
              <a:t> ? Comment </a:t>
            </a:r>
            <a:r>
              <a:rPr lang="en-US" dirty="0" err="1"/>
              <a:t>tu</a:t>
            </a:r>
            <a:r>
              <a:rPr lang="en-US" dirty="0"/>
              <a:t> </a:t>
            </a:r>
            <a:r>
              <a:rPr lang="en-US" dirty="0" err="1"/>
              <a:t>t’appelles</a:t>
            </a:r>
            <a:r>
              <a:rPr lang="en-US" dirty="0"/>
              <a:t> ?</a:t>
            </a:r>
          </a:p>
          <a:p>
            <a:r>
              <a:rPr lang="en-US" b="1" dirty="0"/>
              <a:t>Karim :</a:t>
            </a:r>
            <a:r>
              <a:rPr lang="en-US" dirty="0"/>
              <a:t> Moi je m’appelle Karim.</a:t>
            </a:r>
          </a:p>
          <a:p>
            <a:r>
              <a:rPr lang="en-US" b="1" dirty="0"/>
              <a:t>Léo</a:t>
            </a:r>
            <a:r>
              <a:rPr lang="en-US" dirty="0"/>
              <a:t> :  Tu as </a:t>
            </a:r>
            <a:r>
              <a:rPr lang="en-US" dirty="0" err="1"/>
              <a:t>quel</a:t>
            </a:r>
            <a:r>
              <a:rPr lang="en-US" dirty="0"/>
              <a:t> </a:t>
            </a:r>
            <a:r>
              <a:rPr lang="en-US" dirty="0" err="1"/>
              <a:t>âge</a:t>
            </a:r>
            <a:r>
              <a:rPr lang="en-US" dirty="0"/>
              <a:t>, Karim?</a:t>
            </a:r>
          </a:p>
          <a:p>
            <a:r>
              <a:rPr lang="en-US" b="1" dirty="0"/>
              <a:t>Karim</a:t>
            </a:r>
            <a:r>
              <a:rPr lang="en-US" dirty="0"/>
              <a:t> :  J’ai 8 ans. Et </a:t>
            </a:r>
            <a:r>
              <a:rPr lang="en-US" dirty="0" err="1"/>
              <a:t>toi</a:t>
            </a:r>
            <a:r>
              <a:rPr lang="en-US" dirty="0"/>
              <a:t> ?</a:t>
            </a:r>
          </a:p>
          <a:p>
            <a:r>
              <a:rPr lang="en-US" b="1" dirty="0"/>
              <a:t>Léo :</a:t>
            </a:r>
            <a:r>
              <a:rPr lang="en-US" dirty="0"/>
              <a:t>  Moi, J’ai 9 ans. Tu es </a:t>
            </a:r>
            <a:r>
              <a:rPr lang="en-US" dirty="0" err="1"/>
              <a:t>en</a:t>
            </a:r>
            <a:r>
              <a:rPr lang="en-US" dirty="0"/>
              <a:t> quelle </a:t>
            </a:r>
            <a:r>
              <a:rPr lang="en-US" dirty="0" err="1"/>
              <a:t>classe</a:t>
            </a:r>
            <a:r>
              <a:rPr lang="en-US" dirty="0"/>
              <a:t> ?   </a:t>
            </a:r>
          </a:p>
          <a:p>
            <a:r>
              <a:rPr lang="en-US" b="1" dirty="0"/>
              <a:t>Karim </a:t>
            </a:r>
            <a:r>
              <a:rPr lang="en-US" dirty="0"/>
              <a:t>: Je </a:t>
            </a:r>
            <a:r>
              <a:rPr lang="en-US" dirty="0" err="1"/>
              <a:t>suis</a:t>
            </a:r>
            <a:r>
              <a:rPr lang="en-US" dirty="0"/>
              <a:t> </a:t>
            </a:r>
            <a:r>
              <a:rPr lang="en-US" dirty="0" err="1"/>
              <a:t>en</a:t>
            </a:r>
            <a:r>
              <a:rPr lang="en-US" dirty="0"/>
              <a:t> EB3.  Et </a:t>
            </a:r>
            <a:r>
              <a:rPr lang="en-US" dirty="0" err="1"/>
              <a:t>toi</a:t>
            </a:r>
            <a:r>
              <a:rPr lang="en-US" dirty="0"/>
              <a:t> ?</a:t>
            </a:r>
          </a:p>
          <a:p>
            <a:r>
              <a:rPr lang="en-US" b="1" dirty="0"/>
              <a:t>Léo : </a:t>
            </a:r>
            <a:r>
              <a:rPr lang="en-US" dirty="0"/>
              <a:t>Moi </a:t>
            </a:r>
            <a:r>
              <a:rPr lang="en-US" dirty="0" err="1"/>
              <a:t>aussi</a:t>
            </a:r>
            <a:r>
              <a:rPr lang="en-US" dirty="0"/>
              <a:t>, je </a:t>
            </a:r>
            <a:r>
              <a:rPr lang="en-US" dirty="0" err="1"/>
              <a:t>suis</a:t>
            </a:r>
            <a:r>
              <a:rPr lang="en-US" dirty="0"/>
              <a:t> </a:t>
            </a:r>
            <a:r>
              <a:rPr lang="en-US" dirty="0" err="1"/>
              <a:t>en</a:t>
            </a:r>
            <a:r>
              <a:rPr lang="en-US" dirty="0"/>
              <a:t> EB3 ! Tu </a:t>
            </a:r>
            <a:r>
              <a:rPr lang="en-US" dirty="0" err="1"/>
              <a:t>habites</a:t>
            </a:r>
            <a:r>
              <a:rPr lang="en-US" dirty="0"/>
              <a:t> </a:t>
            </a:r>
            <a:r>
              <a:rPr lang="en-US" dirty="0" err="1"/>
              <a:t>où</a:t>
            </a:r>
            <a:r>
              <a:rPr lang="en-US" dirty="0"/>
              <a:t> ?</a:t>
            </a:r>
          </a:p>
          <a:p>
            <a:r>
              <a:rPr lang="en-US" b="1" dirty="0"/>
              <a:t>Karim :</a:t>
            </a:r>
            <a:r>
              <a:rPr lang="en-US" dirty="0"/>
              <a:t> </a:t>
            </a:r>
            <a:r>
              <a:rPr lang="en-US" dirty="0" err="1"/>
              <a:t>J’habite</a:t>
            </a:r>
            <a:r>
              <a:rPr lang="en-US" dirty="0"/>
              <a:t> à </a:t>
            </a:r>
            <a:r>
              <a:rPr lang="en-US" dirty="0" err="1"/>
              <a:t>Hazmieh</a:t>
            </a:r>
            <a:r>
              <a:rPr lang="en-US" dirty="0"/>
              <a:t>. </a:t>
            </a:r>
          </a:p>
          <a:p>
            <a:r>
              <a:rPr lang="en-US" b="1" dirty="0"/>
              <a:t>Léo :</a:t>
            </a:r>
            <a:r>
              <a:rPr lang="en-US" dirty="0"/>
              <a:t> Moi,</a:t>
            </a:r>
            <a:r>
              <a:rPr lang="en-US" b="1" dirty="0"/>
              <a:t> </a:t>
            </a:r>
            <a:r>
              <a:rPr lang="en-US" dirty="0" err="1"/>
              <a:t>j’habite</a:t>
            </a:r>
            <a:r>
              <a:rPr lang="en-US" dirty="0"/>
              <a:t> à </a:t>
            </a:r>
            <a:r>
              <a:rPr lang="en-US" dirty="0" err="1"/>
              <a:t>Sodeco</a:t>
            </a:r>
            <a:r>
              <a:rPr lang="en-US" dirty="0"/>
              <a:t>.  Tu as des frères et des </a:t>
            </a:r>
            <a:r>
              <a:rPr lang="en-US" dirty="0" err="1"/>
              <a:t>sœurs</a:t>
            </a:r>
            <a:r>
              <a:rPr lang="en-US" dirty="0"/>
              <a:t> ? </a:t>
            </a:r>
          </a:p>
          <a:p>
            <a:r>
              <a:rPr lang="en-US" dirty="0"/>
              <a:t> </a:t>
            </a:r>
            <a:r>
              <a:rPr lang="en-US" b="1" dirty="0"/>
              <a:t>Karim</a:t>
            </a:r>
            <a:r>
              <a:rPr lang="en-US" dirty="0"/>
              <a:t> : </a:t>
            </a:r>
            <a:r>
              <a:rPr lang="en-US" dirty="0" err="1"/>
              <a:t>J’ai</a:t>
            </a:r>
            <a:r>
              <a:rPr lang="en-US" dirty="0"/>
              <a:t> un frère ! Il </a:t>
            </a:r>
            <a:r>
              <a:rPr lang="en-US" dirty="0" err="1"/>
              <a:t>s’appelle</a:t>
            </a:r>
            <a:r>
              <a:rPr lang="en-US" dirty="0"/>
              <a:t> Marc ! Le voilà, </a:t>
            </a:r>
            <a:r>
              <a:rPr lang="en-US" dirty="0" err="1"/>
              <a:t>assis</a:t>
            </a:r>
            <a:r>
              <a:rPr lang="en-US" dirty="0"/>
              <a:t> derrière. </a:t>
            </a:r>
          </a:p>
          <a:p>
            <a:r>
              <a:rPr lang="en-US" b="1" dirty="0"/>
              <a:t>Léo </a:t>
            </a:r>
            <a:r>
              <a:rPr lang="en-US" dirty="0"/>
              <a:t>: </a:t>
            </a:r>
            <a:r>
              <a:rPr lang="en-US" dirty="0" err="1"/>
              <a:t>J’ai</a:t>
            </a:r>
            <a:r>
              <a:rPr lang="en-US" dirty="0"/>
              <a:t> deux petites </a:t>
            </a:r>
            <a:r>
              <a:rPr lang="en-US" dirty="0" err="1"/>
              <a:t>sœurs</a:t>
            </a:r>
            <a:r>
              <a:rPr lang="en-US" dirty="0"/>
              <a:t>. </a:t>
            </a:r>
            <a:r>
              <a:rPr lang="en-US" dirty="0" err="1"/>
              <a:t>Elles</a:t>
            </a:r>
            <a:r>
              <a:rPr lang="en-US" dirty="0"/>
              <a:t> </a:t>
            </a:r>
            <a:r>
              <a:rPr lang="en-US" dirty="0" err="1"/>
              <a:t>s’appellent</a:t>
            </a:r>
            <a:r>
              <a:rPr lang="en-US" dirty="0"/>
              <a:t> Lucie et </a:t>
            </a:r>
            <a:r>
              <a:rPr lang="en-US" dirty="0" err="1"/>
              <a:t>Léa</a:t>
            </a:r>
            <a:r>
              <a:rPr lang="en-US" dirty="0"/>
              <a:t>.</a:t>
            </a:r>
          </a:p>
          <a:p>
            <a:r>
              <a:rPr lang="en-US" b="1" dirty="0"/>
              <a:t>Karim</a:t>
            </a:r>
            <a:r>
              <a:rPr lang="en-US" dirty="0"/>
              <a:t> : </a:t>
            </a:r>
            <a:r>
              <a:rPr lang="en-US" i="1" dirty="0"/>
              <a:t>[le bus </a:t>
            </a:r>
            <a:r>
              <a:rPr lang="en-US" i="1" dirty="0" err="1"/>
              <a:t>s'arrête</a:t>
            </a:r>
            <a:r>
              <a:rPr lang="en-US" i="1" dirty="0"/>
              <a:t> et les </a:t>
            </a:r>
            <a:r>
              <a:rPr lang="en-US" i="1" dirty="0" err="1"/>
              <a:t>élèves</a:t>
            </a:r>
            <a:r>
              <a:rPr lang="en-US" i="1" dirty="0"/>
              <a:t> </a:t>
            </a:r>
            <a:r>
              <a:rPr lang="en-US" i="1" dirty="0" err="1"/>
              <a:t>commencent</a:t>
            </a:r>
            <a:r>
              <a:rPr lang="en-US" i="1" dirty="0"/>
              <a:t> à </a:t>
            </a:r>
            <a:r>
              <a:rPr lang="en-US" i="1" dirty="0" err="1"/>
              <a:t>descendre</a:t>
            </a:r>
            <a:r>
              <a:rPr lang="en-US" i="1" dirty="0"/>
              <a:t>]</a:t>
            </a:r>
            <a:endParaRPr lang="en-US" dirty="0"/>
          </a:p>
          <a:p>
            <a:r>
              <a:rPr lang="en-US" dirty="0"/>
              <a:t>Oh ! On </a:t>
            </a:r>
            <a:r>
              <a:rPr lang="en-US" dirty="0" err="1"/>
              <a:t>est</a:t>
            </a:r>
            <a:r>
              <a:rPr lang="en-US" dirty="0"/>
              <a:t> </a:t>
            </a:r>
            <a:r>
              <a:rPr lang="en-US" dirty="0" err="1"/>
              <a:t>arrivés</a:t>
            </a:r>
            <a:r>
              <a:rPr lang="en-US" dirty="0"/>
              <a:t>. La cloche </a:t>
            </a:r>
            <a:r>
              <a:rPr lang="en-US" dirty="0" err="1"/>
              <a:t>va</a:t>
            </a:r>
            <a:r>
              <a:rPr lang="en-US" dirty="0"/>
              <a:t> </a:t>
            </a:r>
            <a:r>
              <a:rPr lang="en-US" dirty="0" err="1"/>
              <a:t>sonner</a:t>
            </a:r>
            <a:r>
              <a:rPr lang="en-US" dirty="0"/>
              <a:t>, </a:t>
            </a:r>
            <a:r>
              <a:rPr lang="en-US" dirty="0" err="1"/>
              <a:t>dépêchons</a:t>
            </a:r>
            <a:r>
              <a:rPr lang="en-US" dirty="0"/>
              <a:t>-nous. </a:t>
            </a: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1513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Quel âge a Léo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Clique sur la bonne réponse.</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Léo a 9  ans </a:t>
            </a:r>
            <a:endParaRPr lang="fr-FR" sz="1200" b="0" dirty="0">
              <a:effectLst/>
            </a:endParaRPr>
          </a:p>
          <a:p>
            <a:pPr marL="228600" indent="-228600" rtl="0">
              <a:spcBef>
                <a:spcPts val="0"/>
              </a:spcBef>
              <a:spcAft>
                <a:spcPts val="0"/>
              </a:spcAft>
            </a:pPr>
            <a:br>
              <a:rPr lang="fr-FR" sz="1200" b="0" dirty="0">
                <a:effectLst/>
              </a:rPr>
            </a:br>
            <a:r>
              <a:rPr lang="fr-FR" sz="1200" b="0" i="0" u="none" strike="noStrike" dirty="0">
                <a:solidFill>
                  <a:srgbClr val="000000"/>
                </a:solidFill>
                <a:effectLst/>
                <a:latin typeface="Calibri" panose="020F0502020204030204" pitchFamily="34" charset="0"/>
              </a:rPr>
              <a:t>Corrigé : </a:t>
            </a:r>
            <a:r>
              <a:rPr lang="fr-FR" sz="1200" b="1" i="1" u="none" strike="noStrike" dirty="0">
                <a:solidFill>
                  <a:srgbClr val="000000"/>
                </a:solidFill>
                <a:effectLst/>
                <a:latin typeface="Calibri" panose="020F0502020204030204" pitchFamily="34" charset="0"/>
              </a:rPr>
              <a:t> </a:t>
            </a:r>
            <a:r>
              <a:rPr lang="fr-FR" sz="1200" b="1" i="0" u="none" strike="noStrike" dirty="0">
                <a:solidFill>
                  <a:srgbClr val="000000"/>
                </a:solidFill>
                <a:effectLst/>
                <a:latin typeface="Calibri" panose="020F0502020204030204" pitchFamily="34" charset="0"/>
              </a:rPr>
              <a:t>Léo a 9 </a:t>
            </a:r>
            <a:r>
              <a:rPr lang="fr-FR" sz="1200" b="1" i="1" u="none" strike="noStrike" dirty="0">
                <a:solidFill>
                  <a:srgbClr val="000000"/>
                </a:solidFill>
                <a:effectLst/>
                <a:latin typeface="Calibri" panose="020F0502020204030204" pitchFamily="34" charset="0"/>
              </a:rPr>
              <a:t> ans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133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Quel âge a Karim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Clique sur la bonne réponse.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Karim a 8 ans.</a:t>
            </a:r>
            <a:endParaRPr lang="fr-FR" sz="1200" b="0" dirty="0">
              <a:effectLst/>
            </a:endParaRPr>
          </a:p>
          <a:p>
            <a:pPr marL="228600" indent="-228600" rtl="0">
              <a:spcBef>
                <a:spcPts val="0"/>
              </a:spcBef>
              <a:spcAft>
                <a:spcPts val="0"/>
              </a:spcAft>
            </a:pPr>
            <a:br>
              <a:rPr lang="fr-FR" sz="1200" b="0" dirty="0">
                <a:effectLst/>
              </a:rPr>
            </a:br>
            <a:r>
              <a:rPr lang="fr-FR" sz="1200" b="0" i="0" u="none" strike="noStrike" dirty="0">
                <a:solidFill>
                  <a:srgbClr val="000000"/>
                </a:solidFill>
                <a:effectLst/>
                <a:latin typeface="Calibri" panose="020F0502020204030204" pitchFamily="34" charset="0"/>
              </a:rPr>
              <a:t>Corrigé : </a:t>
            </a:r>
            <a:r>
              <a:rPr lang="fr-FR" sz="1200" b="1" i="1" u="none" strike="noStrike" dirty="0">
                <a:solidFill>
                  <a:srgbClr val="000000"/>
                </a:solidFill>
                <a:effectLst/>
                <a:latin typeface="Calibri" panose="020F0502020204030204" pitchFamily="34" charset="0"/>
              </a:rPr>
              <a:t>Karim a 8 ans.</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2657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i="0" u="none" strike="noStrike" dirty="0">
              <a:solidFill>
                <a:srgbClr val="000000"/>
              </a:solidFill>
              <a:effectLst/>
              <a:latin typeface="Calibri" panose="020F0502020204030204" pitchFamily="34" charset="0"/>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Ecoute cette partie du dialogue et réponds aux questions.</a:t>
            </a:r>
            <a:endParaRPr lang="fr-FR" sz="1200" b="1" i="1" dirty="0">
              <a:effectLst/>
            </a:endParaRPr>
          </a:p>
          <a:p>
            <a:pPr marL="228600" indent="-228600" rtl="0">
              <a:spcBef>
                <a:spcPts val="0"/>
              </a:spcBef>
              <a:spcAft>
                <a:spcPts val="0"/>
              </a:spcAft>
            </a:pPr>
            <a:r>
              <a:rPr lang="fr-FR" sz="1200" b="0" i="0" u="sng" dirty="0">
                <a:solidFill>
                  <a:srgbClr val="000000"/>
                </a:solidFill>
                <a:effectLst/>
                <a:latin typeface="Calibri" panose="020F0502020204030204" pitchFamily="34" charset="0"/>
              </a:rPr>
              <a:t>Transcription :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a:t>
            </a:r>
            <a:r>
              <a:rPr lang="fr-FR" sz="1200" b="0" i="0" u="none" strike="noStrike" dirty="0">
                <a:solidFill>
                  <a:srgbClr val="000000"/>
                </a:solidFill>
                <a:effectLst/>
                <a:latin typeface="Calibri" panose="020F0502020204030204" pitchFamily="34" charset="0"/>
              </a:rPr>
              <a:t> Tu es en quelle classe ?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Karim </a:t>
            </a:r>
            <a:r>
              <a:rPr lang="fr-FR" sz="1200" b="0" i="0" u="none" strike="noStrike" dirty="0">
                <a:solidFill>
                  <a:srgbClr val="000000"/>
                </a:solidFill>
                <a:effectLst/>
                <a:latin typeface="Calibri" panose="020F0502020204030204" pitchFamily="34" charset="0"/>
              </a:rPr>
              <a:t>: Je suis en EB3.  Et toi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 </a:t>
            </a:r>
            <a:r>
              <a:rPr lang="fr-FR" sz="1200" b="0" i="0" u="none" strike="noStrike" dirty="0">
                <a:solidFill>
                  <a:srgbClr val="000000"/>
                </a:solidFill>
                <a:effectLst/>
                <a:latin typeface="Calibri" panose="020F0502020204030204" pitchFamily="34" charset="0"/>
              </a:rPr>
              <a:t>Moi aussi, je suis en EB3 ! Tu habites où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Karim :</a:t>
            </a:r>
            <a:r>
              <a:rPr lang="fr-FR" sz="1200" b="0" i="0" u="none" strike="noStrike" dirty="0">
                <a:solidFill>
                  <a:srgbClr val="000000"/>
                </a:solidFill>
                <a:effectLst/>
                <a:latin typeface="Calibri" panose="020F0502020204030204" pitchFamily="34" charset="0"/>
              </a:rPr>
              <a:t> J’habite à </a:t>
            </a:r>
            <a:r>
              <a:rPr lang="fr-FR" sz="1200" b="0" i="0" u="none" strike="noStrike" dirty="0" err="1">
                <a:solidFill>
                  <a:srgbClr val="000000"/>
                </a:solidFill>
                <a:effectLst/>
                <a:latin typeface="Calibri" panose="020F0502020204030204" pitchFamily="34" charset="0"/>
              </a:rPr>
              <a:t>Hazmieh</a:t>
            </a:r>
            <a:r>
              <a:rPr lang="fr-FR" sz="1200" b="0" i="0"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a:t>
            </a:r>
            <a:r>
              <a:rPr lang="fr-FR" sz="1200" b="0" i="0" u="none" strike="noStrike" dirty="0">
                <a:solidFill>
                  <a:srgbClr val="000000"/>
                </a:solidFill>
                <a:effectLst/>
                <a:latin typeface="Calibri" panose="020F0502020204030204" pitchFamily="34" charset="0"/>
              </a:rPr>
              <a:t> Moi,</a:t>
            </a:r>
            <a:r>
              <a:rPr lang="fr-FR" sz="1200" b="1" i="0" u="none" strike="noStrike" dirty="0">
                <a:solidFill>
                  <a:srgbClr val="000000"/>
                </a:solidFill>
                <a:effectLst/>
                <a:latin typeface="Calibri" panose="020F0502020204030204" pitchFamily="34" charset="0"/>
              </a:rPr>
              <a:t> </a:t>
            </a:r>
            <a:r>
              <a:rPr lang="fr-FR" sz="1200" b="0" i="0" u="none" strike="noStrike" dirty="0">
                <a:solidFill>
                  <a:srgbClr val="000000"/>
                </a:solidFill>
                <a:effectLst/>
                <a:latin typeface="Calibri" panose="020F0502020204030204" pitchFamily="34" charset="0"/>
              </a:rPr>
              <a:t>j’habite à </a:t>
            </a:r>
            <a:r>
              <a:rPr lang="fr-FR" sz="1200" b="0" i="0" u="none" strike="noStrike" dirty="0" err="1">
                <a:solidFill>
                  <a:srgbClr val="000000"/>
                </a:solidFill>
                <a:effectLst/>
                <a:latin typeface="Calibri" panose="020F0502020204030204" pitchFamily="34" charset="0"/>
              </a:rPr>
              <a:t>Sodeco</a:t>
            </a:r>
            <a:r>
              <a:rPr lang="fr-FR" sz="1200" b="0" i="0" u="none" strike="noStrike" dirty="0">
                <a:solidFill>
                  <a:srgbClr val="000000"/>
                </a:solidFill>
                <a:effectLst/>
                <a:latin typeface="Calibri" panose="020F0502020204030204" pitchFamily="34" charset="0"/>
              </a:rPr>
              <a:t>.  </a:t>
            </a: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1098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Où habite Léo ?</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Léo habite à </a:t>
            </a:r>
            <a:r>
              <a:rPr lang="fr-FR" sz="1200" b="1" i="1" u="none" strike="noStrike" dirty="0" err="1">
                <a:solidFill>
                  <a:srgbClr val="000000"/>
                </a:solidFill>
                <a:effectLst/>
                <a:latin typeface="Calibri" panose="020F0502020204030204" pitchFamily="34" charset="0"/>
              </a:rPr>
              <a:t>Sodeco</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Corrigé : </a:t>
            </a:r>
            <a:r>
              <a:rPr lang="fr-FR" sz="1200" b="1" i="1" u="none" strike="noStrike" dirty="0">
                <a:solidFill>
                  <a:srgbClr val="000000"/>
                </a:solidFill>
                <a:effectLst/>
                <a:latin typeface="Calibri" panose="020F0502020204030204" pitchFamily="34" charset="0"/>
              </a:rPr>
              <a:t> </a:t>
            </a:r>
            <a:r>
              <a:rPr lang="fr-FR" sz="1200" b="0" i="0" u="none" strike="noStrike" dirty="0">
                <a:solidFill>
                  <a:srgbClr val="000000"/>
                </a:solidFill>
                <a:effectLst/>
                <a:latin typeface="Calibri" panose="020F0502020204030204" pitchFamily="34" charset="0"/>
              </a:rPr>
              <a:t>Léo habite à </a:t>
            </a:r>
            <a:r>
              <a:rPr lang="fr-FR" sz="1200" b="0" i="0" u="none" strike="noStrike" dirty="0" err="1">
                <a:solidFill>
                  <a:srgbClr val="000000"/>
                </a:solidFill>
                <a:effectLst/>
                <a:latin typeface="Calibri" panose="020F0502020204030204" pitchFamily="34" charset="0"/>
              </a:rPr>
              <a:t>Sodeco</a:t>
            </a:r>
            <a:r>
              <a:rPr lang="fr-FR" sz="1200" b="0" i="0"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8735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Où habite Karim ?</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Karim habite à </a:t>
            </a:r>
            <a:r>
              <a:rPr lang="fr-FR" sz="1200" b="1" i="1" u="none" strike="noStrike" dirty="0" err="1">
                <a:solidFill>
                  <a:srgbClr val="000000"/>
                </a:solidFill>
                <a:effectLst/>
                <a:latin typeface="Calibri" panose="020F0502020204030204" pitchFamily="34" charset="0"/>
              </a:rPr>
              <a:t>Hazmieh</a:t>
            </a:r>
            <a:r>
              <a:rPr lang="fr-FR" sz="1200" b="0" i="1"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Corrigé : Karim habite à </a:t>
            </a:r>
            <a:r>
              <a:rPr lang="fr-FR" sz="1200" b="0" i="0" u="none" strike="noStrike" dirty="0" err="1">
                <a:solidFill>
                  <a:srgbClr val="000000"/>
                </a:solidFill>
                <a:effectLst/>
                <a:latin typeface="Calibri" panose="020F0502020204030204" pitchFamily="34" charset="0"/>
              </a:rPr>
              <a:t>Hazmieh</a:t>
            </a:r>
            <a:r>
              <a:rPr lang="fr-FR" sz="1200" b="0" i="0"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8274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dirty="0">
                <a:solidFill>
                  <a:srgbClr val="000000"/>
                </a:solidFill>
                <a:effectLst/>
                <a:latin typeface="Calibri" panose="020F0502020204030204" pitchFamily="34" charset="0"/>
              </a:rPr>
              <a:t>Ecoute une autre partie du dialogue et réponds aux questions.</a:t>
            </a:r>
            <a:endParaRPr lang="fr-FR" sz="1200" b="0" dirty="0">
              <a:effectLst/>
            </a:endParaRPr>
          </a:p>
          <a:p>
            <a:pPr marL="228600" indent="-228600" rtl="0">
              <a:spcBef>
                <a:spcPts val="0"/>
              </a:spcBef>
              <a:spcAft>
                <a:spcPts val="0"/>
              </a:spcAft>
            </a:pPr>
            <a:r>
              <a:rPr lang="fr-FR" sz="1200" b="0" i="0" u="sng" dirty="0">
                <a:solidFill>
                  <a:srgbClr val="000000"/>
                </a:solidFill>
                <a:effectLst/>
                <a:latin typeface="Calibri" panose="020F0502020204030204" pitchFamily="34" charset="0"/>
              </a:rPr>
              <a:t>Transcription :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Léo : </a:t>
            </a:r>
            <a:r>
              <a:rPr lang="fr-FR" sz="1200" b="0" i="0" u="none" strike="noStrike" dirty="0">
                <a:solidFill>
                  <a:srgbClr val="000000"/>
                </a:solidFill>
                <a:effectLst/>
                <a:latin typeface="Calibri" panose="020F0502020204030204" pitchFamily="34" charset="0"/>
              </a:rPr>
              <a:t>Tu as des frères et des sœurs ?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 </a:t>
            </a:r>
            <a:r>
              <a:rPr lang="fr-FR" sz="1200" b="1" i="0" u="none" strike="noStrike" dirty="0">
                <a:solidFill>
                  <a:srgbClr val="000000"/>
                </a:solidFill>
                <a:effectLst/>
                <a:latin typeface="Calibri" panose="020F0502020204030204" pitchFamily="34" charset="0"/>
              </a:rPr>
              <a:t>Karim</a:t>
            </a:r>
            <a:r>
              <a:rPr lang="fr-FR" sz="1200" b="0" i="0" u="none" strike="noStrike" dirty="0">
                <a:solidFill>
                  <a:srgbClr val="000000"/>
                </a:solidFill>
                <a:effectLst/>
                <a:latin typeface="Calibri" panose="020F0502020204030204" pitchFamily="34" charset="0"/>
              </a:rPr>
              <a:t> : J’ai un frère ! Il s’appelle Marc ! Le voilà, assis derrière.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a:t>
            </a:r>
            <a:r>
              <a:rPr lang="fr-FR" sz="1200" b="0" i="0" u="none" strike="noStrike" dirty="0">
                <a:solidFill>
                  <a:srgbClr val="000000"/>
                </a:solidFill>
                <a:effectLst/>
                <a:latin typeface="Calibri" panose="020F0502020204030204" pitchFamily="34" charset="0"/>
              </a:rPr>
              <a:t>: J’ai deux petites sœurs. Elles s’appellent Lucie et Léa.</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Karim</a:t>
            </a:r>
            <a:r>
              <a:rPr lang="fr-FR" sz="1200" b="0" i="0" u="none" strike="noStrike" dirty="0">
                <a:solidFill>
                  <a:srgbClr val="000000"/>
                </a:solidFill>
                <a:effectLst/>
                <a:latin typeface="Calibri" panose="020F0502020204030204" pitchFamily="34" charset="0"/>
              </a:rPr>
              <a:t> : </a:t>
            </a:r>
            <a:r>
              <a:rPr lang="fr-FR" sz="1200" b="0" i="1" u="none" strike="noStrike" dirty="0">
                <a:solidFill>
                  <a:srgbClr val="000000"/>
                </a:solidFill>
                <a:effectLst/>
                <a:latin typeface="Calibri" panose="020F0502020204030204" pitchFamily="34" charset="0"/>
              </a:rPr>
              <a:t>[le bus s'arrête et les élèves commencent à descendre]</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Oh ! On est arrivés. La cloche va sonner, dépêchons-nous.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9080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Combien de frères et de sœurs a Léo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Léo a deux sœurs </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1" u="none" strike="noStrike" dirty="0">
                <a:solidFill>
                  <a:srgbClr val="000000"/>
                </a:solidFill>
                <a:effectLst/>
                <a:latin typeface="Calibri" panose="020F0502020204030204" pitchFamily="34" charset="0"/>
              </a:rPr>
              <a:t>Corrigé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Léo a deux sœurs</a:t>
            </a:r>
            <a:endParaRPr lang="fr-FR" sz="1200" b="0" dirty="0">
              <a:effectLst/>
            </a:endParaRPr>
          </a:p>
          <a:p>
            <a:pPr marL="228600" indent="-228600" rtl="0">
              <a:spcBef>
                <a:spcPts val="0"/>
              </a:spcBef>
              <a:spcAft>
                <a:spcPts val="0"/>
              </a:spcAft>
            </a:pPr>
            <a:br>
              <a:rPr lang="fr-FR" b="0" dirty="0">
                <a:effectLst/>
              </a:rPr>
            </a:br>
            <a:br>
              <a:rPr lang="fr-FR" sz="1800" b="0" i="0" u="none" strike="noStrike" dirty="0">
                <a:solidFill>
                  <a:srgbClr val="000000"/>
                </a:solidFill>
                <a:effectLst/>
                <a:latin typeface="Calibri" panose="020F0502020204030204" pitchFamily="34" charset="0"/>
              </a:rPr>
            </a:br>
            <a:br>
              <a:rPr lang="fr-FR" sz="1800" b="0" i="0" u="none" strike="noStrike" dirty="0">
                <a:solidFill>
                  <a:srgbClr val="000000"/>
                </a:solidFill>
                <a:effectLst/>
                <a:latin typeface="Calibri" panose="020F0502020204030204" pitchFamily="34" charset="0"/>
              </a:rPr>
            </a:br>
            <a:endParaRPr lang="fr-FR" b="0" dirty="0">
              <a:effectLst/>
            </a:endParaRPr>
          </a:p>
          <a:p>
            <a:br>
              <a:rPr lang="fr-FR"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5050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Combien de frères et de sœurs a Karim ?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Karim a un frère.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0" i="1" u="none" strike="noStrike" dirty="0">
                <a:solidFill>
                  <a:srgbClr val="000000"/>
                </a:solidFill>
                <a:effectLst/>
                <a:latin typeface="Calibri" panose="020F0502020204030204" pitchFamily="34" charset="0"/>
              </a:rPr>
              <a:t>Corrigé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Karim a un frère.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6082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a:t>Pour se faire </a:t>
            </a:r>
            <a:r>
              <a:rPr lang="en-US" b="1" i="1" dirty="0" err="1"/>
              <a:t>connaissance</a:t>
            </a:r>
            <a:r>
              <a:rPr lang="en-US" b="1" i="1" dirty="0"/>
              <a:t>, Karim et Léo se </a:t>
            </a:r>
            <a:r>
              <a:rPr lang="en-US" b="1" i="1" dirty="0" err="1"/>
              <a:t>sont</a:t>
            </a:r>
            <a:r>
              <a:rPr lang="en-US" b="1" i="1" dirty="0"/>
              <a:t> </a:t>
            </a:r>
            <a:r>
              <a:rPr lang="en-US" b="1" i="1" dirty="0" err="1"/>
              <a:t>posés</a:t>
            </a:r>
            <a:r>
              <a:rPr lang="en-US" b="1" i="1" dirty="0"/>
              <a:t> des questions. </a:t>
            </a:r>
            <a:endParaRPr lang="en-US" dirty="0"/>
          </a:p>
          <a:p>
            <a:r>
              <a:rPr lang="en-US" b="1" i="1" dirty="0"/>
              <a:t>Sais-</a:t>
            </a:r>
            <a:r>
              <a:rPr lang="en-US" b="1" i="1" dirty="0" err="1"/>
              <a:t>tu</a:t>
            </a:r>
            <a:r>
              <a:rPr lang="en-US" b="1" i="1" dirty="0"/>
              <a:t> faire la </a:t>
            </a:r>
            <a:r>
              <a:rPr lang="en-US" b="1" i="1" dirty="0" err="1"/>
              <a:t>différence</a:t>
            </a:r>
            <a:r>
              <a:rPr lang="en-US" b="1" i="1" dirty="0"/>
              <a:t> entre </a:t>
            </a:r>
            <a:r>
              <a:rPr lang="en-US" b="1" i="1" dirty="0" err="1"/>
              <a:t>une</a:t>
            </a:r>
            <a:r>
              <a:rPr lang="en-US" b="1" i="1" dirty="0"/>
              <a:t> question et </a:t>
            </a:r>
            <a:r>
              <a:rPr lang="en-US" b="1" i="1" dirty="0" err="1"/>
              <a:t>une</a:t>
            </a:r>
            <a:r>
              <a:rPr lang="en-US" b="1" i="1" dirty="0"/>
              <a:t> </a:t>
            </a:r>
            <a:r>
              <a:rPr lang="en-US" b="1" i="1" dirty="0" err="1"/>
              <a:t>réponse</a:t>
            </a:r>
            <a:r>
              <a:rPr lang="en-US" b="1" i="1" dirty="0"/>
              <a:t> ? </a:t>
            </a:r>
            <a:endParaRPr lang="en-US" dirty="0"/>
          </a:p>
          <a:p>
            <a:br>
              <a:rPr lang="en-US" dirty="0"/>
            </a:br>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9291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fr-FR" sz="1100" dirty="0">
                <a:latin typeface="Helvetica Neue"/>
                <a:ea typeface="Helvetica Neue"/>
                <a:cs typeface="Helvetica Neue"/>
                <a:sym typeface="Helvetica Neue"/>
              </a:rPr>
              <a:t>Notes à l’attention de l’enseignant(e) :</a:t>
            </a:r>
            <a:endParaRPr sz="1100"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endParaRPr sz="1100" b="1"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b="1" dirty="0">
                <a:latin typeface="Helvetica Neue"/>
                <a:ea typeface="Helvetica Neue"/>
                <a:cs typeface="Helvetica Neue"/>
                <a:sym typeface="Helvetica Neue"/>
              </a:rPr>
              <a:t>Objectifs du curriculum :</a:t>
            </a:r>
            <a:endParaRPr sz="1100" b="1"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b="1" dirty="0">
                <a:latin typeface="Helvetica Neue"/>
                <a:ea typeface="Helvetica Neue"/>
                <a:cs typeface="Helvetica Neue"/>
                <a:sym typeface="Helvetica Neue"/>
              </a:rPr>
              <a:t>Compréhension orale:</a:t>
            </a:r>
            <a:endParaRPr sz="1100" b="1"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dirty="0">
                <a:latin typeface="Helvetica Neue"/>
                <a:ea typeface="Helvetica Neue"/>
                <a:cs typeface="Helvetica Neue"/>
                <a:sym typeface="Helvetica Neue"/>
              </a:rPr>
              <a:t>Identifier des personnages, des situations,.</a:t>
            </a:r>
            <a:endParaRPr sz="1100"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dirty="0">
                <a:latin typeface="Helvetica Neue"/>
                <a:ea typeface="Helvetica Neue"/>
                <a:cs typeface="Helvetica Neue"/>
                <a:sym typeface="Helvetica Neue"/>
              </a:rPr>
              <a:t>Identifier des intentions énonciatives : question, ordre, conseil.</a:t>
            </a:r>
            <a:endParaRPr dirty="0"/>
          </a:p>
        </p:txBody>
      </p:sp>
      <p:sp>
        <p:nvSpPr>
          <p:cNvPr id="273" name="Google Shape;27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Ecoute</a:t>
            </a:r>
            <a:r>
              <a:rPr lang="en-US" b="1" i="1" dirty="0"/>
              <a:t> le dialogue et  mets les questions dans la </a:t>
            </a:r>
            <a:r>
              <a:rPr lang="en-US" b="1" i="1" dirty="0" err="1"/>
              <a:t>colonne</a:t>
            </a:r>
            <a:r>
              <a:rPr lang="en-US" b="1" i="1" dirty="0"/>
              <a:t> 1 et les </a:t>
            </a:r>
            <a:r>
              <a:rPr lang="en-US" b="1" i="1" dirty="0" err="1"/>
              <a:t>réponses</a:t>
            </a:r>
            <a:r>
              <a:rPr lang="en-US" b="1" i="1" dirty="0"/>
              <a:t> dans la </a:t>
            </a:r>
            <a:r>
              <a:rPr lang="en-US" b="1" i="1" dirty="0" err="1"/>
              <a:t>colonne</a:t>
            </a:r>
            <a:r>
              <a:rPr lang="en-US" b="1" i="1" dirty="0"/>
              <a:t> 2. </a:t>
            </a:r>
            <a:endParaRPr lang="en-US" dirty="0"/>
          </a:p>
          <a:p>
            <a:r>
              <a:rPr lang="en-US" b="1" dirty="0"/>
              <a:t>Léo :</a:t>
            </a:r>
            <a:r>
              <a:rPr lang="en-US" dirty="0"/>
              <a:t> Bonjour ! Je m’appelle Léo. Et </a:t>
            </a:r>
            <a:r>
              <a:rPr lang="en-US" dirty="0" err="1"/>
              <a:t>toi</a:t>
            </a:r>
            <a:r>
              <a:rPr lang="en-US" dirty="0"/>
              <a:t> ? Comment </a:t>
            </a:r>
            <a:r>
              <a:rPr lang="en-US" dirty="0" err="1"/>
              <a:t>tu</a:t>
            </a:r>
            <a:r>
              <a:rPr lang="en-US" dirty="0"/>
              <a:t> </a:t>
            </a:r>
            <a:r>
              <a:rPr lang="en-US" dirty="0" err="1"/>
              <a:t>t’appelles</a:t>
            </a:r>
            <a:r>
              <a:rPr lang="en-US" dirty="0"/>
              <a:t> ?</a:t>
            </a:r>
          </a:p>
          <a:p>
            <a:r>
              <a:rPr lang="en-US" b="1" dirty="0"/>
              <a:t>Karim :</a:t>
            </a:r>
            <a:r>
              <a:rPr lang="en-US" dirty="0"/>
              <a:t> Moi je m’appelle Karim.</a:t>
            </a:r>
          </a:p>
          <a:p>
            <a:r>
              <a:rPr lang="en-US" b="1" dirty="0"/>
              <a:t>Léo</a:t>
            </a:r>
            <a:r>
              <a:rPr lang="en-US" dirty="0"/>
              <a:t> :  Tu as </a:t>
            </a:r>
            <a:r>
              <a:rPr lang="en-US" dirty="0" err="1"/>
              <a:t>quel</a:t>
            </a:r>
            <a:r>
              <a:rPr lang="en-US" dirty="0"/>
              <a:t> </a:t>
            </a:r>
            <a:r>
              <a:rPr lang="en-US" dirty="0" err="1"/>
              <a:t>âge</a:t>
            </a:r>
            <a:r>
              <a:rPr lang="en-US" dirty="0"/>
              <a:t>, Karim?</a:t>
            </a:r>
          </a:p>
          <a:p>
            <a:r>
              <a:rPr lang="en-US" b="1" dirty="0"/>
              <a:t>Karim</a:t>
            </a:r>
            <a:r>
              <a:rPr lang="en-US" dirty="0"/>
              <a:t> :  J’ai 8 ans. Et </a:t>
            </a:r>
            <a:r>
              <a:rPr lang="en-US" dirty="0" err="1"/>
              <a:t>toi</a:t>
            </a:r>
            <a:r>
              <a:rPr lang="en-US" dirty="0"/>
              <a:t> ?</a:t>
            </a:r>
          </a:p>
          <a:p>
            <a:r>
              <a:rPr lang="en-US" b="1" dirty="0"/>
              <a:t>Léo :</a:t>
            </a:r>
            <a:r>
              <a:rPr lang="en-US" dirty="0"/>
              <a:t>  Moi, J’ai 9 ans. Tu es </a:t>
            </a:r>
            <a:r>
              <a:rPr lang="en-US" dirty="0" err="1"/>
              <a:t>en</a:t>
            </a:r>
            <a:r>
              <a:rPr lang="en-US" dirty="0"/>
              <a:t> quelle </a:t>
            </a:r>
            <a:r>
              <a:rPr lang="en-US" dirty="0" err="1"/>
              <a:t>classe</a:t>
            </a:r>
            <a:r>
              <a:rPr lang="en-US" dirty="0"/>
              <a:t> ?   </a:t>
            </a:r>
          </a:p>
          <a:p>
            <a:r>
              <a:rPr lang="en-US" b="1" dirty="0"/>
              <a:t>Karim </a:t>
            </a:r>
            <a:r>
              <a:rPr lang="en-US" dirty="0"/>
              <a:t>: Je </a:t>
            </a:r>
            <a:r>
              <a:rPr lang="en-US" dirty="0" err="1"/>
              <a:t>suis</a:t>
            </a:r>
            <a:r>
              <a:rPr lang="en-US" dirty="0"/>
              <a:t> </a:t>
            </a:r>
            <a:r>
              <a:rPr lang="en-US" dirty="0" err="1"/>
              <a:t>en</a:t>
            </a:r>
            <a:r>
              <a:rPr lang="en-US" dirty="0"/>
              <a:t> EB3.  Et </a:t>
            </a:r>
            <a:r>
              <a:rPr lang="en-US" dirty="0" err="1"/>
              <a:t>toi</a:t>
            </a:r>
            <a:r>
              <a:rPr lang="en-US" dirty="0"/>
              <a:t> ?</a:t>
            </a: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8298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dirty="0"/>
              <a:t>Léo : </a:t>
            </a:r>
            <a:r>
              <a:rPr lang="en-US" dirty="0"/>
              <a:t>Moi </a:t>
            </a:r>
            <a:r>
              <a:rPr lang="en-US" dirty="0" err="1"/>
              <a:t>aussi</a:t>
            </a:r>
            <a:r>
              <a:rPr lang="en-US" dirty="0"/>
              <a:t>, je </a:t>
            </a:r>
            <a:r>
              <a:rPr lang="en-US" dirty="0" err="1"/>
              <a:t>suis</a:t>
            </a:r>
            <a:r>
              <a:rPr lang="en-US" dirty="0"/>
              <a:t> </a:t>
            </a:r>
            <a:r>
              <a:rPr lang="en-US" dirty="0" err="1"/>
              <a:t>en</a:t>
            </a:r>
            <a:r>
              <a:rPr lang="en-US" dirty="0"/>
              <a:t> EB3 ! Tu </a:t>
            </a:r>
            <a:r>
              <a:rPr lang="en-US" dirty="0" err="1"/>
              <a:t>habites</a:t>
            </a:r>
            <a:r>
              <a:rPr lang="en-US" dirty="0"/>
              <a:t> </a:t>
            </a:r>
            <a:r>
              <a:rPr lang="en-US" dirty="0" err="1"/>
              <a:t>où</a:t>
            </a:r>
            <a:r>
              <a:rPr lang="en-US" dirty="0"/>
              <a:t> ?</a:t>
            </a:r>
          </a:p>
          <a:p>
            <a:r>
              <a:rPr lang="en-US" b="1" dirty="0"/>
              <a:t>Karim :</a:t>
            </a:r>
            <a:r>
              <a:rPr lang="en-US" dirty="0"/>
              <a:t> </a:t>
            </a:r>
            <a:r>
              <a:rPr lang="en-US" dirty="0" err="1"/>
              <a:t>J’habite</a:t>
            </a:r>
            <a:r>
              <a:rPr lang="en-US" dirty="0"/>
              <a:t> à </a:t>
            </a:r>
            <a:r>
              <a:rPr lang="en-US" dirty="0" err="1"/>
              <a:t>Hazmieh</a:t>
            </a:r>
            <a:r>
              <a:rPr lang="en-US" dirty="0"/>
              <a:t>. </a:t>
            </a:r>
          </a:p>
          <a:p>
            <a:r>
              <a:rPr lang="en-US" b="1" dirty="0"/>
              <a:t>Léo :</a:t>
            </a:r>
            <a:r>
              <a:rPr lang="en-US" dirty="0"/>
              <a:t> Moi,</a:t>
            </a:r>
            <a:r>
              <a:rPr lang="en-US" b="1" dirty="0"/>
              <a:t> </a:t>
            </a:r>
            <a:r>
              <a:rPr lang="en-US" dirty="0" err="1"/>
              <a:t>j’habite</a:t>
            </a:r>
            <a:r>
              <a:rPr lang="en-US" dirty="0"/>
              <a:t> à </a:t>
            </a:r>
            <a:r>
              <a:rPr lang="en-US" dirty="0" err="1"/>
              <a:t>Sodeco</a:t>
            </a:r>
            <a:r>
              <a:rPr lang="en-US" dirty="0"/>
              <a:t>.  Tu as des frères et des </a:t>
            </a:r>
            <a:r>
              <a:rPr lang="en-US" dirty="0" err="1"/>
              <a:t>sœurs</a:t>
            </a:r>
            <a:r>
              <a:rPr lang="en-US" dirty="0"/>
              <a:t> ? </a:t>
            </a:r>
          </a:p>
          <a:p>
            <a:r>
              <a:rPr lang="en-US" dirty="0"/>
              <a:t> </a:t>
            </a:r>
            <a:r>
              <a:rPr lang="en-US" b="1" dirty="0"/>
              <a:t>Karim</a:t>
            </a:r>
            <a:r>
              <a:rPr lang="en-US" dirty="0"/>
              <a:t> : J’ai un frère ! </a:t>
            </a: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7302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err="1"/>
              <a:t>Corrigé</a:t>
            </a:r>
            <a:endParaRPr lang="en-US" dirty="0"/>
          </a:p>
          <a:p>
            <a:br>
              <a:rPr lang="en-US" dirty="0"/>
            </a:br>
            <a:endParaRPr lang="en-US" dirty="0"/>
          </a:p>
          <a:p>
            <a:r>
              <a:rPr lang="en-US" dirty="0"/>
              <a:t> </a:t>
            </a:r>
            <a:r>
              <a:rPr lang="en-US" i="1" dirty="0"/>
              <a:t>VO </a:t>
            </a:r>
            <a:r>
              <a:rPr lang="en-US" i="1" dirty="0" err="1"/>
              <a:t>enregistrée</a:t>
            </a:r>
            <a:r>
              <a:rPr lang="en-US" i="1" dirty="0"/>
              <a:t> :</a:t>
            </a:r>
            <a:endParaRPr lang="en-US" dirty="0"/>
          </a:p>
          <a:p>
            <a:br>
              <a:rPr lang="en-US" dirty="0"/>
            </a:br>
            <a:endParaRPr lang="en-US" dirty="0"/>
          </a:p>
          <a:p>
            <a:r>
              <a:rPr lang="en-US" i="1" dirty="0"/>
              <a:t>Questions : </a:t>
            </a:r>
            <a:endParaRPr lang="en-US" dirty="0"/>
          </a:p>
          <a:p>
            <a:r>
              <a:rPr lang="en-US" i="1" dirty="0"/>
              <a:t>Comment </a:t>
            </a:r>
            <a:r>
              <a:rPr lang="en-US" i="1" dirty="0" err="1"/>
              <a:t>tu</a:t>
            </a:r>
            <a:r>
              <a:rPr lang="en-US" i="1" dirty="0"/>
              <a:t> </a:t>
            </a:r>
            <a:r>
              <a:rPr lang="en-US" i="1" dirty="0" err="1"/>
              <a:t>t’appelles</a:t>
            </a:r>
            <a:r>
              <a:rPr lang="en-US" i="1" dirty="0"/>
              <a:t> ?</a:t>
            </a:r>
            <a:endParaRPr lang="en-US" dirty="0"/>
          </a:p>
          <a:p>
            <a:r>
              <a:rPr lang="en-US" i="1" dirty="0"/>
              <a:t>Tu as </a:t>
            </a:r>
            <a:r>
              <a:rPr lang="en-US" i="1" dirty="0" err="1"/>
              <a:t>quel</a:t>
            </a:r>
            <a:r>
              <a:rPr lang="en-US" i="1" dirty="0"/>
              <a:t> age ?</a:t>
            </a:r>
            <a:endParaRPr lang="en-US" dirty="0"/>
          </a:p>
          <a:p>
            <a:r>
              <a:rPr lang="en-US" i="1" dirty="0"/>
              <a:t>Tu es </a:t>
            </a:r>
            <a:r>
              <a:rPr lang="en-US" i="1" dirty="0" err="1"/>
              <a:t>en</a:t>
            </a:r>
            <a:r>
              <a:rPr lang="en-US" i="1" dirty="0"/>
              <a:t> quelle </a:t>
            </a:r>
            <a:r>
              <a:rPr lang="en-US" i="1" dirty="0" err="1"/>
              <a:t>classe</a:t>
            </a:r>
            <a:r>
              <a:rPr lang="en-US" i="1" dirty="0"/>
              <a:t> ?</a:t>
            </a:r>
            <a:endParaRPr lang="en-US" dirty="0"/>
          </a:p>
          <a:p>
            <a:r>
              <a:rPr lang="en-US" i="1" dirty="0"/>
              <a:t>Tu </a:t>
            </a:r>
            <a:r>
              <a:rPr lang="en-US" i="1" dirty="0" err="1"/>
              <a:t>habites</a:t>
            </a:r>
            <a:r>
              <a:rPr lang="en-US" i="1" dirty="0"/>
              <a:t> </a:t>
            </a:r>
            <a:r>
              <a:rPr lang="en-US" i="1" dirty="0" err="1"/>
              <a:t>o</a:t>
            </a:r>
            <a:r>
              <a:rPr lang="en-US" dirty="0" err="1"/>
              <a:t>ù</a:t>
            </a:r>
            <a:r>
              <a:rPr lang="en-US" i="1" dirty="0"/>
              <a:t> ? </a:t>
            </a:r>
            <a:endParaRPr lang="en-US" dirty="0"/>
          </a:p>
          <a:p>
            <a:r>
              <a:rPr lang="en-US" i="1" dirty="0"/>
              <a:t>Tu as des frères et des </a:t>
            </a:r>
            <a:r>
              <a:rPr lang="en-US" i="1" dirty="0" err="1"/>
              <a:t>sœurs</a:t>
            </a:r>
            <a:r>
              <a:rPr lang="en-US" i="1" dirty="0"/>
              <a:t> ?</a:t>
            </a:r>
            <a:endParaRPr lang="en-US" dirty="0"/>
          </a:p>
          <a:p>
            <a:br>
              <a:rPr lang="en-US" dirty="0"/>
            </a:br>
            <a:endParaRPr lang="en-US" dirty="0"/>
          </a:p>
          <a:p>
            <a:r>
              <a:rPr lang="en-US" i="1" dirty="0" err="1"/>
              <a:t>Réponses</a:t>
            </a:r>
            <a:r>
              <a:rPr lang="en-US" i="1" dirty="0"/>
              <a:t> : </a:t>
            </a:r>
            <a:endParaRPr lang="en-US" dirty="0"/>
          </a:p>
          <a:p>
            <a:r>
              <a:rPr lang="en-US" i="1" dirty="0"/>
              <a:t>Je m’appelle Karim.</a:t>
            </a:r>
            <a:endParaRPr lang="en-US" dirty="0"/>
          </a:p>
          <a:p>
            <a:r>
              <a:rPr lang="en-US" i="1" dirty="0"/>
              <a:t>J’ai 8 </a:t>
            </a:r>
            <a:r>
              <a:rPr lang="en-US" i="1" dirty="0" err="1"/>
              <a:t>ans</a:t>
            </a:r>
            <a:endParaRPr lang="en-US" dirty="0"/>
          </a:p>
          <a:p>
            <a:r>
              <a:rPr lang="en-US" i="1" dirty="0"/>
              <a:t>Je </a:t>
            </a:r>
            <a:r>
              <a:rPr lang="en-US" i="1" dirty="0" err="1"/>
              <a:t>suis</a:t>
            </a:r>
            <a:r>
              <a:rPr lang="en-US" i="1" dirty="0"/>
              <a:t> </a:t>
            </a:r>
            <a:r>
              <a:rPr lang="en-US" i="1" dirty="0" err="1"/>
              <a:t>en</a:t>
            </a:r>
            <a:r>
              <a:rPr lang="en-US" i="1" dirty="0"/>
              <a:t> EB3</a:t>
            </a:r>
            <a:endParaRPr lang="en-US" dirty="0"/>
          </a:p>
          <a:p>
            <a:r>
              <a:rPr lang="en-US" i="1" dirty="0" err="1"/>
              <a:t>J’habite</a:t>
            </a:r>
            <a:r>
              <a:rPr lang="en-US" i="1" dirty="0"/>
              <a:t> à </a:t>
            </a:r>
            <a:r>
              <a:rPr lang="en-US" i="1" dirty="0" err="1"/>
              <a:t>hazmieh</a:t>
            </a:r>
            <a:r>
              <a:rPr lang="en-US" i="1" dirty="0"/>
              <a:t>.</a:t>
            </a:r>
            <a:endParaRPr lang="en-US" dirty="0"/>
          </a:p>
          <a:p>
            <a:r>
              <a:rPr lang="en-US" i="1" dirty="0"/>
              <a:t>J’ai un frère. </a:t>
            </a:r>
            <a:endParaRPr lang="en-US" dirty="0"/>
          </a:p>
          <a:p>
            <a:br>
              <a:rPr lang="en-US" dirty="0"/>
            </a:br>
            <a:endParaRPr lang="en-US" dirty="0"/>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9075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Voici les questions que tu as classées.</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lit les questions]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tu t’appelles?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as quel âge ? On peut aussi dire “Quel âge as-tu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es en quelle classe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habites où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as des frères et des sœurs ?</a:t>
            </a:r>
            <a:r>
              <a:rPr lang="fr-FR" sz="1200" b="0" i="0"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Qu’est -ce que tu remarques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Quand on pose une question, la voix monte à la fin de la phrase.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tu t’appelles ? </a:t>
            </a:r>
            <a:r>
              <a:rPr lang="fr-FR" sz="1200" b="0" i="1" u="none" strike="noStrike" dirty="0">
                <a:solidFill>
                  <a:srgbClr val="000000"/>
                </a:solidFill>
                <a:effectLst/>
                <a:latin typeface="Calibri" panose="020F0502020204030204" pitchFamily="34" charset="0"/>
              </a:rPr>
              <a:t>[ mettre l’intonation]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as quel âge ?</a:t>
            </a:r>
            <a:r>
              <a:rPr lang="fr-FR" sz="1200" b="0" i="1" u="none" strike="noStrike" dirty="0">
                <a:solidFill>
                  <a:srgbClr val="000000"/>
                </a:solidFill>
                <a:effectLst/>
                <a:latin typeface="Calibri" panose="020F0502020204030204" pitchFamily="34" charset="0"/>
              </a:rPr>
              <a:t> [ mettre l’intonation]</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2547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Lisons la première question.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tu t’appelles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 quel mot commence t-elle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Par le mot “comment”. “Comment” est un petit mot qui sert à introduire une question.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Comme dans “Comment tu t’appelles ?”.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Dans “tu as quel âge ? Tu es en quelle classe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 mot “quel” permet  aussi de poser une question. </a:t>
            </a:r>
            <a:endParaRPr lang="fr-FR" sz="1200" b="0" dirty="0">
              <a:effectLst/>
            </a:endParaRPr>
          </a:p>
          <a:p>
            <a:pPr marL="228600" indent="-228600" rtl="0">
              <a:spcBef>
                <a:spcPts val="0"/>
              </a:spcBef>
              <a:spcAft>
                <a:spcPts val="0"/>
              </a:spcAft>
            </a:pPr>
            <a:br>
              <a:rPr lang="fr-FR" sz="1200" b="0" dirty="0">
                <a:effectLst/>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Dans la phrase “tu habites où” , quel est le mot employé pour poser la question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endParaRPr lang="fr-FR" sz="1200" b="0" dirty="0">
              <a:effectLst/>
            </a:endParaRPr>
          </a:p>
          <a:p>
            <a:pPr marL="228600" indent="-228600" rtl="0">
              <a:spcBef>
                <a:spcPts val="0"/>
              </a:spcBef>
              <a:spcAft>
                <a:spcPts val="0"/>
              </a:spcAft>
            </a:pPr>
            <a:r>
              <a:rPr lang="fr-FR" sz="1200" b="1" i="1" u="none" strike="noStrike" dirty="0" err="1">
                <a:solidFill>
                  <a:srgbClr val="000000"/>
                </a:solidFill>
                <a:effectLst/>
                <a:latin typeface="Calibri" panose="020F0502020204030204" pitchFamily="34" charset="0"/>
              </a:rPr>
              <a:t>Ouiiii</a:t>
            </a:r>
            <a:r>
              <a:rPr lang="fr-FR" sz="1200" b="1" i="1" u="none" strike="noStrike" dirty="0">
                <a:solidFill>
                  <a:srgbClr val="000000"/>
                </a:solidFill>
                <a:effectLst/>
                <a:latin typeface="Calibri" panose="020F0502020204030204" pitchFamily="34" charset="0"/>
              </a:rPr>
              <a:t> ! Le mot “où” ! Tu habites où ? C’est pour indiquer le lieu. Tu habites dans quel endroit ?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br>
              <a:rPr lang="en-US"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6436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 retiens-tu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endParaRPr lang="fr-FR" sz="1200" b="0" dirty="0">
              <a:effectLst/>
            </a:endParaRPr>
          </a:p>
          <a:p>
            <a:pPr rtl="0">
              <a:spcBef>
                <a:spcPts val="0"/>
              </a:spcBef>
              <a:spcAft>
                <a:spcPts val="0"/>
              </a:spcAft>
            </a:pPr>
            <a:r>
              <a:rPr lang="fr-FR" sz="1200" b="1" i="1" u="none" strike="noStrike" dirty="0">
                <a:solidFill>
                  <a:srgbClr val="000000"/>
                </a:solidFill>
                <a:effectLst/>
                <a:latin typeface="Calibri" panose="020F0502020204030204" pitchFamily="34" charset="0"/>
              </a:rPr>
              <a:t>Comment la voix change-t-elle en posant une question, elle monte ou elle descend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endParaRPr lang="fr-FR" sz="1200" b="0" dirty="0">
              <a:effectLst/>
            </a:endParaRPr>
          </a:p>
          <a:p>
            <a:pPr rtl="0">
              <a:spcBef>
                <a:spcPts val="0"/>
              </a:spcBef>
              <a:spcAft>
                <a:spcPts val="0"/>
              </a:spcAft>
            </a:pPr>
            <a:r>
              <a:rPr lang="fr-FR" sz="1200" b="1" i="1" u="none" strike="noStrike" dirty="0">
                <a:solidFill>
                  <a:srgbClr val="000000"/>
                </a:solidFill>
                <a:effectLst/>
                <a:latin typeface="Calibri" panose="020F0502020204030204" pitchFamily="34" charset="0"/>
              </a:rPr>
              <a:t>Quels mots utilise-t-on au début de ces questions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Pour poser une question, la voix monte à la fin de la phrase avec un point d’interrogation.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Rappelle-toi ! Pour demander le  prénom de quelqu'un, il faut utiliser “comment”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pour demander l'âge, il faut utiliser quel;</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et pour demander le lieu où l’on habite, on utilise où.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7559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Maintenant  écoutons et regardons les réponses que tu as classées.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Je m’appelle Karin.</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J’ai huit ans.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Je suis en EB3.</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J’habite à </a:t>
            </a:r>
            <a:r>
              <a:rPr lang="fr-FR" sz="1200" b="1" i="1" u="none" strike="noStrike" dirty="0" err="1">
                <a:solidFill>
                  <a:srgbClr val="000000"/>
                </a:solidFill>
                <a:effectLst/>
                <a:latin typeface="Calibri" panose="020F0502020204030204" pitchFamily="34" charset="0"/>
              </a:rPr>
              <a:t>Hazmieh</a:t>
            </a:r>
            <a:r>
              <a:rPr lang="fr-FR" sz="1200" b="1" i="1"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J’ai un frère.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 remarques-tu ?</a:t>
            </a:r>
            <a:r>
              <a:rPr lang="fr-FR" sz="1200" b="0" i="0"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la voix change-t-elle à la fin des phrases ?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r>
              <a:rPr lang="fr-FR" sz="1200" b="1" i="0" u="none" strike="noStrike" dirty="0">
                <a:solidFill>
                  <a:srgbClr val="000000"/>
                </a:solidFill>
                <a:effectLst/>
                <a:latin typeface="Calibri" panose="020F0502020204030204" pitchFamily="34" charset="0"/>
              </a:rPr>
              <a:t>]</a:t>
            </a:r>
            <a:endParaRPr lang="fr-FR" sz="1200" b="0" dirty="0">
              <a:effectLst/>
            </a:endParaRPr>
          </a:p>
          <a:p>
            <a:pPr rtl="0">
              <a:spcBef>
                <a:spcPts val="0"/>
              </a:spcBef>
              <a:spcAft>
                <a:spcPts val="0"/>
              </a:spcAft>
            </a:pPr>
            <a:r>
              <a:rPr lang="fr-FR" sz="1200" b="1" i="1" u="none" strike="noStrike" dirty="0">
                <a:solidFill>
                  <a:srgbClr val="000000"/>
                </a:solidFill>
                <a:effectLst/>
                <a:latin typeface="Calibri" panose="020F0502020204030204" pitchFamily="34" charset="0"/>
              </a:rPr>
              <a:t>A l’oral, la voix descend à la fin des phrases.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 quoi se terminent les phrases à l’écrit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A l'écrit, les phrases se terminent par un point.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 quels mots commencent ces phrases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De plus,  les phrases commencent par “je” et après le “</a:t>
            </a:r>
            <a:r>
              <a:rPr lang="fr-FR" sz="1200" b="1" i="1" u="none" strike="noStrike" dirty="0" err="1">
                <a:solidFill>
                  <a:srgbClr val="000000"/>
                </a:solidFill>
                <a:effectLst/>
                <a:latin typeface="Calibri" panose="020F0502020204030204" pitchFamily="34" charset="0"/>
              </a:rPr>
              <a:t>je”il</a:t>
            </a:r>
            <a:r>
              <a:rPr lang="fr-FR" sz="1200" b="1" i="1" u="none" strike="noStrike" dirty="0">
                <a:solidFill>
                  <a:srgbClr val="000000"/>
                </a:solidFill>
                <a:effectLst/>
                <a:latin typeface="Calibri" panose="020F0502020204030204" pitchFamily="34" charset="0"/>
              </a:rPr>
              <a:t>  y a  un verbe. As-tu remarqué ? Le “Je” commence par une majuscule.</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22588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rtl="0">
              <a:spcBef>
                <a:spcPts val="0"/>
              </a:spcBef>
              <a:spcAft>
                <a:spcPts val="0"/>
              </a:spcAft>
            </a:pPr>
            <a:r>
              <a:rPr lang="fr-FR" sz="1200" b="1" i="1" u="none" strike="noStrike" dirty="0">
                <a:solidFill>
                  <a:srgbClr val="000000"/>
                </a:solidFill>
                <a:effectLst/>
                <a:latin typeface="Calibri" panose="020F0502020204030204" pitchFamily="34" charset="0"/>
              </a:rPr>
              <a:t>Qu’est -ce que tu as retenu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a:t>
            </a:r>
            <a:r>
              <a:rPr lang="fr-FR" sz="1200" b="0" i="0" u="none" strike="noStrike" dirty="0">
                <a:solidFill>
                  <a:srgbClr val="000000"/>
                </a:solidFill>
                <a:effectLst/>
                <a:latin typeface="Calibri" panose="020F0502020204030204" pitchFamily="34" charset="0"/>
              </a:rPr>
              <a:t>[Pause 5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Pour répondre à une question, la voix descend à la fin de la phrase avec un point.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Les phrases commencent par je suivi d’un verbe.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8246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endParaRPr lang="en-US" dirty="0"/>
          </a:p>
          <a:p>
            <a:r>
              <a:rPr lang="en-US" b="1" i="1" dirty="0"/>
              <a:t>Lis, à </a:t>
            </a:r>
            <a:r>
              <a:rPr lang="en-US" b="1" i="1" dirty="0" err="1"/>
              <a:t>voix</a:t>
            </a:r>
            <a:r>
              <a:rPr lang="en-US" b="1" i="1" dirty="0"/>
              <a:t> haute </a:t>
            </a:r>
            <a:r>
              <a:rPr lang="en-US" b="1" i="1" dirty="0" err="1"/>
              <a:t>ce</a:t>
            </a:r>
            <a:r>
              <a:rPr lang="en-US" b="1" i="1" dirty="0"/>
              <a:t> dialogue. </a:t>
            </a:r>
            <a:endParaRPr lang="en-US" dirty="0"/>
          </a:p>
          <a:p>
            <a:r>
              <a:rPr lang="en-US" b="1" i="1" dirty="0"/>
              <a:t>Attention ! La </a:t>
            </a:r>
            <a:r>
              <a:rPr lang="en-US" b="1" i="1" dirty="0" err="1"/>
              <a:t>voix</a:t>
            </a:r>
            <a:r>
              <a:rPr lang="en-US" b="1" i="1" dirty="0"/>
              <a:t> monte </a:t>
            </a:r>
            <a:r>
              <a:rPr lang="en-US" b="1" i="1" dirty="0" err="1"/>
              <a:t>ou</a:t>
            </a:r>
            <a:r>
              <a:rPr lang="en-US" b="1" i="1" dirty="0"/>
              <a:t> descend </a:t>
            </a:r>
            <a:r>
              <a:rPr lang="en-US" b="1" i="1" dirty="0" err="1"/>
              <a:t>selon</a:t>
            </a:r>
            <a:r>
              <a:rPr lang="en-US" b="1" i="1" dirty="0"/>
              <a:t> que </a:t>
            </a:r>
            <a:r>
              <a:rPr lang="en-US" b="1" i="1" dirty="0" err="1"/>
              <a:t>c’est</a:t>
            </a:r>
            <a:r>
              <a:rPr lang="en-US" b="1" i="1" dirty="0"/>
              <a:t> </a:t>
            </a:r>
            <a:r>
              <a:rPr lang="en-US" b="1" i="1" dirty="0" err="1"/>
              <a:t>une</a:t>
            </a:r>
            <a:r>
              <a:rPr lang="en-US" b="1" i="1" dirty="0"/>
              <a:t> question </a:t>
            </a:r>
            <a:r>
              <a:rPr lang="en-US" b="1" i="1" dirty="0" err="1"/>
              <a:t>ou</a:t>
            </a:r>
            <a:r>
              <a:rPr lang="en-US" b="1" i="1" dirty="0"/>
              <a:t> </a:t>
            </a:r>
            <a:r>
              <a:rPr lang="en-US" b="1" i="1" dirty="0" err="1"/>
              <a:t>une</a:t>
            </a:r>
            <a:r>
              <a:rPr lang="en-US" b="1" i="1" dirty="0"/>
              <a:t> </a:t>
            </a:r>
            <a:r>
              <a:rPr lang="en-US" b="1" i="1" dirty="0" err="1"/>
              <a:t>réponse</a:t>
            </a:r>
            <a:r>
              <a:rPr lang="en-US" b="1" i="1" dirty="0"/>
              <a:t>. </a:t>
            </a:r>
            <a:endParaRPr lang="en-US" dirty="0"/>
          </a:p>
          <a:p>
            <a:br>
              <a:rPr lang="en-US" dirty="0"/>
            </a:br>
            <a:endParaRPr lang="en-US" dirty="0"/>
          </a:p>
          <a:p>
            <a:r>
              <a:rPr lang="en-US" dirty="0"/>
              <a:t>[Pause 10 </a:t>
            </a:r>
            <a:r>
              <a:rPr lang="en-US" dirty="0" err="1"/>
              <a:t>secondes</a:t>
            </a:r>
            <a:r>
              <a:rPr lang="en-US" dirty="0"/>
              <a:t>] </a:t>
            </a:r>
          </a:p>
          <a:p>
            <a:r>
              <a:rPr lang="en-US" b="1" i="1" dirty="0"/>
              <a:t>Bravo !</a:t>
            </a:r>
            <a:endParaRPr lang="en-US" dirty="0"/>
          </a:p>
          <a:p>
            <a:r>
              <a:rPr lang="en-US" b="1" i="1" dirty="0"/>
              <a:t>C’est mon tour !</a:t>
            </a:r>
            <a:r>
              <a:rPr lang="en-US" dirty="0"/>
              <a:t> [Lire les questions et </a:t>
            </a:r>
            <a:r>
              <a:rPr lang="en-US" dirty="0" err="1"/>
              <a:t>réponses</a:t>
            </a:r>
            <a:r>
              <a:rPr lang="en-US" dirty="0"/>
              <a:t> avec la bonne intonation.]</a:t>
            </a:r>
          </a:p>
          <a:p>
            <a:r>
              <a:rPr lang="en-US" b="1" i="1" dirty="0"/>
              <a:t>Comment </a:t>
            </a:r>
            <a:r>
              <a:rPr lang="en-US" b="1" i="1" dirty="0" err="1"/>
              <a:t>tu</a:t>
            </a:r>
            <a:r>
              <a:rPr lang="en-US" b="1" i="1" dirty="0"/>
              <a:t> </a:t>
            </a:r>
            <a:r>
              <a:rPr lang="en-US" b="1" i="1" dirty="0" err="1"/>
              <a:t>t’appelles</a:t>
            </a:r>
            <a:r>
              <a:rPr lang="en-US" b="1" i="1" dirty="0"/>
              <a:t> ?  </a:t>
            </a:r>
            <a:endParaRPr lang="en-US" dirty="0"/>
          </a:p>
          <a:p>
            <a:r>
              <a:rPr lang="en-US" b="1" i="1" dirty="0"/>
              <a:t>Je m’appelle Lara.</a:t>
            </a:r>
            <a:endParaRPr lang="en-US" dirty="0"/>
          </a:p>
          <a:p>
            <a:r>
              <a:rPr lang="en-US" b="1" i="1" dirty="0" err="1"/>
              <a:t>Quel</a:t>
            </a:r>
            <a:r>
              <a:rPr lang="en-US" b="1" i="1" dirty="0"/>
              <a:t> </a:t>
            </a:r>
            <a:r>
              <a:rPr lang="en-US" b="1" i="1" dirty="0" err="1"/>
              <a:t>âge</a:t>
            </a:r>
            <a:r>
              <a:rPr lang="en-US" b="1" i="1" dirty="0"/>
              <a:t> </a:t>
            </a:r>
            <a:r>
              <a:rPr lang="en-US" b="1" i="1" dirty="0" err="1"/>
              <a:t>tu</a:t>
            </a:r>
            <a:r>
              <a:rPr lang="en-US" b="1" i="1" dirty="0"/>
              <a:t> as ?</a:t>
            </a:r>
            <a:endParaRPr lang="en-US" dirty="0"/>
          </a:p>
          <a:p>
            <a:r>
              <a:rPr lang="en-US" b="1" i="1" dirty="0"/>
              <a:t>J’ai 8 ans.  </a:t>
            </a:r>
            <a:endParaRPr lang="en-US" dirty="0"/>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8966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fr-FR" sz="1200" b="1" i="1" u="none" strike="noStrike" dirty="0">
                <a:solidFill>
                  <a:srgbClr val="000000"/>
                </a:solidFill>
                <a:effectLst/>
                <a:latin typeface="Calibri" panose="020F0502020204030204" pitchFamily="34" charset="0"/>
              </a:rPr>
              <a:t>Déplace les étiquettes pour former des phrases correctes. </a:t>
            </a:r>
            <a:br>
              <a:rPr lang="en-US" dirty="0"/>
            </a:br>
            <a:endParaRPr lang="en-US" dirty="0"/>
          </a:p>
          <a:p>
            <a:r>
              <a:rPr lang="en-US" b="1" i="1" dirty="0"/>
              <a:t> </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146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ae9df3a4d1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ae9df3a4d1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b="1" i="1" dirty="0">
              <a:highlight>
                <a:srgbClr val="FFFF00"/>
              </a:highlight>
            </a:endParaRPr>
          </a:p>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0" lvl="0" indent="0" algn="l" rtl="0">
              <a:lnSpc>
                <a:spcPct val="100000"/>
              </a:lnSpc>
              <a:spcBef>
                <a:spcPts val="0"/>
              </a:spcBef>
              <a:spcAft>
                <a:spcPts val="0"/>
              </a:spcAft>
              <a:buClr>
                <a:schemeClr val="dk1"/>
              </a:buClr>
              <a:buSzPts val="1400"/>
              <a:buFont typeface="Calibri"/>
              <a:buNone/>
            </a:pPr>
            <a:r>
              <a:rPr lang="fr-FR" b="1" i="1" dirty="0">
                <a:solidFill>
                  <a:srgbClr val="000000"/>
                </a:solidFill>
              </a:rPr>
              <a:t>Cette semaine, tu apprendras à te présenter et à parler de tes loisirs. Nous lirons également un livre sur la rentrée des classes. </a:t>
            </a:r>
            <a:endParaRPr b="1" i="1" dirty="0">
              <a:solidFill>
                <a:srgbClr val="000000"/>
              </a:solidFill>
            </a:endParaRPr>
          </a:p>
          <a:p>
            <a:pPr marL="0" lvl="0" indent="0" algn="l" rtl="0">
              <a:lnSpc>
                <a:spcPct val="100000"/>
              </a:lnSpc>
              <a:spcBef>
                <a:spcPts val="0"/>
              </a:spcBef>
              <a:spcAft>
                <a:spcPts val="0"/>
              </a:spcAft>
              <a:buClr>
                <a:schemeClr val="dk1"/>
              </a:buClr>
              <a:buSzPts val="1400"/>
              <a:buFont typeface="Calibri"/>
              <a:buNone/>
            </a:pPr>
            <a:endParaRPr b="1" i="1" dirty="0">
              <a:solidFill>
                <a:srgbClr val="000000"/>
              </a:solidFill>
            </a:endParaRPr>
          </a:p>
          <a:p>
            <a:pPr marL="0" lvl="0" indent="0" algn="l" rtl="0">
              <a:lnSpc>
                <a:spcPct val="100000"/>
              </a:lnSpc>
              <a:spcBef>
                <a:spcPts val="0"/>
              </a:spcBef>
              <a:spcAft>
                <a:spcPts val="0"/>
              </a:spcAft>
              <a:buClr>
                <a:schemeClr val="dk1"/>
              </a:buClr>
              <a:buSzPts val="1400"/>
              <a:buFont typeface="Calibri"/>
              <a:buNone/>
            </a:pPr>
            <a:endParaRPr b="1" i="1" dirty="0">
              <a:highlight>
                <a:srgbClr val="FFFF00"/>
              </a:highlight>
            </a:endParaRPr>
          </a:p>
          <a:p>
            <a:pPr marL="0" lvl="0" indent="0" algn="l" rtl="0">
              <a:lnSpc>
                <a:spcPct val="100000"/>
              </a:lnSpc>
              <a:spcBef>
                <a:spcPts val="0"/>
              </a:spcBef>
              <a:spcAft>
                <a:spcPts val="0"/>
              </a:spcAft>
              <a:buClr>
                <a:schemeClr val="dk1"/>
              </a:buClr>
              <a:buSzPts val="1400"/>
              <a:buFont typeface="Calibri"/>
              <a:buNone/>
            </a:pPr>
            <a:endParaRPr b="1" i="1" dirty="0"/>
          </a:p>
        </p:txBody>
      </p:sp>
      <p:sp>
        <p:nvSpPr>
          <p:cNvPr id="287" name="Google Shape;287;gae9df3a4d1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r>
              <a:rPr lang="en-US" dirty="0"/>
            </a:br>
            <a:r>
              <a:rPr lang="en-US" dirty="0" err="1"/>
              <a:t>Corrigé</a:t>
            </a:r>
            <a:br>
              <a:rPr lang="en-US" dirty="0"/>
            </a:br>
            <a:endParaRPr lang="en-US" dirty="0"/>
          </a:p>
          <a:p>
            <a:r>
              <a:rPr lang="en-US" i="1" dirty="0"/>
              <a:t>VO </a:t>
            </a:r>
            <a:r>
              <a:rPr lang="en-US" i="1" dirty="0" err="1"/>
              <a:t>enregistrée</a:t>
            </a:r>
            <a:r>
              <a:rPr lang="en-US" i="1" dirty="0"/>
              <a:t> :</a:t>
            </a:r>
            <a:endParaRPr lang="en-US" dirty="0"/>
          </a:p>
          <a:p>
            <a:endParaRPr lang="en-US" dirty="0"/>
          </a:p>
          <a:p>
            <a:r>
              <a:rPr lang="en-US" i="1" dirty="0"/>
              <a:t>Comment </a:t>
            </a:r>
            <a:r>
              <a:rPr lang="en-US" i="1" dirty="0" err="1"/>
              <a:t>tu</a:t>
            </a:r>
            <a:r>
              <a:rPr lang="en-US" i="1" dirty="0"/>
              <a:t> </a:t>
            </a:r>
            <a:r>
              <a:rPr lang="en-US" i="1" dirty="0" err="1"/>
              <a:t>t’appelles</a:t>
            </a:r>
            <a:r>
              <a:rPr lang="en-US" i="1" dirty="0"/>
              <a:t> ?</a:t>
            </a:r>
            <a:endParaRPr lang="en-US" dirty="0"/>
          </a:p>
          <a:p>
            <a:r>
              <a:rPr lang="en-US" i="1" dirty="0"/>
              <a:t>Tu </a:t>
            </a:r>
            <a:r>
              <a:rPr lang="en-US" i="1" dirty="0" err="1"/>
              <a:t>habites</a:t>
            </a:r>
            <a:r>
              <a:rPr lang="en-US" i="1" dirty="0"/>
              <a:t> </a:t>
            </a:r>
            <a:r>
              <a:rPr lang="en-US" i="1" dirty="0" err="1"/>
              <a:t>où</a:t>
            </a:r>
            <a:r>
              <a:rPr lang="en-US" i="1" dirty="0"/>
              <a:t> ? </a:t>
            </a:r>
            <a:endParaRPr lang="en-US" dirty="0"/>
          </a:p>
          <a:p>
            <a:r>
              <a:rPr lang="en-US" i="1" dirty="0"/>
              <a:t>Tu as </a:t>
            </a:r>
            <a:r>
              <a:rPr lang="en-US" i="1" dirty="0" err="1"/>
              <a:t>quel</a:t>
            </a:r>
            <a:r>
              <a:rPr lang="en-US" i="1" dirty="0"/>
              <a:t> </a:t>
            </a:r>
            <a:r>
              <a:rPr lang="en-US" i="1" dirty="0" err="1"/>
              <a:t>âge</a:t>
            </a:r>
            <a:r>
              <a:rPr lang="en-US" i="1" dirty="0"/>
              <a:t> ?</a:t>
            </a:r>
            <a:endParaRPr lang="en-US" dirty="0"/>
          </a:p>
          <a:p>
            <a:r>
              <a:rPr lang="en-US" i="1" dirty="0"/>
              <a:t>Tu es </a:t>
            </a:r>
            <a:r>
              <a:rPr lang="en-US" i="1" dirty="0" err="1"/>
              <a:t>en</a:t>
            </a:r>
            <a:r>
              <a:rPr lang="en-US" i="1" dirty="0"/>
              <a:t> quelle </a:t>
            </a:r>
            <a:r>
              <a:rPr lang="en-US" i="1" dirty="0" err="1"/>
              <a:t>classe</a:t>
            </a:r>
            <a:r>
              <a:rPr lang="en-US" i="1" dirty="0"/>
              <a:t> ? </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78366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br>
              <a:rPr lang="en-US" dirty="0"/>
            </a:br>
            <a:r>
              <a:rPr lang="fr-FR" sz="1200" b="0" i="0" dirty="0"/>
              <a:t>VO :</a:t>
            </a:r>
          </a:p>
          <a:p>
            <a:r>
              <a:rPr lang="en-US" b="1" i="1" dirty="0" err="1"/>
              <a:t>Voici</a:t>
            </a:r>
            <a:r>
              <a:rPr lang="en-US" b="1" i="1" dirty="0"/>
              <a:t> des questions. </a:t>
            </a:r>
            <a:r>
              <a:rPr lang="en-US" b="1" i="1" dirty="0" err="1"/>
              <a:t>Relie</a:t>
            </a:r>
            <a:r>
              <a:rPr lang="en-US" b="1" i="1" dirty="0"/>
              <a:t>-les aux </a:t>
            </a:r>
            <a:r>
              <a:rPr lang="en-US" b="1" i="1" dirty="0" err="1"/>
              <a:t>bonnes</a:t>
            </a:r>
            <a:r>
              <a:rPr lang="en-US" b="1" i="1" dirty="0"/>
              <a:t> </a:t>
            </a:r>
            <a:r>
              <a:rPr lang="en-US" b="1" i="1" dirty="0" err="1"/>
              <a:t>réponses</a:t>
            </a:r>
            <a:r>
              <a:rPr lang="en-US" b="1" i="1" dirty="0"/>
              <a:t>. </a:t>
            </a:r>
            <a:endParaRPr lang="en-US" dirty="0"/>
          </a:p>
          <a:p>
            <a:br>
              <a:rPr lang="en-US" dirty="0"/>
            </a:br>
            <a:endParaRPr lang="en-US" dirty="0"/>
          </a:p>
          <a:p>
            <a:r>
              <a:rPr lang="en-US" b="1" i="1" dirty="0"/>
              <a:t>Par </a:t>
            </a:r>
            <a:r>
              <a:rPr lang="en-US" b="1" i="1" dirty="0" err="1"/>
              <a:t>exemple</a:t>
            </a:r>
            <a:r>
              <a:rPr lang="en-US" b="1" i="1" dirty="0"/>
              <a:t> : </a:t>
            </a:r>
            <a:endParaRPr lang="en-US" dirty="0"/>
          </a:p>
          <a:p>
            <a:r>
              <a:rPr lang="en-US" b="1" i="1" dirty="0"/>
              <a:t>Comment </a:t>
            </a:r>
            <a:r>
              <a:rPr lang="en-US" b="1" i="1" dirty="0" err="1"/>
              <a:t>tu</a:t>
            </a:r>
            <a:r>
              <a:rPr lang="en-US" b="1" i="1" dirty="0"/>
              <a:t> </a:t>
            </a:r>
            <a:r>
              <a:rPr lang="en-US" b="1" i="1" dirty="0" err="1"/>
              <a:t>t’appelles</a:t>
            </a:r>
            <a:r>
              <a:rPr lang="en-US" b="1" i="1" dirty="0"/>
              <a:t> ?</a:t>
            </a:r>
            <a:endParaRPr lang="en-US" dirty="0"/>
          </a:p>
          <a:p>
            <a:r>
              <a:rPr lang="en-US" dirty="0"/>
              <a:t>[ Pause 5 </a:t>
            </a:r>
            <a:r>
              <a:rPr lang="en-US" dirty="0" err="1"/>
              <a:t>secondes</a:t>
            </a:r>
            <a:r>
              <a:rPr lang="en-US" dirty="0"/>
              <a:t>]</a:t>
            </a:r>
          </a:p>
          <a:p>
            <a:r>
              <a:rPr lang="en-US" b="1" i="1" dirty="0"/>
              <a:t>Oui la </a:t>
            </a:r>
            <a:r>
              <a:rPr lang="en-US" b="1" i="1" dirty="0" err="1"/>
              <a:t>réponse</a:t>
            </a:r>
            <a:r>
              <a:rPr lang="en-US" b="1" i="1" dirty="0"/>
              <a:t> </a:t>
            </a:r>
            <a:r>
              <a:rPr lang="en-US" b="1" i="1" dirty="0" err="1"/>
              <a:t>est</a:t>
            </a:r>
            <a:r>
              <a:rPr lang="en-US" b="1" i="1" dirty="0"/>
              <a:t> : Je m’appelle Ali. Je </a:t>
            </a:r>
            <a:r>
              <a:rPr lang="en-US" b="1" i="1" dirty="0" err="1"/>
              <a:t>relie</a:t>
            </a:r>
            <a:r>
              <a:rPr lang="en-US" b="1" i="1" dirty="0"/>
              <a:t> la question à la </a:t>
            </a:r>
            <a:r>
              <a:rPr lang="en-US" b="1" i="1" dirty="0" err="1"/>
              <a:t>réponse</a:t>
            </a:r>
            <a:r>
              <a:rPr lang="en-US" b="1" i="1" dirty="0"/>
              <a:t>. Continue.  </a:t>
            </a:r>
            <a:endParaRPr lang="en-US" dirty="0"/>
          </a:p>
          <a:p>
            <a:br>
              <a:rPr lang="en-US" dirty="0"/>
            </a:br>
            <a:endParaRPr lang="en-US" dirty="0"/>
          </a:p>
          <a:p>
            <a:r>
              <a:rPr lang="en-US" dirty="0"/>
              <a:t>VO pour les </a:t>
            </a:r>
            <a:r>
              <a:rPr lang="en-US" dirty="0" err="1"/>
              <a:t>réponses</a:t>
            </a:r>
            <a:r>
              <a:rPr lang="en-US" dirty="0"/>
              <a:t> : </a:t>
            </a:r>
            <a:r>
              <a:rPr lang="en-US" b="1" i="1" dirty="0"/>
              <a:t>Bravo.</a:t>
            </a:r>
            <a:endParaRPr lang="en-US" dirty="0"/>
          </a:p>
          <a:p>
            <a:r>
              <a:rPr lang="en-US" dirty="0"/>
              <a:t>VO pour les </a:t>
            </a:r>
            <a:r>
              <a:rPr lang="en-US" dirty="0" err="1"/>
              <a:t>réponses</a:t>
            </a:r>
            <a:r>
              <a:rPr lang="en-US" dirty="0"/>
              <a:t> </a:t>
            </a:r>
            <a:r>
              <a:rPr lang="en-US" dirty="0" err="1"/>
              <a:t>incorrectes</a:t>
            </a:r>
            <a:r>
              <a:rPr lang="en-US" dirty="0"/>
              <a:t> : </a:t>
            </a:r>
            <a:r>
              <a:rPr lang="en-US" b="1" i="1" dirty="0"/>
              <a:t>Oh non ! Lis bien la question.</a:t>
            </a:r>
            <a:endParaRPr lang="en-US" dirty="0"/>
          </a:p>
          <a:p>
            <a:br>
              <a:rPr lang="en-US" dirty="0"/>
            </a:br>
            <a:br>
              <a:rPr lang="en-US" dirty="0"/>
            </a:br>
            <a:endParaRPr lang="en-US" dirty="0"/>
          </a:p>
          <a:p>
            <a:r>
              <a:rPr lang="en-US" dirty="0"/>
              <a:t>VO </a:t>
            </a:r>
            <a:r>
              <a:rPr lang="en-US" dirty="0" err="1"/>
              <a:t>enregistrée</a:t>
            </a:r>
            <a:r>
              <a:rPr lang="en-US" dirty="0"/>
              <a:t> : </a:t>
            </a:r>
          </a:p>
          <a:p>
            <a:r>
              <a:rPr lang="en-US" dirty="0"/>
              <a:t>Comment </a:t>
            </a:r>
            <a:r>
              <a:rPr lang="en-US" dirty="0" err="1"/>
              <a:t>tu</a:t>
            </a:r>
            <a:r>
              <a:rPr lang="en-US" dirty="0"/>
              <a:t> </a:t>
            </a:r>
            <a:r>
              <a:rPr lang="en-US" dirty="0" err="1"/>
              <a:t>t'appelles</a:t>
            </a:r>
            <a:r>
              <a:rPr lang="en-US" dirty="0"/>
              <a:t> ? </a:t>
            </a:r>
          </a:p>
          <a:p>
            <a:r>
              <a:rPr lang="en-US" dirty="0"/>
              <a:t>Tu </a:t>
            </a:r>
            <a:r>
              <a:rPr lang="en-US" dirty="0" err="1"/>
              <a:t>habites</a:t>
            </a:r>
            <a:r>
              <a:rPr lang="en-US" dirty="0"/>
              <a:t> </a:t>
            </a:r>
            <a:r>
              <a:rPr lang="en-US" dirty="0" err="1"/>
              <a:t>où</a:t>
            </a:r>
            <a:r>
              <a:rPr lang="en-US" dirty="0"/>
              <a:t> ?</a:t>
            </a:r>
          </a:p>
          <a:p>
            <a:r>
              <a:rPr lang="en-US" dirty="0"/>
              <a:t>Quel </a:t>
            </a:r>
            <a:r>
              <a:rPr lang="en-US" dirty="0" err="1"/>
              <a:t>âge</a:t>
            </a:r>
            <a:r>
              <a:rPr lang="en-US" dirty="0"/>
              <a:t> </a:t>
            </a:r>
            <a:r>
              <a:rPr lang="en-US" dirty="0" err="1"/>
              <a:t>tu</a:t>
            </a:r>
            <a:r>
              <a:rPr lang="en-US" dirty="0"/>
              <a:t> as ? </a:t>
            </a:r>
          </a:p>
          <a:p>
            <a:r>
              <a:rPr lang="en-US" dirty="0" err="1"/>
              <a:t>En</a:t>
            </a:r>
            <a:r>
              <a:rPr lang="en-US" dirty="0"/>
              <a:t> quelle </a:t>
            </a:r>
            <a:r>
              <a:rPr lang="en-US" dirty="0" err="1"/>
              <a:t>classe</a:t>
            </a:r>
            <a:r>
              <a:rPr lang="en-US" dirty="0"/>
              <a:t> </a:t>
            </a:r>
            <a:r>
              <a:rPr lang="en-US" dirty="0" err="1"/>
              <a:t>tu</a:t>
            </a:r>
            <a:r>
              <a:rPr lang="en-US" dirty="0"/>
              <a:t> es  ? </a:t>
            </a:r>
          </a:p>
          <a:p>
            <a:r>
              <a:rPr lang="en-US" dirty="0"/>
              <a:t>Tu as des frères et des </a:t>
            </a:r>
            <a:r>
              <a:rPr lang="en-US" dirty="0" err="1"/>
              <a:t>sœurs</a:t>
            </a:r>
            <a:r>
              <a:rPr lang="en-US" dirty="0"/>
              <a:t> ?</a:t>
            </a:r>
          </a:p>
          <a:p>
            <a:pPr marL="0" indent="0"/>
            <a:br>
              <a:rPr lang="en-US" dirty="0"/>
            </a:br>
            <a:endParaRPr lang="en-US" dirty="0"/>
          </a:p>
          <a:p>
            <a:pPr marL="0" indent="0"/>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3281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C’est samedi, tu es au parc en famille.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vois tes amis en train de jouer. L’un d’eux est avec un cousin français.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décides de faire sa connaissance.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lui poses cinq questions. </a:t>
            </a:r>
            <a:endParaRPr lang="fr-FR" sz="1200" b="0" dirty="0">
              <a:effectLst/>
            </a:endParaRPr>
          </a:p>
          <a:p>
            <a:pPr marL="228600" indent="-228600" rtl="0">
              <a:spcBef>
                <a:spcPts val="0"/>
              </a:spcBef>
              <a:spcAft>
                <a:spcPts val="0"/>
              </a:spcAft>
            </a:pPr>
            <a:r>
              <a:rPr lang="fr-FR" sz="1200" b="1" i="1" u="none" strike="noStrike" dirty="0">
                <a:solidFill>
                  <a:srgbClr val="FF0000"/>
                </a:solidFill>
                <a:effectLst/>
                <a:latin typeface="Calibri" panose="020F0502020204030204" pitchFamily="34" charset="0"/>
              </a:rPr>
              <a:t>Rappelle-toi : pour faire la connaissance de quelqu’un, on lui pose des questions pour savoir le nom, l’âge, la classe, la famille et le lieu où cette personne habite.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Joue le dialogue et envoie l’enregistrement à ton enseignante. </a:t>
            </a:r>
            <a:endParaRPr lang="fr-FR" sz="1200" b="0" dirty="0">
              <a:effectLst/>
            </a:endParaRPr>
          </a:p>
          <a:p>
            <a:br>
              <a:rPr lang="fr-FR" sz="1200" dirty="0"/>
            </a:br>
            <a:r>
              <a:rPr lang="en-US" sz="1200" b="1" i="1" dirty="0"/>
              <a:t>_____________________________________________________________________________                 </a:t>
            </a:r>
            <a:endParaRPr lang="en-US" sz="1200" dirty="0"/>
          </a:p>
          <a:p>
            <a:r>
              <a:rPr lang="en-US" sz="1200" dirty="0"/>
              <a:t>Note à </a:t>
            </a:r>
            <a:r>
              <a:rPr lang="en-US" sz="1200" dirty="0" err="1"/>
              <a:t>l’attention</a:t>
            </a:r>
            <a:r>
              <a:rPr lang="en-US" sz="1200" dirty="0"/>
              <a:t> de </a:t>
            </a:r>
            <a:r>
              <a:rPr lang="en-US" sz="1200" dirty="0" err="1"/>
              <a:t>l’enseignant</a:t>
            </a:r>
            <a:r>
              <a:rPr lang="en-US" sz="1200" dirty="0"/>
              <a:t>(e) :</a:t>
            </a:r>
          </a:p>
          <a:p>
            <a:r>
              <a:rPr lang="en-US" sz="1200" dirty="0" err="1"/>
              <a:t>Cette</a:t>
            </a:r>
            <a:r>
              <a:rPr lang="en-US" sz="1200" dirty="0"/>
              <a:t> </a:t>
            </a:r>
            <a:r>
              <a:rPr lang="en-US" sz="1200" dirty="0" err="1"/>
              <a:t>activité</a:t>
            </a:r>
            <a:r>
              <a:rPr lang="en-US" sz="1200" dirty="0"/>
              <a:t> </a:t>
            </a:r>
            <a:r>
              <a:rPr lang="en-US" sz="1200" dirty="0" err="1"/>
              <a:t>est</a:t>
            </a:r>
            <a:r>
              <a:rPr lang="en-US" sz="1200" dirty="0"/>
              <a:t> </a:t>
            </a:r>
            <a:r>
              <a:rPr lang="en-US" sz="1200" dirty="0" err="1"/>
              <a:t>considérée</a:t>
            </a:r>
            <a:r>
              <a:rPr lang="en-US" sz="1200" dirty="0"/>
              <a:t> </a:t>
            </a:r>
            <a:r>
              <a:rPr lang="en-US" sz="1200" dirty="0" err="1"/>
              <a:t>comme</a:t>
            </a:r>
            <a:r>
              <a:rPr lang="en-US" sz="1200" dirty="0"/>
              <a:t> </a:t>
            </a:r>
            <a:r>
              <a:rPr lang="en-US" sz="1200" dirty="0" err="1"/>
              <a:t>une</a:t>
            </a:r>
            <a:r>
              <a:rPr lang="en-US" sz="1200" dirty="0"/>
              <a:t> </a:t>
            </a:r>
            <a:r>
              <a:rPr lang="en-US" sz="1200" dirty="0" err="1"/>
              <a:t>évaluation</a:t>
            </a:r>
            <a:r>
              <a:rPr lang="en-US" sz="1200" dirty="0"/>
              <a:t> formative de </a:t>
            </a:r>
            <a:r>
              <a:rPr lang="en-US" sz="1200" dirty="0" err="1"/>
              <a:t>l’expression</a:t>
            </a:r>
            <a:r>
              <a:rPr lang="en-US" sz="1200" dirty="0"/>
              <a:t> </a:t>
            </a:r>
            <a:r>
              <a:rPr lang="en-US" sz="1200" dirty="0" err="1"/>
              <a:t>orale</a:t>
            </a:r>
            <a:r>
              <a:rPr lang="en-US" sz="1200" dirty="0"/>
              <a:t>.</a:t>
            </a:r>
          </a:p>
          <a:p>
            <a:br>
              <a:rPr lang="en-US" sz="1200" dirty="0"/>
            </a:br>
            <a:endParaRPr lang="en-US" sz="1200" dirty="0"/>
          </a:p>
          <a:p>
            <a:r>
              <a:rPr lang="en-US" sz="1200" dirty="0" err="1"/>
              <a:t>L’apprenant</a:t>
            </a:r>
            <a:r>
              <a:rPr lang="en-US" sz="1200" dirty="0"/>
              <a:t> </a:t>
            </a:r>
            <a:r>
              <a:rPr lang="en-US" sz="1200" dirty="0" err="1"/>
              <a:t>est</a:t>
            </a:r>
            <a:r>
              <a:rPr lang="en-US" sz="1200" dirty="0"/>
              <a:t> capable de: </a:t>
            </a:r>
          </a:p>
          <a:p>
            <a:pPr marL="285750" indent="-285750">
              <a:buChar char="•"/>
            </a:pPr>
            <a:r>
              <a:rPr lang="en-US" sz="1200" dirty="0"/>
              <a:t>poser des questions pour faire </a:t>
            </a:r>
            <a:r>
              <a:rPr lang="en-US" sz="1200" dirty="0" err="1"/>
              <a:t>connaissance</a:t>
            </a:r>
            <a:r>
              <a:rPr lang="en-US" sz="1200" dirty="0"/>
              <a:t> : le  nom, </a:t>
            </a:r>
            <a:r>
              <a:rPr lang="en-US" sz="1200" dirty="0" err="1"/>
              <a:t>l'âge</a:t>
            </a:r>
            <a:r>
              <a:rPr lang="en-US" sz="1200" dirty="0"/>
              <a:t>, la </a:t>
            </a:r>
            <a:r>
              <a:rPr lang="en-US" sz="1200" dirty="0" err="1"/>
              <a:t>classe</a:t>
            </a:r>
            <a:r>
              <a:rPr lang="en-US" sz="1200" dirty="0"/>
              <a:t>, le lieu de </a:t>
            </a:r>
            <a:r>
              <a:rPr lang="en-US" sz="1200" dirty="0" err="1"/>
              <a:t>résidence</a:t>
            </a:r>
            <a:r>
              <a:rPr lang="en-US" sz="1200" dirty="0"/>
              <a:t> et le </a:t>
            </a:r>
            <a:r>
              <a:rPr lang="en-US" sz="1200" dirty="0" err="1"/>
              <a:t>nombre</a:t>
            </a:r>
            <a:r>
              <a:rPr lang="en-US" sz="1200" dirty="0"/>
              <a:t> de frères et de </a:t>
            </a:r>
            <a:r>
              <a:rPr lang="en-US" sz="1200" dirty="0" err="1"/>
              <a:t>sœurs</a:t>
            </a:r>
            <a:r>
              <a:rPr lang="en-US" sz="1200" dirty="0"/>
              <a:t>. </a:t>
            </a:r>
          </a:p>
          <a:p>
            <a:pPr marL="285750" indent="-285750">
              <a:buChar char="•"/>
            </a:pPr>
            <a:r>
              <a:rPr lang="en-US" sz="1200" dirty="0" err="1"/>
              <a:t>répondre</a:t>
            </a:r>
            <a:r>
              <a:rPr lang="en-US" sz="1200" dirty="0"/>
              <a:t> à des questions </a:t>
            </a:r>
            <a:r>
              <a:rPr lang="en-US" sz="1200" dirty="0" err="1"/>
              <a:t>en</a:t>
            </a:r>
            <a:r>
              <a:rPr lang="en-US" sz="1200" dirty="0"/>
              <a:t> lien avec les items </a:t>
            </a:r>
            <a:r>
              <a:rPr lang="en-US" sz="1200" dirty="0" err="1"/>
              <a:t>précédents</a:t>
            </a:r>
            <a:r>
              <a:rPr lang="en-US" sz="1200" dirty="0"/>
              <a:t>.  </a:t>
            </a:r>
          </a:p>
          <a:p>
            <a:pPr indent="0"/>
            <a:r>
              <a:rPr lang="en-US" sz="1200" dirty="0"/>
              <a:t>Si </a:t>
            </a:r>
            <a:r>
              <a:rPr lang="en-US" sz="1200" dirty="0" err="1"/>
              <a:t>l’apprenant</a:t>
            </a:r>
            <a:r>
              <a:rPr lang="en-US" sz="1200" dirty="0"/>
              <a:t> </a:t>
            </a:r>
            <a:r>
              <a:rPr lang="en-US" sz="1200" dirty="0" err="1"/>
              <a:t>respecte</a:t>
            </a:r>
            <a:r>
              <a:rPr lang="en-US" sz="1200" dirty="0"/>
              <a:t> un </a:t>
            </a:r>
            <a:r>
              <a:rPr lang="en-US" sz="1200" dirty="0" err="1"/>
              <a:t>seul</a:t>
            </a:r>
            <a:r>
              <a:rPr lang="en-US" sz="1200" dirty="0"/>
              <a:t> </a:t>
            </a:r>
            <a:r>
              <a:rPr lang="en-US" sz="1200" dirty="0" err="1"/>
              <a:t>critère</a:t>
            </a:r>
            <a:r>
              <a:rPr lang="en-US" sz="1200" dirty="0"/>
              <a:t>, </a:t>
            </a:r>
            <a:r>
              <a:rPr lang="en-US" sz="1200" dirty="0" err="1"/>
              <a:t>l’enseignant</a:t>
            </a:r>
            <a:r>
              <a:rPr lang="en-US" sz="1200" dirty="0"/>
              <a:t>(e) </a:t>
            </a:r>
            <a:r>
              <a:rPr lang="en-US" sz="1200" dirty="0" err="1"/>
              <a:t>l’invite</a:t>
            </a:r>
            <a:r>
              <a:rPr lang="en-US" sz="1200" dirty="0"/>
              <a:t> à revoir les </a:t>
            </a:r>
            <a:r>
              <a:rPr lang="en-US" sz="1200" dirty="0" err="1"/>
              <a:t>détails</a:t>
            </a:r>
            <a:r>
              <a:rPr lang="en-US" sz="1200" dirty="0"/>
              <a:t> de la </a:t>
            </a:r>
            <a:r>
              <a:rPr lang="en-US" sz="1200" dirty="0" err="1"/>
              <a:t>leçon</a:t>
            </a:r>
            <a:r>
              <a:rPr lang="en-US" sz="1200" dirty="0"/>
              <a:t>. </a:t>
            </a:r>
          </a:p>
          <a:p>
            <a:endParaRPr lang="en-US" sz="1200" b="1" dirty="0"/>
          </a:p>
          <a:p>
            <a:r>
              <a:rPr lang="en-US" sz="1200" b="1" dirty="0"/>
              <a:t>Remarques sur </a:t>
            </a:r>
            <a:r>
              <a:rPr lang="en-US" sz="1200" b="1" dirty="0" err="1"/>
              <a:t>l’évaluation</a:t>
            </a:r>
            <a:r>
              <a:rPr lang="en-US" sz="1200" b="1" dirty="0"/>
              <a:t> formative :</a:t>
            </a:r>
            <a:endParaRPr lang="en-US" sz="1200" dirty="0"/>
          </a:p>
          <a:p>
            <a:r>
              <a:rPr lang="en-US" sz="1200" dirty="0"/>
              <a:t>1- Demander à </a:t>
            </a:r>
            <a:r>
              <a:rPr lang="en-US" sz="1200" dirty="0" err="1"/>
              <a:t>l’élève</a:t>
            </a:r>
            <a:r>
              <a:rPr lang="en-US" sz="1200" dirty="0"/>
              <a:t> comment il a </a:t>
            </a:r>
            <a:r>
              <a:rPr lang="en-US" sz="1200" dirty="0" err="1"/>
              <a:t>pensé</a:t>
            </a:r>
            <a:r>
              <a:rPr lang="en-US" sz="1200" dirty="0"/>
              <a:t> pour </a:t>
            </a:r>
            <a:r>
              <a:rPr lang="en-US" sz="1200" dirty="0" err="1"/>
              <a:t>trouver</a:t>
            </a:r>
            <a:r>
              <a:rPr lang="en-US" sz="1200" dirty="0"/>
              <a:t> la </a:t>
            </a:r>
            <a:r>
              <a:rPr lang="en-US" sz="1200" dirty="0" err="1"/>
              <a:t>réponse</a:t>
            </a:r>
            <a:r>
              <a:rPr lang="en-US" sz="1200" dirty="0"/>
              <a:t>. (</a:t>
            </a:r>
            <a:r>
              <a:rPr lang="en-US" sz="1200" dirty="0" err="1"/>
              <a:t>Repérer</a:t>
            </a:r>
            <a:r>
              <a:rPr lang="en-US" sz="1200" dirty="0"/>
              <a:t> la démarche </a:t>
            </a:r>
            <a:r>
              <a:rPr lang="en-US" sz="1200" dirty="0" err="1"/>
              <a:t>suivie</a:t>
            </a:r>
            <a:r>
              <a:rPr lang="en-US" sz="1200" dirty="0"/>
              <a:t> par </a:t>
            </a:r>
            <a:r>
              <a:rPr lang="en-US" sz="1200" dirty="0" err="1"/>
              <a:t>l’élève</a:t>
            </a:r>
            <a:r>
              <a:rPr lang="en-US" sz="1200" dirty="0"/>
              <a:t>)</a:t>
            </a:r>
          </a:p>
          <a:p>
            <a:r>
              <a:rPr lang="en-US" sz="1200" dirty="0"/>
              <a:t>2- Le but </a:t>
            </a:r>
            <a:r>
              <a:rPr lang="en-US" sz="1200" dirty="0" err="1"/>
              <a:t>d’une</a:t>
            </a:r>
            <a:r>
              <a:rPr lang="en-US" sz="1200" dirty="0"/>
              <a:t> </a:t>
            </a:r>
            <a:r>
              <a:rPr lang="en-US" sz="1200" dirty="0" err="1"/>
              <a:t>évaluation</a:t>
            </a:r>
            <a:r>
              <a:rPr lang="en-US" sz="1200" dirty="0"/>
              <a:t> formative </a:t>
            </a:r>
            <a:r>
              <a:rPr lang="en-US" sz="1200" dirty="0" err="1"/>
              <a:t>est</a:t>
            </a:r>
            <a:r>
              <a:rPr lang="en-US" sz="1200" dirty="0"/>
              <a:t> « </a:t>
            </a:r>
            <a:r>
              <a:rPr lang="en-US" sz="1200" dirty="0" err="1"/>
              <a:t>évaluer</a:t>
            </a:r>
            <a:r>
              <a:rPr lang="en-US" sz="1200" dirty="0"/>
              <a:t> pour </a:t>
            </a:r>
            <a:r>
              <a:rPr lang="en-US" sz="1200" dirty="0" err="1"/>
              <a:t>enseigner</a:t>
            </a:r>
            <a:r>
              <a:rPr lang="en-US" sz="1200" dirty="0"/>
              <a:t> » et non pas « </a:t>
            </a:r>
            <a:r>
              <a:rPr lang="en-US" sz="1200" dirty="0" err="1"/>
              <a:t>enseigner</a:t>
            </a:r>
            <a:r>
              <a:rPr lang="en-US" sz="1200" dirty="0"/>
              <a:t> pour </a:t>
            </a:r>
            <a:r>
              <a:rPr lang="en-US" sz="1200" dirty="0" err="1"/>
              <a:t>évaluer</a:t>
            </a:r>
            <a:r>
              <a:rPr lang="en-US" sz="1200" dirty="0"/>
              <a:t> ».</a:t>
            </a:r>
          </a:p>
          <a:p>
            <a:r>
              <a:rPr lang="en-US" sz="1200" dirty="0"/>
              <a:t>C’est </a:t>
            </a:r>
            <a:r>
              <a:rPr lang="en-US" sz="1200" dirty="0" err="1"/>
              <a:t>pourquoi</a:t>
            </a:r>
            <a:r>
              <a:rPr lang="en-US" sz="1200" dirty="0"/>
              <a:t> suite au </a:t>
            </a:r>
            <a:r>
              <a:rPr lang="en-US" sz="1200" dirty="0" err="1"/>
              <a:t>résultat</a:t>
            </a:r>
            <a:r>
              <a:rPr lang="en-US" sz="1200" dirty="0"/>
              <a:t> de </a:t>
            </a:r>
            <a:r>
              <a:rPr lang="en-US" sz="1200" dirty="0" err="1"/>
              <a:t>l’évaluation</a:t>
            </a:r>
            <a:r>
              <a:rPr lang="en-US" sz="1200" dirty="0"/>
              <a:t> </a:t>
            </a:r>
            <a:r>
              <a:rPr lang="en-US" sz="1200" dirty="0" err="1"/>
              <a:t>l’enseignant</a:t>
            </a:r>
            <a:r>
              <a:rPr lang="en-US" sz="1200" dirty="0"/>
              <a:t> </a:t>
            </a:r>
            <a:r>
              <a:rPr lang="en-US" sz="1200" dirty="0" err="1"/>
              <a:t>est</a:t>
            </a:r>
            <a:r>
              <a:rPr lang="en-US" sz="1200" dirty="0"/>
              <a:t> </a:t>
            </a:r>
            <a:r>
              <a:rPr lang="en-US" sz="1200" dirty="0" err="1"/>
              <a:t>appelé</a:t>
            </a:r>
            <a:r>
              <a:rPr lang="en-US" sz="1200" dirty="0"/>
              <a:t> à </a:t>
            </a:r>
            <a:r>
              <a:rPr lang="en-US" sz="1200" dirty="0" err="1"/>
              <a:t>réguler</a:t>
            </a:r>
            <a:r>
              <a:rPr lang="en-US" sz="1200" dirty="0"/>
              <a:t> les </a:t>
            </a:r>
            <a:r>
              <a:rPr lang="en-US" sz="1200" dirty="0" err="1"/>
              <a:t>apprentissages</a:t>
            </a:r>
            <a:r>
              <a:rPr lang="en-US" sz="1200" dirty="0"/>
              <a:t> : </a:t>
            </a:r>
            <a:r>
              <a:rPr lang="en-US" sz="1200" dirty="0" err="1"/>
              <a:t>si</a:t>
            </a:r>
            <a:r>
              <a:rPr lang="en-US" sz="1200" dirty="0"/>
              <a:t> le </a:t>
            </a:r>
            <a:r>
              <a:rPr lang="en-US" sz="1200" dirty="0" err="1"/>
              <a:t>taux</a:t>
            </a:r>
            <a:r>
              <a:rPr lang="en-US" sz="1200" dirty="0"/>
              <a:t> de </a:t>
            </a:r>
            <a:r>
              <a:rPr lang="en-US" sz="1200" dirty="0" err="1"/>
              <a:t>réponses</a:t>
            </a:r>
            <a:r>
              <a:rPr lang="en-US" sz="1200" dirty="0"/>
              <a:t> </a:t>
            </a:r>
            <a:r>
              <a:rPr lang="en-US" sz="1200" dirty="0" err="1"/>
              <a:t>incorrectes</a:t>
            </a:r>
            <a:r>
              <a:rPr lang="en-US" sz="1200" dirty="0"/>
              <a:t> </a:t>
            </a:r>
            <a:r>
              <a:rPr lang="en-US" sz="1200" dirty="0" err="1"/>
              <a:t>est</a:t>
            </a:r>
            <a:r>
              <a:rPr lang="en-US" sz="1200" dirty="0"/>
              <a:t> </a:t>
            </a:r>
            <a:r>
              <a:rPr lang="en-US" sz="1200" dirty="0" err="1"/>
              <a:t>supérieur</a:t>
            </a:r>
            <a:r>
              <a:rPr lang="en-US" sz="1200" dirty="0"/>
              <a:t> à 50%, il </a:t>
            </a:r>
            <a:r>
              <a:rPr lang="en-US" sz="1200" dirty="0" err="1"/>
              <a:t>détecte</a:t>
            </a:r>
            <a:r>
              <a:rPr lang="en-US" sz="1200" dirty="0"/>
              <a:t> les </a:t>
            </a:r>
            <a:r>
              <a:rPr lang="en-US" sz="1200" dirty="0" err="1"/>
              <a:t>problèmes</a:t>
            </a:r>
            <a:r>
              <a:rPr lang="en-US" sz="1200" dirty="0"/>
              <a:t>/lacunes des </a:t>
            </a:r>
            <a:r>
              <a:rPr lang="en-US" sz="1200" dirty="0" err="1"/>
              <a:t>élèves</a:t>
            </a:r>
            <a:r>
              <a:rPr lang="en-US" sz="1200" dirty="0"/>
              <a:t> et y </a:t>
            </a:r>
            <a:r>
              <a:rPr lang="en-US" sz="1200" dirty="0" err="1"/>
              <a:t>remédie</a:t>
            </a:r>
            <a:r>
              <a:rPr lang="en-US" sz="1200" dirty="0"/>
              <a:t>.</a:t>
            </a:r>
          </a:p>
          <a:p>
            <a:r>
              <a:rPr lang="en-US" sz="1200" dirty="0"/>
              <a:t>3- Donner de </a:t>
            </a:r>
            <a:r>
              <a:rPr lang="en-US" sz="1200" dirty="0" err="1"/>
              <a:t>l’importance</a:t>
            </a:r>
            <a:r>
              <a:rPr lang="en-US" sz="1200" dirty="0"/>
              <a:t> à </a:t>
            </a:r>
            <a:r>
              <a:rPr lang="en-US" sz="1200" dirty="0" err="1"/>
              <a:t>l’aide</a:t>
            </a:r>
            <a:r>
              <a:rPr lang="en-US" sz="1200" dirty="0"/>
              <a:t> </a:t>
            </a:r>
            <a:r>
              <a:rPr lang="en-US" sz="1200" dirty="0" err="1"/>
              <a:t>individualisée</a:t>
            </a:r>
            <a:r>
              <a:rPr lang="en-US" sz="1200" dirty="0"/>
              <a:t> : former </a:t>
            </a:r>
            <a:r>
              <a:rPr lang="en-US" sz="1200" dirty="0" err="1"/>
              <a:t>différents</a:t>
            </a:r>
            <a:r>
              <a:rPr lang="en-US" sz="1200" dirty="0"/>
              <a:t> </a:t>
            </a:r>
            <a:r>
              <a:rPr lang="en-US" sz="1200" dirty="0" err="1"/>
              <a:t>groupes</a:t>
            </a:r>
            <a:r>
              <a:rPr lang="en-US" sz="1200" dirty="0"/>
              <a:t> </a:t>
            </a:r>
            <a:r>
              <a:rPr lang="en-US" sz="1200" dirty="0" err="1"/>
              <a:t>d’élèves</a:t>
            </a:r>
            <a:r>
              <a:rPr lang="en-US" sz="1200" dirty="0"/>
              <a:t> </a:t>
            </a:r>
            <a:r>
              <a:rPr lang="en-US" sz="1200" dirty="0" err="1"/>
              <a:t>selon</a:t>
            </a:r>
            <a:r>
              <a:rPr lang="en-US" sz="1200" dirty="0"/>
              <a:t> </a:t>
            </a:r>
            <a:r>
              <a:rPr lang="en-US" sz="1200" dirty="0" err="1"/>
              <a:t>leurs</a:t>
            </a:r>
            <a:r>
              <a:rPr lang="en-US" sz="1200" dirty="0"/>
              <a:t> </a:t>
            </a:r>
            <a:r>
              <a:rPr lang="en-US" sz="1200" dirty="0" err="1"/>
              <a:t>besoins</a:t>
            </a:r>
            <a:r>
              <a:rPr lang="en-US" sz="1200" dirty="0"/>
              <a:t>/aide </a:t>
            </a:r>
            <a:r>
              <a:rPr lang="en-US" sz="1200" dirty="0" err="1"/>
              <a:t>individuelle</a:t>
            </a:r>
            <a:r>
              <a:rPr lang="en-US" sz="1200" dirty="0"/>
              <a:t> pour </a:t>
            </a:r>
            <a:r>
              <a:rPr lang="en-US" sz="1200" dirty="0" err="1"/>
              <a:t>chacun</a:t>
            </a:r>
            <a:r>
              <a:rPr lang="en-US" sz="1200" dirty="0"/>
              <a:t> des </a:t>
            </a:r>
            <a:r>
              <a:rPr lang="en-US" sz="1200" dirty="0" err="1"/>
              <a:t>élèves</a:t>
            </a:r>
            <a:r>
              <a:rPr lang="en-US" sz="1200" dirty="0"/>
              <a:t>.</a:t>
            </a:r>
          </a:p>
          <a:p>
            <a:r>
              <a:rPr lang="en-US" sz="1200" dirty="0" err="1"/>
              <a:t>Mettre</a:t>
            </a:r>
            <a:r>
              <a:rPr lang="en-US" sz="1200" dirty="0"/>
              <a:t> </a:t>
            </a:r>
            <a:r>
              <a:rPr lang="en-US" sz="1200" dirty="0" err="1"/>
              <a:t>alors</a:t>
            </a:r>
            <a:r>
              <a:rPr lang="en-US" sz="1200" dirty="0"/>
              <a:t> </a:t>
            </a:r>
            <a:r>
              <a:rPr lang="en-US" sz="1200" dirty="0" err="1"/>
              <a:t>en</a:t>
            </a:r>
            <a:r>
              <a:rPr lang="en-US" sz="1200" dirty="0"/>
              <a:t> pratique la </a:t>
            </a:r>
            <a:r>
              <a:rPr lang="en-US" sz="1200" dirty="0" err="1"/>
              <a:t>différenciation</a:t>
            </a:r>
            <a:r>
              <a:rPr lang="en-US" sz="1200" dirty="0"/>
              <a:t> </a:t>
            </a:r>
            <a:r>
              <a:rPr lang="en-US" sz="1200" dirty="0" err="1"/>
              <a:t>pédagogique</a:t>
            </a:r>
            <a:r>
              <a:rPr lang="en-US" sz="1200" dirty="0"/>
              <a:t>.</a:t>
            </a:r>
          </a:p>
          <a:p>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10226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0" lvl="0" indent="0" algn="l" rtl="0">
              <a:lnSpc>
                <a:spcPct val="100000"/>
              </a:lnSpc>
              <a:spcBef>
                <a:spcPts val="0"/>
              </a:spcBef>
              <a:spcAft>
                <a:spcPts val="0"/>
              </a:spcAft>
              <a:buClr>
                <a:schemeClr val="dk1"/>
              </a:buClr>
              <a:buSzPts val="1400"/>
              <a:buFont typeface="Calibri"/>
              <a:buNone/>
            </a:pPr>
            <a:r>
              <a:rPr lang="fr-FR" b="1" i="1" dirty="0"/>
              <a:t>Mon ami, notre leçon est terminée. Aujourd’hui, tu as appris comment te présenter et tu as parlé de tes loisirs.</a:t>
            </a:r>
            <a:endParaRPr b="1" i="1" dirty="0"/>
          </a:p>
          <a:p>
            <a:pPr marL="0" lvl="0" indent="0" algn="l" rtl="0">
              <a:lnSpc>
                <a:spcPct val="100000"/>
              </a:lnSpc>
              <a:spcBef>
                <a:spcPts val="0"/>
              </a:spcBef>
              <a:spcAft>
                <a:spcPts val="0"/>
              </a:spcAft>
              <a:buClr>
                <a:schemeClr val="dk1"/>
              </a:buClr>
              <a:buSzPts val="1400"/>
              <a:buFont typeface="Calibri"/>
              <a:buNone/>
            </a:pPr>
            <a:r>
              <a:rPr lang="fr-FR" b="1" i="1" dirty="0"/>
              <a:t> </a:t>
            </a:r>
            <a:endParaRPr b="1" i="1" dirty="0"/>
          </a:p>
          <a:p>
            <a:pPr marL="0" lvl="0" indent="0" algn="l" rtl="0">
              <a:lnSpc>
                <a:spcPct val="100000"/>
              </a:lnSpc>
              <a:spcBef>
                <a:spcPts val="0"/>
              </a:spcBef>
              <a:spcAft>
                <a:spcPts val="0"/>
              </a:spcAft>
              <a:buClr>
                <a:schemeClr val="dk1"/>
              </a:buClr>
              <a:buSzPts val="1400"/>
              <a:buFont typeface="Calibri"/>
              <a:buNone/>
            </a:pPr>
            <a:r>
              <a:rPr lang="fr-FR" b="1" i="1"/>
              <a:t>Au revoir !!</a:t>
            </a:r>
            <a:r>
              <a:rPr lang="fr-FR" b="1" i="1" dirty="0"/>
              <a:t>	</a:t>
            </a:r>
            <a:r>
              <a:rPr lang="fr-FR" sz="1200" b="1" i="1" dirty="0">
                <a:solidFill>
                  <a:schemeClr val="dk1"/>
                </a:solidFill>
                <a:latin typeface="Calibri"/>
                <a:ea typeface="Calibri"/>
                <a:cs typeface="Calibri"/>
                <a:sym typeface="Calibri"/>
              </a:rPr>
              <a:t>	</a:t>
            </a:r>
            <a:endParaRPr b="1" i="1" dirty="0"/>
          </a:p>
        </p:txBody>
      </p:sp>
      <p:sp>
        <p:nvSpPr>
          <p:cNvPr id="697" name="Google Shape;697;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33</a:t>
            </a:fld>
            <a:endParaRPr/>
          </a:p>
        </p:txBody>
      </p:sp>
    </p:spTree>
    <p:extLst>
      <p:ext uri="{BB962C8B-B14F-4D97-AF65-F5344CB8AC3E}">
        <p14:creationId xmlns:p14="http://schemas.microsoft.com/office/powerpoint/2010/main" val="3167768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Bonjour mon ami. Tu vas bien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Parmi ces informations, clique sur celles qui sont importantes pour faire la connaissance de quelqu’un.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enregistrée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son prénom</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sa taille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son âge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sa classe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les prénoms de ses </a:t>
            </a:r>
            <a:r>
              <a:rPr lang="fr-FR" sz="1200" b="1" i="1" u="none" strike="noStrike" dirty="0" err="1">
                <a:solidFill>
                  <a:srgbClr val="000000"/>
                </a:solidFill>
                <a:effectLst/>
                <a:latin typeface="Calibri" panose="020F0502020204030204" pitchFamily="34" charset="0"/>
              </a:rPr>
              <a:t>grand-parents</a:t>
            </a:r>
            <a:r>
              <a:rPr lang="fr-FR" sz="1200" b="1" i="1"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les activités sportives de ses parents</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[Après l’activité]</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Voilà pour faire la connaissance de quelqu’un, il est intéressant de savoir comment il s’appelle, quel âge il a , en quelle classe il est. </a:t>
            </a: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798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Regarde</a:t>
            </a:r>
            <a:r>
              <a:rPr lang="en-US" b="1" i="1" dirty="0"/>
              <a:t> </a:t>
            </a:r>
            <a:r>
              <a:rPr lang="en-US" b="1" i="1" dirty="0" err="1"/>
              <a:t>cette</a:t>
            </a:r>
            <a:r>
              <a:rPr lang="en-US" b="1" i="1" dirty="0"/>
              <a:t> image. C’est la </a:t>
            </a:r>
            <a:r>
              <a:rPr lang="en-US" b="1" i="1" dirty="0" err="1"/>
              <a:t>rentrée</a:t>
            </a:r>
            <a:r>
              <a:rPr lang="en-US" b="1" i="1" dirty="0"/>
              <a:t> des classes.  </a:t>
            </a:r>
            <a:endParaRPr lang="en-US" dirty="0"/>
          </a:p>
          <a:p>
            <a:r>
              <a:rPr lang="en-US" b="1" i="1" dirty="0" err="1"/>
              <a:t>Où</a:t>
            </a:r>
            <a:r>
              <a:rPr lang="en-US" b="1" i="1" dirty="0"/>
              <a:t> </a:t>
            </a:r>
            <a:r>
              <a:rPr lang="en-US" b="1" i="1" dirty="0" err="1"/>
              <a:t>sont</a:t>
            </a:r>
            <a:r>
              <a:rPr lang="en-US" b="1" i="1" dirty="0"/>
              <a:t> les enfants ? </a:t>
            </a:r>
            <a:endParaRPr lang="en-US" dirty="0"/>
          </a:p>
          <a:p>
            <a:r>
              <a:rPr lang="en-US" dirty="0"/>
              <a:t>[Pause 3 </a:t>
            </a:r>
            <a:r>
              <a:rPr lang="en-US" dirty="0" err="1"/>
              <a:t>secondes</a:t>
            </a:r>
            <a:r>
              <a:rPr lang="en-US" dirty="0"/>
              <a:t>]</a:t>
            </a:r>
          </a:p>
          <a:p>
            <a:r>
              <a:rPr lang="en-US" b="1" i="1" dirty="0" err="1"/>
              <a:t>Ils</a:t>
            </a:r>
            <a:r>
              <a:rPr lang="en-US" b="1" i="1" dirty="0"/>
              <a:t> </a:t>
            </a:r>
            <a:r>
              <a:rPr lang="en-US" b="1" i="1" dirty="0" err="1"/>
              <a:t>sont</a:t>
            </a:r>
            <a:r>
              <a:rPr lang="en-US" b="1" i="1" dirty="0"/>
              <a:t> dans un bus </a:t>
            </a:r>
            <a:r>
              <a:rPr lang="en-US" b="1" i="1" dirty="0" err="1"/>
              <a:t>scolaire</a:t>
            </a:r>
            <a:r>
              <a:rPr lang="en-US" b="1" i="1" dirty="0"/>
              <a:t>.</a:t>
            </a:r>
            <a:endParaRPr lang="en-US" dirty="0"/>
          </a:p>
          <a:p>
            <a:endParaRPr lang="en-US" b="1" i="1" dirty="0"/>
          </a:p>
          <a:p>
            <a:r>
              <a:rPr lang="en-US" b="1" i="1" dirty="0"/>
              <a:t>Toi, </a:t>
            </a:r>
            <a:r>
              <a:rPr lang="en-US" b="1" i="1" dirty="0" err="1"/>
              <a:t>tu</a:t>
            </a:r>
            <a:r>
              <a:rPr lang="en-US" b="1" i="1" dirty="0"/>
              <a:t> vas à </a:t>
            </a:r>
            <a:r>
              <a:rPr lang="en-US" b="1" i="1" dirty="0" err="1"/>
              <a:t>l'école</a:t>
            </a:r>
            <a:r>
              <a:rPr lang="en-US" b="1" i="1" dirty="0"/>
              <a:t> </a:t>
            </a:r>
            <a:r>
              <a:rPr lang="en-US" b="1" i="1" dirty="0" err="1"/>
              <a:t>en</a:t>
            </a:r>
            <a:r>
              <a:rPr lang="en-US" b="1" i="1" dirty="0"/>
              <a:t> bus </a:t>
            </a:r>
            <a:r>
              <a:rPr lang="en-US" b="1" i="1" dirty="0" err="1"/>
              <a:t>scolaire</a:t>
            </a:r>
            <a:r>
              <a:rPr lang="en-US" b="1" i="1" dirty="0"/>
              <a:t> ? à pied </a:t>
            </a:r>
            <a:r>
              <a:rPr lang="en-US" b="1" i="1" dirty="0" err="1"/>
              <a:t>ou</a:t>
            </a:r>
            <a:r>
              <a:rPr lang="en-US" b="1" i="1" dirty="0"/>
              <a:t> </a:t>
            </a:r>
            <a:r>
              <a:rPr lang="en-US" b="1" i="1" dirty="0" err="1"/>
              <a:t>en</a:t>
            </a:r>
            <a:r>
              <a:rPr lang="en-US" b="1" i="1" dirty="0"/>
              <a:t> voiture ?  </a:t>
            </a:r>
            <a:endParaRPr lang="en-US" dirty="0"/>
          </a:p>
          <a:p>
            <a:r>
              <a:rPr lang="en-US" dirty="0"/>
              <a:t>[Pause 5 </a:t>
            </a:r>
            <a:r>
              <a:rPr lang="en-US" dirty="0" err="1"/>
              <a:t>secondes</a:t>
            </a:r>
            <a:r>
              <a:rPr lang="en-US" dirty="0"/>
              <a:t>]</a:t>
            </a:r>
          </a:p>
          <a:p>
            <a:r>
              <a:rPr lang="en-US" dirty="0"/>
              <a:t> </a:t>
            </a:r>
          </a:p>
          <a:p>
            <a:r>
              <a:rPr lang="en-US" b="1" i="1" dirty="0" err="1"/>
              <a:t>Regarde</a:t>
            </a:r>
            <a:r>
              <a:rPr lang="en-US" b="1" i="1" dirty="0"/>
              <a:t> </a:t>
            </a:r>
            <a:r>
              <a:rPr lang="en-US" b="1" i="1" dirty="0" err="1"/>
              <a:t>ces</a:t>
            </a:r>
            <a:r>
              <a:rPr lang="en-US" b="1" i="1" dirty="0"/>
              <a:t> deux enfants </a:t>
            </a:r>
            <a:r>
              <a:rPr lang="en-US" b="1" i="1" dirty="0" err="1"/>
              <a:t>assis</a:t>
            </a:r>
            <a:r>
              <a:rPr lang="en-US" b="1" i="1" dirty="0"/>
              <a:t> </a:t>
            </a:r>
            <a:r>
              <a:rPr lang="en-US" b="1" i="1" dirty="0" err="1"/>
              <a:t>l’un</a:t>
            </a:r>
            <a:r>
              <a:rPr lang="en-US" b="1" i="1" dirty="0"/>
              <a:t> à </a:t>
            </a:r>
            <a:r>
              <a:rPr lang="en-US" b="1" i="1" dirty="0" err="1"/>
              <a:t>côté</a:t>
            </a:r>
            <a:r>
              <a:rPr lang="en-US" b="1" i="1" dirty="0"/>
              <a:t> de </a:t>
            </a:r>
            <a:r>
              <a:rPr lang="en-US" b="1" i="1" dirty="0" err="1"/>
              <a:t>l’autre</a:t>
            </a:r>
            <a:r>
              <a:rPr lang="en-US" b="1" i="1" dirty="0"/>
              <a:t>.</a:t>
            </a:r>
            <a:endParaRPr lang="en-US" dirty="0"/>
          </a:p>
          <a:p>
            <a:r>
              <a:rPr lang="en-US" b="1" i="1" dirty="0"/>
              <a:t>A ton </a:t>
            </a:r>
            <a:r>
              <a:rPr lang="en-US" b="1" i="1" dirty="0" err="1"/>
              <a:t>avis</a:t>
            </a:r>
            <a:r>
              <a:rPr lang="en-US" b="1" i="1" dirty="0"/>
              <a:t>, </a:t>
            </a:r>
            <a:r>
              <a:rPr lang="en-US" b="1" i="1" dirty="0" err="1"/>
              <a:t>est-ce</a:t>
            </a:r>
            <a:r>
              <a:rPr lang="en-US" b="1" i="1" dirty="0"/>
              <a:t> </a:t>
            </a:r>
            <a:r>
              <a:rPr lang="en-US" b="1" i="1" dirty="0" err="1"/>
              <a:t>qu’ils</a:t>
            </a:r>
            <a:r>
              <a:rPr lang="en-US" b="1" i="1" dirty="0"/>
              <a:t> se </a:t>
            </a:r>
            <a:r>
              <a:rPr lang="en-US" b="1" i="1" dirty="0" err="1"/>
              <a:t>connaissent</a:t>
            </a:r>
            <a:r>
              <a:rPr lang="en-US" b="1" i="1" dirty="0"/>
              <a:t> déjà ?</a:t>
            </a:r>
            <a:endParaRPr lang="en-US" dirty="0"/>
          </a:p>
          <a:p>
            <a:r>
              <a:rPr lang="en-US" b="1" i="1" dirty="0"/>
              <a:t>Que font-</a:t>
            </a:r>
            <a:r>
              <a:rPr lang="en-US" b="1" i="1" dirty="0" err="1"/>
              <a:t>ils</a:t>
            </a:r>
            <a:r>
              <a:rPr lang="en-US" b="1" i="1" dirty="0"/>
              <a:t> ?  </a:t>
            </a:r>
            <a:r>
              <a:rPr lang="en-US" dirty="0"/>
              <a:t>[Pause 3 </a:t>
            </a:r>
            <a:r>
              <a:rPr lang="en-US" dirty="0" err="1"/>
              <a:t>secondes</a:t>
            </a:r>
            <a:r>
              <a:rPr lang="en-US" dirty="0"/>
              <a:t>]</a:t>
            </a:r>
          </a:p>
          <a:p>
            <a:br>
              <a:rPr lang="en-US" dirty="0"/>
            </a:br>
            <a:endParaRPr lang="en-US" dirty="0"/>
          </a:p>
          <a:p>
            <a:r>
              <a:rPr lang="en-US" b="1" i="1" dirty="0"/>
              <a:t>Pour le savoir, </a:t>
            </a:r>
            <a:r>
              <a:rPr lang="en-US" b="1" i="1" dirty="0" err="1"/>
              <a:t>regardons</a:t>
            </a:r>
            <a:r>
              <a:rPr lang="en-US" b="1" i="1" dirty="0"/>
              <a:t> ensemble la </a:t>
            </a:r>
            <a:r>
              <a:rPr lang="en-US" b="1" i="1" dirty="0" err="1"/>
              <a:t>vidéo</a:t>
            </a:r>
            <a:r>
              <a:rPr lang="en-US" b="1" i="1" dirty="0"/>
              <a:t>.</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4927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C’est</a:t>
            </a:r>
            <a:r>
              <a:rPr lang="en-US" b="1" i="1" dirty="0"/>
              <a:t> le 1er jour </a:t>
            </a:r>
            <a:r>
              <a:rPr lang="en-US" b="1" i="1" dirty="0" err="1"/>
              <a:t>d'école</a:t>
            </a:r>
            <a:r>
              <a:rPr lang="en-US" b="1" i="1" dirty="0"/>
              <a:t>, Léo et Karim </a:t>
            </a:r>
            <a:r>
              <a:rPr lang="en-US" b="1" i="1" dirty="0" err="1"/>
              <a:t>sont</a:t>
            </a:r>
            <a:r>
              <a:rPr lang="en-US" b="1" i="1" dirty="0"/>
              <a:t> </a:t>
            </a:r>
            <a:r>
              <a:rPr lang="en-US" b="1" i="1" dirty="0" err="1"/>
              <a:t>assis</a:t>
            </a:r>
            <a:r>
              <a:rPr lang="en-US" b="1" i="1" dirty="0"/>
              <a:t> </a:t>
            </a:r>
            <a:r>
              <a:rPr lang="en-US" b="1" i="1" dirty="0" err="1"/>
              <a:t>l’un</a:t>
            </a:r>
            <a:r>
              <a:rPr lang="en-US" b="1" i="1" dirty="0"/>
              <a:t> à </a:t>
            </a:r>
            <a:r>
              <a:rPr lang="en-US" b="1" i="1" dirty="0" err="1"/>
              <a:t>côté</a:t>
            </a:r>
            <a:r>
              <a:rPr lang="en-US" b="1" i="1" dirty="0"/>
              <a:t> de </a:t>
            </a:r>
            <a:r>
              <a:rPr lang="en-US" b="1" i="1" dirty="0" err="1"/>
              <a:t>l’autre</a:t>
            </a:r>
            <a:r>
              <a:rPr lang="en-US" b="1" i="1" dirty="0"/>
              <a:t> dans le bus </a:t>
            </a:r>
            <a:r>
              <a:rPr lang="en-US" b="1" i="1" dirty="0" err="1"/>
              <a:t>scolaire</a:t>
            </a:r>
            <a:r>
              <a:rPr lang="en-US" b="1" i="1" dirty="0"/>
              <a:t> qui les </a:t>
            </a:r>
            <a:r>
              <a:rPr lang="en-US" b="1" i="1" dirty="0" err="1"/>
              <a:t>emmène</a:t>
            </a:r>
            <a:r>
              <a:rPr lang="en-US" b="1" i="1" dirty="0"/>
              <a:t> à </a:t>
            </a:r>
            <a:r>
              <a:rPr lang="en-US" b="1" i="1" dirty="0" err="1"/>
              <a:t>l'école</a:t>
            </a:r>
            <a:r>
              <a:rPr lang="en-US" b="1" i="1" dirty="0"/>
              <a:t>.</a:t>
            </a:r>
            <a:endParaRPr lang="en-US" dirty="0"/>
          </a:p>
          <a:p>
            <a:r>
              <a:rPr lang="en-US" u="sng" dirty="0"/>
              <a:t>Transcription : </a:t>
            </a:r>
            <a:endParaRPr lang="en-US" dirty="0"/>
          </a:p>
          <a:p>
            <a:r>
              <a:rPr lang="en-US" b="1" dirty="0"/>
              <a:t>Léo :</a:t>
            </a:r>
            <a:r>
              <a:rPr lang="en-US" dirty="0"/>
              <a:t> Bonjour ! Je m’appelle Léo. Et </a:t>
            </a:r>
            <a:r>
              <a:rPr lang="en-US" dirty="0" err="1"/>
              <a:t>toi</a:t>
            </a:r>
            <a:r>
              <a:rPr lang="en-US" dirty="0"/>
              <a:t> ? Comment </a:t>
            </a:r>
            <a:r>
              <a:rPr lang="en-US" dirty="0" err="1"/>
              <a:t>tu</a:t>
            </a:r>
            <a:r>
              <a:rPr lang="en-US" dirty="0"/>
              <a:t> </a:t>
            </a:r>
            <a:r>
              <a:rPr lang="en-US" dirty="0" err="1"/>
              <a:t>t’appelles</a:t>
            </a:r>
            <a:r>
              <a:rPr lang="en-US" dirty="0"/>
              <a:t> ?</a:t>
            </a:r>
          </a:p>
          <a:p>
            <a:r>
              <a:rPr lang="en-US" b="1" dirty="0"/>
              <a:t>Karim :</a:t>
            </a:r>
            <a:r>
              <a:rPr lang="en-US" dirty="0"/>
              <a:t> Moi je m’appelle Karim.</a:t>
            </a:r>
          </a:p>
          <a:p>
            <a:r>
              <a:rPr lang="en-US" b="1" dirty="0"/>
              <a:t>Léo</a:t>
            </a:r>
            <a:r>
              <a:rPr lang="en-US" dirty="0"/>
              <a:t> :  Tu as </a:t>
            </a:r>
            <a:r>
              <a:rPr lang="en-US" dirty="0" err="1"/>
              <a:t>quel</a:t>
            </a:r>
            <a:r>
              <a:rPr lang="en-US" dirty="0"/>
              <a:t> </a:t>
            </a:r>
            <a:r>
              <a:rPr lang="en-US" dirty="0" err="1"/>
              <a:t>âge</a:t>
            </a:r>
            <a:r>
              <a:rPr lang="en-US" dirty="0"/>
              <a:t>, Karim?</a:t>
            </a:r>
          </a:p>
          <a:p>
            <a:r>
              <a:rPr lang="en-US" b="1" dirty="0"/>
              <a:t>Karim</a:t>
            </a:r>
            <a:r>
              <a:rPr lang="en-US" dirty="0"/>
              <a:t> :  J’ai 8 ans. Et </a:t>
            </a:r>
            <a:r>
              <a:rPr lang="en-US" dirty="0" err="1"/>
              <a:t>toi</a:t>
            </a:r>
            <a:r>
              <a:rPr lang="en-US" dirty="0"/>
              <a:t> ?</a:t>
            </a:r>
          </a:p>
          <a:p>
            <a:r>
              <a:rPr lang="en-US" b="1" dirty="0"/>
              <a:t>Léo :</a:t>
            </a:r>
            <a:r>
              <a:rPr lang="en-US" dirty="0"/>
              <a:t>  Moi, J’ai 9 ans. Tu es </a:t>
            </a:r>
            <a:r>
              <a:rPr lang="en-US" dirty="0" err="1"/>
              <a:t>en</a:t>
            </a:r>
            <a:r>
              <a:rPr lang="en-US" dirty="0"/>
              <a:t> quelle </a:t>
            </a:r>
            <a:r>
              <a:rPr lang="en-US" dirty="0" err="1"/>
              <a:t>classe</a:t>
            </a:r>
            <a:r>
              <a:rPr lang="en-US" dirty="0"/>
              <a:t> ?   </a:t>
            </a:r>
          </a:p>
          <a:p>
            <a:r>
              <a:rPr lang="en-US" b="1" dirty="0"/>
              <a:t>Karim </a:t>
            </a:r>
            <a:r>
              <a:rPr lang="en-US" dirty="0"/>
              <a:t>: Je </a:t>
            </a:r>
            <a:r>
              <a:rPr lang="en-US" dirty="0" err="1"/>
              <a:t>suis</a:t>
            </a:r>
            <a:r>
              <a:rPr lang="en-US" dirty="0"/>
              <a:t> </a:t>
            </a:r>
            <a:r>
              <a:rPr lang="en-US" dirty="0" err="1"/>
              <a:t>en</a:t>
            </a:r>
            <a:r>
              <a:rPr lang="en-US" dirty="0"/>
              <a:t> EB3.  Et </a:t>
            </a:r>
            <a:r>
              <a:rPr lang="en-US" dirty="0" err="1"/>
              <a:t>toi</a:t>
            </a:r>
            <a:r>
              <a:rPr lang="en-US" dirty="0"/>
              <a:t> ?</a:t>
            </a:r>
          </a:p>
          <a:p>
            <a:r>
              <a:rPr lang="en-US" b="1" dirty="0"/>
              <a:t>Léo : </a:t>
            </a:r>
            <a:r>
              <a:rPr lang="en-US" dirty="0"/>
              <a:t>Moi </a:t>
            </a:r>
            <a:r>
              <a:rPr lang="en-US" dirty="0" err="1"/>
              <a:t>aussi</a:t>
            </a:r>
            <a:r>
              <a:rPr lang="en-US" dirty="0"/>
              <a:t>, je </a:t>
            </a:r>
            <a:r>
              <a:rPr lang="en-US" dirty="0" err="1"/>
              <a:t>suis</a:t>
            </a:r>
            <a:r>
              <a:rPr lang="en-US" dirty="0"/>
              <a:t> </a:t>
            </a:r>
            <a:r>
              <a:rPr lang="en-US" dirty="0" err="1"/>
              <a:t>en</a:t>
            </a:r>
            <a:r>
              <a:rPr lang="en-US" dirty="0"/>
              <a:t> EB3 ! Tu </a:t>
            </a:r>
            <a:r>
              <a:rPr lang="en-US" dirty="0" err="1"/>
              <a:t>habites</a:t>
            </a:r>
            <a:r>
              <a:rPr lang="en-US" dirty="0"/>
              <a:t> </a:t>
            </a:r>
            <a:r>
              <a:rPr lang="en-US" dirty="0" err="1"/>
              <a:t>où</a:t>
            </a:r>
            <a:r>
              <a:rPr lang="en-US" dirty="0"/>
              <a:t> ?</a:t>
            </a:r>
          </a:p>
          <a:p>
            <a:r>
              <a:rPr lang="en-US" b="1" dirty="0"/>
              <a:t>Karim :</a:t>
            </a:r>
            <a:r>
              <a:rPr lang="en-US" dirty="0"/>
              <a:t> </a:t>
            </a:r>
            <a:r>
              <a:rPr lang="en-US" dirty="0" err="1"/>
              <a:t>J’habite</a:t>
            </a:r>
            <a:r>
              <a:rPr lang="en-US" dirty="0"/>
              <a:t> à </a:t>
            </a:r>
            <a:r>
              <a:rPr lang="en-US" dirty="0" err="1"/>
              <a:t>Hazmieh</a:t>
            </a:r>
            <a:r>
              <a:rPr lang="en-US" dirty="0"/>
              <a:t>. </a:t>
            </a:r>
          </a:p>
          <a:p>
            <a:r>
              <a:rPr lang="en-US" b="1" dirty="0"/>
              <a:t>Léo :</a:t>
            </a:r>
            <a:r>
              <a:rPr lang="en-US" dirty="0"/>
              <a:t> Moi,</a:t>
            </a:r>
            <a:r>
              <a:rPr lang="en-US" b="1" dirty="0"/>
              <a:t> </a:t>
            </a:r>
            <a:r>
              <a:rPr lang="en-US" dirty="0" err="1"/>
              <a:t>j’habite</a:t>
            </a:r>
            <a:r>
              <a:rPr lang="en-US" dirty="0"/>
              <a:t> à </a:t>
            </a:r>
            <a:r>
              <a:rPr lang="en-US" dirty="0" err="1"/>
              <a:t>Sodeco</a:t>
            </a:r>
            <a:r>
              <a:rPr lang="en-US" dirty="0"/>
              <a:t>.  Tu as des frères et des </a:t>
            </a:r>
            <a:r>
              <a:rPr lang="en-US" dirty="0" err="1"/>
              <a:t>sœurs</a:t>
            </a:r>
            <a:r>
              <a:rPr lang="en-US" dirty="0"/>
              <a:t> ? </a:t>
            </a:r>
          </a:p>
          <a:p>
            <a:r>
              <a:rPr lang="en-US" b="1" dirty="0"/>
              <a:t>Karim</a:t>
            </a:r>
            <a:r>
              <a:rPr lang="en-US" dirty="0"/>
              <a:t> : J’ai un frère ! Il </a:t>
            </a:r>
            <a:r>
              <a:rPr lang="en-US" dirty="0" err="1"/>
              <a:t>s’appelle</a:t>
            </a:r>
            <a:r>
              <a:rPr lang="en-US" dirty="0"/>
              <a:t> Marc ! Le voilà, </a:t>
            </a:r>
            <a:r>
              <a:rPr lang="en-US" dirty="0" err="1"/>
              <a:t>assis</a:t>
            </a:r>
            <a:r>
              <a:rPr lang="en-US" dirty="0"/>
              <a:t> derrière. </a:t>
            </a:r>
          </a:p>
          <a:p>
            <a:r>
              <a:rPr lang="en-US" b="1" dirty="0"/>
              <a:t>Léo </a:t>
            </a:r>
            <a:r>
              <a:rPr lang="en-US" dirty="0"/>
              <a:t>: J’ai deux petites </a:t>
            </a:r>
            <a:r>
              <a:rPr lang="en-US" dirty="0" err="1"/>
              <a:t>sœurs</a:t>
            </a:r>
            <a:r>
              <a:rPr lang="en-US" dirty="0"/>
              <a:t>. </a:t>
            </a:r>
            <a:r>
              <a:rPr lang="en-US" dirty="0" err="1"/>
              <a:t>Elles</a:t>
            </a:r>
            <a:r>
              <a:rPr lang="en-US" dirty="0"/>
              <a:t> </a:t>
            </a:r>
            <a:r>
              <a:rPr lang="en-US" dirty="0" err="1"/>
              <a:t>s’appellent</a:t>
            </a:r>
            <a:r>
              <a:rPr lang="en-US" dirty="0"/>
              <a:t> Lucie et </a:t>
            </a:r>
            <a:r>
              <a:rPr lang="en-US" dirty="0" err="1"/>
              <a:t>Léa</a:t>
            </a:r>
            <a:r>
              <a:rPr lang="en-US" dirty="0"/>
              <a:t>.</a:t>
            </a:r>
          </a:p>
          <a:p>
            <a:r>
              <a:rPr lang="en-US" b="1" dirty="0"/>
              <a:t>Karim</a:t>
            </a:r>
            <a:r>
              <a:rPr lang="en-US" dirty="0"/>
              <a:t> : </a:t>
            </a:r>
            <a:r>
              <a:rPr lang="en-US" i="1" dirty="0"/>
              <a:t>[le bus </a:t>
            </a:r>
            <a:r>
              <a:rPr lang="en-US" i="1" dirty="0" err="1"/>
              <a:t>s'arrête</a:t>
            </a:r>
            <a:r>
              <a:rPr lang="en-US" i="1" dirty="0"/>
              <a:t> et les </a:t>
            </a:r>
            <a:r>
              <a:rPr lang="en-US" i="1" dirty="0" err="1"/>
              <a:t>élèves</a:t>
            </a:r>
            <a:r>
              <a:rPr lang="en-US" i="1" dirty="0"/>
              <a:t> </a:t>
            </a:r>
            <a:r>
              <a:rPr lang="en-US" i="1" dirty="0" err="1"/>
              <a:t>commencent</a:t>
            </a:r>
            <a:r>
              <a:rPr lang="en-US" i="1" dirty="0"/>
              <a:t> à </a:t>
            </a:r>
            <a:r>
              <a:rPr lang="en-US" i="1" dirty="0" err="1"/>
              <a:t>descendre</a:t>
            </a:r>
            <a:r>
              <a:rPr lang="en-US" i="1" dirty="0"/>
              <a:t>]</a:t>
            </a:r>
            <a:endParaRPr lang="en-US" dirty="0"/>
          </a:p>
          <a:p>
            <a:r>
              <a:rPr lang="en-US" dirty="0"/>
              <a:t>Oh ! On </a:t>
            </a:r>
            <a:r>
              <a:rPr lang="en-US" dirty="0" err="1"/>
              <a:t>est</a:t>
            </a:r>
            <a:r>
              <a:rPr lang="en-US" dirty="0"/>
              <a:t> </a:t>
            </a:r>
            <a:r>
              <a:rPr lang="en-US" dirty="0" err="1"/>
              <a:t>arrivés</a:t>
            </a:r>
            <a:r>
              <a:rPr lang="en-US" dirty="0"/>
              <a:t>. La cloche </a:t>
            </a:r>
            <a:r>
              <a:rPr lang="en-US" dirty="0" err="1"/>
              <a:t>va</a:t>
            </a:r>
            <a:r>
              <a:rPr lang="en-US" dirty="0"/>
              <a:t> </a:t>
            </a:r>
            <a:r>
              <a:rPr lang="en-US" dirty="0" err="1"/>
              <a:t>sonner</a:t>
            </a:r>
            <a:r>
              <a:rPr lang="en-US" dirty="0"/>
              <a:t>, </a:t>
            </a:r>
            <a:r>
              <a:rPr lang="en-US" dirty="0" err="1"/>
              <a:t>dépêchons</a:t>
            </a:r>
            <a:r>
              <a:rPr lang="en-US" dirty="0"/>
              <a:t>-nous. </a:t>
            </a:r>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6256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Alors</a:t>
            </a:r>
            <a:r>
              <a:rPr lang="en-US" b="1" i="1" dirty="0"/>
              <a:t>, </a:t>
            </a:r>
            <a:r>
              <a:rPr lang="en-US" b="1" i="1" dirty="0" err="1"/>
              <a:t>est-ce</a:t>
            </a:r>
            <a:r>
              <a:rPr lang="en-US" b="1" i="1" dirty="0"/>
              <a:t> que Karim et Léo se </a:t>
            </a:r>
            <a:r>
              <a:rPr lang="en-US" b="1" i="1" dirty="0" err="1"/>
              <a:t>connaissent</a:t>
            </a:r>
            <a:r>
              <a:rPr lang="en-US" b="1" i="1" dirty="0"/>
              <a:t> déjà ? Clique sur la bonne </a:t>
            </a:r>
            <a:r>
              <a:rPr lang="en-US" b="1" i="1" dirty="0" err="1"/>
              <a:t>réponse</a:t>
            </a:r>
            <a:r>
              <a:rPr lang="en-US" b="1" i="1" dirty="0"/>
              <a:t>. </a:t>
            </a:r>
            <a:endParaRPr lang="en-US" dirty="0"/>
          </a:p>
          <a:p>
            <a:r>
              <a:rPr lang="en-US" dirty="0"/>
              <a:t>[Pause 5 </a:t>
            </a:r>
            <a:r>
              <a:rPr lang="en-US" dirty="0" err="1"/>
              <a:t>secondes</a:t>
            </a:r>
            <a:r>
              <a:rPr lang="en-US" dirty="0"/>
              <a:t>]</a:t>
            </a:r>
          </a:p>
          <a:p>
            <a:br>
              <a:rPr lang="en-US" dirty="0"/>
            </a:br>
            <a:endParaRPr lang="en-US" dirty="0"/>
          </a:p>
          <a:p>
            <a:r>
              <a:rPr lang="en-US" dirty="0"/>
              <a:t>[</a:t>
            </a:r>
            <a:r>
              <a:rPr lang="en-US" dirty="0" err="1"/>
              <a:t>Réponse</a:t>
            </a:r>
            <a:r>
              <a:rPr lang="en-US" dirty="0"/>
              <a:t> </a:t>
            </a:r>
            <a:r>
              <a:rPr lang="en-US" dirty="0" err="1"/>
              <a:t>correcte</a:t>
            </a:r>
            <a:r>
              <a:rPr lang="en-US" dirty="0"/>
              <a:t>, non </a:t>
            </a:r>
            <a:r>
              <a:rPr lang="en-US" dirty="0" err="1"/>
              <a:t>ils</a:t>
            </a:r>
            <a:r>
              <a:rPr lang="en-US" dirty="0"/>
              <a:t> ne se </a:t>
            </a:r>
            <a:r>
              <a:rPr lang="en-US" dirty="0" err="1"/>
              <a:t>connaissent</a:t>
            </a:r>
            <a:r>
              <a:rPr lang="en-US" dirty="0"/>
              <a:t> pas encore.]</a:t>
            </a:r>
          </a:p>
          <a:p>
            <a:r>
              <a:rPr lang="en-US" dirty="0"/>
              <a:t>VO pour la bonne </a:t>
            </a:r>
            <a:r>
              <a:rPr lang="en-US" dirty="0" err="1"/>
              <a:t>réponse</a:t>
            </a:r>
            <a:r>
              <a:rPr lang="en-US" dirty="0"/>
              <a:t> : </a:t>
            </a:r>
            <a:r>
              <a:rPr lang="en-US" b="1" i="1" dirty="0"/>
              <a:t>Bravo.</a:t>
            </a:r>
            <a:endParaRPr lang="en-US" dirty="0"/>
          </a:p>
          <a:p>
            <a:br>
              <a:rPr lang="en-US" dirty="0"/>
            </a:br>
            <a:endParaRPr lang="en-US" dirty="0"/>
          </a:p>
          <a:p>
            <a:r>
              <a:rPr lang="en-US" dirty="0"/>
              <a:t>VO pour la </a:t>
            </a:r>
            <a:r>
              <a:rPr lang="en-US" dirty="0" err="1"/>
              <a:t>réponse</a:t>
            </a:r>
            <a:r>
              <a:rPr lang="en-US" dirty="0"/>
              <a:t> </a:t>
            </a:r>
            <a:r>
              <a:rPr lang="en-US" dirty="0" err="1"/>
              <a:t>incorrecte</a:t>
            </a:r>
            <a:r>
              <a:rPr lang="en-US" dirty="0"/>
              <a:t> : </a:t>
            </a:r>
            <a:r>
              <a:rPr lang="en-US" b="1" i="1" dirty="0"/>
              <a:t>Non ! Karim et Léo ne se </a:t>
            </a:r>
            <a:r>
              <a:rPr lang="en-US" b="1" i="1" dirty="0" err="1"/>
              <a:t>connaissent</a:t>
            </a:r>
            <a:r>
              <a:rPr lang="en-US" b="1" i="1" dirty="0"/>
              <a:t> pas encore.  </a:t>
            </a:r>
            <a:endParaRPr lang="en-US" dirty="0"/>
          </a:p>
          <a:p>
            <a:br>
              <a:rPr lang="en-US" dirty="0"/>
            </a:br>
            <a:endParaRPr lang="en-US" dirty="0"/>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3578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a:t>Que font-</a:t>
            </a:r>
            <a:r>
              <a:rPr lang="en-US" b="1" i="1" dirty="0" err="1"/>
              <a:t>ils</a:t>
            </a:r>
            <a:r>
              <a:rPr lang="en-US" b="1" i="1" dirty="0"/>
              <a:t> ? Clique sur la bonne </a:t>
            </a:r>
            <a:r>
              <a:rPr lang="en-US" b="1" i="1" dirty="0" err="1"/>
              <a:t>réponse</a:t>
            </a:r>
            <a:r>
              <a:rPr lang="en-US" b="1" i="1" dirty="0"/>
              <a:t>. </a:t>
            </a:r>
            <a:endParaRPr lang="en-US" dirty="0"/>
          </a:p>
          <a:p>
            <a:r>
              <a:rPr lang="en-US" dirty="0"/>
              <a:t>[Pause 5 </a:t>
            </a:r>
            <a:r>
              <a:rPr lang="en-US" dirty="0" err="1"/>
              <a:t>secondes</a:t>
            </a:r>
            <a:r>
              <a:rPr lang="en-US" dirty="0"/>
              <a:t>]</a:t>
            </a:r>
          </a:p>
          <a:p>
            <a:br>
              <a:rPr lang="en-US" dirty="0"/>
            </a:br>
            <a:endParaRPr lang="en-US" dirty="0"/>
          </a:p>
          <a:p>
            <a:r>
              <a:rPr lang="en-US" dirty="0" err="1"/>
              <a:t>Réponse</a:t>
            </a:r>
            <a:r>
              <a:rPr lang="en-US" dirty="0"/>
              <a:t> </a:t>
            </a:r>
            <a:r>
              <a:rPr lang="en-US" dirty="0" err="1"/>
              <a:t>correcte</a:t>
            </a:r>
            <a:r>
              <a:rPr lang="en-US" dirty="0"/>
              <a:t> : </a:t>
            </a:r>
            <a:r>
              <a:rPr lang="en-US" dirty="0" err="1"/>
              <a:t>Ils</a:t>
            </a:r>
            <a:r>
              <a:rPr lang="en-US" dirty="0"/>
              <a:t> se </a:t>
            </a:r>
            <a:r>
              <a:rPr lang="en-US" dirty="0" err="1"/>
              <a:t>présentent</a:t>
            </a:r>
            <a:r>
              <a:rPr lang="en-US" dirty="0"/>
              <a:t>.</a:t>
            </a:r>
          </a:p>
          <a:p>
            <a:br>
              <a:rPr lang="en-US" dirty="0"/>
            </a:br>
            <a:endParaRPr lang="en-US" dirty="0"/>
          </a:p>
          <a:p>
            <a:r>
              <a:rPr lang="en-US" dirty="0"/>
              <a:t>VO pour la bonne </a:t>
            </a:r>
            <a:r>
              <a:rPr lang="en-US" dirty="0" err="1"/>
              <a:t>réponse</a:t>
            </a:r>
            <a:r>
              <a:rPr lang="en-US" dirty="0"/>
              <a:t> : </a:t>
            </a:r>
            <a:r>
              <a:rPr lang="en-US" b="1" i="1" dirty="0"/>
              <a:t>Très bien.</a:t>
            </a:r>
            <a:endParaRPr lang="en-US" dirty="0"/>
          </a:p>
          <a:p>
            <a:br>
              <a:rPr lang="en-US" dirty="0"/>
            </a:br>
            <a:endParaRPr lang="en-US" dirty="0"/>
          </a:p>
          <a:p>
            <a:r>
              <a:rPr lang="en-US" dirty="0"/>
              <a:t>VO pour la </a:t>
            </a:r>
            <a:r>
              <a:rPr lang="en-US" dirty="0" err="1"/>
              <a:t>réponse</a:t>
            </a:r>
            <a:r>
              <a:rPr lang="en-US" dirty="0"/>
              <a:t> </a:t>
            </a:r>
            <a:r>
              <a:rPr lang="en-US" dirty="0" err="1"/>
              <a:t>incorrecte</a:t>
            </a:r>
            <a:r>
              <a:rPr lang="en-US" dirty="0"/>
              <a:t> : </a:t>
            </a:r>
            <a:r>
              <a:rPr lang="en-US" b="1" i="1" dirty="0"/>
              <a:t>Non ! Karim et Léo se </a:t>
            </a:r>
            <a:r>
              <a:rPr lang="en-US" b="1" i="1" dirty="0" err="1"/>
              <a:t>présentent</a:t>
            </a:r>
            <a:r>
              <a:rPr lang="en-US" b="1" i="1" dirty="0"/>
              <a:t>.  </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4292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a:t>Léo et Karim se </a:t>
            </a:r>
            <a:r>
              <a:rPr lang="en-US" b="1" i="1" dirty="0" err="1"/>
              <a:t>sont</a:t>
            </a:r>
            <a:r>
              <a:rPr lang="en-US" b="1" i="1" dirty="0"/>
              <a:t> </a:t>
            </a:r>
            <a:r>
              <a:rPr lang="en-US" b="1" i="1" dirty="0" err="1"/>
              <a:t>présentés</a:t>
            </a:r>
            <a:r>
              <a:rPr lang="en-US" b="1" i="1" dirty="0"/>
              <a:t>. </a:t>
            </a:r>
            <a:endParaRPr lang="en-US" dirty="0"/>
          </a:p>
          <a:p>
            <a:r>
              <a:rPr lang="en-US" b="1" i="1" dirty="0"/>
              <a:t>Quel </a:t>
            </a:r>
            <a:r>
              <a:rPr lang="en-US" b="1" i="1" dirty="0" err="1"/>
              <a:t>âge</a:t>
            </a:r>
            <a:r>
              <a:rPr lang="en-US" b="1" i="1" dirty="0"/>
              <a:t> </a:t>
            </a:r>
            <a:r>
              <a:rPr lang="en-US" b="1" i="1" dirty="0" err="1"/>
              <a:t>ont-ils</a:t>
            </a:r>
            <a:r>
              <a:rPr lang="en-US" b="1" i="1" dirty="0"/>
              <a:t> ?</a:t>
            </a:r>
            <a:endParaRPr lang="en-US" dirty="0"/>
          </a:p>
          <a:p>
            <a:r>
              <a:rPr lang="en-US" b="1" i="1" dirty="0" err="1"/>
              <a:t>En</a:t>
            </a:r>
            <a:r>
              <a:rPr lang="en-US" b="1" i="1" dirty="0"/>
              <a:t> quelle </a:t>
            </a:r>
            <a:r>
              <a:rPr lang="en-US" b="1" i="1" dirty="0" err="1"/>
              <a:t>classe</a:t>
            </a:r>
            <a:r>
              <a:rPr lang="en-US" b="1" i="1" dirty="0"/>
              <a:t> </a:t>
            </a:r>
            <a:r>
              <a:rPr lang="en-US" b="1" i="1" dirty="0" err="1"/>
              <a:t>sont-ils</a:t>
            </a:r>
            <a:r>
              <a:rPr lang="en-US" b="1" i="1" dirty="0"/>
              <a:t> ?</a:t>
            </a:r>
            <a:endParaRPr lang="en-US" dirty="0"/>
          </a:p>
          <a:p>
            <a:r>
              <a:rPr lang="en-US" b="1" i="1" dirty="0" err="1"/>
              <a:t>Où</a:t>
            </a:r>
            <a:r>
              <a:rPr lang="en-US" b="1" i="1" dirty="0"/>
              <a:t> </a:t>
            </a:r>
            <a:r>
              <a:rPr lang="en-US" b="1" i="1" dirty="0" err="1"/>
              <a:t>habitent-ils</a:t>
            </a:r>
            <a:r>
              <a:rPr lang="en-US" b="1" i="1" dirty="0"/>
              <a:t> ?</a:t>
            </a:r>
            <a:endParaRPr lang="en-US" dirty="0"/>
          </a:p>
          <a:p>
            <a:r>
              <a:rPr lang="en-US" b="1" i="1" dirty="0"/>
              <a:t>Quelle </a:t>
            </a:r>
            <a:r>
              <a:rPr lang="en-US" b="1" i="1" dirty="0" err="1"/>
              <a:t>est</a:t>
            </a:r>
            <a:r>
              <a:rPr lang="en-US" b="1" i="1" dirty="0"/>
              <a:t> </a:t>
            </a:r>
            <a:r>
              <a:rPr lang="en-US" b="1" i="1" dirty="0" err="1"/>
              <a:t>leur</a:t>
            </a:r>
            <a:r>
              <a:rPr lang="en-US" b="1" i="1" dirty="0"/>
              <a:t> </a:t>
            </a:r>
            <a:r>
              <a:rPr lang="en-US" b="1" i="1" dirty="0" err="1"/>
              <a:t>nationalité</a:t>
            </a:r>
            <a:r>
              <a:rPr lang="en-US" b="1" i="1" dirty="0"/>
              <a:t> ?</a:t>
            </a:r>
            <a:endParaRPr lang="en-US" dirty="0"/>
          </a:p>
          <a:p>
            <a:r>
              <a:rPr lang="en-US" b="1" i="1" dirty="0" err="1"/>
              <a:t>Combien</a:t>
            </a:r>
            <a:r>
              <a:rPr lang="en-US" b="1" i="1" dirty="0"/>
              <a:t> de frères et de </a:t>
            </a:r>
            <a:r>
              <a:rPr lang="en-US" b="1" i="1" dirty="0" err="1"/>
              <a:t>sœurs</a:t>
            </a:r>
            <a:r>
              <a:rPr lang="en-US" b="1" i="1" dirty="0"/>
              <a:t> </a:t>
            </a:r>
            <a:r>
              <a:rPr lang="en-US" b="1" i="1" dirty="0" err="1"/>
              <a:t>ont-ils</a:t>
            </a:r>
            <a:r>
              <a:rPr lang="en-US" b="1" i="1" dirty="0"/>
              <a:t> ?</a:t>
            </a:r>
            <a:endParaRPr lang="en-US" dirty="0"/>
          </a:p>
          <a:p>
            <a:endParaRPr lang="en-US" dirty="0"/>
          </a:p>
          <a:p>
            <a:r>
              <a:rPr lang="fr-FR" sz="1200" b="1" i="1" u="none" strike="noStrike" dirty="0">
                <a:solidFill>
                  <a:srgbClr val="000000"/>
                </a:solidFill>
                <a:effectLst/>
                <a:latin typeface="Calibri" panose="020F0502020204030204" pitchFamily="34" charset="0"/>
              </a:rPr>
              <a:t>Regarde la vidéo pour trouver ces informations.</a:t>
            </a: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5980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6556B-81E9-4DDD-A47E-6A777D6D9B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B2D9A6-765D-474D-87EF-ABC34E5A98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03A311B-6897-4798-B33F-CB40003EC2DA}"/>
              </a:ext>
            </a:extLst>
          </p:cNvPr>
          <p:cNvSpPr>
            <a:spLocks noGrp="1"/>
          </p:cNvSpPr>
          <p:nvPr>
            <p:ph type="dt" sz="half" idx="10"/>
          </p:nvPr>
        </p:nvSpPr>
        <p:spPr/>
        <p:txBody>
          <a:bodyPr/>
          <a:lstStyle/>
          <a:p>
            <a:pPr defTabSz="685800"/>
            <a:fld id="{BD2C4D15-71B1-4028-B46F-4EE71232F863}" type="datetimeFigureOut">
              <a:rPr lang="en-US" smtClean="0"/>
              <a:pPr defTabSz="685800"/>
              <a:t>10/15/2021</a:t>
            </a:fld>
            <a:endParaRPr lang="en-US"/>
          </a:p>
        </p:txBody>
      </p:sp>
      <p:sp>
        <p:nvSpPr>
          <p:cNvPr id="5" name="Footer Placeholder 4">
            <a:extLst>
              <a:ext uri="{FF2B5EF4-FFF2-40B4-BE49-F238E27FC236}">
                <a16:creationId xmlns:a16="http://schemas.microsoft.com/office/drawing/2014/main" id="{3D2C6578-02B3-4EA0-A764-1ADC40C442F5}"/>
              </a:ext>
            </a:extLst>
          </p:cNvPr>
          <p:cNvSpPr>
            <a:spLocks noGrp="1"/>
          </p:cNvSpPr>
          <p:nvPr>
            <p:ph type="ftr" sz="quarter" idx="11"/>
          </p:nvPr>
        </p:nvSpPr>
        <p:spPr/>
        <p:txBody>
          <a:bodyPr/>
          <a:lstStyle/>
          <a:p>
            <a:pPr defTabSz="685800"/>
            <a:endParaRPr lang="en-US"/>
          </a:p>
        </p:txBody>
      </p:sp>
      <p:sp>
        <p:nvSpPr>
          <p:cNvPr id="6" name="Slide Number Placeholder 5">
            <a:extLst>
              <a:ext uri="{FF2B5EF4-FFF2-40B4-BE49-F238E27FC236}">
                <a16:creationId xmlns:a16="http://schemas.microsoft.com/office/drawing/2014/main" id="{A5972845-ACAB-412E-BB7A-3228524D8847}"/>
              </a:ext>
            </a:extLst>
          </p:cNvPr>
          <p:cNvSpPr>
            <a:spLocks noGrp="1"/>
          </p:cNvSpPr>
          <p:nvPr>
            <p:ph type="sldNum" sz="quarter" idx="12"/>
          </p:nvPr>
        </p:nvSpPr>
        <p:spPr/>
        <p:txBody>
          <a:bodyPr/>
          <a:lstStyle/>
          <a:p>
            <a:pPr defTabSz="685800"/>
            <a:fld id="{809E340D-D49F-4060-B830-48E207260F1E}" type="slidenum">
              <a:rPr lang="en-US" smtClean="0"/>
              <a:pPr defTabSz="685800"/>
              <a:t>‹#›</a:t>
            </a:fld>
            <a:endParaRPr lang="en-US"/>
          </a:p>
        </p:txBody>
      </p:sp>
    </p:spTree>
    <p:extLst>
      <p:ext uri="{BB962C8B-B14F-4D97-AF65-F5344CB8AC3E}">
        <p14:creationId xmlns:p14="http://schemas.microsoft.com/office/powerpoint/2010/main" val="994962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4A28-BB7B-4878-ACD0-856559A6E7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E8101E0-CD7A-410B-9120-A263AB981D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2136A1-8553-4C7A-93FB-D49D45BFAA49}"/>
              </a:ext>
            </a:extLst>
          </p:cNvPr>
          <p:cNvSpPr>
            <a:spLocks noGrp="1"/>
          </p:cNvSpPr>
          <p:nvPr>
            <p:ph type="dt" sz="half" idx="10"/>
          </p:nvPr>
        </p:nvSpPr>
        <p:spPr/>
        <p:txBody>
          <a:bodyPr/>
          <a:lstStyle/>
          <a:p>
            <a:pPr defTabSz="685800"/>
            <a:endParaRPr lang="en-US" dirty="0"/>
          </a:p>
        </p:txBody>
      </p:sp>
      <p:sp>
        <p:nvSpPr>
          <p:cNvPr id="5" name="Footer Placeholder 4">
            <a:extLst>
              <a:ext uri="{FF2B5EF4-FFF2-40B4-BE49-F238E27FC236}">
                <a16:creationId xmlns:a16="http://schemas.microsoft.com/office/drawing/2014/main" id="{C69E57DF-D670-47CF-B542-294363F2A045}"/>
              </a:ext>
            </a:extLst>
          </p:cNvPr>
          <p:cNvSpPr>
            <a:spLocks noGrp="1"/>
          </p:cNvSpPr>
          <p:nvPr>
            <p:ph type="ftr" sz="quarter" idx="11"/>
          </p:nvPr>
        </p:nvSpPr>
        <p:spPr/>
        <p:txBody>
          <a:bodyPr/>
          <a:lstStyle/>
          <a:p>
            <a:pPr defTabSz="685800"/>
            <a:endParaRPr lang="en-US" dirty="0"/>
          </a:p>
        </p:txBody>
      </p:sp>
      <p:sp>
        <p:nvSpPr>
          <p:cNvPr id="6" name="Slide Number Placeholder 5">
            <a:extLst>
              <a:ext uri="{FF2B5EF4-FFF2-40B4-BE49-F238E27FC236}">
                <a16:creationId xmlns:a16="http://schemas.microsoft.com/office/drawing/2014/main" id="{CF5F4C14-5CAB-4182-AAE6-2162DBCEC59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43473097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B7CBFE-C5BE-44AE-94AE-C33D7478EC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7BC72F7-0666-4FB6-8B3F-773AFB5FF6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47CF91-FEBB-4664-80B4-9C8B98669DA0}"/>
              </a:ext>
            </a:extLst>
          </p:cNvPr>
          <p:cNvSpPr>
            <a:spLocks noGrp="1"/>
          </p:cNvSpPr>
          <p:nvPr>
            <p:ph type="dt" sz="half" idx="10"/>
          </p:nvPr>
        </p:nvSpPr>
        <p:spPr/>
        <p:txBody>
          <a:bodyPr/>
          <a:lstStyle/>
          <a:p>
            <a:pPr defTabSz="685800"/>
            <a:endParaRPr lang="en-US" dirty="0"/>
          </a:p>
        </p:txBody>
      </p:sp>
      <p:sp>
        <p:nvSpPr>
          <p:cNvPr id="5" name="Footer Placeholder 4">
            <a:extLst>
              <a:ext uri="{FF2B5EF4-FFF2-40B4-BE49-F238E27FC236}">
                <a16:creationId xmlns:a16="http://schemas.microsoft.com/office/drawing/2014/main" id="{A431B960-72CC-4D1D-B5A3-83D342D08142}"/>
              </a:ext>
            </a:extLst>
          </p:cNvPr>
          <p:cNvSpPr>
            <a:spLocks noGrp="1"/>
          </p:cNvSpPr>
          <p:nvPr>
            <p:ph type="ftr" sz="quarter" idx="11"/>
          </p:nvPr>
        </p:nvSpPr>
        <p:spPr/>
        <p:txBody>
          <a:bodyPr/>
          <a:lstStyle/>
          <a:p>
            <a:pPr defTabSz="685800"/>
            <a:endParaRPr lang="en-US" dirty="0"/>
          </a:p>
        </p:txBody>
      </p:sp>
      <p:sp>
        <p:nvSpPr>
          <p:cNvPr id="6" name="Slide Number Placeholder 5">
            <a:extLst>
              <a:ext uri="{FF2B5EF4-FFF2-40B4-BE49-F238E27FC236}">
                <a16:creationId xmlns:a16="http://schemas.microsoft.com/office/drawing/2014/main" id="{E20BDDD2-6425-4051-80C4-C48E911F0F82}"/>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177469119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4EF99-E68D-4CA3-89A2-51F604078F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EB351-1AF4-4DFA-A594-2ED6C0A465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4B5069-EED4-4A38-A7D3-8247CD80DBD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DBCF8CC-6C6D-485F-8DB9-F1469114D2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94F233-6F85-4F8A-A4FB-8D3EF1466105}"/>
              </a:ext>
            </a:extLst>
          </p:cNvPr>
          <p:cNvSpPr>
            <a:spLocks noGrp="1"/>
          </p:cNvSpPr>
          <p:nvPr>
            <p:ph type="sldNum" sz="quarter" idx="12"/>
          </p:nvPr>
        </p:nvSpPr>
        <p:spPr/>
        <p:txBody>
          <a:bodyPr/>
          <a:lstStyle/>
          <a:p>
            <a:fld id="{00000000-1234-1234-1234-123412341234}" type="slidenum">
              <a:rPr lang="fr-FR" smtClean="0"/>
              <a:pPr/>
              <a:t>‹#›</a:t>
            </a:fld>
            <a:endParaRPr lang="fr-FR" dirty="0"/>
          </a:p>
        </p:txBody>
      </p:sp>
    </p:spTree>
    <p:extLst>
      <p:ext uri="{BB962C8B-B14F-4D97-AF65-F5344CB8AC3E}">
        <p14:creationId xmlns:p14="http://schemas.microsoft.com/office/powerpoint/2010/main" val="3581384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35ACA-C7B7-497C-8CE4-8AB72E286A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AAE873-07AE-4C05-B0F5-4E7564334B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E928A5-82CF-4F72-9890-F0EDCCACDBE0}"/>
              </a:ext>
            </a:extLst>
          </p:cNvPr>
          <p:cNvSpPr>
            <a:spLocks noGrp="1"/>
          </p:cNvSpPr>
          <p:nvPr>
            <p:ph type="dt" sz="half" idx="10"/>
          </p:nvPr>
        </p:nvSpPr>
        <p:spPr/>
        <p:txBody>
          <a:bodyPr/>
          <a:lstStyle/>
          <a:p>
            <a:pPr defTabSz="685800"/>
            <a:endParaRPr lang="en-US" dirty="0"/>
          </a:p>
        </p:txBody>
      </p:sp>
      <p:sp>
        <p:nvSpPr>
          <p:cNvPr id="5" name="Footer Placeholder 4">
            <a:extLst>
              <a:ext uri="{FF2B5EF4-FFF2-40B4-BE49-F238E27FC236}">
                <a16:creationId xmlns:a16="http://schemas.microsoft.com/office/drawing/2014/main" id="{19E7457D-A009-4F86-A385-8A6EE86E3EAA}"/>
              </a:ext>
            </a:extLst>
          </p:cNvPr>
          <p:cNvSpPr>
            <a:spLocks noGrp="1"/>
          </p:cNvSpPr>
          <p:nvPr>
            <p:ph type="ftr" sz="quarter" idx="11"/>
          </p:nvPr>
        </p:nvSpPr>
        <p:spPr/>
        <p:txBody>
          <a:bodyPr/>
          <a:lstStyle/>
          <a:p>
            <a:pPr defTabSz="685800"/>
            <a:endParaRPr lang="en-US" dirty="0"/>
          </a:p>
        </p:txBody>
      </p:sp>
      <p:sp>
        <p:nvSpPr>
          <p:cNvPr id="6" name="Slide Number Placeholder 5">
            <a:extLst>
              <a:ext uri="{FF2B5EF4-FFF2-40B4-BE49-F238E27FC236}">
                <a16:creationId xmlns:a16="http://schemas.microsoft.com/office/drawing/2014/main" id="{E21A80A1-4AE7-425C-97D2-EA8D3197B809}"/>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405947200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F3865-17F9-4242-9AD6-7BF23A8563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55FED2-4759-489C-AF89-9020CCF8291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74D6BA-3048-442C-B408-2E52943BCF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1AF688-3227-421B-9201-0CA4E0C4104A}"/>
              </a:ext>
            </a:extLst>
          </p:cNvPr>
          <p:cNvSpPr>
            <a:spLocks noGrp="1"/>
          </p:cNvSpPr>
          <p:nvPr>
            <p:ph type="dt" sz="half" idx="10"/>
          </p:nvPr>
        </p:nvSpPr>
        <p:spPr/>
        <p:txBody>
          <a:bodyPr/>
          <a:lstStyle/>
          <a:p>
            <a:pPr defTabSz="685800"/>
            <a:endParaRPr lang="en-US"/>
          </a:p>
        </p:txBody>
      </p:sp>
      <p:sp>
        <p:nvSpPr>
          <p:cNvPr id="6" name="Footer Placeholder 5">
            <a:extLst>
              <a:ext uri="{FF2B5EF4-FFF2-40B4-BE49-F238E27FC236}">
                <a16:creationId xmlns:a16="http://schemas.microsoft.com/office/drawing/2014/main" id="{DDC15C01-2B9D-4314-8771-2D0423236DB2}"/>
              </a:ext>
            </a:extLst>
          </p:cNvPr>
          <p:cNvSpPr>
            <a:spLocks noGrp="1"/>
          </p:cNvSpPr>
          <p:nvPr>
            <p:ph type="ftr" sz="quarter" idx="11"/>
          </p:nvPr>
        </p:nvSpPr>
        <p:spPr/>
        <p:txBody>
          <a:bodyPr/>
          <a:lstStyle/>
          <a:p>
            <a:pPr defTabSz="685800"/>
            <a:endParaRPr lang="en-US"/>
          </a:p>
        </p:txBody>
      </p:sp>
      <p:sp>
        <p:nvSpPr>
          <p:cNvPr id="7" name="Slide Number Placeholder 6">
            <a:extLst>
              <a:ext uri="{FF2B5EF4-FFF2-40B4-BE49-F238E27FC236}">
                <a16:creationId xmlns:a16="http://schemas.microsoft.com/office/drawing/2014/main" id="{825EF06B-8B40-4A62-BA7E-015EE1AB71EA}"/>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1882187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BF58B-9009-4B77-89F7-E399AFEB67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657E40-779D-48BA-B0BD-700D00F394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FD6DB1-AC89-4AC5-987E-696C9A315D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D6DA7FF-F017-4B1D-8CC8-4BAC34AA7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6D9717-0B3B-473A-91A6-072E669BB6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BEFA682-A8BF-4308-A588-3469B32449A6}"/>
              </a:ext>
            </a:extLst>
          </p:cNvPr>
          <p:cNvSpPr>
            <a:spLocks noGrp="1"/>
          </p:cNvSpPr>
          <p:nvPr>
            <p:ph type="dt" sz="half" idx="10"/>
          </p:nvPr>
        </p:nvSpPr>
        <p:spPr/>
        <p:txBody>
          <a:bodyPr/>
          <a:lstStyle/>
          <a:p>
            <a:pPr defTabSz="685800"/>
            <a:endParaRPr lang="en-US" dirty="0"/>
          </a:p>
        </p:txBody>
      </p:sp>
      <p:sp>
        <p:nvSpPr>
          <p:cNvPr id="8" name="Footer Placeholder 7">
            <a:extLst>
              <a:ext uri="{FF2B5EF4-FFF2-40B4-BE49-F238E27FC236}">
                <a16:creationId xmlns:a16="http://schemas.microsoft.com/office/drawing/2014/main" id="{9FDD274D-F094-47C3-B597-3566D9D98E7A}"/>
              </a:ext>
            </a:extLst>
          </p:cNvPr>
          <p:cNvSpPr>
            <a:spLocks noGrp="1"/>
          </p:cNvSpPr>
          <p:nvPr>
            <p:ph type="ftr" sz="quarter" idx="11"/>
          </p:nvPr>
        </p:nvSpPr>
        <p:spPr/>
        <p:txBody>
          <a:bodyPr/>
          <a:lstStyle/>
          <a:p>
            <a:pPr defTabSz="685800"/>
            <a:endParaRPr lang="en-US" dirty="0"/>
          </a:p>
        </p:txBody>
      </p:sp>
      <p:sp>
        <p:nvSpPr>
          <p:cNvPr id="9" name="Slide Number Placeholder 8">
            <a:extLst>
              <a:ext uri="{FF2B5EF4-FFF2-40B4-BE49-F238E27FC236}">
                <a16:creationId xmlns:a16="http://schemas.microsoft.com/office/drawing/2014/main" id="{BEA27946-ADA1-4932-B43E-03EE72A26D0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143718324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1B3B7-5E52-4F03-A8FF-B601386ED3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7D9265A-1C75-43EC-81ED-ABBB2E38A5B0}"/>
              </a:ext>
            </a:extLst>
          </p:cNvPr>
          <p:cNvSpPr>
            <a:spLocks noGrp="1"/>
          </p:cNvSpPr>
          <p:nvPr>
            <p:ph type="dt" sz="half" idx="10"/>
          </p:nvPr>
        </p:nvSpPr>
        <p:spPr/>
        <p:txBody>
          <a:bodyPr/>
          <a:lstStyle/>
          <a:p>
            <a:pPr defTabSz="685800"/>
            <a:endParaRPr lang="en-US" dirty="0"/>
          </a:p>
        </p:txBody>
      </p:sp>
      <p:sp>
        <p:nvSpPr>
          <p:cNvPr id="4" name="Footer Placeholder 3">
            <a:extLst>
              <a:ext uri="{FF2B5EF4-FFF2-40B4-BE49-F238E27FC236}">
                <a16:creationId xmlns:a16="http://schemas.microsoft.com/office/drawing/2014/main" id="{9621BAB3-946C-4931-968E-D1729DE38EF4}"/>
              </a:ext>
            </a:extLst>
          </p:cNvPr>
          <p:cNvSpPr>
            <a:spLocks noGrp="1"/>
          </p:cNvSpPr>
          <p:nvPr>
            <p:ph type="ftr" sz="quarter" idx="11"/>
          </p:nvPr>
        </p:nvSpPr>
        <p:spPr/>
        <p:txBody>
          <a:bodyPr/>
          <a:lstStyle/>
          <a:p>
            <a:pPr defTabSz="685800"/>
            <a:endParaRPr lang="en-US" dirty="0"/>
          </a:p>
        </p:txBody>
      </p:sp>
      <p:sp>
        <p:nvSpPr>
          <p:cNvPr id="5" name="Slide Number Placeholder 4">
            <a:extLst>
              <a:ext uri="{FF2B5EF4-FFF2-40B4-BE49-F238E27FC236}">
                <a16:creationId xmlns:a16="http://schemas.microsoft.com/office/drawing/2014/main" id="{5743432B-16F1-4783-A33B-42D9B36B350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98881900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38BF19-0A3B-43F0-8701-DFD98CF61811}"/>
              </a:ext>
            </a:extLst>
          </p:cNvPr>
          <p:cNvSpPr>
            <a:spLocks noGrp="1"/>
          </p:cNvSpPr>
          <p:nvPr>
            <p:ph type="dt" sz="half" idx="10"/>
          </p:nvPr>
        </p:nvSpPr>
        <p:spPr/>
        <p:txBody>
          <a:bodyPr/>
          <a:lstStyle/>
          <a:p>
            <a:fld id="{88592E5C-BCA6-4A19-BD3C-69D52D4A791C}" type="datetimeFigureOut">
              <a:rPr lang="en-US" smtClean="0"/>
              <a:t>10/15/2021</a:t>
            </a:fld>
            <a:endParaRPr lang="en-US"/>
          </a:p>
        </p:txBody>
      </p:sp>
      <p:sp>
        <p:nvSpPr>
          <p:cNvPr id="3" name="Footer Placeholder 2">
            <a:extLst>
              <a:ext uri="{FF2B5EF4-FFF2-40B4-BE49-F238E27FC236}">
                <a16:creationId xmlns:a16="http://schemas.microsoft.com/office/drawing/2014/main" id="{E02084C0-DBF7-42BA-9F5C-E06859BA0E0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997914-9846-4554-B5A8-CC5DC8E8E4C0}"/>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2301110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9A7A8-9CCB-477E-8969-ADEFFC2A84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60BFD9F-39AE-4A4B-B018-5AFAA626C1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4DB0DA-5572-4F5F-AC5D-69D38A11D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05A6DE-689D-4E1A-98A8-459F796586FB}"/>
              </a:ext>
            </a:extLst>
          </p:cNvPr>
          <p:cNvSpPr>
            <a:spLocks noGrp="1"/>
          </p:cNvSpPr>
          <p:nvPr>
            <p:ph type="dt" sz="half" idx="10"/>
          </p:nvPr>
        </p:nvSpPr>
        <p:spPr/>
        <p:txBody>
          <a:bodyPr/>
          <a:lstStyle/>
          <a:p>
            <a:pPr defTabSz="685800"/>
            <a:endParaRPr lang="en-US"/>
          </a:p>
        </p:txBody>
      </p:sp>
      <p:sp>
        <p:nvSpPr>
          <p:cNvPr id="6" name="Footer Placeholder 5">
            <a:extLst>
              <a:ext uri="{FF2B5EF4-FFF2-40B4-BE49-F238E27FC236}">
                <a16:creationId xmlns:a16="http://schemas.microsoft.com/office/drawing/2014/main" id="{32F4D563-9E67-4BAC-AD16-D84DC253AAA1}"/>
              </a:ext>
            </a:extLst>
          </p:cNvPr>
          <p:cNvSpPr>
            <a:spLocks noGrp="1"/>
          </p:cNvSpPr>
          <p:nvPr>
            <p:ph type="ftr" sz="quarter" idx="11"/>
          </p:nvPr>
        </p:nvSpPr>
        <p:spPr/>
        <p:txBody>
          <a:bodyPr/>
          <a:lstStyle/>
          <a:p>
            <a:pPr defTabSz="685800"/>
            <a:endParaRPr lang="en-US"/>
          </a:p>
        </p:txBody>
      </p:sp>
      <p:sp>
        <p:nvSpPr>
          <p:cNvPr id="7" name="Slide Number Placeholder 6">
            <a:extLst>
              <a:ext uri="{FF2B5EF4-FFF2-40B4-BE49-F238E27FC236}">
                <a16:creationId xmlns:a16="http://schemas.microsoft.com/office/drawing/2014/main" id="{784CCBDA-537B-4EEF-9A41-FA152076252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3319953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2198F-3FD8-4F4D-9D1D-7AB422643E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FAA32-4FFF-46E4-9D99-25E0F6BEAC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A662E4-D70C-4773-8A0B-E17B2CE295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580B81-C4BF-460A-A77B-67A16F72A2A7}"/>
              </a:ext>
            </a:extLst>
          </p:cNvPr>
          <p:cNvSpPr>
            <a:spLocks noGrp="1"/>
          </p:cNvSpPr>
          <p:nvPr>
            <p:ph type="dt" sz="half" idx="10"/>
          </p:nvPr>
        </p:nvSpPr>
        <p:spPr/>
        <p:txBody>
          <a:bodyPr/>
          <a:lstStyle/>
          <a:p>
            <a:pPr defTabSz="685800"/>
            <a:endParaRPr lang="en-US" dirty="0"/>
          </a:p>
        </p:txBody>
      </p:sp>
      <p:sp>
        <p:nvSpPr>
          <p:cNvPr id="6" name="Footer Placeholder 5">
            <a:extLst>
              <a:ext uri="{FF2B5EF4-FFF2-40B4-BE49-F238E27FC236}">
                <a16:creationId xmlns:a16="http://schemas.microsoft.com/office/drawing/2014/main" id="{9C4C2455-6521-41D3-B268-EEA8E16E2AA3}"/>
              </a:ext>
            </a:extLst>
          </p:cNvPr>
          <p:cNvSpPr>
            <a:spLocks noGrp="1"/>
          </p:cNvSpPr>
          <p:nvPr>
            <p:ph type="ftr" sz="quarter" idx="11"/>
          </p:nvPr>
        </p:nvSpPr>
        <p:spPr/>
        <p:txBody>
          <a:bodyPr/>
          <a:lstStyle/>
          <a:p>
            <a:pPr defTabSz="685800"/>
            <a:endParaRPr lang="en-US" dirty="0"/>
          </a:p>
        </p:txBody>
      </p:sp>
      <p:sp>
        <p:nvSpPr>
          <p:cNvPr id="7" name="Slide Number Placeholder 6">
            <a:extLst>
              <a:ext uri="{FF2B5EF4-FFF2-40B4-BE49-F238E27FC236}">
                <a16:creationId xmlns:a16="http://schemas.microsoft.com/office/drawing/2014/main" id="{5A8CFBEF-ADDD-45E1-B297-64EF94BAB86F}"/>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70754715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816708-C62E-45DA-B318-D77211D22D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8B6770-BE66-44BC-90DD-F3592CB181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099D0-D95B-4E8E-87DB-CAFC0F88A0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endParaRPr lang="en-US" dirty="0"/>
          </a:p>
        </p:txBody>
      </p:sp>
      <p:sp>
        <p:nvSpPr>
          <p:cNvPr id="5" name="Footer Placeholder 4">
            <a:extLst>
              <a:ext uri="{FF2B5EF4-FFF2-40B4-BE49-F238E27FC236}">
                <a16:creationId xmlns:a16="http://schemas.microsoft.com/office/drawing/2014/main" id="{991D1280-A663-403B-96C5-11D9CC3587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US" dirty="0"/>
          </a:p>
        </p:txBody>
      </p:sp>
      <p:sp>
        <p:nvSpPr>
          <p:cNvPr id="6" name="Slide Number Placeholder 5">
            <a:extLst>
              <a:ext uri="{FF2B5EF4-FFF2-40B4-BE49-F238E27FC236}">
                <a16:creationId xmlns:a16="http://schemas.microsoft.com/office/drawing/2014/main" id="{CFDE3062-DE9F-4966-8DBF-37CDAF53AD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00000000-1234-1234-1234-123412341234}" type="slidenum">
              <a:rPr lang="en-US" smtClean="0"/>
              <a:pPr defTabSz="685800"/>
              <a:t>‹#›</a:t>
            </a:fld>
            <a:endParaRPr lang="en-US" dirty="0"/>
          </a:p>
        </p:txBody>
      </p:sp>
      <p:pic>
        <p:nvPicPr>
          <p:cNvPr id="7" name="Picture 6">
            <a:extLst>
              <a:ext uri="{FF2B5EF4-FFF2-40B4-BE49-F238E27FC236}">
                <a16:creationId xmlns:a16="http://schemas.microsoft.com/office/drawing/2014/main" id="{5EA56918-F35D-4650-9478-A66CE280E4F5}"/>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86274" t="84401" r="2211" b="3525"/>
          <a:stretch/>
        </p:blipFill>
        <p:spPr>
          <a:xfrm rot="10800000">
            <a:off x="2" y="62147"/>
            <a:ext cx="736847" cy="434974"/>
          </a:xfrm>
          <a:prstGeom prst="rect">
            <a:avLst/>
          </a:prstGeom>
        </p:spPr>
      </p:pic>
    </p:spTree>
    <p:extLst>
      <p:ext uri="{BB962C8B-B14F-4D97-AF65-F5344CB8AC3E}">
        <p14:creationId xmlns:p14="http://schemas.microsoft.com/office/powerpoint/2010/main" val="249259975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10.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11.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26" Type="http://schemas.openxmlformats.org/officeDocument/2006/relationships/image" Target="../media/image59.svg"/><Relationship Id="rId3" Type="http://schemas.openxmlformats.org/officeDocument/2006/relationships/notesSlide" Target="../notesSlides/notesSlide11.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8.pn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12.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1.sv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5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20.png"/><Relationship Id="rId27" Type="http://schemas.openxmlformats.org/officeDocument/2006/relationships/image" Target="../media/image7.jpeg"/></Relationships>
</file>

<file path=ppt/slides/_rels/slide12.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26" Type="http://schemas.openxmlformats.org/officeDocument/2006/relationships/image" Target="../media/image59.svg"/><Relationship Id="rId3" Type="http://schemas.openxmlformats.org/officeDocument/2006/relationships/notesSlide" Target="../notesSlides/notesSlide12.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8.pn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13.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1.sv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5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13.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14.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61.svg"/><Relationship Id="rId13" Type="http://schemas.openxmlformats.org/officeDocument/2006/relationships/image" Target="../media/image44.png"/><Relationship Id="rId18" Type="http://schemas.openxmlformats.org/officeDocument/2006/relationships/image" Target="../media/image7.jpeg"/><Relationship Id="rId3" Type="http://schemas.openxmlformats.org/officeDocument/2006/relationships/notesSlide" Target="../notesSlides/notesSlide14.xml"/><Relationship Id="rId7" Type="http://schemas.openxmlformats.org/officeDocument/2006/relationships/image" Target="../media/image60.png"/><Relationship Id="rId12" Type="http://schemas.openxmlformats.org/officeDocument/2006/relationships/image" Target="../media/image43.svg"/><Relationship Id="rId17"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50.png"/><Relationship Id="rId1" Type="http://schemas.openxmlformats.org/officeDocument/2006/relationships/tags" Target="../tags/tag15.xml"/><Relationship Id="rId6" Type="http://schemas.openxmlformats.org/officeDocument/2006/relationships/image" Target="../media/image33.svg"/><Relationship Id="rId11" Type="http://schemas.openxmlformats.org/officeDocument/2006/relationships/image" Target="../media/image42.png"/><Relationship Id="rId5" Type="http://schemas.openxmlformats.org/officeDocument/2006/relationships/image" Target="../media/image32.png"/><Relationship Id="rId15" Type="http://schemas.openxmlformats.org/officeDocument/2006/relationships/image" Target="../media/image20.png"/><Relationship Id="rId10" Type="http://schemas.openxmlformats.org/officeDocument/2006/relationships/image" Target="../media/image37.svg"/><Relationship Id="rId4" Type="http://schemas.openxmlformats.org/officeDocument/2006/relationships/audio" Target="../media/audio1.wav"/><Relationship Id="rId9" Type="http://schemas.openxmlformats.org/officeDocument/2006/relationships/image" Target="../media/image36.png"/><Relationship Id="rId14" Type="http://schemas.openxmlformats.org/officeDocument/2006/relationships/image" Target="../media/image46.svg"/></Relationships>
</file>

<file path=ppt/slides/_rels/slide15.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44.png"/><Relationship Id="rId18" Type="http://schemas.openxmlformats.org/officeDocument/2006/relationships/image" Target="../media/image7.jpeg"/><Relationship Id="rId3" Type="http://schemas.openxmlformats.org/officeDocument/2006/relationships/notesSlide" Target="../notesSlides/notesSlide15.xml"/><Relationship Id="rId7" Type="http://schemas.openxmlformats.org/officeDocument/2006/relationships/image" Target="../media/image62.png"/><Relationship Id="rId12" Type="http://schemas.openxmlformats.org/officeDocument/2006/relationships/image" Target="../media/image43.svg"/><Relationship Id="rId17"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50.png"/><Relationship Id="rId1" Type="http://schemas.openxmlformats.org/officeDocument/2006/relationships/tags" Target="../tags/tag16.xml"/><Relationship Id="rId6" Type="http://schemas.openxmlformats.org/officeDocument/2006/relationships/image" Target="../media/image31.svg"/><Relationship Id="rId11" Type="http://schemas.openxmlformats.org/officeDocument/2006/relationships/image" Target="../media/image42.png"/><Relationship Id="rId5" Type="http://schemas.openxmlformats.org/officeDocument/2006/relationships/image" Target="../media/image30.png"/><Relationship Id="rId15" Type="http://schemas.openxmlformats.org/officeDocument/2006/relationships/image" Target="../media/image20.png"/><Relationship Id="rId10" Type="http://schemas.openxmlformats.org/officeDocument/2006/relationships/image" Target="../media/image37.svg"/><Relationship Id="rId4" Type="http://schemas.openxmlformats.org/officeDocument/2006/relationships/audio" Target="../media/audio1.wav"/><Relationship Id="rId9" Type="http://schemas.openxmlformats.org/officeDocument/2006/relationships/image" Target="../media/image36.png"/><Relationship Id="rId14" Type="http://schemas.openxmlformats.org/officeDocument/2006/relationships/image" Target="../media/image46.sv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16.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17.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20.png"/><Relationship Id="rId3" Type="http://schemas.openxmlformats.org/officeDocument/2006/relationships/notesSlide" Target="../notesSlides/notesSlide17.xml"/><Relationship Id="rId7" Type="http://schemas.openxmlformats.org/officeDocument/2006/relationships/image" Target="../media/image36.png"/><Relationship Id="rId12" Type="http://schemas.openxmlformats.org/officeDocument/2006/relationships/image" Target="../media/image46.svg"/><Relationship Id="rId17" Type="http://schemas.openxmlformats.org/officeDocument/2006/relationships/image" Target="../media/image65.svg"/><Relationship Id="rId2" Type="http://schemas.openxmlformats.org/officeDocument/2006/relationships/slideLayout" Target="../slideLayouts/slideLayout7.xml"/><Relationship Id="rId16" Type="http://schemas.openxmlformats.org/officeDocument/2006/relationships/image" Target="../media/image64.png"/><Relationship Id="rId1" Type="http://schemas.openxmlformats.org/officeDocument/2006/relationships/tags" Target="../tags/tag18.xml"/><Relationship Id="rId6" Type="http://schemas.openxmlformats.org/officeDocument/2006/relationships/image" Target="../media/image61.svg"/><Relationship Id="rId11" Type="http://schemas.openxmlformats.org/officeDocument/2006/relationships/image" Target="../media/image44.png"/><Relationship Id="rId5" Type="http://schemas.openxmlformats.org/officeDocument/2006/relationships/image" Target="../media/image60.png"/><Relationship Id="rId15" Type="http://schemas.openxmlformats.org/officeDocument/2006/relationships/image" Target="../media/image51.svg"/><Relationship Id="rId10" Type="http://schemas.openxmlformats.org/officeDocument/2006/relationships/image" Target="../media/image43.svg"/><Relationship Id="rId4" Type="http://schemas.openxmlformats.org/officeDocument/2006/relationships/audio" Target="../media/audio1.wav"/><Relationship Id="rId9" Type="http://schemas.openxmlformats.org/officeDocument/2006/relationships/image" Target="../media/image42.png"/><Relationship Id="rId14" Type="http://schemas.openxmlformats.org/officeDocument/2006/relationships/image" Target="../media/image50.png"/></Relationships>
</file>

<file path=ppt/slides/_rels/slide18.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20.png"/><Relationship Id="rId18" Type="http://schemas.openxmlformats.org/officeDocument/2006/relationships/image" Target="../media/image7.jpeg"/><Relationship Id="rId3" Type="http://schemas.openxmlformats.org/officeDocument/2006/relationships/notesSlide" Target="../notesSlides/notesSlide18.xml"/><Relationship Id="rId7" Type="http://schemas.openxmlformats.org/officeDocument/2006/relationships/image" Target="../media/image36.png"/><Relationship Id="rId12" Type="http://schemas.openxmlformats.org/officeDocument/2006/relationships/image" Target="../media/image46.svg"/><Relationship Id="rId17" Type="http://schemas.openxmlformats.org/officeDocument/2006/relationships/image" Target="../media/image67.svg"/><Relationship Id="rId2" Type="http://schemas.openxmlformats.org/officeDocument/2006/relationships/slideLayout" Target="../slideLayouts/slideLayout7.xml"/><Relationship Id="rId16" Type="http://schemas.openxmlformats.org/officeDocument/2006/relationships/image" Target="../media/image66.png"/><Relationship Id="rId1" Type="http://schemas.openxmlformats.org/officeDocument/2006/relationships/tags" Target="../tags/tag19.xml"/><Relationship Id="rId6" Type="http://schemas.openxmlformats.org/officeDocument/2006/relationships/image" Target="../media/image63.svg"/><Relationship Id="rId11" Type="http://schemas.openxmlformats.org/officeDocument/2006/relationships/image" Target="../media/image44.png"/><Relationship Id="rId5" Type="http://schemas.openxmlformats.org/officeDocument/2006/relationships/image" Target="../media/image62.png"/><Relationship Id="rId15" Type="http://schemas.openxmlformats.org/officeDocument/2006/relationships/image" Target="../media/image51.svg"/><Relationship Id="rId10" Type="http://schemas.openxmlformats.org/officeDocument/2006/relationships/image" Target="../media/image43.svg"/><Relationship Id="rId4" Type="http://schemas.openxmlformats.org/officeDocument/2006/relationships/audio" Target="../media/audio1.wav"/><Relationship Id="rId9" Type="http://schemas.openxmlformats.org/officeDocument/2006/relationships/image" Target="../media/image42.png"/><Relationship Id="rId14" Type="http://schemas.openxmlformats.org/officeDocument/2006/relationships/image" Target="../media/image50.png"/></Relationships>
</file>

<file path=ppt/slides/_rels/slide1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19.xml"/><Relationship Id="rId7" Type="http://schemas.openxmlformats.org/officeDocument/2006/relationships/image" Target="../media/image59.sv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58.png"/><Relationship Id="rId5" Type="http://schemas.openxmlformats.org/officeDocument/2006/relationships/image" Target="../media/image69.sv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image" Target="../media/image6.sv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0.xml"/><Relationship Id="rId7" Type="http://schemas.openxmlformats.org/officeDocument/2006/relationships/image" Target="../media/image55.sv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55.sv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2.xml"/><Relationship Id="rId7" Type="http://schemas.openxmlformats.org/officeDocument/2006/relationships/image" Target="../media/image55.sv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3.xml"/><Relationship Id="rId7" Type="http://schemas.openxmlformats.org/officeDocument/2006/relationships/image" Target="../media/image73.svg"/><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4.xml"/><Relationship Id="rId7" Type="http://schemas.openxmlformats.org/officeDocument/2006/relationships/image" Target="../media/image73.svg"/><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7.jpeg"/><Relationship Id="rId5" Type="http://schemas.openxmlformats.org/officeDocument/2006/relationships/image" Target="../media/image75.svg"/><Relationship Id="rId4" Type="http://schemas.openxmlformats.org/officeDocument/2006/relationships/image" Target="../media/image7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57.svg"/><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56.png"/><Relationship Id="rId5" Type="http://schemas.openxmlformats.org/officeDocument/2006/relationships/image" Target="../media/image71.svg"/><Relationship Id="rId4" Type="http://schemas.openxmlformats.org/officeDocument/2006/relationships/image" Target="../media/image7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5" Type="http://schemas.openxmlformats.org/officeDocument/2006/relationships/image" Target="../media/image75.svg"/><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5" Type="http://schemas.openxmlformats.org/officeDocument/2006/relationships/image" Target="../media/image75.svg"/><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notesSlide" Target="../notesSlides/notesSlide29.xml"/><Relationship Id="rId7" Type="http://schemas.openxmlformats.org/officeDocument/2006/relationships/image" Target="../media/image79.svg"/><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7.sv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sv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notesSlide" Target="../notesSlides/notesSlide3.xml"/><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7.jpeg"/></Relationships>
</file>

<file path=ppt/slides/_rels/slide3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30.xml"/><Relationship Id="rId7" Type="http://schemas.openxmlformats.org/officeDocument/2006/relationships/image" Target="../media/image69.svg"/><Relationship Id="rId2"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image" Target="../media/image68.png"/><Relationship Id="rId5" Type="http://schemas.openxmlformats.org/officeDocument/2006/relationships/image" Target="../media/image73.svg"/><Relationship Id="rId10" Type="http://schemas.openxmlformats.org/officeDocument/2006/relationships/image" Target="../media/image7.jpeg"/><Relationship Id="rId4" Type="http://schemas.openxmlformats.org/officeDocument/2006/relationships/image" Target="../media/image72.png"/><Relationship Id="rId9" Type="http://schemas.openxmlformats.org/officeDocument/2006/relationships/image" Target="../media/image59.sv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6" Type="http://schemas.openxmlformats.org/officeDocument/2006/relationships/image" Target="../media/image7.jpeg"/><Relationship Id="rId5" Type="http://schemas.openxmlformats.org/officeDocument/2006/relationships/image" Target="../media/image85.svg"/><Relationship Id="rId4" Type="http://schemas.openxmlformats.org/officeDocument/2006/relationships/image" Target="../media/image84.png"/></Relationships>
</file>

<file path=ppt/slides/_rels/slide3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svg"/><Relationship Id="rId18" Type="http://schemas.openxmlformats.org/officeDocument/2006/relationships/image" Target="../media/image100.png"/><Relationship Id="rId26" Type="http://schemas.openxmlformats.org/officeDocument/2006/relationships/image" Target="../media/image7.jpeg"/><Relationship Id="rId3" Type="http://schemas.openxmlformats.org/officeDocument/2006/relationships/notesSlide" Target="../notesSlides/notesSlide32.xml"/><Relationship Id="rId21" Type="http://schemas.openxmlformats.org/officeDocument/2006/relationships/image" Target="../media/image103.svg"/><Relationship Id="rId7" Type="http://schemas.openxmlformats.org/officeDocument/2006/relationships/image" Target="../media/image89.svg"/><Relationship Id="rId12" Type="http://schemas.openxmlformats.org/officeDocument/2006/relationships/image" Target="../media/image94.png"/><Relationship Id="rId17" Type="http://schemas.openxmlformats.org/officeDocument/2006/relationships/image" Target="../media/image99.svg"/><Relationship Id="rId25" Type="http://schemas.openxmlformats.org/officeDocument/2006/relationships/image" Target="../media/image107.svg"/><Relationship Id="rId2" Type="http://schemas.openxmlformats.org/officeDocument/2006/relationships/slideLayout" Target="../slideLayouts/slideLayout7.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tags" Target="../tags/tag33.xml"/><Relationship Id="rId6" Type="http://schemas.openxmlformats.org/officeDocument/2006/relationships/image" Target="../media/image88.png"/><Relationship Id="rId11" Type="http://schemas.openxmlformats.org/officeDocument/2006/relationships/image" Target="../media/image93.svg"/><Relationship Id="rId24" Type="http://schemas.openxmlformats.org/officeDocument/2006/relationships/image" Target="../media/image106.png"/><Relationship Id="rId5" Type="http://schemas.openxmlformats.org/officeDocument/2006/relationships/image" Target="../media/image87.svg"/><Relationship Id="rId15" Type="http://schemas.openxmlformats.org/officeDocument/2006/relationships/image" Target="../media/image97.svg"/><Relationship Id="rId23" Type="http://schemas.openxmlformats.org/officeDocument/2006/relationships/image" Target="../media/image105.svg"/><Relationship Id="rId10" Type="http://schemas.openxmlformats.org/officeDocument/2006/relationships/image" Target="../media/image92.png"/><Relationship Id="rId19" Type="http://schemas.openxmlformats.org/officeDocument/2006/relationships/image" Target="../media/image101.svg"/><Relationship Id="rId4" Type="http://schemas.openxmlformats.org/officeDocument/2006/relationships/image" Target="../media/image86.png"/><Relationship Id="rId9" Type="http://schemas.openxmlformats.org/officeDocument/2006/relationships/image" Target="../media/image91.svg"/><Relationship Id="rId14" Type="http://schemas.openxmlformats.org/officeDocument/2006/relationships/image" Target="../media/image96.png"/><Relationship Id="rId22" Type="http://schemas.openxmlformats.org/officeDocument/2006/relationships/image" Target="../media/image104.png"/></Relationships>
</file>

<file path=ppt/slides/_rels/slide33.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png"/><Relationship Id="rId18" Type="http://schemas.openxmlformats.org/officeDocument/2006/relationships/image" Target="../media/image122.svg"/><Relationship Id="rId3" Type="http://schemas.openxmlformats.org/officeDocument/2006/relationships/notesSlide" Target="../notesSlides/notesSlide33.xml"/><Relationship Id="rId7" Type="http://schemas.openxmlformats.org/officeDocument/2006/relationships/image" Target="../media/image111.svg"/><Relationship Id="rId12" Type="http://schemas.openxmlformats.org/officeDocument/2006/relationships/image" Target="../media/image116.svg"/><Relationship Id="rId17" Type="http://schemas.openxmlformats.org/officeDocument/2006/relationships/image" Target="../media/image121.png"/><Relationship Id="rId2" Type="http://schemas.openxmlformats.org/officeDocument/2006/relationships/slideLayout" Target="../slideLayouts/slideLayout7.xml"/><Relationship Id="rId16" Type="http://schemas.openxmlformats.org/officeDocument/2006/relationships/image" Target="../media/image120.svg"/><Relationship Id="rId1" Type="http://schemas.openxmlformats.org/officeDocument/2006/relationships/tags" Target="../tags/tag34.xml"/><Relationship Id="rId6" Type="http://schemas.openxmlformats.org/officeDocument/2006/relationships/image" Target="../media/image110.png"/><Relationship Id="rId11" Type="http://schemas.openxmlformats.org/officeDocument/2006/relationships/image" Target="../media/image115.svg"/><Relationship Id="rId5" Type="http://schemas.openxmlformats.org/officeDocument/2006/relationships/image" Target="../media/image109.svg"/><Relationship Id="rId15" Type="http://schemas.openxmlformats.org/officeDocument/2006/relationships/image" Target="../media/image119.png"/><Relationship Id="rId10" Type="http://schemas.openxmlformats.org/officeDocument/2006/relationships/image" Target="../media/image114.png"/><Relationship Id="rId19" Type="http://schemas.openxmlformats.org/officeDocument/2006/relationships/image" Target="../media/image7.jpeg"/><Relationship Id="rId4" Type="http://schemas.openxmlformats.org/officeDocument/2006/relationships/image" Target="../media/image108.png"/><Relationship Id="rId9" Type="http://schemas.openxmlformats.org/officeDocument/2006/relationships/image" Target="../media/image113.svg"/><Relationship Id="rId14" Type="http://schemas.openxmlformats.org/officeDocument/2006/relationships/image" Target="../media/image118.sv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3" Type="http://schemas.openxmlformats.org/officeDocument/2006/relationships/notesSlide" Target="../notesSlides/notesSlide4.xml"/><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slideLayout" Target="../slideLayouts/slideLayout7.xml"/><Relationship Id="rId16" Type="http://schemas.openxmlformats.org/officeDocument/2006/relationships/image" Target="../media/image7.jpeg"/><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svg"/><Relationship Id="rId15" Type="http://schemas.openxmlformats.org/officeDocument/2006/relationships/image" Target="../media/image29.png"/><Relationship Id="rId10" Type="http://schemas.openxmlformats.org/officeDocument/2006/relationships/image" Target="../media/image24.sv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svg"/></Relationships>
</file>

<file path=ppt/slides/_rels/slide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5.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6.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47.png"/><Relationship Id="rId5" Type="http://schemas.openxmlformats.org/officeDocument/2006/relationships/image" Target="../media/image49.svg"/><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3" Type="http://schemas.openxmlformats.org/officeDocument/2006/relationships/notesSlide" Target="../notesSlides/notesSlide7.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8.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0.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2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47.png"/></Relationships>
</file>

<file path=ppt/slides/_rels/slide8.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3" Type="http://schemas.openxmlformats.org/officeDocument/2006/relationships/notesSlide" Target="../notesSlides/notesSlide8.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9.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0.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2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47.png"/></Relationships>
</file>

<file path=ppt/slides/_rels/slide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9.xml"/><Relationship Id="rId7" Type="http://schemas.openxmlformats.org/officeDocument/2006/relationships/image" Target="../media/image55.svg"/><Relationship Id="rId12"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3.sv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ClrTx/>
              <a:defRPr/>
            </a:pPr>
            <a:endParaRPr lang="en-US" dirty="0">
              <a:solidFill>
                <a:prstClr val="black"/>
              </a:solidFill>
              <a:latin typeface="ScolaScript_N" panose="00000400000000000000" pitchFamily="2" charset="0"/>
            </a:endParaRPr>
          </a:p>
        </p:txBody>
      </p:sp>
      <p:sp>
        <p:nvSpPr>
          <p:cNvPr id="6" name="Rectangle 5"/>
          <p:cNvSpPr/>
          <p:nvPr/>
        </p:nvSpPr>
        <p:spPr>
          <a:xfrm>
            <a:off x="341811" y="6173846"/>
            <a:ext cx="11508378" cy="584775"/>
          </a:xfrm>
          <a:prstGeom prst="rect">
            <a:avLst/>
          </a:prstGeom>
        </p:spPr>
        <p:txBody>
          <a:bodyPr wrap="square">
            <a:spAutoFit/>
          </a:bodyPr>
          <a:lstStyle/>
          <a:p>
            <a:pPr algn="ctr">
              <a:lnSpc>
                <a:spcPts val="1200"/>
              </a:lnSpc>
              <a:buClrTx/>
              <a:buFontTx/>
              <a:buNone/>
              <a:defRPr/>
            </a:pPr>
            <a:r>
              <a:rPr lang="fr-FR" sz="900" kern="1200">
                <a:solidFill>
                  <a:srgbClr val="3C3C3B"/>
                </a:solidFill>
                <a:latin typeface="Neo Sans" pitchFamily="2" charset="0"/>
                <a:ea typeface="+mn-ea"/>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les experts au Centre de Recherche et de Développement Pédagogiques (CRDP) grâce au soutien du projet QITABI 2 financé par l’USAID.</a:t>
            </a:r>
          </a:p>
          <a:p>
            <a:pPr>
              <a:lnSpc>
                <a:spcPts val="1200"/>
              </a:lnSpc>
              <a:buClrTx/>
              <a:buFontTx/>
              <a:buNone/>
              <a:defRPr/>
            </a:pPr>
            <a:endParaRPr lang="fr-FR" sz="1800" kern="1200" dirty="0">
              <a:solidFill>
                <a:prstClr val="black"/>
              </a:solidFill>
              <a:latin typeface="ScolaScript_N" panose="00000400000000000000" pitchFamily="2" charset="0"/>
              <a:ea typeface="+mn-ea"/>
            </a:endParaRPr>
          </a:p>
        </p:txBody>
      </p:sp>
      <p:pic>
        <p:nvPicPr>
          <p:cNvPr id="10" name="Picture 9">
            <a:extLst>
              <a:ext uri="{FF2B5EF4-FFF2-40B4-BE49-F238E27FC236}">
                <a16:creationId xmlns:a16="http://schemas.microsoft.com/office/drawing/2014/main" id="{F7947DFE-4707-489B-9A4A-D914265B18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9420" y="5305678"/>
            <a:ext cx="5913159" cy="774192"/>
          </a:xfrm>
          <a:prstGeom prst="rect">
            <a:avLst/>
          </a:prstGeom>
        </p:spPr>
      </p:pic>
      <p:sp>
        <p:nvSpPr>
          <p:cNvPr id="11" name="Rectangle 10">
            <a:extLst>
              <a:ext uri="{FF2B5EF4-FFF2-40B4-BE49-F238E27FC236}">
                <a16:creationId xmlns:a16="http://schemas.microsoft.com/office/drawing/2014/main" id="{0AF4DAB3-8F5A-46D3-BD6D-7DCAD056CFFB}"/>
              </a:ext>
            </a:extLst>
          </p:cNvPr>
          <p:cNvSpPr/>
          <p:nvPr/>
        </p:nvSpPr>
        <p:spPr>
          <a:xfrm>
            <a:off x="-1861" y="3436483"/>
            <a:ext cx="7878764" cy="730328"/>
          </a:xfrm>
          <a:prstGeom prst="rect">
            <a:avLst/>
          </a:prstGeom>
          <a:solidFill>
            <a:srgbClr val="4472C4">
              <a:lumMod val="20000"/>
              <a:lumOff val="80000"/>
            </a:srgbClr>
          </a:solidFill>
          <a:ln w="12700" cap="flat" cmpd="sng" algn="ctr">
            <a:solidFill>
              <a:srgbClr val="4472C4">
                <a:lumMod val="20000"/>
                <a:lumOff val="80000"/>
              </a:srgbClr>
            </a:solidFill>
            <a:prstDash val="solid"/>
            <a:miter lim="800000"/>
          </a:ln>
          <a:effectLst/>
        </p:spPr>
        <p:txBody>
          <a:bodyPr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0" cap="none" spc="0" normalizeH="0" baseline="0" noProof="0" dirty="0">
                <a:ln>
                  <a:noFill/>
                </a:ln>
                <a:solidFill>
                  <a:srgbClr val="002060"/>
                </a:solidFill>
                <a:effectLst/>
                <a:uLnTx/>
                <a:uFillTx/>
                <a:latin typeface="ScolaScript_N" panose="00000400000000000000" pitchFamily="2" charset="0"/>
                <a:ea typeface="+mn-lt"/>
                <a:cs typeface="Calibri" panose="020F0502020204030204"/>
                <a:sym typeface="Arial"/>
              </a:rPr>
              <a:t>C</a:t>
            </a:r>
            <a:r>
              <a:rPr kumimoji="0" lang="fr-FR" sz="4000" b="0" i="0" u="none" strike="noStrike" kern="0" cap="none" spc="0" normalizeH="0" baseline="0" noProof="0" dirty="0">
                <a:ln>
                  <a:noFill/>
                </a:ln>
                <a:solidFill>
                  <a:srgbClr val="002060"/>
                </a:solidFill>
                <a:effectLst/>
                <a:uLnTx/>
                <a:uFillTx/>
                <a:latin typeface="ScolaScript_N" panose="00000400000000000000" pitchFamily="2" charset="0"/>
                <a:ea typeface="+mn-ea"/>
                <a:cs typeface="Calibri"/>
                <a:sym typeface="Arial"/>
              </a:rPr>
              <a:t>lasse</a:t>
            </a:r>
            <a:r>
              <a:rPr kumimoji="0" lang="fr-FR" sz="4400" b="0" i="0" u="none" strike="noStrike" kern="0" cap="none" spc="0" normalizeH="0" baseline="0" noProof="0" dirty="0">
                <a:ln>
                  <a:noFill/>
                </a:ln>
                <a:solidFill>
                  <a:srgbClr val="002060"/>
                </a:solidFill>
                <a:effectLst/>
                <a:uLnTx/>
                <a:uFillTx/>
                <a:latin typeface="ScolaScript_N" panose="00000400000000000000" pitchFamily="2" charset="0"/>
                <a:ea typeface="+mn-ea"/>
                <a:cs typeface="Calibri"/>
                <a:sym typeface="Arial"/>
              </a:rPr>
              <a:t> : EB3 – Leçon 1</a:t>
            </a:r>
            <a:endParaRPr kumimoji="0" lang="en-US" sz="4400" b="0" i="0" u="none" strike="noStrike" kern="0" cap="none" spc="0" normalizeH="0" baseline="0" noProof="0" dirty="0">
              <a:ln>
                <a:noFill/>
              </a:ln>
              <a:solidFill>
                <a:srgbClr val="002060"/>
              </a:solidFill>
              <a:effectLst/>
              <a:uLnTx/>
              <a:uFillTx/>
              <a:latin typeface="ScolaScript_N" panose="00000400000000000000" pitchFamily="2" charset="0"/>
              <a:ea typeface="+mn-ea"/>
              <a:cs typeface="Calibri"/>
              <a:sym typeface="Arial"/>
            </a:endParaRPr>
          </a:p>
        </p:txBody>
      </p:sp>
      <p:cxnSp>
        <p:nvCxnSpPr>
          <p:cNvPr id="12" name="Straight Connector 11">
            <a:extLst>
              <a:ext uri="{FF2B5EF4-FFF2-40B4-BE49-F238E27FC236}">
                <a16:creationId xmlns:a16="http://schemas.microsoft.com/office/drawing/2014/main" id="{7AD541CF-9F3F-49EF-93E3-D1D88A750894}"/>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5175426-98A0-41AE-AA0B-5842EE97A1A7}"/>
              </a:ext>
            </a:extLst>
          </p:cNvPr>
          <p:cNvSpPr/>
          <p:nvPr/>
        </p:nvSpPr>
        <p:spPr>
          <a:xfrm>
            <a:off x="-1861" y="2382908"/>
            <a:ext cx="7878764" cy="1053738"/>
          </a:xfrm>
          <a:prstGeom prst="rect">
            <a:avLst/>
          </a:prstGeom>
          <a:solidFill>
            <a:srgbClr val="578CC3"/>
          </a:solidFill>
          <a:ln w="12700" cap="flat" cmpd="sng" algn="ctr">
            <a:solidFill>
              <a:srgbClr val="578CC3"/>
            </a:solidFill>
            <a:prstDash val="solid"/>
            <a:miter lim="800000"/>
          </a:ln>
          <a:effectLst/>
        </p:spPr>
        <p:txBody>
          <a:bodyPr lIns="91440" tIns="45720" rIns="91440" bIns="45720" rtlCol="0" anchor="ctr"/>
          <a:lstStyle/>
          <a:p>
            <a:pPr marL="182880" marR="0" lvl="0" indent="0" algn="l" defTabSz="914400" rtl="0" eaLnBrk="1" fontAlgn="auto" latinLnBrk="0" hangingPunct="1">
              <a:lnSpc>
                <a:spcPct val="100000"/>
              </a:lnSpc>
              <a:spcBef>
                <a:spcPts val="0"/>
              </a:spcBef>
              <a:spcAft>
                <a:spcPts val="0"/>
              </a:spcAft>
              <a:buClrTx/>
              <a:buSzTx/>
              <a:buFontTx/>
              <a:buNone/>
              <a:tabLst>
                <a:tab pos="1773238" algn="l"/>
              </a:tabLst>
              <a:defRPr/>
            </a:pPr>
            <a:r>
              <a:rPr kumimoji="0" lang="fr-FR" sz="4000" b="1" i="0" u="none" strike="noStrike" kern="0" cap="none" spc="0" normalizeH="0" baseline="0" noProof="0" dirty="0">
                <a:ln>
                  <a:noFill/>
                </a:ln>
                <a:solidFill>
                  <a:prstClr val="white"/>
                </a:solidFill>
                <a:effectLst/>
                <a:uLnTx/>
                <a:uFillTx/>
                <a:latin typeface="ScolaScript_N" panose="00000400000000000000" pitchFamily="2" charset="0"/>
                <a:ea typeface="+mn-lt"/>
                <a:cs typeface="Calibri" panose="020F0502020204030204"/>
                <a:sym typeface="Arial"/>
              </a:rPr>
              <a:t>Unité 1 : La rentrée des classes</a:t>
            </a:r>
            <a:endParaRPr kumimoji="0" lang="en-US" sz="1600" b="1" i="0" u="none" strike="noStrike" kern="0" cap="none" spc="0" normalizeH="0" baseline="0" noProof="0" dirty="0">
              <a:ln>
                <a:noFill/>
              </a:ln>
              <a:solidFill>
                <a:prstClr val="white"/>
              </a:solidFill>
              <a:effectLst/>
              <a:uLnTx/>
              <a:uFillTx/>
              <a:latin typeface="ScolaScript_N" panose="00000400000000000000" pitchFamily="2" charset="0"/>
              <a:ea typeface="+mn-ea"/>
              <a:cs typeface="Calibri"/>
              <a:sym typeface="Arial"/>
            </a:endParaRPr>
          </a:p>
        </p:txBody>
      </p:sp>
      <p:pic>
        <p:nvPicPr>
          <p:cNvPr id="14" name="Picture 13">
            <a:extLst>
              <a:ext uri="{FF2B5EF4-FFF2-40B4-BE49-F238E27FC236}">
                <a16:creationId xmlns:a16="http://schemas.microsoft.com/office/drawing/2014/main" id="{8F729335-176A-4F5A-8233-2342980BB83D}"/>
              </a:ext>
            </a:extLst>
          </p:cNvPr>
          <p:cNvPicPr>
            <a:picLocks noChangeAspect="1"/>
          </p:cNvPicPr>
          <p:nvPr/>
        </p:nvPicPr>
        <p:blipFill>
          <a:blip r:embed="rId6"/>
          <a:stretch>
            <a:fillRect/>
          </a:stretch>
        </p:blipFill>
        <p:spPr>
          <a:xfrm>
            <a:off x="8302909" y="1550958"/>
            <a:ext cx="3358660" cy="33710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7654F1-4B9F-4D28-AAEA-3A2A75A46D2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5" name="Graphic 4">
            <a:extLst>
              <a:ext uri="{FF2B5EF4-FFF2-40B4-BE49-F238E27FC236}">
                <a16:creationId xmlns:a16="http://schemas.microsoft.com/office/drawing/2014/main" id="{C99BADD0-7DE9-4551-9077-668411A00D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pic>
        <p:nvPicPr>
          <p:cNvPr id="7" name="Graphic 6">
            <a:extLst>
              <a:ext uri="{FF2B5EF4-FFF2-40B4-BE49-F238E27FC236}">
                <a16:creationId xmlns:a16="http://schemas.microsoft.com/office/drawing/2014/main" id="{44458FA7-99FC-4A5C-9619-5A70DE0049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8" name="Graphic 7">
            <a:extLst>
              <a:ext uri="{FF2B5EF4-FFF2-40B4-BE49-F238E27FC236}">
                <a16:creationId xmlns:a16="http://schemas.microsoft.com/office/drawing/2014/main" id="{FB1851B8-5B08-44BD-B1E6-757692ADD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9" name="Graphic 8">
            <a:extLst>
              <a:ext uri="{FF2B5EF4-FFF2-40B4-BE49-F238E27FC236}">
                <a16:creationId xmlns:a16="http://schemas.microsoft.com/office/drawing/2014/main" id="{989E0A2D-B8FD-4E45-84D7-9783672E5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0" name="Graphic 9">
            <a:extLst>
              <a:ext uri="{FF2B5EF4-FFF2-40B4-BE49-F238E27FC236}">
                <a16:creationId xmlns:a16="http://schemas.microsoft.com/office/drawing/2014/main" id="{1E7AC563-041B-4756-B677-EE1DE562F6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EC32ECC3-0EB8-4C03-B449-6AB115AEA4E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8D83954F-9847-489A-BFCD-798189ABCA4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65959734-B73F-4D20-9106-07F224CCD4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62796B6-35D5-40BA-BE92-16A89509676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15" name="Graphic 14">
            <a:extLst>
              <a:ext uri="{FF2B5EF4-FFF2-40B4-BE49-F238E27FC236}">
                <a16:creationId xmlns:a16="http://schemas.microsoft.com/office/drawing/2014/main" id="{B4ADBA81-34B1-4BB0-80CE-37CB2FF3A467}"/>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0C43AD6-9448-4139-B26C-34129E9D1638}"/>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CCFDEC12-99D5-4689-9608-46EC08CC0CA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spTree>
    <p:custDataLst>
      <p:tags r:id="rId1"/>
    </p:custDataLst>
    <p:extLst>
      <p:ext uri="{BB962C8B-B14F-4D97-AF65-F5344CB8AC3E}">
        <p14:creationId xmlns:p14="http://schemas.microsoft.com/office/powerpoint/2010/main" val="72942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16"/>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3A89D16-B9EE-4067-BB92-97EDAFB3DA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pic>
        <p:nvPicPr>
          <p:cNvPr id="16" name="Graphic 15">
            <a:extLst>
              <a:ext uri="{FF2B5EF4-FFF2-40B4-BE49-F238E27FC236}">
                <a16:creationId xmlns:a16="http://schemas.microsoft.com/office/drawing/2014/main" id="{7FDDCDCE-8A7D-4CC0-AA40-A3A30C5791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687229"/>
            <a:ext cx="1684592" cy="2169550"/>
          </a:xfrm>
          <a:prstGeom prst="rect">
            <a:avLst/>
          </a:prstGeom>
        </p:spPr>
      </p:pic>
      <p:pic>
        <p:nvPicPr>
          <p:cNvPr id="17" name="Graphic 16">
            <a:extLst>
              <a:ext uri="{FF2B5EF4-FFF2-40B4-BE49-F238E27FC236}">
                <a16:creationId xmlns:a16="http://schemas.microsoft.com/office/drawing/2014/main" id="{B2B12AA9-3248-42BD-A69F-3D801EBD1F4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8" name="Graphic 17">
            <a:extLst>
              <a:ext uri="{FF2B5EF4-FFF2-40B4-BE49-F238E27FC236}">
                <a16:creationId xmlns:a16="http://schemas.microsoft.com/office/drawing/2014/main" id="{E5D20F61-BAE2-4916-9B16-3DC715A34D4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348158"/>
            <a:ext cx="1887228" cy="584775"/>
          </a:xfrm>
          <a:prstGeom prst="rect">
            <a:avLst/>
          </a:prstGeom>
        </p:spPr>
      </p:pic>
      <p:pic>
        <p:nvPicPr>
          <p:cNvPr id="19" name="Graphic 18">
            <a:extLst>
              <a:ext uri="{FF2B5EF4-FFF2-40B4-BE49-F238E27FC236}">
                <a16:creationId xmlns:a16="http://schemas.microsoft.com/office/drawing/2014/main" id="{8E13BE99-7ADE-48A8-983E-82A8FC9E2B5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20" name="Graphic 19">
            <a:extLst>
              <a:ext uri="{FF2B5EF4-FFF2-40B4-BE49-F238E27FC236}">
                <a16:creationId xmlns:a16="http://schemas.microsoft.com/office/drawing/2014/main" id="{3C4A6B13-89E9-44B1-836D-CAD92735574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21" name="Graphic 20">
            <a:extLst>
              <a:ext uri="{FF2B5EF4-FFF2-40B4-BE49-F238E27FC236}">
                <a16:creationId xmlns:a16="http://schemas.microsoft.com/office/drawing/2014/main" id="{BFC8D7CA-BC14-42EE-94B9-3F515B2ADD9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654753"/>
            <a:ext cx="56769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5DCA721B-99BA-4A2A-AEFD-80CA7B0ADA1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2005213"/>
            <a:ext cx="2228673" cy="2210554"/>
          </a:xfrm>
          <a:prstGeom prst="rect">
            <a:avLst/>
          </a:prstGeom>
        </p:spPr>
      </p:pic>
      <p:pic>
        <p:nvPicPr>
          <p:cNvPr id="23" name="Graphic 22">
            <a:extLst>
              <a:ext uri="{FF2B5EF4-FFF2-40B4-BE49-F238E27FC236}">
                <a16:creationId xmlns:a16="http://schemas.microsoft.com/office/drawing/2014/main" id="{FCB0129E-A9E7-4844-B7CA-76AAE6DEEFE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4" name="Graphic 23">
            <a:extLst>
              <a:ext uri="{FF2B5EF4-FFF2-40B4-BE49-F238E27FC236}">
                <a16:creationId xmlns:a16="http://schemas.microsoft.com/office/drawing/2014/main" id="{506B1CA3-DBC3-41FE-B572-517B666B437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5" name="Graphic 24">
            <a:extLst>
              <a:ext uri="{FF2B5EF4-FFF2-40B4-BE49-F238E27FC236}">
                <a16:creationId xmlns:a16="http://schemas.microsoft.com/office/drawing/2014/main" id="{60E7D595-5196-473E-A37B-A986318FF913}"/>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307553"/>
            <a:ext cx="809625" cy="419100"/>
          </a:xfrm>
          <a:prstGeom prst="rect">
            <a:avLst/>
          </a:prstGeom>
        </p:spPr>
      </p:pic>
      <p:sp>
        <p:nvSpPr>
          <p:cNvPr id="27" name="Rectangle 26">
            <a:extLst>
              <a:ext uri="{FF2B5EF4-FFF2-40B4-BE49-F238E27FC236}">
                <a16:creationId xmlns:a16="http://schemas.microsoft.com/office/drawing/2014/main" id="{7726A7D3-994F-424A-82C4-44A5C2E7A989}"/>
              </a:ext>
            </a:extLst>
          </p:cNvPr>
          <p:cNvSpPr/>
          <p:nvPr/>
        </p:nvSpPr>
        <p:spPr>
          <a:xfrm>
            <a:off x="347662" y="1660831"/>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8" name="Picture 27">
            <a:extLst>
              <a:ext uri="{FF2B5EF4-FFF2-40B4-BE49-F238E27FC236}">
                <a16:creationId xmlns:a16="http://schemas.microsoft.com/office/drawing/2014/main" id="{8DBCD58B-6DAB-4E97-BE7E-D5AA8653B49C}"/>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554266" y="5195116"/>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9" name="1">
            <a:extLst>
              <a:ext uri="{FF2B5EF4-FFF2-40B4-BE49-F238E27FC236}">
                <a16:creationId xmlns:a16="http://schemas.microsoft.com/office/drawing/2014/main" id="{2A506261-BE5F-427F-A09D-81F108BAD0EF}"/>
              </a:ext>
            </a:extLst>
          </p:cNvPr>
          <p:cNvSpPr txBox="1"/>
          <p:nvPr/>
        </p:nvSpPr>
        <p:spPr>
          <a:xfrm>
            <a:off x="697280" y="2810808"/>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8 ans</a:t>
            </a:r>
          </a:p>
        </p:txBody>
      </p:sp>
      <p:sp>
        <p:nvSpPr>
          <p:cNvPr id="30" name="2">
            <a:extLst>
              <a:ext uri="{FF2B5EF4-FFF2-40B4-BE49-F238E27FC236}">
                <a16:creationId xmlns:a16="http://schemas.microsoft.com/office/drawing/2014/main" id="{FABC3073-F821-47B9-A880-1B2A1A9A1648}"/>
              </a:ext>
            </a:extLst>
          </p:cNvPr>
          <p:cNvSpPr txBox="1"/>
          <p:nvPr/>
        </p:nvSpPr>
        <p:spPr>
          <a:xfrm>
            <a:off x="668439" y="3749285"/>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9 </a:t>
            </a:r>
            <a:r>
              <a:rPr lang="en-US" sz="2600" dirty="0" err="1">
                <a:solidFill>
                  <a:schemeClr val="tx1">
                    <a:lumMod val="65000"/>
                    <a:lumOff val="35000"/>
                  </a:schemeClr>
                </a:solidFill>
                <a:latin typeface="ScolaScript_N" panose="00000400000000000000" pitchFamily="2" charset="0"/>
              </a:rPr>
              <a:t>ans</a:t>
            </a:r>
            <a:endParaRPr lang="en-US" sz="2600" dirty="0">
              <a:solidFill>
                <a:schemeClr val="tx1">
                  <a:lumMod val="65000"/>
                  <a:lumOff val="35000"/>
                </a:schemeClr>
              </a:solidFill>
              <a:latin typeface="ScolaScript_N" panose="00000400000000000000" pitchFamily="2" charset="0"/>
            </a:endParaRPr>
          </a:p>
        </p:txBody>
      </p:sp>
      <p:sp>
        <p:nvSpPr>
          <p:cNvPr id="31" name="F">
            <a:extLst>
              <a:ext uri="{FF2B5EF4-FFF2-40B4-BE49-F238E27FC236}">
                <a16:creationId xmlns:a16="http://schemas.microsoft.com/office/drawing/2014/main" id="{B4A3FE7B-F2A0-4D67-9163-FC225852F843}"/>
              </a:ext>
            </a:extLst>
          </p:cNvPr>
          <p:cNvSpPr/>
          <p:nvPr/>
        </p:nvSpPr>
        <p:spPr>
          <a:xfrm>
            <a:off x="626607" y="2676078"/>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J">
            <a:extLst>
              <a:ext uri="{FF2B5EF4-FFF2-40B4-BE49-F238E27FC236}">
                <a16:creationId xmlns:a16="http://schemas.microsoft.com/office/drawing/2014/main" id="{C4B84768-C3FA-4398-91AD-780AD581CFBC}"/>
              </a:ext>
            </a:extLst>
          </p:cNvPr>
          <p:cNvSpPr/>
          <p:nvPr/>
        </p:nvSpPr>
        <p:spPr>
          <a:xfrm>
            <a:off x="634780" y="3470934"/>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3" name="FB-BKG">
            <a:extLst>
              <a:ext uri="{FF2B5EF4-FFF2-40B4-BE49-F238E27FC236}">
                <a16:creationId xmlns:a16="http://schemas.microsoft.com/office/drawing/2014/main" id="{D775CBD8-3B01-4B69-8E67-BCA6A98C9B9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68439" y="4385510"/>
            <a:ext cx="7553825" cy="1271711"/>
          </a:xfrm>
          <a:prstGeom prst="rect">
            <a:avLst/>
          </a:prstGeom>
          <a:effectLst>
            <a:outerShdw blurRad="50800" dist="38100" dir="2700000" algn="tl" rotWithShape="0">
              <a:prstClr val="black">
                <a:alpha val="40000"/>
              </a:prstClr>
            </a:outerShdw>
          </a:effectLst>
        </p:spPr>
      </p:pic>
      <p:sp>
        <p:nvSpPr>
          <p:cNvPr id="34" name="Non">
            <a:extLst>
              <a:ext uri="{FF2B5EF4-FFF2-40B4-BE49-F238E27FC236}">
                <a16:creationId xmlns:a16="http://schemas.microsoft.com/office/drawing/2014/main" id="{29CFB716-F45F-4F8C-973A-AD6417C179E4}"/>
              </a:ext>
            </a:extLst>
          </p:cNvPr>
          <p:cNvSpPr/>
          <p:nvPr/>
        </p:nvSpPr>
        <p:spPr>
          <a:xfrm>
            <a:off x="752532" y="4477586"/>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Léo a 9  ans.</a:t>
            </a:r>
          </a:p>
          <a:p>
            <a:pPr lvl="0" algn="ctr">
              <a:buClrTx/>
              <a:defRPr/>
            </a:pPr>
            <a:endParaRPr lang="fr-FR" sz="2800" kern="1200" dirty="0">
              <a:solidFill>
                <a:srgbClr val="002060"/>
              </a:solidFill>
              <a:latin typeface="ScolaScript_N" panose="00000400000000000000" pitchFamily="2" charset="0"/>
            </a:endParaRPr>
          </a:p>
        </p:txBody>
      </p:sp>
      <p:sp>
        <p:nvSpPr>
          <p:cNvPr id="35" name="Bravo">
            <a:extLst>
              <a:ext uri="{FF2B5EF4-FFF2-40B4-BE49-F238E27FC236}">
                <a16:creationId xmlns:a16="http://schemas.microsoft.com/office/drawing/2014/main" id="{E500BC48-D77C-41B1-B608-DCFE1B2B3443}"/>
              </a:ext>
            </a:extLst>
          </p:cNvPr>
          <p:cNvSpPr/>
          <p:nvPr/>
        </p:nvSpPr>
        <p:spPr>
          <a:xfrm>
            <a:off x="854652" y="4614975"/>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sp>
        <p:nvSpPr>
          <p:cNvPr id="10" name="TextBox 9">
            <a:extLst>
              <a:ext uri="{FF2B5EF4-FFF2-40B4-BE49-F238E27FC236}">
                <a16:creationId xmlns:a16="http://schemas.microsoft.com/office/drawing/2014/main" id="{100B64CA-61F6-4631-A450-717214B4B0B7}"/>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Quel âge a Léo ? </a:t>
            </a:r>
          </a:p>
        </p:txBody>
      </p:sp>
      <p:pic>
        <p:nvPicPr>
          <p:cNvPr id="37" name="Graphic 36">
            <a:extLst>
              <a:ext uri="{FF2B5EF4-FFF2-40B4-BE49-F238E27FC236}">
                <a16:creationId xmlns:a16="http://schemas.microsoft.com/office/drawing/2014/main" id="{02B4B2E1-809C-4AF0-84F1-1291CE21B016}"/>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9436097" y="3177678"/>
            <a:ext cx="2532632" cy="2381711"/>
          </a:xfrm>
          <a:prstGeom prst="rect">
            <a:avLst/>
          </a:prstGeom>
          <a:effectLst>
            <a:outerShdw blurRad="50800" dist="38100" dir="2700000" algn="tl" rotWithShape="0">
              <a:prstClr val="black">
                <a:alpha val="40000"/>
              </a:prstClr>
            </a:outerShdw>
          </a:effectLst>
        </p:spPr>
      </p:pic>
      <p:pic>
        <p:nvPicPr>
          <p:cNvPr id="26" name="Picture 25" descr="C:\Users\Buscube HP\AppData\Local\Microsoft\Windows\INetCache\Content.Word\Word Template-08.jpg"/>
          <p:cNvPicPr/>
          <p:nvPr/>
        </p:nvPicPr>
        <p:blipFill rotWithShape="1">
          <a:blip r:embed="rId27" cstate="print">
            <a:extLst>
              <a:ext uri="{28A0092B-C50C-407E-A947-70E740481C1C}">
                <a14:useLocalDpi xmlns:a14="http://schemas.microsoft.com/office/drawing/2010/main" val="0"/>
              </a:ext>
            </a:extLst>
          </a:blip>
          <a:srcRect r="88563"/>
          <a:stretch/>
        </p:blipFill>
        <p:spPr bwMode="auto">
          <a:xfrm>
            <a:off x="11326224" y="627030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043933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9"/>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2"/>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0"/>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4"/>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0"/>
                  </p:tgtEl>
                </p:cond>
              </p:nextCondLst>
            </p:seq>
          </p:childTnLst>
        </p:cTn>
      </p:par>
    </p:tnLst>
    <p:bldLst>
      <p:bldP spid="31" grpId="0" animBg="1"/>
      <p:bldP spid="31" grpId="1" animBg="1"/>
      <p:bldP spid="32" grpId="0" animBg="1"/>
      <p:bldP spid="32" grpId="1" animBg="1"/>
      <p:bldP spid="32" grpId="2" animBg="1"/>
      <p:bldP spid="34" grpId="0"/>
      <p:bldP spid="34" grpId="1"/>
      <p:bldP spid="35" grpId="0"/>
      <p:bldP spid="35" grpId="1"/>
      <p:bldP spid="35"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835F32BE-0FFC-4642-813C-F9B6772678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pic>
        <p:nvPicPr>
          <p:cNvPr id="16" name="Graphic 15">
            <a:extLst>
              <a:ext uri="{FF2B5EF4-FFF2-40B4-BE49-F238E27FC236}">
                <a16:creationId xmlns:a16="http://schemas.microsoft.com/office/drawing/2014/main" id="{4C1FB5B9-2D03-4223-AC2A-8AC27CA631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687229"/>
            <a:ext cx="1684592" cy="2169550"/>
          </a:xfrm>
          <a:prstGeom prst="rect">
            <a:avLst/>
          </a:prstGeom>
        </p:spPr>
      </p:pic>
      <p:pic>
        <p:nvPicPr>
          <p:cNvPr id="17" name="Graphic 16">
            <a:extLst>
              <a:ext uri="{FF2B5EF4-FFF2-40B4-BE49-F238E27FC236}">
                <a16:creationId xmlns:a16="http://schemas.microsoft.com/office/drawing/2014/main" id="{D2C4E72F-4D81-4F1F-A4B2-0E1DA3277F4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8" name="Graphic 17">
            <a:extLst>
              <a:ext uri="{FF2B5EF4-FFF2-40B4-BE49-F238E27FC236}">
                <a16:creationId xmlns:a16="http://schemas.microsoft.com/office/drawing/2014/main" id="{DA8BB723-9672-4F8B-AF36-2045B5F772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348159"/>
            <a:ext cx="1887228" cy="584775"/>
          </a:xfrm>
          <a:prstGeom prst="rect">
            <a:avLst/>
          </a:prstGeom>
        </p:spPr>
      </p:pic>
      <p:pic>
        <p:nvPicPr>
          <p:cNvPr id="19" name="Graphic 18">
            <a:extLst>
              <a:ext uri="{FF2B5EF4-FFF2-40B4-BE49-F238E27FC236}">
                <a16:creationId xmlns:a16="http://schemas.microsoft.com/office/drawing/2014/main" id="{92C5C136-D416-4C87-8414-457983FC9F6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20" name="Graphic 19">
            <a:extLst>
              <a:ext uri="{FF2B5EF4-FFF2-40B4-BE49-F238E27FC236}">
                <a16:creationId xmlns:a16="http://schemas.microsoft.com/office/drawing/2014/main" id="{FCC693DE-004D-4DB7-83F4-3FDF89D803A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21" name="Graphic 20">
            <a:extLst>
              <a:ext uri="{FF2B5EF4-FFF2-40B4-BE49-F238E27FC236}">
                <a16:creationId xmlns:a16="http://schemas.microsoft.com/office/drawing/2014/main" id="{2F5B4B16-185B-4E31-9912-197D680893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A76D1562-DF33-4877-9F84-A820A14772C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2005214"/>
            <a:ext cx="2228673" cy="2210554"/>
          </a:xfrm>
          <a:prstGeom prst="rect">
            <a:avLst/>
          </a:prstGeom>
        </p:spPr>
      </p:pic>
      <p:pic>
        <p:nvPicPr>
          <p:cNvPr id="23" name="Graphic 22">
            <a:extLst>
              <a:ext uri="{FF2B5EF4-FFF2-40B4-BE49-F238E27FC236}">
                <a16:creationId xmlns:a16="http://schemas.microsoft.com/office/drawing/2014/main" id="{AAF9B56B-8817-4CC6-BDE7-0B0B62FE56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4" name="Graphic 23">
            <a:extLst>
              <a:ext uri="{FF2B5EF4-FFF2-40B4-BE49-F238E27FC236}">
                <a16:creationId xmlns:a16="http://schemas.microsoft.com/office/drawing/2014/main" id="{C912DD9B-C232-4EE0-859D-5F09943D7AC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5" name="Graphic 24">
            <a:extLst>
              <a:ext uri="{FF2B5EF4-FFF2-40B4-BE49-F238E27FC236}">
                <a16:creationId xmlns:a16="http://schemas.microsoft.com/office/drawing/2014/main" id="{09B4A076-AF1E-4C40-AD1F-55DCFB1C4D36}"/>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407569"/>
            <a:ext cx="809625" cy="419100"/>
          </a:xfrm>
          <a:prstGeom prst="rect">
            <a:avLst/>
          </a:prstGeom>
        </p:spPr>
      </p:pic>
      <p:sp>
        <p:nvSpPr>
          <p:cNvPr id="26" name="Rectangle 25">
            <a:extLst>
              <a:ext uri="{FF2B5EF4-FFF2-40B4-BE49-F238E27FC236}">
                <a16:creationId xmlns:a16="http://schemas.microsoft.com/office/drawing/2014/main" id="{51B678FD-B33B-4D53-B893-8A3DBB868222}"/>
              </a:ext>
            </a:extLst>
          </p:cNvPr>
          <p:cNvSpPr/>
          <p:nvPr/>
        </p:nvSpPr>
        <p:spPr>
          <a:xfrm>
            <a:off x="347662" y="1660832"/>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7" name="Picture 26">
            <a:extLst>
              <a:ext uri="{FF2B5EF4-FFF2-40B4-BE49-F238E27FC236}">
                <a16:creationId xmlns:a16="http://schemas.microsoft.com/office/drawing/2014/main" id="{CA29861B-E2FB-4586-8B60-24B8FCAFB7AE}"/>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554266" y="5195117"/>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8" name="1">
            <a:extLst>
              <a:ext uri="{FF2B5EF4-FFF2-40B4-BE49-F238E27FC236}">
                <a16:creationId xmlns:a16="http://schemas.microsoft.com/office/drawing/2014/main" id="{AD974D47-20F5-43D9-A810-2B400AB4DB28}"/>
              </a:ext>
            </a:extLst>
          </p:cNvPr>
          <p:cNvSpPr txBox="1"/>
          <p:nvPr/>
        </p:nvSpPr>
        <p:spPr>
          <a:xfrm>
            <a:off x="649576" y="3745957"/>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9 ans</a:t>
            </a:r>
          </a:p>
        </p:txBody>
      </p:sp>
      <p:sp>
        <p:nvSpPr>
          <p:cNvPr id="29" name="2">
            <a:extLst>
              <a:ext uri="{FF2B5EF4-FFF2-40B4-BE49-F238E27FC236}">
                <a16:creationId xmlns:a16="http://schemas.microsoft.com/office/drawing/2014/main" id="{FB36B03E-D9A3-46F4-BC7E-7FD89D0E3521}"/>
              </a:ext>
            </a:extLst>
          </p:cNvPr>
          <p:cNvSpPr txBox="1"/>
          <p:nvPr/>
        </p:nvSpPr>
        <p:spPr>
          <a:xfrm>
            <a:off x="677481" y="2803470"/>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8 </a:t>
            </a:r>
            <a:r>
              <a:rPr lang="en-US" sz="2600" dirty="0" err="1">
                <a:solidFill>
                  <a:schemeClr val="tx1">
                    <a:lumMod val="65000"/>
                    <a:lumOff val="35000"/>
                  </a:schemeClr>
                </a:solidFill>
                <a:latin typeface="ScolaScript_N" panose="00000400000000000000" pitchFamily="2" charset="0"/>
              </a:rPr>
              <a:t>ans</a:t>
            </a:r>
            <a:endParaRPr lang="en-US" sz="2600" dirty="0">
              <a:solidFill>
                <a:schemeClr val="tx1">
                  <a:lumMod val="65000"/>
                  <a:lumOff val="35000"/>
                </a:schemeClr>
              </a:solidFill>
              <a:latin typeface="ScolaScript_N" panose="00000400000000000000" pitchFamily="2" charset="0"/>
            </a:endParaRPr>
          </a:p>
        </p:txBody>
      </p:sp>
      <p:sp>
        <p:nvSpPr>
          <p:cNvPr id="30" name="F">
            <a:extLst>
              <a:ext uri="{FF2B5EF4-FFF2-40B4-BE49-F238E27FC236}">
                <a16:creationId xmlns:a16="http://schemas.microsoft.com/office/drawing/2014/main" id="{59639CAD-8BA6-4801-9482-4270CA62115C}"/>
              </a:ext>
            </a:extLst>
          </p:cNvPr>
          <p:cNvSpPr/>
          <p:nvPr/>
        </p:nvSpPr>
        <p:spPr>
          <a:xfrm>
            <a:off x="578903" y="3611227"/>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J">
            <a:extLst>
              <a:ext uri="{FF2B5EF4-FFF2-40B4-BE49-F238E27FC236}">
                <a16:creationId xmlns:a16="http://schemas.microsoft.com/office/drawing/2014/main" id="{F670962E-7327-4B97-AF62-C0150E4AD31C}"/>
              </a:ext>
            </a:extLst>
          </p:cNvPr>
          <p:cNvSpPr/>
          <p:nvPr/>
        </p:nvSpPr>
        <p:spPr>
          <a:xfrm>
            <a:off x="643822" y="2525119"/>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FB-BKG">
            <a:extLst>
              <a:ext uri="{FF2B5EF4-FFF2-40B4-BE49-F238E27FC236}">
                <a16:creationId xmlns:a16="http://schemas.microsoft.com/office/drawing/2014/main" id="{E40F0A4A-CDFA-4776-B449-9537A08F978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68439" y="4385511"/>
            <a:ext cx="7553825" cy="1271711"/>
          </a:xfrm>
          <a:prstGeom prst="rect">
            <a:avLst/>
          </a:prstGeom>
          <a:effectLst>
            <a:outerShdw blurRad="50800" dist="38100" dir="2700000" algn="tl" rotWithShape="0">
              <a:prstClr val="black">
                <a:alpha val="40000"/>
              </a:prstClr>
            </a:outerShdw>
          </a:effectLst>
        </p:spPr>
      </p:pic>
      <p:sp>
        <p:nvSpPr>
          <p:cNvPr id="33" name="Non">
            <a:extLst>
              <a:ext uri="{FF2B5EF4-FFF2-40B4-BE49-F238E27FC236}">
                <a16:creationId xmlns:a16="http://schemas.microsoft.com/office/drawing/2014/main" id="{45459A7A-E3AD-44A6-8C5C-348CD8D33E85}"/>
              </a:ext>
            </a:extLst>
          </p:cNvPr>
          <p:cNvSpPr/>
          <p:nvPr/>
        </p:nvSpPr>
        <p:spPr>
          <a:xfrm>
            <a:off x="897825" y="4370791"/>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Karim a 8 ans.</a:t>
            </a:r>
          </a:p>
        </p:txBody>
      </p:sp>
      <p:sp>
        <p:nvSpPr>
          <p:cNvPr id="34" name="Bravo">
            <a:extLst>
              <a:ext uri="{FF2B5EF4-FFF2-40B4-BE49-F238E27FC236}">
                <a16:creationId xmlns:a16="http://schemas.microsoft.com/office/drawing/2014/main" id="{92861ED7-E862-41C9-A42E-A677C7200BAD}"/>
              </a:ext>
            </a:extLst>
          </p:cNvPr>
          <p:cNvSpPr/>
          <p:nvPr/>
        </p:nvSpPr>
        <p:spPr>
          <a:xfrm>
            <a:off x="854652" y="4614976"/>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sp>
        <p:nvSpPr>
          <p:cNvPr id="35" name="TextBox 34">
            <a:extLst>
              <a:ext uri="{FF2B5EF4-FFF2-40B4-BE49-F238E27FC236}">
                <a16:creationId xmlns:a16="http://schemas.microsoft.com/office/drawing/2014/main" id="{51027AAF-E9E9-4F9E-A29D-94EBBF49BF0C}"/>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Quel âge a Karim ? </a:t>
            </a:r>
          </a:p>
        </p:txBody>
      </p:sp>
      <p:pic>
        <p:nvPicPr>
          <p:cNvPr id="37" name="Graphic 36">
            <a:extLst>
              <a:ext uri="{FF2B5EF4-FFF2-40B4-BE49-F238E27FC236}">
                <a16:creationId xmlns:a16="http://schemas.microsoft.com/office/drawing/2014/main" id="{EA06E7F6-B055-4FCA-BDDA-6CD29AC20143}"/>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9400586" y="3293657"/>
            <a:ext cx="2544528" cy="2392898"/>
          </a:xfrm>
          <a:prstGeom prst="rect">
            <a:avLst/>
          </a:prstGeom>
          <a:effectLst>
            <a:outerShdw blurRad="50800" dist="38100" algn="l" rotWithShape="0">
              <a:prstClr val="black">
                <a:alpha val="40000"/>
              </a:prstClr>
            </a:outerShdw>
          </a:effectLst>
        </p:spPr>
      </p:pic>
    </p:spTree>
    <p:custDataLst>
      <p:tags r:id="rId1"/>
    </p:custDataLst>
    <p:extLst>
      <p:ext uri="{BB962C8B-B14F-4D97-AF65-F5344CB8AC3E}">
        <p14:creationId xmlns:p14="http://schemas.microsoft.com/office/powerpoint/2010/main" val="63662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8"/>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1"/>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29"/>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9"/>
                  </p:tgtEl>
                </p:cond>
              </p:nextCondLst>
            </p:seq>
          </p:childTnLst>
        </p:cTn>
      </p:par>
    </p:tnLst>
    <p:bldLst>
      <p:bldP spid="30" grpId="0" animBg="1"/>
      <p:bldP spid="30" grpId="1" animBg="1"/>
      <p:bldP spid="31" grpId="0" animBg="1"/>
      <p:bldP spid="31" grpId="1" animBg="1"/>
      <p:bldP spid="31" grpId="2" animBg="1"/>
      <p:bldP spid="33" grpId="0"/>
      <p:bldP spid="33" grpId="1"/>
      <p:bldP spid="34" grpId="0"/>
      <p:bldP spid="34" grpId="1"/>
      <p:bldP spid="34"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7654F1-4B9F-4D28-AAEA-3A2A75A46D2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5" name="Graphic 4">
            <a:extLst>
              <a:ext uri="{FF2B5EF4-FFF2-40B4-BE49-F238E27FC236}">
                <a16:creationId xmlns:a16="http://schemas.microsoft.com/office/drawing/2014/main" id="{C99BADD0-7DE9-4551-9077-668411A00D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pic>
        <p:nvPicPr>
          <p:cNvPr id="7" name="Graphic 6">
            <a:extLst>
              <a:ext uri="{FF2B5EF4-FFF2-40B4-BE49-F238E27FC236}">
                <a16:creationId xmlns:a16="http://schemas.microsoft.com/office/drawing/2014/main" id="{44458FA7-99FC-4A5C-9619-5A70DE0049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8" name="Graphic 7">
            <a:extLst>
              <a:ext uri="{FF2B5EF4-FFF2-40B4-BE49-F238E27FC236}">
                <a16:creationId xmlns:a16="http://schemas.microsoft.com/office/drawing/2014/main" id="{FB1851B8-5B08-44BD-B1E6-757692ADD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9" name="Graphic 8">
            <a:extLst>
              <a:ext uri="{FF2B5EF4-FFF2-40B4-BE49-F238E27FC236}">
                <a16:creationId xmlns:a16="http://schemas.microsoft.com/office/drawing/2014/main" id="{989E0A2D-B8FD-4E45-84D7-9783672E5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0" name="Graphic 9">
            <a:extLst>
              <a:ext uri="{FF2B5EF4-FFF2-40B4-BE49-F238E27FC236}">
                <a16:creationId xmlns:a16="http://schemas.microsoft.com/office/drawing/2014/main" id="{1E7AC563-041B-4756-B677-EE1DE562F6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EC32ECC3-0EB8-4C03-B449-6AB115AEA4E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8D83954F-9847-489A-BFCD-798189ABCA4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65959734-B73F-4D20-9106-07F224CCD4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62796B6-35D5-40BA-BE92-16A89509676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15" name="Graphic 14">
            <a:extLst>
              <a:ext uri="{FF2B5EF4-FFF2-40B4-BE49-F238E27FC236}">
                <a16:creationId xmlns:a16="http://schemas.microsoft.com/office/drawing/2014/main" id="{B4ADBA81-34B1-4BB0-80CE-37CB2FF3A467}"/>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0C43AD6-9448-4139-B26C-34129E9D1638}"/>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CCFDEC12-99D5-4689-9608-46EC08CC0CA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spTree>
    <p:custDataLst>
      <p:tags r:id="rId1"/>
    </p:custDataLst>
    <p:extLst>
      <p:ext uri="{BB962C8B-B14F-4D97-AF65-F5344CB8AC3E}">
        <p14:creationId xmlns:p14="http://schemas.microsoft.com/office/powerpoint/2010/main" val="287100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16"/>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48CEE1-642E-4928-A68C-367BB639DA6F}"/>
              </a:ext>
            </a:extLst>
          </p:cNvPr>
          <p:cNvSpPr/>
          <p:nvPr/>
        </p:nvSpPr>
        <p:spPr>
          <a:xfrm>
            <a:off x="0" y="973226"/>
            <a:ext cx="12192000" cy="4436974"/>
          </a:xfrm>
          <a:prstGeom prst="rect">
            <a:avLst/>
          </a:prstGeom>
          <a:solidFill>
            <a:schemeClr val="accent3">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2D03C5A-970A-46CA-B186-D5B113CC7C2E}"/>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09F122BD-715F-4900-8064-C809F33AD5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14814" y="2687229"/>
            <a:ext cx="1684592" cy="2169550"/>
          </a:xfrm>
          <a:prstGeom prst="rect">
            <a:avLst/>
          </a:prstGeom>
        </p:spPr>
      </p:pic>
      <p:pic>
        <p:nvPicPr>
          <p:cNvPr id="4" name="Graphic 3">
            <a:extLst>
              <a:ext uri="{FF2B5EF4-FFF2-40B4-BE49-F238E27FC236}">
                <a16:creationId xmlns:a16="http://schemas.microsoft.com/office/drawing/2014/main" id="{25B7C2EA-E749-480C-AAC4-E8335C17B72F}"/>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r="7974"/>
          <a:stretch/>
        </p:blipFill>
        <p:spPr>
          <a:xfrm>
            <a:off x="7432297" y="973226"/>
            <a:ext cx="4759704" cy="5316796"/>
          </a:xfrm>
          <a:prstGeom prst="rect">
            <a:avLst/>
          </a:prstGeom>
        </p:spPr>
      </p:pic>
      <p:sp>
        <p:nvSpPr>
          <p:cNvPr id="10" name="TextBox 9">
            <a:extLst>
              <a:ext uri="{FF2B5EF4-FFF2-40B4-BE49-F238E27FC236}">
                <a16:creationId xmlns:a16="http://schemas.microsoft.com/office/drawing/2014/main" id="{BE620B9E-AB4B-4811-9A50-0FED31B397B7}"/>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i="0" u="none" strike="noStrike" kern="0" cap="none" spc="0" normalizeH="0" baseline="0" noProof="0" dirty="0">
                <a:ln>
                  <a:noFill/>
                </a:ln>
                <a:solidFill>
                  <a:schemeClr val="tx1">
                    <a:lumMod val="65000"/>
                    <a:lumOff val="35000"/>
                  </a:schemeClr>
                </a:solidFill>
                <a:effectLst/>
                <a:uLnTx/>
                <a:uFillTx/>
                <a:latin typeface="ScolaScript_N" panose="00000400000000000000" pitchFamily="2" charset="0"/>
                <a:ea typeface="+mn-ea"/>
                <a:sym typeface="Arial"/>
              </a:rPr>
              <a:t>Où habitent-ils ?</a:t>
            </a:r>
          </a:p>
        </p:txBody>
      </p:sp>
      <p:pic>
        <p:nvPicPr>
          <p:cNvPr id="20" name="Graphic 19">
            <a:extLst>
              <a:ext uri="{FF2B5EF4-FFF2-40B4-BE49-F238E27FC236}">
                <a16:creationId xmlns:a16="http://schemas.microsoft.com/office/drawing/2014/main" id="{68E1BA71-3AF7-407B-A5C8-0676117CCDC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7662" y="4348161"/>
            <a:ext cx="1887228" cy="584775"/>
          </a:xfrm>
          <a:prstGeom prst="rect">
            <a:avLst/>
          </a:prstGeom>
        </p:spPr>
      </p:pic>
      <p:pic>
        <p:nvPicPr>
          <p:cNvPr id="24" name="Graphic 23">
            <a:extLst>
              <a:ext uri="{FF2B5EF4-FFF2-40B4-BE49-F238E27FC236}">
                <a16:creationId xmlns:a16="http://schemas.microsoft.com/office/drawing/2014/main" id="{69B9641B-67D9-4281-81EB-5D641C05C16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9777" y="2005216"/>
            <a:ext cx="2228673" cy="2210554"/>
          </a:xfrm>
          <a:prstGeom prst="rect">
            <a:avLst/>
          </a:prstGeom>
        </p:spPr>
      </p:pic>
      <p:pic>
        <p:nvPicPr>
          <p:cNvPr id="27" name="Graphic 26">
            <a:extLst>
              <a:ext uri="{FF2B5EF4-FFF2-40B4-BE49-F238E27FC236}">
                <a16:creationId xmlns:a16="http://schemas.microsoft.com/office/drawing/2014/main" id="{D703D186-BA03-4B2C-A69B-843699924BB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25265" y="1307556"/>
            <a:ext cx="809625" cy="419100"/>
          </a:xfrm>
          <a:prstGeom prst="rect">
            <a:avLst/>
          </a:prstGeom>
        </p:spPr>
      </p:pic>
      <p:sp>
        <p:nvSpPr>
          <p:cNvPr id="28" name="Rectangle 27">
            <a:extLst>
              <a:ext uri="{FF2B5EF4-FFF2-40B4-BE49-F238E27FC236}">
                <a16:creationId xmlns:a16="http://schemas.microsoft.com/office/drawing/2014/main" id="{36ABAF5E-B054-4145-9F7B-B431BC201EBF}"/>
              </a:ext>
            </a:extLst>
          </p:cNvPr>
          <p:cNvSpPr/>
          <p:nvPr/>
        </p:nvSpPr>
        <p:spPr>
          <a:xfrm>
            <a:off x="347662" y="1660834"/>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65000"/>
                  <a:lumOff val="35000"/>
                </a:schemeClr>
              </a:solidFill>
              <a:effectLst/>
              <a:uLnTx/>
              <a:uFillTx/>
              <a:latin typeface="ScolaScript_N" panose="00000400000000000000" pitchFamily="2" charset="0"/>
            </a:endParaRPr>
          </a:p>
        </p:txBody>
      </p:sp>
      <p:pic>
        <p:nvPicPr>
          <p:cNvPr id="29" name="Picture 28">
            <a:extLst>
              <a:ext uri="{FF2B5EF4-FFF2-40B4-BE49-F238E27FC236}">
                <a16:creationId xmlns:a16="http://schemas.microsoft.com/office/drawing/2014/main" id="{932F5DA8-91DE-4EE9-A86A-8F1A0A44208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554266" y="5195119"/>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0" name="1">
            <a:extLst>
              <a:ext uri="{FF2B5EF4-FFF2-40B4-BE49-F238E27FC236}">
                <a16:creationId xmlns:a16="http://schemas.microsoft.com/office/drawing/2014/main" id="{E50DE35D-2554-4B62-A9D0-C9154342A144}"/>
              </a:ext>
            </a:extLst>
          </p:cNvPr>
          <p:cNvSpPr txBox="1"/>
          <p:nvPr/>
        </p:nvSpPr>
        <p:spPr>
          <a:xfrm>
            <a:off x="684298" y="3757534"/>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Hazmieh.</a:t>
            </a:r>
          </a:p>
        </p:txBody>
      </p:sp>
      <p:sp>
        <p:nvSpPr>
          <p:cNvPr id="31" name="2">
            <a:extLst>
              <a:ext uri="{FF2B5EF4-FFF2-40B4-BE49-F238E27FC236}">
                <a16:creationId xmlns:a16="http://schemas.microsoft.com/office/drawing/2014/main" id="{FDCD3223-B26F-49B9-8C3F-8BB2C0FF6588}"/>
              </a:ext>
            </a:extLst>
          </p:cNvPr>
          <p:cNvSpPr txBox="1"/>
          <p:nvPr/>
        </p:nvSpPr>
        <p:spPr>
          <a:xfrm>
            <a:off x="654332" y="2768752"/>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a:t>
            </a:r>
            <a:r>
              <a:rPr lang="en-US" sz="2600" dirty="0" err="1">
                <a:solidFill>
                  <a:schemeClr val="tx1">
                    <a:lumMod val="65000"/>
                    <a:lumOff val="35000"/>
                  </a:schemeClr>
                </a:solidFill>
                <a:latin typeface="ScolaScript_N" panose="00000400000000000000" pitchFamily="2" charset="0"/>
              </a:rPr>
              <a:t>Sodeco</a:t>
            </a:r>
            <a:endParaRPr lang="en-US" sz="2600" dirty="0">
              <a:solidFill>
                <a:schemeClr val="tx1">
                  <a:lumMod val="65000"/>
                  <a:lumOff val="35000"/>
                </a:schemeClr>
              </a:solidFill>
              <a:latin typeface="ScolaScript_N" panose="00000400000000000000" pitchFamily="2" charset="0"/>
            </a:endParaRPr>
          </a:p>
        </p:txBody>
      </p:sp>
      <p:sp>
        <p:nvSpPr>
          <p:cNvPr id="32" name="F">
            <a:extLst>
              <a:ext uri="{FF2B5EF4-FFF2-40B4-BE49-F238E27FC236}">
                <a16:creationId xmlns:a16="http://schemas.microsoft.com/office/drawing/2014/main" id="{5F18FD06-3D36-45BB-B8A7-26D1A65C011C}"/>
              </a:ext>
            </a:extLst>
          </p:cNvPr>
          <p:cNvSpPr/>
          <p:nvPr/>
        </p:nvSpPr>
        <p:spPr>
          <a:xfrm>
            <a:off x="613625" y="3622804"/>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J">
            <a:extLst>
              <a:ext uri="{FF2B5EF4-FFF2-40B4-BE49-F238E27FC236}">
                <a16:creationId xmlns:a16="http://schemas.microsoft.com/office/drawing/2014/main" id="{5ADCA401-F09E-4C1D-AD04-748D6CDE0969}"/>
              </a:ext>
            </a:extLst>
          </p:cNvPr>
          <p:cNvSpPr/>
          <p:nvPr/>
        </p:nvSpPr>
        <p:spPr>
          <a:xfrm>
            <a:off x="620673" y="2490401"/>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4" name="FB-BKG">
            <a:extLst>
              <a:ext uri="{FF2B5EF4-FFF2-40B4-BE49-F238E27FC236}">
                <a16:creationId xmlns:a16="http://schemas.microsoft.com/office/drawing/2014/main" id="{9E3FAED9-7A3A-48CB-830E-F307C43F410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68439" y="4385513"/>
            <a:ext cx="7553825" cy="1271711"/>
          </a:xfrm>
          <a:prstGeom prst="rect">
            <a:avLst/>
          </a:prstGeom>
          <a:effectLst>
            <a:outerShdw blurRad="50800" dist="38100" dir="2700000" algn="tl" rotWithShape="0">
              <a:prstClr val="black">
                <a:alpha val="40000"/>
              </a:prstClr>
            </a:outerShdw>
          </a:effectLst>
        </p:spPr>
      </p:pic>
      <p:sp>
        <p:nvSpPr>
          <p:cNvPr id="35" name="Non">
            <a:extLst>
              <a:ext uri="{FF2B5EF4-FFF2-40B4-BE49-F238E27FC236}">
                <a16:creationId xmlns:a16="http://schemas.microsoft.com/office/drawing/2014/main" id="{53D0ABC5-62D7-4CE8-A6D7-B9A44F6DA378}"/>
              </a:ext>
            </a:extLst>
          </p:cNvPr>
          <p:cNvSpPr/>
          <p:nvPr/>
        </p:nvSpPr>
        <p:spPr>
          <a:xfrm>
            <a:off x="1075841" y="4359785"/>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Oups ! Léo habite à Sodeco.</a:t>
            </a:r>
          </a:p>
        </p:txBody>
      </p:sp>
      <p:sp>
        <p:nvSpPr>
          <p:cNvPr id="36" name="Bravo">
            <a:extLst>
              <a:ext uri="{FF2B5EF4-FFF2-40B4-BE49-F238E27FC236}">
                <a16:creationId xmlns:a16="http://schemas.microsoft.com/office/drawing/2014/main" id="{6676BB49-2AA5-4B92-BA74-74F37CFFE45D}"/>
              </a:ext>
            </a:extLst>
          </p:cNvPr>
          <p:cNvSpPr/>
          <p:nvPr/>
        </p:nvSpPr>
        <p:spPr>
          <a:xfrm>
            <a:off x="854652" y="4614978"/>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sp>
        <p:nvSpPr>
          <p:cNvPr id="37" name="TextBox 36">
            <a:extLst>
              <a:ext uri="{FF2B5EF4-FFF2-40B4-BE49-F238E27FC236}">
                <a16:creationId xmlns:a16="http://schemas.microsoft.com/office/drawing/2014/main" id="{75409BDE-E7F7-44A6-A362-7F2E48A2E94A}"/>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Où habite Léo ? </a:t>
            </a:r>
          </a:p>
        </p:txBody>
      </p:sp>
      <p:pic>
        <p:nvPicPr>
          <p:cNvPr id="21" name="Picture 20" descr="C:\Users\Buscube HP\AppData\Local\Microsoft\Windows\INetCache\Content.Word\Word Template-08.jpg"/>
          <p:cNvPicPr/>
          <p:nvPr/>
        </p:nvPicPr>
        <p:blipFill rotWithShape="1">
          <a:blip r:embed="rId18" cstate="print">
            <a:extLst>
              <a:ext uri="{28A0092B-C50C-407E-A947-70E740481C1C}">
                <a14:useLocalDpi xmlns:a14="http://schemas.microsoft.com/office/drawing/2010/main" val="0"/>
              </a:ext>
            </a:extLst>
          </a:blip>
          <a:srcRect r="88563"/>
          <a:stretch/>
        </p:blipFill>
        <p:spPr bwMode="auto">
          <a:xfrm>
            <a:off x="11422891" y="6290022"/>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0172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3"/>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3"/>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31"/>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2"/>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1"/>
                  </p:tgtEl>
                </p:cond>
              </p:nextCondLst>
            </p:seq>
          </p:childTnLst>
        </p:cTn>
      </p:par>
    </p:tnLst>
    <p:bldLst>
      <p:bldP spid="32" grpId="0" animBg="1"/>
      <p:bldP spid="32" grpId="1" animBg="1"/>
      <p:bldP spid="33" grpId="0" animBg="1"/>
      <p:bldP spid="33" grpId="1" animBg="1"/>
      <p:bldP spid="33" grpId="2" animBg="1"/>
      <p:bldP spid="35" grpId="0"/>
      <p:bldP spid="35" grpId="1"/>
      <p:bldP spid="36" grpId="0"/>
      <p:bldP spid="36" grpId="1"/>
      <p:bldP spid="36"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4B78136-CA52-48F0-A315-2A6145B2A7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sp>
        <p:nvSpPr>
          <p:cNvPr id="37" name="Rectangle 36">
            <a:extLst>
              <a:ext uri="{FF2B5EF4-FFF2-40B4-BE49-F238E27FC236}">
                <a16:creationId xmlns:a16="http://schemas.microsoft.com/office/drawing/2014/main" id="{AA892F90-88EB-439B-A1C9-0575CEBFA729}"/>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40E14E2C-C27A-4D58-9AA2-CD1CA9738567}"/>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2217" r="56519"/>
          <a:stretch/>
        </p:blipFill>
        <p:spPr>
          <a:xfrm flipH="1">
            <a:off x="4879576" y="890587"/>
            <a:ext cx="7312424" cy="6620490"/>
          </a:xfrm>
          <a:prstGeom prst="rect">
            <a:avLst/>
          </a:prstGeom>
        </p:spPr>
      </p:pic>
      <p:sp>
        <p:nvSpPr>
          <p:cNvPr id="10" name="TextBox 9">
            <a:extLst>
              <a:ext uri="{FF2B5EF4-FFF2-40B4-BE49-F238E27FC236}">
                <a16:creationId xmlns:a16="http://schemas.microsoft.com/office/drawing/2014/main" id="{BE620B9E-AB4B-4811-9A50-0FED31B397B7}"/>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Où habite Karim ?</a:t>
            </a:r>
          </a:p>
        </p:txBody>
      </p:sp>
      <p:pic>
        <p:nvPicPr>
          <p:cNvPr id="18" name="Graphic 17">
            <a:extLst>
              <a:ext uri="{FF2B5EF4-FFF2-40B4-BE49-F238E27FC236}">
                <a16:creationId xmlns:a16="http://schemas.microsoft.com/office/drawing/2014/main" id="{6134B3A7-AD15-46F6-B818-76F78DF4F5F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7662" y="4333871"/>
            <a:ext cx="1887228" cy="584775"/>
          </a:xfrm>
          <a:prstGeom prst="rect">
            <a:avLst/>
          </a:prstGeom>
        </p:spPr>
      </p:pic>
      <p:pic>
        <p:nvPicPr>
          <p:cNvPr id="22" name="Graphic 21">
            <a:extLst>
              <a:ext uri="{FF2B5EF4-FFF2-40B4-BE49-F238E27FC236}">
                <a16:creationId xmlns:a16="http://schemas.microsoft.com/office/drawing/2014/main" id="{0EF7BF83-A27E-4CED-BEF3-63460CEC27A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9777" y="1990926"/>
            <a:ext cx="2228673" cy="2210554"/>
          </a:xfrm>
          <a:prstGeom prst="rect">
            <a:avLst/>
          </a:prstGeom>
        </p:spPr>
      </p:pic>
      <p:pic>
        <p:nvPicPr>
          <p:cNvPr id="25" name="Graphic 24">
            <a:extLst>
              <a:ext uri="{FF2B5EF4-FFF2-40B4-BE49-F238E27FC236}">
                <a16:creationId xmlns:a16="http://schemas.microsoft.com/office/drawing/2014/main" id="{3BA2D1C9-49BF-4E7F-9595-22C03CAB8CC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25265" y="1293266"/>
            <a:ext cx="809625" cy="419100"/>
          </a:xfrm>
          <a:prstGeom prst="rect">
            <a:avLst/>
          </a:prstGeom>
        </p:spPr>
      </p:pic>
      <p:sp>
        <p:nvSpPr>
          <p:cNvPr id="26" name="Rectangle 25">
            <a:extLst>
              <a:ext uri="{FF2B5EF4-FFF2-40B4-BE49-F238E27FC236}">
                <a16:creationId xmlns:a16="http://schemas.microsoft.com/office/drawing/2014/main" id="{DF2D2162-11EC-4BAD-91E6-FC29F5FC7274}"/>
              </a:ext>
            </a:extLst>
          </p:cNvPr>
          <p:cNvSpPr/>
          <p:nvPr/>
        </p:nvSpPr>
        <p:spPr>
          <a:xfrm>
            <a:off x="347662" y="1646544"/>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7" name="Picture 26">
            <a:extLst>
              <a:ext uri="{FF2B5EF4-FFF2-40B4-BE49-F238E27FC236}">
                <a16:creationId xmlns:a16="http://schemas.microsoft.com/office/drawing/2014/main" id="{D2710B93-6240-43D6-9B54-78157D89D14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554266" y="5180829"/>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8" name="1">
            <a:extLst>
              <a:ext uri="{FF2B5EF4-FFF2-40B4-BE49-F238E27FC236}">
                <a16:creationId xmlns:a16="http://schemas.microsoft.com/office/drawing/2014/main" id="{AF939599-ACB9-422C-8C5E-2C772809A788}"/>
              </a:ext>
            </a:extLst>
          </p:cNvPr>
          <p:cNvSpPr txBox="1"/>
          <p:nvPr/>
        </p:nvSpPr>
        <p:spPr>
          <a:xfrm>
            <a:off x="813030" y="2796521"/>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Sodeco</a:t>
            </a:r>
          </a:p>
        </p:txBody>
      </p:sp>
      <p:sp>
        <p:nvSpPr>
          <p:cNvPr id="29" name="2">
            <a:extLst>
              <a:ext uri="{FF2B5EF4-FFF2-40B4-BE49-F238E27FC236}">
                <a16:creationId xmlns:a16="http://schemas.microsoft.com/office/drawing/2014/main" id="{CFC39443-10D2-4FD7-85AB-A8691EE57423}"/>
              </a:ext>
            </a:extLst>
          </p:cNvPr>
          <p:cNvSpPr txBox="1"/>
          <p:nvPr/>
        </p:nvSpPr>
        <p:spPr>
          <a:xfrm>
            <a:off x="830484" y="3711848"/>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a:t>
            </a:r>
            <a:r>
              <a:rPr lang="en-US" sz="2600" dirty="0" err="1">
                <a:solidFill>
                  <a:schemeClr val="tx1">
                    <a:lumMod val="65000"/>
                    <a:lumOff val="35000"/>
                  </a:schemeClr>
                </a:solidFill>
                <a:latin typeface="ScolaScript_N" panose="00000400000000000000" pitchFamily="2" charset="0"/>
              </a:rPr>
              <a:t>Hazmieh</a:t>
            </a:r>
            <a:endParaRPr lang="en-US" sz="2600" dirty="0">
              <a:solidFill>
                <a:schemeClr val="tx1">
                  <a:lumMod val="65000"/>
                  <a:lumOff val="35000"/>
                </a:schemeClr>
              </a:solidFill>
              <a:latin typeface="ScolaScript_N" panose="00000400000000000000" pitchFamily="2" charset="0"/>
            </a:endParaRPr>
          </a:p>
        </p:txBody>
      </p:sp>
      <p:sp>
        <p:nvSpPr>
          <p:cNvPr id="30" name="F">
            <a:extLst>
              <a:ext uri="{FF2B5EF4-FFF2-40B4-BE49-F238E27FC236}">
                <a16:creationId xmlns:a16="http://schemas.microsoft.com/office/drawing/2014/main" id="{1525C64D-259F-4FF2-8A81-78CA914E8231}"/>
              </a:ext>
            </a:extLst>
          </p:cNvPr>
          <p:cNvSpPr/>
          <p:nvPr/>
        </p:nvSpPr>
        <p:spPr>
          <a:xfrm>
            <a:off x="742357" y="2661791"/>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J">
            <a:extLst>
              <a:ext uri="{FF2B5EF4-FFF2-40B4-BE49-F238E27FC236}">
                <a16:creationId xmlns:a16="http://schemas.microsoft.com/office/drawing/2014/main" id="{FCA6B0C2-BF99-4E4A-9782-97FA42E9EAF9}"/>
              </a:ext>
            </a:extLst>
          </p:cNvPr>
          <p:cNvSpPr/>
          <p:nvPr/>
        </p:nvSpPr>
        <p:spPr>
          <a:xfrm>
            <a:off x="796825" y="3433497"/>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FB-BKG">
            <a:extLst>
              <a:ext uri="{FF2B5EF4-FFF2-40B4-BE49-F238E27FC236}">
                <a16:creationId xmlns:a16="http://schemas.microsoft.com/office/drawing/2014/main" id="{03F968D9-DB31-4CFA-BBAC-E5477E78575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68439" y="4371223"/>
            <a:ext cx="7553825" cy="1271711"/>
          </a:xfrm>
          <a:prstGeom prst="rect">
            <a:avLst/>
          </a:prstGeom>
          <a:effectLst>
            <a:outerShdw blurRad="50800" dist="38100" dir="2700000" algn="tl" rotWithShape="0">
              <a:prstClr val="black">
                <a:alpha val="40000"/>
              </a:prstClr>
            </a:outerShdw>
          </a:effectLst>
        </p:spPr>
      </p:pic>
      <p:sp>
        <p:nvSpPr>
          <p:cNvPr id="33" name="Non">
            <a:extLst>
              <a:ext uri="{FF2B5EF4-FFF2-40B4-BE49-F238E27FC236}">
                <a16:creationId xmlns:a16="http://schemas.microsoft.com/office/drawing/2014/main" id="{54B2C8E6-A9B7-4D83-89A4-93663F644DD7}"/>
              </a:ext>
            </a:extLst>
          </p:cNvPr>
          <p:cNvSpPr/>
          <p:nvPr/>
        </p:nvSpPr>
        <p:spPr>
          <a:xfrm>
            <a:off x="909840" y="4318092"/>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Karim habite à Hazmieh.</a:t>
            </a:r>
          </a:p>
        </p:txBody>
      </p:sp>
      <p:sp>
        <p:nvSpPr>
          <p:cNvPr id="34" name="Bravo">
            <a:extLst>
              <a:ext uri="{FF2B5EF4-FFF2-40B4-BE49-F238E27FC236}">
                <a16:creationId xmlns:a16="http://schemas.microsoft.com/office/drawing/2014/main" id="{19ECBAE4-2605-42F8-8333-99796E735844}"/>
              </a:ext>
            </a:extLst>
          </p:cNvPr>
          <p:cNvSpPr/>
          <p:nvPr/>
        </p:nvSpPr>
        <p:spPr>
          <a:xfrm>
            <a:off x="854652" y="4600688"/>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pic>
        <p:nvPicPr>
          <p:cNvPr id="19" name="Picture 18" descr="C:\Users\Buscube HP\AppData\Local\Microsoft\Windows\INetCache\Content.Word\Word Template-08.jpg"/>
          <p:cNvPicPr/>
          <p:nvPr/>
        </p:nvPicPr>
        <p:blipFill rotWithShape="1">
          <a:blip r:embed="rId18" cstate="print">
            <a:extLst>
              <a:ext uri="{28A0092B-C50C-407E-A947-70E740481C1C}">
                <a14:useLocalDpi xmlns:a14="http://schemas.microsoft.com/office/drawing/2010/main" val="0"/>
              </a:ext>
            </a:extLst>
          </a:blip>
          <a:srcRect r="88563"/>
          <a:stretch/>
        </p:blipFill>
        <p:spPr bwMode="auto">
          <a:xfrm>
            <a:off x="11387328" y="633539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288657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8"/>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1"/>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29"/>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9"/>
                  </p:tgtEl>
                </p:cond>
              </p:nextCondLst>
            </p:seq>
          </p:childTnLst>
        </p:cTn>
      </p:par>
    </p:tnLst>
    <p:bldLst>
      <p:bldP spid="30" grpId="0" animBg="1"/>
      <p:bldP spid="30" grpId="1" animBg="1"/>
      <p:bldP spid="31" grpId="0" animBg="1"/>
      <p:bldP spid="31" grpId="1" animBg="1"/>
      <p:bldP spid="31" grpId="2" animBg="1"/>
      <p:bldP spid="33" grpId="0"/>
      <p:bldP spid="33" grpId="1"/>
      <p:bldP spid="34" grpId="0"/>
      <p:bldP spid="34" grpId="1"/>
      <p:bldP spid="34"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7654F1-4B9F-4D28-AAEA-3A2A75A46D2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5" name="Graphic 4">
            <a:extLst>
              <a:ext uri="{FF2B5EF4-FFF2-40B4-BE49-F238E27FC236}">
                <a16:creationId xmlns:a16="http://schemas.microsoft.com/office/drawing/2014/main" id="{C99BADD0-7DE9-4551-9077-668411A00D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pic>
        <p:nvPicPr>
          <p:cNvPr id="7" name="Graphic 6">
            <a:extLst>
              <a:ext uri="{FF2B5EF4-FFF2-40B4-BE49-F238E27FC236}">
                <a16:creationId xmlns:a16="http://schemas.microsoft.com/office/drawing/2014/main" id="{44458FA7-99FC-4A5C-9619-5A70DE0049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8" name="Graphic 7">
            <a:extLst>
              <a:ext uri="{FF2B5EF4-FFF2-40B4-BE49-F238E27FC236}">
                <a16:creationId xmlns:a16="http://schemas.microsoft.com/office/drawing/2014/main" id="{FB1851B8-5B08-44BD-B1E6-757692ADD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9" name="Graphic 8">
            <a:extLst>
              <a:ext uri="{FF2B5EF4-FFF2-40B4-BE49-F238E27FC236}">
                <a16:creationId xmlns:a16="http://schemas.microsoft.com/office/drawing/2014/main" id="{989E0A2D-B8FD-4E45-84D7-9783672E5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0" name="Graphic 9">
            <a:extLst>
              <a:ext uri="{FF2B5EF4-FFF2-40B4-BE49-F238E27FC236}">
                <a16:creationId xmlns:a16="http://schemas.microsoft.com/office/drawing/2014/main" id="{1E7AC563-041B-4756-B677-EE1DE562F6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EC32ECC3-0EB8-4C03-B449-6AB115AEA4E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8D83954F-9847-489A-BFCD-798189ABCA4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65959734-B73F-4D20-9106-07F224CCD4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62796B6-35D5-40BA-BE92-16A89509676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15" name="Graphic 14">
            <a:extLst>
              <a:ext uri="{FF2B5EF4-FFF2-40B4-BE49-F238E27FC236}">
                <a16:creationId xmlns:a16="http://schemas.microsoft.com/office/drawing/2014/main" id="{B4ADBA81-34B1-4BB0-80CE-37CB2FF3A467}"/>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0C43AD6-9448-4139-B26C-34129E9D1638}"/>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CCFDEC12-99D5-4689-9608-46EC08CC0CA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spTree>
    <p:custDataLst>
      <p:tags r:id="rId1"/>
    </p:custDataLst>
    <p:extLst>
      <p:ext uri="{BB962C8B-B14F-4D97-AF65-F5344CB8AC3E}">
        <p14:creationId xmlns:p14="http://schemas.microsoft.com/office/powerpoint/2010/main" val="291209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16"/>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20D943A9-A29D-4296-99B5-ED2DE6139E76}"/>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r="7974"/>
          <a:stretch/>
        </p:blipFill>
        <p:spPr>
          <a:xfrm>
            <a:off x="7432297" y="973226"/>
            <a:ext cx="4759704" cy="5316796"/>
          </a:xfrm>
          <a:prstGeom prst="rect">
            <a:avLst/>
          </a:prstGeom>
        </p:spPr>
      </p:pic>
      <p:sp>
        <p:nvSpPr>
          <p:cNvPr id="10" name="TextBox 9">
            <a:extLst>
              <a:ext uri="{FF2B5EF4-FFF2-40B4-BE49-F238E27FC236}">
                <a16:creationId xmlns:a16="http://schemas.microsoft.com/office/drawing/2014/main" id="{5AD8CF5A-ABE6-46DE-B280-7DB000966D7A}"/>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Combien de frères et de sœurs a Léo ?</a:t>
            </a:r>
          </a:p>
        </p:txBody>
      </p:sp>
      <p:sp>
        <p:nvSpPr>
          <p:cNvPr id="15" name="Rectangle 14">
            <a:extLst>
              <a:ext uri="{FF2B5EF4-FFF2-40B4-BE49-F238E27FC236}">
                <a16:creationId xmlns:a16="http://schemas.microsoft.com/office/drawing/2014/main" id="{991C41C6-063B-4383-9674-FA859927152B}"/>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a:extLst>
              <a:ext uri="{FF2B5EF4-FFF2-40B4-BE49-F238E27FC236}">
                <a16:creationId xmlns:a16="http://schemas.microsoft.com/office/drawing/2014/main" id="{ABBDFD43-28DB-4AA6-83F0-2F8658B2BE2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7662" y="4348158"/>
            <a:ext cx="1887228" cy="584775"/>
          </a:xfrm>
          <a:prstGeom prst="rect">
            <a:avLst/>
          </a:prstGeom>
        </p:spPr>
      </p:pic>
      <p:pic>
        <p:nvPicPr>
          <p:cNvPr id="19" name="Graphic 18">
            <a:extLst>
              <a:ext uri="{FF2B5EF4-FFF2-40B4-BE49-F238E27FC236}">
                <a16:creationId xmlns:a16="http://schemas.microsoft.com/office/drawing/2014/main" id="{656E84E6-0793-45A3-91A7-E58D082B91C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9777" y="2005213"/>
            <a:ext cx="2228673" cy="2210554"/>
          </a:xfrm>
          <a:prstGeom prst="rect">
            <a:avLst/>
          </a:prstGeom>
        </p:spPr>
      </p:pic>
      <p:pic>
        <p:nvPicPr>
          <p:cNvPr id="20" name="Graphic 19">
            <a:extLst>
              <a:ext uri="{FF2B5EF4-FFF2-40B4-BE49-F238E27FC236}">
                <a16:creationId xmlns:a16="http://schemas.microsoft.com/office/drawing/2014/main" id="{493DDEDC-96BC-4ED1-A94F-FF13030F1AB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25265" y="1307553"/>
            <a:ext cx="809625" cy="419100"/>
          </a:xfrm>
          <a:prstGeom prst="rect">
            <a:avLst/>
          </a:prstGeom>
        </p:spPr>
      </p:pic>
      <p:sp>
        <p:nvSpPr>
          <p:cNvPr id="21" name="Rectangle 20">
            <a:extLst>
              <a:ext uri="{FF2B5EF4-FFF2-40B4-BE49-F238E27FC236}">
                <a16:creationId xmlns:a16="http://schemas.microsoft.com/office/drawing/2014/main" id="{C4755025-D32B-4D8E-8A3F-F8359527E7B3}"/>
              </a:ext>
            </a:extLst>
          </p:cNvPr>
          <p:cNvSpPr/>
          <p:nvPr/>
        </p:nvSpPr>
        <p:spPr>
          <a:xfrm>
            <a:off x="347662" y="1660831"/>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2" name="Picture 21">
            <a:extLst>
              <a:ext uri="{FF2B5EF4-FFF2-40B4-BE49-F238E27FC236}">
                <a16:creationId xmlns:a16="http://schemas.microsoft.com/office/drawing/2014/main" id="{CA48ABF7-23B6-4CB8-BDA7-EFA8BD626D5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54266" y="5195116"/>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3" name="1">
            <a:extLst>
              <a:ext uri="{FF2B5EF4-FFF2-40B4-BE49-F238E27FC236}">
                <a16:creationId xmlns:a16="http://schemas.microsoft.com/office/drawing/2014/main" id="{7B1FEF0A-9821-4276-BEEA-990BCF611778}"/>
              </a:ext>
            </a:extLst>
          </p:cNvPr>
          <p:cNvSpPr txBox="1"/>
          <p:nvPr/>
        </p:nvSpPr>
        <p:spPr>
          <a:xfrm>
            <a:off x="684301" y="3745956"/>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un frère.</a:t>
            </a:r>
          </a:p>
        </p:txBody>
      </p:sp>
      <p:sp>
        <p:nvSpPr>
          <p:cNvPr id="24" name="2">
            <a:extLst>
              <a:ext uri="{FF2B5EF4-FFF2-40B4-BE49-F238E27FC236}">
                <a16:creationId xmlns:a16="http://schemas.microsoft.com/office/drawing/2014/main" id="{8D0A97CA-044E-4DCE-99F6-78D43C08AB1C}"/>
              </a:ext>
            </a:extLst>
          </p:cNvPr>
          <p:cNvSpPr txBox="1"/>
          <p:nvPr/>
        </p:nvSpPr>
        <p:spPr>
          <a:xfrm>
            <a:off x="665909" y="2791897"/>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lvl="1"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deux </a:t>
            </a:r>
            <a:r>
              <a:rPr lang="en-US" sz="2600" dirty="0" err="1">
                <a:solidFill>
                  <a:schemeClr val="tx1">
                    <a:lumMod val="65000"/>
                    <a:lumOff val="35000"/>
                  </a:schemeClr>
                </a:solidFill>
                <a:latin typeface="ScolaScript_N" panose="00000400000000000000" pitchFamily="2" charset="0"/>
              </a:rPr>
              <a:t>sœurs</a:t>
            </a:r>
            <a:r>
              <a:rPr lang="en-US" sz="2600" dirty="0">
                <a:solidFill>
                  <a:schemeClr val="tx1">
                    <a:lumMod val="65000"/>
                    <a:lumOff val="35000"/>
                  </a:schemeClr>
                </a:solidFill>
                <a:latin typeface="ScolaScript_N" panose="00000400000000000000" pitchFamily="2" charset="0"/>
              </a:rPr>
              <a:t>. </a:t>
            </a:r>
          </a:p>
        </p:txBody>
      </p:sp>
      <p:sp>
        <p:nvSpPr>
          <p:cNvPr id="25" name="F">
            <a:extLst>
              <a:ext uri="{FF2B5EF4-FFF2-40B4-BE49-F238E27FC236}">
                <a16:creationId xmlns:a16="http://schemas.microsoft.com/office/drawing/2014/main" id="{981B4243-5670-4C40-AFB4-E22EBD18DB24}"/>
              </a:ext>
            </a:extLst>
          </p:cNvPr>
          <p:cNvSpPr/>
          <p:nvPr/>
        </p:nvSpPr>
        <p:spPr>
          <a:xfrm>
            <a:off x="613628" y="3611226"/>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J">
            <a:extLst>
              <a:ext uri="{FF2B5EF4-FFF2-40B4-BE49-F238E27FC236}">
                <a16:creationId xmlns:a16="http://schemas.microsoft.com/office/drawing/2014/main" id="{B4C84F7B-AAA9-4AE2-A102-B852D9F6A5DA}"/>
              </a:ext>
            </a:extLst>
          </p:cNvPr>
          <p:cNvSpPr/>
          <p:nvPr/>
        </p:nvSpPr>
        <p:spPr>
          <a:xfrm>
            <a:off x="632250" y="2513546"/>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7" name="FB-BKG">
            <a:extLst>
              <a:ext uri="{FF2B5EF4-FFF2-40B4-BE49-F238E27FC236}">
                <a16:creationId xmlns:a16="http://schemas.microsoft.com/office/drawing/2014/main" id="{694C2F65-4507-4FF1-B53F-1CAFFDC55F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8439" y="4385510"/>
            <a:ext cx="7553825" cy="1271711"/>
          </a:xfrm>
          <a:prstGeom prst="rect">
            <a:avLst/>
          </a:prstGeom>
          <a:effectLst>
            <a:outerShdw blurRad="50800" dist="38100" dir="2700000" algn="tl" rotWithShape="0">
              <a:prstClr val="black">
                <a:alpha val="40000"/>
              </a:prstClr>
            </a:outerShdw>
          </a:effectLst>
        </p:spPr>
      </p:pic>
      <p:sp>
        <p:nvSpPr>
          <p:cNvPr id="28" name="Non">
            <a:extLst>
              <a:ext uri="{FF2B5EF4-FFF2-40B4-BE49-F238E27FC236}">
                <a16:creationId xmlns:a16="http://schemas.microsoft.com/office/drawing/2014/main" id="{371768A7-03D5-41D0-800E-DA5E379BF2A4}"/>
              </a:ext>
            </a:extLst>
          </p:cNvPr>
          <p:cNvSpPr/>
          <p:nvPr/>
        </p:nvSpPr>
        <p:spPr>
          <a:xfrm>
            <a:off x="1059136" y="4332609"/>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Léo a deux sœurs.</a:t>
            </a:r>
          </a:p>
        </p:txBody>
      </p:sp>
      <p:sp>
        <p:nvSpPr>
          <p:cNvPr id="29" name="Bravo">
            <a:extLst>
              <a:ext uri="{FF2B5EF4-FFF2-40B4-BE49-F238E27FC236}">
                <a16:creationId xmlns:a16="http://schemas.microsoft.com/office/drawing/2014/main" id="{A1A4F4A7-F561-474D-AA3F-9993B6678C59}"/>
              </a:ext>
            </a:extLst>
          </p:cNvPr>
          <p:cNvSpPr/>
          <p:nvPr/>
        </p:nvSpPr>
        <p:spPr>
          <a:xfrm>
            <a:off x="854652" y="4614975"/>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pic>
        <p:nvPicPr>
          <p:cNvPr id="4" name="Graphic 3">
            <a:extLst>
              <a:ext uri="{FF2B5EF4-FFF2-40B4-BE49-F238E27FC236}">
                <a16:creationId xmlns:a16="http://schemas.microsoft.com/office/drawing/2014/main" id="{EA83E0E2-7755-4BDD-B8F8-6DE3E11CB7B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017353" y="3387826"/>
            <a:ext cx="1431394" cy="2282983"/>
          </a:xfrm>
          <a:prstGeom prst="rect">
            <a:avLst/>
          </a:prstGeom>
        </p:spPr>
      </p:pic>
    </p:spTree>
    <p:custDataLst>
      <p:tags r:id="rId1"/>
    </p:custDataLst>
    <p:extLst>
      <p:ext uri="{BB962C8B-B14F-4D97-AF65-F5344CB8AC3E}">
        <p14:creationId xmlns:p14="http://schemas.microsoft.com/office/powerpoint/2010/main" val="418375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26"/>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2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28"/>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4"/>
                  </p:tgtEl>
                </p:cond>
              </p:nextCondLst>
            </p:seq>
          </p:childTnLst>
        </p:cTn>
      </p:par>
    </p:tnLst>
    <p:bldLst>
      <p:bldP spid="25" grpId="0" animBg="1"/>
      <p:bldP spid="25" grpId="1" animBg="1"/>
      <p:bldP spid="26" grpId="0" animBg="1"/>
      <p:bldP spid="26" grpId="1" animBg="1"/>
      <p:bldP spid="26" grpId="2" animBg="1"/>
      <p:bldP spid="28" grpId="0"/>
      <p:bldP spid="28" grpId="1"/>
      <p:bldP spid="29" grpId="0"/>
      <p:bldP spid="29" grpId="1"/>
      <p:bldP spid="29"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08D0D5C-0743-4D49-A06C-A747E97EB9AA}"/>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CABB337E-D16C-4BC6-8729-487F949252E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17" r="56519"/>
          <a:stretch/>
        </p:blipFill>
        <p:spPr>
          <a:xfrm flipH="1">
            <a:off x="4950249" y="905998"/>
            <a:ext cx="7312424" cy="6620490"/>
          </a:xfrm>
          <a:prstGeom prst="rect">
            <a:avLst/>
          </a:prstGeom>
        </p:spPr>
      </p:pic>
      <p:sp>
        <p:nvSpPr>
          <p:cNvPr id="10" name="TextBox 9">
            <a:extLst>
              <a:ext uri="{FF2B5EF4-FFF2-40B4-BE49-F238E27FC236}">
                <a16:creationId xmlns:a16="http://schemas.microsoft.com/office/drawing/2014/main" id="{5AD8CF5A-ABE6-46DE-B280-7DB000966D7A}"/>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Combien de frères et de sœurs a Karim ?</a:t>
            </a:r>
          </a:p>
        </p:txBody>
      </p:sp>
      <p:pic>
        <p:nvPicPr>
          <p:cNvPr id="17" name="Graphic 16">
            <a:extLst>
              <a:ext uri="{FF2B5EF4-FFF2-40B4-BE49-F238E27FC236}">
                <a16:creationId xmlns:a16="http://schemas.microsoft.com/office/drawing/2014/main" id="{9DD68511-D9FC-4E22-9A79-95FFB8B48B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7662" y="4305297"/>
            <a:ext cx="1887228" cy="584775"/>
          </a:xfrm>
          <a:prstGeom prst="rect">
            <a:avLst/>
          </a:prstGeom>
        </p:spPr>
      </p:pic>
      <p:pic>
        <p:nvPicPr>
          <p:cNvPr id="18" name="Graphic 17">
            <a:extLst>
              <a:ext uri="{FF2B5EF4-FFF2-40B4-BE49-F238E27FC236}">
                <a16:creationId xmlns:a16="http://schemas.microsoft.com/office/drawing/2014/main" id="{AF2BC455-D30F-4136-817E-C5DF00681B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9777" y="1962352"/>
            <a:ext cx="2228673" cy="2210554"/>
          </a:xfrm>
          <a:prstGeom prst="rect">
            <a:avLst/>
          </a:prstGeom>
        </p:spPr>
      </p:pic>
      <p:pic>
        <p:nvPicPr>
          <p:cNvPr id="19" name="Graphic 18">
            <a:extLst>
              <a:ext uri="{FF2B5EF4-FFF2-40B4-BE49-F238E27FC236}">
                <a16:creationId xmlns:a16="http://schemas.microsoft.com/office/drawing/2014/main" id="{0C3BAF1C-3153-46E6-97B2-1A276890AFD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25265" y="1264692"/>
            <a:ext cx="809625" cy="419100"/>
          </a:xfrm>
          <a:prstGeom prst="rect">
            <a:avLst/>
          </a:prstGeom>
        </p:spPr>
      </p:pic>
      <p:sp>
        <p:nvSpPr>
          <p:cNvPr id="20" name="Rectangle 19">
            <a:extLst>
              <a:ext uri="{FF2B5EF4-FFF2-40B4-BE49-F238E27FC236}">
                <a16:creationId xmlns:a16="http://schemas.microsoft.com/office/drawing/2014/main" id="{6BA16A19-CD1D-411A-AA01-56AADF59CA97}"/>
              </a:ext>
            </a:extLst>
          </p:cNvPr>
          <p:cNvSpPr/>
          <p:nvPr/>
        </p:nvSpPr>
        <p:spPr>
          <a:xfrm>
            <a:off x="347662" y="1617970"/>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1" name="Picture 20">
            <a:extLst>
              <a:ext uri="{FF2B5EF4-FFF2-40B4-BE49-F238E27FC236}">
                <a16:creationId xmlns:a16="http://schemas.microsoft.com/office/drawing/2014/main" id="{DBE70288-2DEE-48F4-86AC-C0B9B8BE18E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54266" y="5152255"/>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2" name="1">
            <a:extLst>
              <a:ext uri="{FF2B5EF4-FFF2-40B4-BE49-F238E27FC236}">
                <a16:creationId xmlns:a16="http://schemas.microsoft.com/office/drawing/2014/main" id="{99EFCB78-9058-4B07-9748-64C0F05FE082}"/>
              </a:ext>
            </a:extLst>
          </p:cNvPr>
          <p:cNvSpPr txBox="1"/>
          <p:nvPr/>
        </p:nvSpPr>
        <p:spPr>
          <a:xfrm>
            <a:off x="827757" y="2763929"/>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deux sœurs. </a:t>
            </a:r>
          </a:p>
        </p:txBody>
      </p:sp>
      <p:sp>
        <p:nvSpPr>
          <p:cNvPr id="23" name="2">
            <a:extLst>
              <a:ext uri="{FF2B5EF4-FFF2-40B4-BE49-F238E27FC236}">
                <a16:creationId xmlns:a16="http://schemas.microsoft.com/office/drawing/2014/main" id="{3B532F67-B752-4955-9379-3D7963AEC1DC}"/>
              </a:ext>
            </a:extLst>
          </p:cNvPr>
          <p:cNvSpPr txBox="1"/>
          <p:nvPr/>
        </p:nvSpPr>
        <p:spPr>
          <a:xfrm>
            <a:off x="685610" y="3703270"/>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lvl="1"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un frère.</a:t>
            </a:r>
          </a:p>
        </p:txBody>
      </p:sp>
      <p:sp>
        <p:nvSpPr>
          <p:cNvPr id="25" name="J">
            <a:extLst>
              <a:ext uri="{FF2B5EF4-FFF2-40B4-BE49-F238E27FC236}">
                <a16:creationId xmlns:a16="http://schemas.microsoft.com/office/drawing/2014/main" id="{74B5DE47-8B24-40E0-AF68-DF914CD91E1D}"/>
              </a:ext>
            </a:extLst>
          </p:cNvPr>
          <p:cNvSpPr/>
          <p:nvPr/>
        </p:nvSpPr>
        <p:spPr>
          <a:xfrm>
            <a:off x="651951" y="3424919"/>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6" name="FB-BKG">
            <a:extLst>
              <a:ext uri="{FF2B5EF4-FFF2-40B4-BE49-F238E27FC236}">
                <a16:creationId xmlns:a16="http://schemas.microsoft.com/office/drawing/2014/main" id="{624C58BC-F87C-48E1-9326-A409AF79F0E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8439" y="4342649"/>
            <a:ext cx="7553825" cy="1271711"/>
          </a:xfrm>
          <a:prstGeom prst="rect">
            <a:avLst/>
          </a:prstGeom>
          <a:effectLst>
            <a:outerShdw blurRad="50800" dist="38100" dir="2700000" algn="tl" rotWithShape="0">
              <a:prstClr val="black">
                <a:alpha val="40000"/>
              </a:prstClr>
            </a:outerShdw>
          </a:effectLst>
        </p:spPr>
      </p:pic>
      <p:sp>
        <p:nvSpPr>
          <p:cNvPr id="27" name="Non">
            <a:extLst>
              <a:ext uri="{FF2B5EF4-FFF2-40B4-BE49-F238E27FC236}">
                <a16:creationId xmlns:a16="http://schemas.microsoft.com/office/drawing/2014/main" id="{63FCEA33-55AC-45F6-9894-F8F9AB15756E}"/>
              </a:ext>
            </a:extLst>
          </p:cNvPr>
          <p:cNvSpPr/>
          <p:nvPr/>
        </p:nvSpPr>
        <p:spPr>
          <a:xfrm>
            <a:off x="982487" y="4255113"/>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Karim a un frère. </a:t>
            </a:r>
          </a:p>
        </p:txBody>
      </p:sp>
      <p:sp>
        <p:nvSpPr>
          <p:cNvPr id="28" name="Bravo">
            <a:extLst>
              <a:ext uri="{FF2B5EF4-FFF2-40B4-BE49-F238E27FC236}">
                <a16:creationId xmlns:a16="http://schemas.microsoft.com/office/drawing/2014/main" id="{63F6CEE0-653C-4617-B586-FA966D5DA92D}"/>
              </a:ext>
            </a:extLst>
          </p:cNvPr>
          <p:cNvSpPr/>
          <p:nvPr/>
        </p:nvSpPr>
        <p:spPr>
          <a:xfrm>
            <a:off x="854652" y="4572114"/>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pic>
        <p:nvPicPr>
          <p:cNvPr id="4" name="Graphic 3">
            <a:extLst>
              <a:ext uri="{FF2B5EF4-FFF2-40B4-BE49-F238E27FC236}">
                <a16:creationId xmlns:a16="http://schemas.microsoft.com/office/drawing/2014/main" id="{CC184294-C31D-4363-94DA-D637BD8E35B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942653" y="4000432"/>
            <a:ext cx="2135234" cy="1920278"/>
          </a:xfrm>
          <a:prstGeom prst="rect">
            <a:avLst/>
          </a:prstGeom>
        </p:spPr>
      </p:pic>
      <p:sp>
        <p:nvSpPr>
          <p:cNvPr id="30" name="F">
            <a:extLst>
              <a:ext uri="{FF2B5EF4-FFF2-40B4-BE49-F238E27FC236}">
                <a16:creationId xmlns:a16="http://schemas.microsoft.com/office/drawing/2014/main" id="{DE1F1F6D-8DF2-4021-8EF2-BE36513E8E7F}"/>
              </a:ext>
            </a:extLst>
          </p:cNvPr>
          <p:cNvSpPr/>
          <p:nvPr/>
        </p:nvSpPr>
        <p:spPr>
          <a:xfrm>
            <a:off x="757084" y="2629199"/>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4" name="Picture 23" descr="C:\Users\Buscube HP\AppData\Local\Microsoft\Windows\INetCache\Content.Word\Word Template-08.jpg"/>
          <p:cNvPicPr/>
          <p:nvPr/>
        </p:nvPicPr>
        <p:blipFill rotWithShape="1">
          <a:blip r:embed="rId18" cstate="print">
            <a:extLst>
              <a:ext uri="{28A0092B-C50C-407E-A947-70E740481C1C}">
                <a14:useLocalDpi xmlns:a14="http://schemas.microsoft.com/office/drawing/2010/main" val="0"/>
              </a:ext>
            </a:extLst>
          </a:blip>
          <a:srcRect r="88563"/>
          <a:stretch/>
        </p:blipFill>
        <p:spPr bwMode="auto">
          <a:xfrm>
            <a:off x="11410950" y="6149995"/>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03034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28"/>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1"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childTnLst>
                                </p:cTn>
                              </p:par>
                              <p:par>
                                <p:cTn id="18" presetID="1" presetClass="exit" presetSubtype="0" fill="hold" grpId="1" nodeType="withEffect">
                                  <p:stCondLst>
                                    <p:cond delay="0"/>
                                  </p:stCondLst>
                                  <p:childTnLst>
                                    <p:set>
                                      <p:cBhvr>
                                        <p:cTn id="19" dur="1" fill="hold">
                                          <p:stCondLst>
                                            <p:cond delay="0"/>
                                          </p:stCondLst>
                                        </p:cTn>
                                        <p:tgtEl>
                                          <p:spTgt spid="2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2" restart="whenNotActive" fill="hold" evtFilter="cancelBubble" nodeType="interactiveSeq">
                <p:stCondLst>
                  <p:cond evt="onClick" delay="0">
                    <p:tgtEl>
                      <p:spTgt spid="23"/>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withEffect">
                                  <p:stCondLst>
                                    <p:cond delay="0"/>
                                  </p:stCondLst>
                                  <p:childTnLst>
                                    <p:set>
                                      <p:cBhvr>
                                        <p:cTn id="26" dur="1" fill="hold">
                                          <p:stCondLst>
                                            <p:cond delay="0"/>
                                          </p:stCondLst>
                                        </p:cTn>
                                        <p:tgtEl>
                                          <p:spTgt spid="27"/>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3"/>
                  </p:tgtEl>
                </p:cond>
              </p:nextCondLst>
            </p:seq>
          </p:childTnLst>
        </p:cTn>
      </p:par>
    </p:tnLst>
    <p:bldLst>
      <p:bldP spid="25" grpId="0" animBg="1"/>
      <p:bldP spid="25" grpId="1" animBg="1"/>
      <p:bldP spid="25" grpId="2" animBg="1"/>
      <p:bldP spid="27" grpId="0"/>
      <p:bldP spid="27" grpId="1"/>
      <p:bldP spid="28" grpId="0"/>
      <p:bldP spid="28" grpId="1"/>
      <p:bldP spid="28" grpId="2"/>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D8CF09C-E9D5-414C-B1B5-24C7E2FA146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821" r="3767" b="8638"/>
          <a:stretch/>
        </p:blipFill>
        <p:spPr>
          <a:xfrm>
            <a:off x="-1" y="592393"/>
            <a:ext cx="12192001" cy="6265607"/>
          </a:xfrm>
          <a:prstGeom prst="rect">
            <a:avLst/>
          </a:prstGeom>
        </p:spPr>
      </p:pic>
      <p:pic>
        <p:nvPicPr>
          <p:cNvPr id="3" name="Graphic 2">
            <a:extLst>
              <a:ext uri="{FF2B5EF4-FFF2-40B4-BE49-F238E27FC236}">
                <a16:creationId xmlns:a16="http://schemas.microsoft.com/office/drawing/2014/main" id="{C0CAD45B-F843-4868-8BEB-2A05CC39256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014009" y="2349760"/>
            <a:ext cx="4163981" cy="3915847"/>
          </a:xfrm>
          <a:prstGeom prst="rect">
            <a:avLst/>
          </a:prstGeom>
          <a:effectLst>
            <a:outerShdw blurRad="76200" dir="13500000" sy="23000" kx="1200000" algn="br" rotWithShape="0">
              <a:prstClr val="black">
                <a:alpha val="20000"/>
              </a:prstClr>
            </a:outerShdw>
          </a:effectLst>
        </p:spPr>
      </p:pic>
      <p:sp>
        <p:nvSpPr>
          <p:cNvPr id="6" name="TextBox 5">
            <a:extLst>
              <a:ext uri="{FF2B5EF4-FFF2-40B4-BE49-F238E27FC236}">
                <a16:creationId xmlns:a16="http://schemas.microsoft.com/office/drawing/2014/main" id="{19C203F2-6463-4C27-95AB-506A43A8E5C2}"/>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Questions/réponses</a:t>
            </a:r>
          </a:p>
        </p:txBody>
      </p:sp>
      <p:pic>
        <p:nvPicPr>
          <p:cNvPr id="5" name="Picture 4"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353800" y="6208803"/>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01270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5" name="Graphic 4">
            <a:extLst>
              <a:ext uri="{FF2B5EF4-FFF2-40B4-BE49-F238E27FC236}">
                <a16:creationId xmlns:a16="http://schemas.microsoft.com/office/drawing/2014/main" id="{04127723-AF30-42C4-BE8C-119C33DB5B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71541" y="471846"/>
            <a:ext cx="5335833" cy="4046107"/>
          </a:xfrm>
          <a:prstGeom prst="rect">
            <a:avLst/>
          </a:prstGeom>
        </p:spPr>
      </p:pic>
      <p:sp>
        <p:nvSpPr>
          <p:cNvPr id="6" name="Rectangle 16">
            <a:extLst>
              <a:ext uri="{FF2B5EF4-FFF2-40B4-BE49-F238E27FC236}">
                <a16:creationId xmlns:a16="http://schemas.microsoft.com/office/drawing/2014/main" id="{577D348B-5140-4A10-86A5-B54309BBC6F8}"/>
              </a:ext>
            </a:extLst>
          </p:cNvPr>
          <p:cNvSpPr>
            <a:spLocks noChangeArrowheads="1"/>
          </p:cNvSpPr>
          <p:nvPr/>
        </p:nvSpPr>
        <p:spPr bwMode="gray">
          <a:xfrm>
            <a:off x="1024126" y="4517953"/>
            <a:ext cx="10142998" cy="1749339"/>
          </a:xfrm>
          <a:prstGeom prst="rect">
            <a:avLst/>
          </a:prstGeom>
          <a:solidFill>
            <a:srgbClr val="578CC3"/>
          </a:solidFill>
          <a:ln w="9525">
            <a:solidFill>
              <a:srgbClr val="5AA2AE">
                <a:lumMod val="40000"/>
                <a:lumOff val="60000"/>
              </a:srgbClr>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ScolaScript_N" panose="00000400000000000000" pitchFamily="2" charset="0"/>
                <a:ea typeface="+mn-ea"/>
              </a:rPr>
              <a:t>Compréhension de l’oral</a:t>
            </a:r>
            <a:endParaRPr kumimoji="0" lang="en-US" sz="4800" b="0" i="0" u="none" strike="noStrike" kern="1200" cap="none" spc="0" normalizeH="0" baseline="0" noProof="0" dirty="0">
              <a:ln>
                <a:noFill/>
              </a:ln>
              <a:solidFill>
                <a:srgbClr val="FFFFFF"/>
              </a:solidFill>
              <a:effectLst/>
              <a:uLnTx/>
              <a:uFillTx/>
              <a:latin typeface="ScolaScript_N" panose="00000400000000000000" pitchFamily="2" charset="0"/>
              <a:ea typeface="+mn-ea"/>
            </a:endParaRPr>
          </a:p>
        </p:txBody>
      </p:sp>
      <p:pic>
        <p:nvPicPr>
          <p:cNvPr id="4" name="Picture 3" descr="C:\Users\Buscube HP\AppData\Local\Microsoft\Windows\INetCache\Content.Word\Word Template-08.jpg"/>
          <p:cNvPicPr/>
          <p:nvPr/>
        </p:nvPicPr>
        <p:blipFill rotWithShape="1">
          <a:blip r:embed="rId6" cstate="print">
            <a:extLst>
              <a:ext uri="{28A0092B-C50C-407E-A947-70E740481C1C}">
                <a14:useLocalDpi xmlns:a14="http://schemas.microsoft.com/office/drawing/2010/main" val="0"/>
              </a:ext>
            </a:extLst>
          </a:blip>
          <a:srcRect r="88563"/>
          <a:stretch/>
        </p:blipFill>
        <p:spPr bwMode="auto">
          <a:xfrm>
            <a:off x="11353800" y="6023452"/>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DD697D47-0FAF-4B5D-9E86-C07B5DA412E5}"/>
              </a:ext>
            </a:extLst>
          </p:cNvPr>
          <p:cNvGrpSpPr/>
          <p:nvPr/>
        </p:nvGrpSpPr>
        <p:grpSpPr>
          <a:xfrm>
            <a:off x="0" y="933451"/>
            <a:ext cx="12192000" cy="5924550"/>
            <a:chOff x="-1" y="1731081"/>
            <a:chExt cx="12192001" cy="5126919"/>
          </a:xfrm>
        </p:grpSpPr>
        <p:pic>
          <p:nvPicPr>
            <p:cNvPr id="23" name="Graphic 22">
              <a:extLst>
                <a:ext uri="{FF2B5EF4-FFF2-40B4-BE49-F238E27FC236}">
                  <a16:creationId xmlns:a16="http://schemas.microsoft.com/office/drawing/2014/main" id="{32BD43B3-85B0-4A7B-88E8-5972D218D0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24" name="Graphic 23">
              <a:extLst>
                <a:ext uri="{FF2B5EF4-FFF2-40B4-BE49-F238E27FC236}">
                  <a16:creationId xmlns:a16="http://schemas.microsoft.com/office/drawing/2014/main" id="{4B936D40-CDF9-4684-9FB5-A19D75DDA710}"/>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25" name="Graphic 24">
              <a:extLst>
                <a:ext uri="{FF2B5EF4-FFF2-40B4-BE49-F238E27FC236}">
                  <a16:creationId xmlns:a16="http://schemas.microsoft.com/office/drawing/2014/main" id="{73DD1C37-F006-4887-86A1-144E4A1FEC7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sp>
        <p:nvSpPr>
          <p:cNvPr id="3" name="TextBox 2">
            <a:extLst>
              <a:ext uri="{FF2B5EF4-FFF2-40B4-BE49-F238E27FC236}">
                <a16:creationId xmlns:a16="http://schemas.microsoft.com/office/drawing/2014/main" id="{1315477F-1BF1-46D2-8D27-1C8939C52833}"/>
              </a:ext>
            </a:extLst>
          </p:cNvPr>
          <p:cNvSpPr txBox="1"/>
          <p:nvPr/>
        </p:nvSpPr>
        <p:spPr>
          <a:xfrm>
            <a:off x="5147096" y="1591327"/>
            <a:ext cx="432470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Je m’appelle Karim. </a:t>
            </a:r>
            <a:endParaRPr lang="en-US" dirty="0">
              <a:solidFill>
                <a:schemeClr val="tx1">
                  <a:lumMod val="65000"/>
                  <a:lumOff val="35000"/>
                </a:schemeClr>
              </a:solidFill>
              <a:latin typeface="ScolaScript_N" panose="00000400000000000000" pitchFamily="2" charset="0"/>
            </a:endParaRPr>
          </a:p>
        </p:txBody>
      </p:sp>
      <p:sp>
        <p:nvSpPr>
          <p:cNvPr id="4" name="TextBox 3">
            <a:extLst>
              <a:ext uri="{FF2B5EF4-FFF2-40B4-BE49-F238E27FC236}">
                <a16:creationId xmlns:a16="http://schemas.microsoft.com/office/drawing/2014/main" id="{7A9FE34C-0673-4111-9298-FBBB64CDFD1C}"/>
              </a:ext>
            </a:extLst>
          </p:cNvPr>
          <p:cNvSpPr txBox="1"/>
          <p:nvPr/>
        </p:nvSpPr>
        <p:spPr>
          <a:xfrm>
            <a:off x="572219" y="1576370"/>
            <a:ext cx="4310332"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Comment </a:t>
            </a:r>
            <a:r>
              <a:rPr lang="en-US" sz="2700" dirty="0" err="1">
                <a:solidFill>
                  <a:schemeClr val="tx1">
                    <a:lumMod val="65000"/>
                    <a:lumOff val="35000"/>
                  </a:schemeClr>
                </a:solidFill>
                <a:latin typeface="ScolaScript_N" panose="00000400000000000000" pitchFamily="2" charset="0"/>
                <a:cs typeface="Calibri"/>
              </a:rPr>
              <a:t>tu</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t’appelles</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5" name="TextBox 4">
            <a:extLst>
              <a:ext uri="{FF2B5EF4-FFF2-40B4-BE49-F238E27FC236}">
                <a16:creationId xmlns:a16="http://schemas.microsoft.com/office/drawing/2014/main" id="{20F7C29D-81A4-434A-8589-256D20E725C7}"/>
              </a:ext>
            </a:extLst>
          </p:cNvPr>
          <p:cNvSpPr txBox="1"/>
          <p:nvPr/>
        </p:nvSpPr>
        <p:spPr>
          <a:xfrm>
            <a:off x="8839402" y="1620012"/>
            <a:ext cx="2981865"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as </a:t>
            </a:r>
            <a:r>
              <a:rPr lang="en-US" sz="2700" dirty="0" err="1">
                <a:solidFill>
                  <a:schemeClr val="tx1">
                    <a:lumMod val="65000"/>
                    <a:lumOff val="35000"/>
                  </a:schemeClr>
                </a:solidFill>
                <a:latin typeface="ScolaScript_N" panose="00000400000000000000" pitchFamily="2" charset="0"/>
                <a:cs typeface="Calibri"/>
              </a:rPr>
              <a:t>quel</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âge</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6" name="TextBox 5">
            <a:extLst>
              <a:ext uri="{FF2B5EF4-FFF2-40B4-BE49-F238E27FC236}">
                <a16:creationId xmlns:a16="http://schemas.microsoft.com/office/drawing/2014/main" id="{2BCE7055-F36E-42BF-A219-BBE4FA2A8E77}"/>
              </a:ext>
            </a:extLst>
          </p:cNvPr>
          <p:cNvSpPr txBox="1"/>
          <p:nvPr/>
        </p:nvSpPr>
        <p:spPr>
          <a:xfrm>
            <a:off x="1172102" y="2311700"/>
            <a:ext cx="274320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J’ai 8 ans.  </a:t>
            </a:r>
            <a:endParaRPr lang="en-US" dirty="0">
              <a:solidFill>
                <a:schemeClr val="tx1">
                  <a:lumMod val="65000"/>
                  <a:lumOff val="35000"/>
                </a:schemeClr>
              </a:solidFill>
              <a:latin typeface="ScolaScript_N" panose="00000400000000000000" pitchFamily="2" charset="0"/>
            </a:endParaRPr>
          </a:p>
        </p:txBody>
      </p:sp>
      <p:sp>
        <p:nvSpPr>
          <p:cNvPr id="7" name="TextBox 6">
            <a:extLst>
              <a:ext uri="{FF2B5EF4-FFF2-40B4-BE49-F238E27FC236}">
                <a16:creationId xmlns:a16="http://schemas.microsoft.com/office/drawing/2014/main" id="{DF296468-2B01-4E4C-846A-B787BF8580AC}"/>
              </a:ext>
            </a:extLst>
          </p:cNvPr>
          <p:cNvSpPr txBox="1"/>
          <p:nvPr/>
        </p:nvSpPr>
        <p:spPr>
          <a:xfrm>
            <a:off x="4199939" y="2359938"/>
            <a:ext cx="4109047"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es </a:t>
            </a:r>
            <a:r>
              <a:rPr lang="en-US" sz="2700" dirty="0" err="1">
                <a:solidFill>
                  <a:schemeClr val="tx1">
                    <a:lumMod val="65000"/>
                    <a:lumOff val="35000"/>
                  </a:schemeClr>
                </a:solidFill>
                <a:latin typeface="ScolaScript_N" panose="00000400000000000000" pitchFamily="2" charset="0"/>
                <a:cs typeface="Calibri"/>
              </a:rPr>
              <a:t>en</a:t>
            </a:r>
            <a:r>
              <a:rPr lang="en-US" sz="2700" dirty="0">
                <a:solidFill>
                  <a:schemeClr val="tx1">
                    <a:lumMod val="65000"/>
                    <a:lumOff val="35000"/>
                  </a:schemeClr>
                </a:solidFill>
                <a:latin typeface="ScolaScript_N" panose="00000400000000000000" pitchFamily="2" charset="0"/>
                <a:cs typeface="Calibri"/>
              </a:rPr>
              <a:t> quelle </a:t>
            </a:r>
            <a:r>
              <a:rPr lang="en-US" sz="2700" dirty="0" err="1">
                <a:solidFill>
                  <a:schemeClr val="tx1">
                    <a:lumMod val="65000"/>
                    <a:lumOff val="35000"/>
                  </a:schemeClr>
                </a:solidFill>
                <a:latin typeface="ScolaScript_N" panose="00000400000000000000" pitchFamily="2" charset="0"/>
                <a:cs typeface="Calibri"/>
              </a:rPr>
              <a:t>classe</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8" name="TextBox 7">
            <a:extLst>
              <a:ext uri="{FF2B5EF4-FFF2-40B4-BE49-F238E27FC236}">
                <a16:creationId xmlns:a16="http://schemas.microsoft.com/office/drawing/2014/main" id="{E488852C-04AA-4C3C-A1B5-5B133FDC2AA2}"/>
              </a:ext>
            </a:extLst>
          </p:cNvPr>
          <p:cNvSpPr txBox="1"/>
          <p:nvPr/>
        </p:nvSpPr>
        <p:spPr>
          <a:xfrm>
            <a:off x="9018827" y="2390407"/>
            <a:ext cx="274320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Je </a:t>
            </a:r>
            <a:r>
              <a:rPr lang="en-US" sz="2700" dirty="0" err="1">
                <a:solidFill>
                  <a:schemeClr val="tx1">
                    <a:lumMod val="65000"/>
                    <a:lumOff val="35000"/>
                  </a:schemeClr>
                </a:solidFill>
                <a:latin typeface="ScolaScript_N" panose="00000400000000000000" pitchFamily="2" charset="0"/>
                <a:cs typeface="Calibri"/>
              </a:rPr>
              <a:t>suis</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en</a:t>
            </a:r>
            <a:r>
              <a:rPr lang="en-US" sz="2700" dirty="0">
                <a:solidFill>
                  <a:schemeClr val="tx1">
                    <a:lumMod val="65000"/>
                    <a:lumOff val="35000"/>
                  </a:schemeClr>
                </a:solidFill>
                <a:latin typeface="ScolaScript_N" panose="00000400000000000000" pitchFamily="2" charset="0"/>
                <a:cs typeface="Calibri"/>
              </a:rPr>
              <a:t> EB3.  </a:t>
            </a:r>
            <a:endParaRPr lang="en-US" dirty="0">
              <a:solidFill>
                <a:schemeClr val="tx1">
                  <a:lumMod val="65000"/>
                  <a:lumOff val="35000"/>
                </a:schemeClr>
              </a:solidFill>
              <a:latin typeface="ScolaScript_N" panose="00000400000000000000" pitchFamily="2" charset="0"/>
            </a:endParaRPr>
          </a:p>
        </p:txBody>
      </p:sp>
      <p:graphicFrame>
        <p:nvGraphicFramePr>
          <p:cNvPr id="10" name="Table 9">
            <a:extLst>
              <a:ext uri="{FF2B5EF4-FFF2-40B4-BE49-F238E27FC236}">
                <a16:creationId xmlns:a16="http://schemas.microsoft.com/office/drawing/2014/main" id="{07AB8929-8FBF-40A6-B3FD-6E8023F8134B}"/>
              </a:ext>
            </a:extLst>
          </p:cNvPr>
          <p:cNvGraphicFramePr>
            <a:graphicFrameLocks noGrp="1"/>
          </p:cNvGraphicFramePr>
          <p:nvPr>
            <p:extLst>
              <p:ext uri="{D42A27DB-BD31-4B8C-83A1-F6EECF244321}">
                <p14:modId xmlns:p14="http://schemas.microsoft.com/office/powerpoint/2010/main" val="3653641326"/>
              </p:ext>
            </p:extLst>
          </p:nvPr>
        </p:nvGraphicFramePr>
        <p:xfrm>
          <a:off x="445698" y="3227215"/>
          <a:ext cx="11375569" cy="2867025"/>
        </p:xfrm>
        <a:graphic>
          <a:graphicData uri="http://schemas.openxmlformats.org/drawingml/2006/table">
            <a:tbl>
              <a:tblPr firstRow="1" bandRow="1">
                <a:tableStyleId>{0E3FDE45-AF77-4B5C-9715-49D594BDF05E}</a:tableStyleId>
              </a:tblPr>
              <a:tblGrid>
                <a:gridCol w="5633357">
                  <a:extLst>
                    <a:ext uri="{9D8B030D-6E8A-4147-A177-3AD203B41FA5}">
                      <a16:colId xmlns:a16="http://schemas.microsoft.com/office/drawing/2014/main" val="1242276208"/>
                    </a:ext>
                  </a:extLst>
                </a:gridCol>
                <a:gridCol w="5742212">
                  <a:extLst>
                    <a:ext uri="{9D8B030D-6E8A-4147-A177-3AD203B41FA5}">
                      <a16:colId xmlns:a16="http://schemas.microsoft.com/office/drawing/2014/main" val="2120604687"/>
                    </a:ext>
                  </a:extLst>
                </a:gridCol>
              </a:tblGrid>
              <a:tr h="714375">
                <a:tc>
                  <a:txBody>
                    <a:bodyPr/>
                    <a:lstStyle/>
                    <a:p>
                      <a:pPr algn="ctr" rtl="0" fontAlgn="t">
                        <a:spcBef>
                          <a:spcPts val="0"/>
                        </a:spcBef>
                        <a:spcAft>
                          <a:spcPts val="0"/>
                        </a:spcAft>
                      </a:pPr>
                      <a:r>
                        <a:rPr lang="en-US" sz="3500" dirty="0">
                          <a:solidFill>
                            <a:schemeClr val="tx1">
                              <a:lumMod val="65000"/>
                              <a:lumOff val="35000"/>
                            </a:schemeClr>
                          </a:solidFill>
                          <a:effectLst/>
                        </a:rPr>
                        <a:t>1- Questions</a:t>
                      </a:r>
                      <a:endParaRPr lang="en-US" sz="3600" dirty="0">
                        <a:solidFill>
                          <a:schemeClr val="tx1">
                            <a:lumMod val="65000"/>
                            <a:lumOff val="35000"/>
                          </a:schemeClr>
                        </a:solidFill>
                        <a:effectLst/>
                        <a:latin typeface="ScolaScript_N" panose="00000400000000000000" pitchFamily="2" charset="0"/>
                      </a:endParaRPr>
                    </a:p>
                  </a:txBody>
                  <a:tcPr marL="95250" marR="95250" marT="95250" marB="95250"/>
                </a:tc>
                <a:tc>
                  <a:txBody>
                    <a:bodyPr/>
                    <a:lstStyle/>
                    <a:p>
                      <a:pPr algn="ctr" rtl="0" fontAlgn="t">
                        <a:spcBef>
                          <a:spcPts val="0"/>
                        </a:spcBef>
                        <a:spcAft>
                          <a:spcPts val="0"/>
                        </a:spcAft>
                      </a:pPr>
                      <a:r>
                        <a:rPr lang="en-US" sz="3500" dirty="0">
                          <a:solidFill>
                            <a:schemeClr val="tx1">
                              <a:lumMod val="65000"/>
                              <a:lumOff val="35000"/>
                            </a:schemeClr>
                          </a:solidFill>
                          <a:effectLst/>
                        </a:rPr>
                        <a:t>2- </a:t>
                      </a:r>
                      <a:r>
                        <a:rPr lang="en-US" sz="3500" dirty="0" err="1">
                          <a:solidFill>
                            <a:schemeClr val="tx1">
                              <a:lumMod val="65000"/>
                              <a:lumOff val="35000"/>
                            </a:schemeClr>
                          </a:solidFill>
                          <a:effectLst/>
                        </a:rPr>
                        <a:t>Réponses</a:t>
                      </a:r>
                      <a:endParaRPr lang="en-US" dirty="0">
                        <a:solidFill>
                          <a:schemeClr val="tx1">
                            <a:lumMod val="65000"/>
                            <a:lumOff val="35000"/>
                          </a:schemeClr>
                        </a:solidFill>
                        <a:effectLst/>
                        <a:latin typeface="ScolaScript_N" panose="00000400000000000000" pitchFamily="2" charset="0"/>
                      </a:endParaRPr>
                    </a:p>
                  </a:txBody>
                  <a:tcPr marL="95250" marR="95250" marT="95250" marB="95250"/>
                </a:tc>
                <a:extLst>
                  <a:ext uri="{0D108BD9-81ED-4DB2-BD59-A6C34878D82A}">
                    <a16:rowId xmlns:a16="http://schemas.microsoft.com/office/drawing/2014/main" val="1506870640"/>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1253828162"/>
                  </a:ext>
                </a:extLst>
              </a:tr>
              <a:tr h="714375">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4086987077"/>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354284613"/>
                  </a:ext>
                </a:extLst>
              </a:tr>
            </a:tbl>
          </a:graphicData>
        </a:graphic>
      </p:graphicFrame>
      <p:sp>
        <p:nvSpPr>
          <p:cNvPr id="11" name="TextBox 10">
            <a:extLst>
              <a:ext uri="{FF2B5EF4-FFF2-40B4-BE49-F238E27FC236}">
                <a16:creationId xmlns:a16="http://schemas.microsoft.com/office/drawing/2014/main" id="{A232DAD1-C532-4B16-A90C-9442F823B0A2}"/>
              </a:ext>
            </a:extLst>
          </p:cNvPr>
          <p:cNvSpPr txBox="1"/>
          <p:nvPr/>
        </p:nvSpPr>
        <p:spPr>
          <a:xfrm>
            <a:off x="4882551" y="4311968"/>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solidFill>
                <a:schemeClr val="tx1">
                  <a:lumMod val="65000"/>
                  <a:lumOff val="3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7F8676FF-3ACC-43F0-976E-EDB24BDC33ED}"/>
              </a:ext>
            </a:extLst>
          </p:cNvPr>
          <p:cNvSpPr txBox="1"/>
          <p:nvPr/>
        </p:nvSpPr>
        <p:spPr>
          <a:xfrm>
            <a:off x="0" y="590394"/>
            <a:ext cx="12192000" cy="523220"/>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sz="2800" dirty="0"/>
              <a:t>Mets les questions dans la colonne 1 et les réponses dans la colonne 2. </a:t>
            </a:r>
          </a:p>
        </p:txBody>
      </p:sp>
      <p:pic>
        <p:nvPicPr>
          <p:cNvPr id="15" name="Picture 14"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200291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08333E-6 1.85185E-6 L 0.0513 0.3618 " pathEditMode="relative" rAng="0" ptsTypes="AA">
                                      <p:cBhvr>
                                        <p:cTn id="6" dur="2000" fill="hold"/>
                                        <p:tgtEl>
                                          <p:spTgt spid="4"/>
                                        </p:tgtEl>
                                        <p:attrNameLst>
                                          <p:attrName>ppt_x</p:attrName>
                                          <p:attrName>ppt_y</p:attrName>
                                        </p:attrNameLst>
                                      </p:cBhvr>
                                      <p:rCtr x="2565" y="1807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8.33333E-7 -1.48148E-6 L 0.20143 0.35972 " pathEditMode="relative" rAng="0" ptsTypes="AA">
                                      <p:cBhvr>
                                        <p:cTn id="10" dur="2000" fill="hold"/>
                                        <p:tgtEl>
                                          <p:spTgt spid="3"/>
                                        </p:tgtEl>
                                        <p:attrNameLst>
                                          <p:attrName>ppt_x</p:attrName>
                                          <p:attrName>ppt_y</p:attrName>
                                        </p:attrNameLst>
                                      </p:cBhvr>
                                      <p:rCtr x="10065" y="1798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375E-6 1.85185E-6 L -0.58698 0.4544 " pathEditMode="relative" rAng="0" ptsTypes="AA">
                                      <p:cBhvr>
                                        <p:cTn id="14" dur="2000" fill="hold"/>
                                        <p:tgtEl>
                                          <p:spTgt spid="5"/>
                                        </p:tgtEl>
                                        <p:attrNameLst>
                                          <p:attrName>ppt_x</p:attrName>
                                          <p:attrName>ppt_y</p:attrName>
                                        </p:attrNameLst>
                                      </p:cBhvr>
                                      <p:rCtr x="-29349" y="22708"/>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75E-6 -4.07407E-6 L 0.58646 0.35487 " pathEditMode="relative" rAng="0" ptsTypes="AA">
                                      <p:cBhvr>
                                        <p:cTn id="18" dur="2000" fill="hold"/>
                                        <p:tgtEl>
                                          <p:spTgt spid="6"/>
                                        </p:tgtEl>
                                        <p:attrNameLst>
                                          <p:attrName>ppt_x</p:attrName>
                                          <p:attrName>ppt_y</p:attrName>
                                        </p:attrNameLst>
                                      </p:cBhvr>
                                      <p:rCtr x="29323" y="17731"/>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8.33333E-7 1.48148E-6 L -0.25273 0.45509 " pathEditMode="relative" rAng="0" ptsTypes="AA">
                                      <p:cBhvr>
                                        <p:cTn id="22" dur="2000" fill="hold"/>
                                        <p:tgtEl>
                                          <p:spTgt spid="7"/>
                                        </p:tgtEl>
                                        <p:attrNameLst>
                                          <p:attrName>ppt_x</p:attrName>
                                          <p:attrName>ppt_y</p:attrName>
                                        </p:attrNameLst>
                                      </p:cBhvr>
                                      <p:rCtr x="-12643" y="22755"/>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3.54167E-6 1.85185E-6 L -0.07539 0.45139 " pathEditMode="relative" rAng="0" ptsTypes="AA">
                                      <p:cBhvr>
                                        <p:cTn id="26" dur="2000" fill="hold"/>
                                        <p:tgtEl>
                                          <p:spTgt spid="8"/>
                                        </p:tgtEl>
                                        <p:attrNameLst>
                                          <p:attrName>ppt_x</p:attrName>
                                          <p:attrName>ppt_y</p:attrName>
                                        </p:attrNameLst>
                                      </p:cBhvr>
                                      <p:rCtr x="-3776" y="225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B5BF8749-1E87-47BF-8DAE-DBE66F0E08B9}"/>
              </a:ext>
            </a:extLst>
          </p:cNvPr>
          <p:cNvGrpSpPr/>
          <p:nvPr/>
        </p:nvGrpSpPr>
        <p:grpSpPr>
          <a:xfrm>
            <a:off x="0" y="933451"/>
            <a:ext cx="12192000" cy="5924550"/>
            <a:chOff x="-1" y="1731081"/>
            <a:chExt cx="12192001" cy="5126919"/>
          </a:xfrm>
        </p:grpSpPr>
        <p:pic>
          <p:nvPicPr>
            <p:cNvPr id="17" name="Graphic 16">
              <a:extLst>
                <a:ext uri="{FF2B5EF4-FFF2-40B4-BE49-F238E27FC236}">
                  <a16:creationId xmlns:a16="http://schemas.microsoft.com/office/drawing/2014/main" id="{873316CF-BE47-43AD-B19A-D104F901CD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18" name="Graphic 17">
              <a:extLst>
                <a:ext uri="{FF2B5EF4-FFF2-40B4-BE49-F238E27FC236}">
                  <a16:creationId xmlns:a16="http://schemas.microsoft.com/office/drawing/2014/main" id="{D08A46C6-E50A-4660-B7E0-767517FD18A9}"/>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19" name="Graphic 18">
              <a:extLst>
                <a:ext uri="{FF2B5EF4-FFF2-40B4-BE49-F238E27FC236}">
                  <a16:creationId xmlns:a16="http://schemas.microsoft.com/office/drawing/2014/main" id="{307929D0-1C94-401F-A4FC-F1567BD75E1D}"/>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graphicFrame>
        <p:nvGraphicFramePr>
          <p:cNvPr id="10" name="Table 9">
            <a:extLst>
              <a:ext uri="{FF2B5EF4-FFF2-40B4-BE49-F238E27FC236}">
                <a16:creationId xmlns:a16="http://schemas.microsoft.com/office/drawing/2014/main" id="{07AB8929-8FBF-40A6-B3FD-6E8023F8134B}"/>
              </a:ext>
            </a:extLst>
          </p:cNvPr>
          <p:cNvGraphicFramePr>
            <a:graphicFrameLocks noGrp="1"/>
          </p:cNvGraphicFramePr>
          <p:nvPr>
            <p:extLst>
              <p:ext uri="{D42A27DB-BD31-4B8C-83A1-F6EECF244321}">
                <p14:modId xmlns:p14="http://schemas.microsoft.com/office/powerpoint/2010/main" val="3624849873"/>
              </p:ext>
            </p:extLst>
          </p:nvPr>
        </p:nvGraphicFramePr>
        <p:xfrm>
          <a:off x="445698" y="3303827"/>
          <a:ext cx="11375569" cy="2867025"/>
        </p:xfrm>
        <a:graphic>
          <a:graphicData uri="http://schemas.openxmlformats.org/drawingml/2006/table">
            <a:tbl>
              <a:tblPr firstRow="1" bandRow="1">
                <a:tableStyleId>{0E3FDE45-AF77-4B5C-9715-49D594BDF05E}</a:tableStyleId>
              </a:tblPr>
              <a:tblGrid>
                <a:gridCol w="5633357">
                  <a:extLst>
                    <a:ext uri="{9D8B030D-6E8A-4147-A177-3AD203B41FA5}">
                      <a16:colId xmlns:a16="http://schemas.microsoft.com/office/drawing/2014/main" val="1242276208"/>
                    </a:ext>
                  </a:extLst>
                </a:gridCol>
                <a:gridCol w="5742212">
                  <a:extLst>
                    <a:ext uri="{9D8B030D-6E8A-4147-A177-3AD203B41FA5}">
                      <a16:colId xmlns:a16="http://schemas.microsoft.com/office/drawing/2014/main" val="2120604687"/>
                    </a:ext>
                  </a:extLst>
                </a:gridCol>
              </a:tblGrid>
              <a:tr h="714375">
                <a:tc>
                  <a:txBody>
                    <a:bodyPr/>
                    <a:lstStyle/>
                    <a:p>
                      <a:pPr algn="ctr" rtl="0" fontAlgn="base">
                        <a:spcBef>
                          <a:spcPts val="0"/>
                        </a:spcBef>
                        <a:spcAft>
                          <a:spcPts val="0"/>
                        </a:spcAft>
                        <a:buFont typeface="+mj-lt"/>
                        <a:buNone/>
                      </a:pPr>
                      <a:r>
                        <a:rPr lang="en-US" sz="3500" dirty="0">
                          <a:solidFill>
                            <a:schemeClr val="tx1">
                              <a:lumMod val="65000"/>
                              <a:lumOff val="35000"/>
                            </a:schemeClr>
                          </a:solidFill>
                          <a:effectLst/>
                        </a:rPr>
                        <a:t>1- Questions</a:t>
                      </a:r>
                      <a:endParaRPr lang="en-US" sz="3500" b="1" dirty="0">
                        <a:solidFill>
                          <a:schemeClr val="tx1">
                            <a:lumMod val="65000"/>
                            <a:lumOff val="35000"/>
                          </a:schemeClr>
                        </a:solidFill>
                        <a:effectLst/>
                        <a:latin typeface="ScolaScript_N" panose="00000400000000000000" pitchFamily="2" charset="0"/>
                      </a:endParaRPr>
                    </a:p>
                  </a:txBody>
                  <a:tcPr marL="95250" marR="95250" marT="95250" marB="95250"/>
                </a:tc>
                <a:tc>
                  <a:txBody>
                    <a:bodyPr/>
                    <a:lstStyle/>
                    <a:p>
                      <a:pPr algn="ctr" rtl="0" fontAlgn="t">
                        <a:spcBef>
                          <a:spcPts val="0"/>
                        </a:spcBef>
                        <a:spcAft>
                          <a:spcPts val="0"/>
                        </a:spcAft>
                      </a:pPr>
                      <a:r>
                        <a:rPr lang="en-US" sz="3500" dirty="0">
                          <a:solidFill>
                            <a:schemeClr val="tx1">
                              <a:lumMod val="65000"/>
                              <a:lumOff val="35000"/>
                            </a:schemeClr>
                          </a:solidFill>
                          <a:effectLst/>
                        </a:rPr>
                        <a:t>2- </a:t>
                      </a:r>
                      <a:r>
                        <a:rPr lang="en-US" sz="3500" dirty="0" err="1">
                          <a:solidFill>
                            <a:schemeClr val="tx1">
                              <a:lumMod val="65000"/>
                              <a:lumOff val="35000"/>
                            </a:schemeClr>
                          </a:solidFill>
                          <a:effectLst/>
                        </a:rPr>
                        <a:t>Réponses</a:t>
                      </a:r>
                      <a:endParaRPr lang="en-US" dirty="0">
                        <a:solidFill>
                          <a:schemeClr val="tx1">
                            <a:lumMod val="65000"/>
                            <a:lumOff val="35000"/>
                          </a:schemeClr>
                        </a:solidFill>
                        <a:effectLst/>
                        <a:latin typeface="ScolaScript_N" panose="00000400000000000000" pitchFamily="2" charset="0"/>
                      </a:endParaRPr>
                    </a:p>
                  </a:txBody>
                  <a:tcPr marL="95250" marR="95250" marT="95250" marB="95250"/>
                </a:tc>
                <a:extLst>
                  <a:ext uri="{0D108BD9-81ED-4DB2-BD59-A6C34878D82A}">
                    <a16:rowId xmlns:a16="http://schemas.microsoft.com/office/drawing/2014/main" val="1506870640"/>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1253828162"/>
                  </a:ext>
                </a:extLst>
              </a:tr>
              <a:tr h="714375">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tc>
                  <a:txBody>
                    <a:bodyPr/>
                    <a:lstStyle/>
                    <a:p>
                      <a:pPr fontAlgn="t"/>
                      <a:r>
                        <a:rPr lang="en-US">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4086987077"/>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354284613"/>
                  </a:ext>
                </a:extLst>
              </a:tr>
            </a:tbl>
          </a:graphicData>
        </a:graphic>
      </p:graphicFrame>
      <p:sp>
        <p:nvSpPr>
          <p:cNvPr id="11" name="TextBox 10">
            <a:extLst>
              <a:ext uri="{FF2B5EF4-FFF2-40B4-BE49-F238E27FC236}">
                <a16:creationId xmlns:a16="http://schemas.microsoft.com/office/drawing/2014/main" id="{A232DAD1-C532-4B16-A90C-9442F823B0A2}"/>
              </a:ext>
            </a:extLst>
          </p:cNvPr>
          <p:cNvSpPr txBox="1"/>
          <p:nvPr/>
        </p:nvSpPr>
        <p:spPr>
          <a:xfrm>
            <a:off x="4882551" y="450874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chemeClr val="tx1">
                  <a:lumMod val="65000"/>
                  <a:lumOff val="35000"/>
                </a:schemeClr>
              </a:solidFill>
            </a:endParaRPr>
          </a:p>
        </p:txBody>
      </p:sp>
      <p:sp>
        <p:nvSpPr>
          <p:cNvPr id="9" name="TextBox 8">
            <a:extLst>
              <a:ext uri="{FF2B5EF4-FFF2-40B4-BE49-F238E27FC236}">
                <a16:creationId xmlns:a16="http://schemas.microsoft.com/office/drawing/2014/main" id="{85DC8998-1CD2-4C93-ADF0-40B1D5AB1A31}"/>
              </a:ext>
            </a:extLst>
          </p:cNvPr>
          <p:cNvSpPr txBox="1"/>
          <p:nvPr/>
        </p:nvSpPr>
        <p:spPr>
          <a:xfrm>
            <a:off x="7010399" y="1823617"/>
            <a:ext cx="3661611"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err="1">
                <a:solidFill>
                  <a:schemeClr val="tx1">
                    <a:lumMod val="65000"/>
                    <a:lumOff val="35000"/>
                  </a:schemeClr>
                </a:solidFill>
                <a:latin typeface="ScolaScript_N" panose="00000400000000000000" pitchFamily="2" charset="0"/>
                <a:cs typeface="Calibri"/>
              </a:rPr>
              <a:t>J’habite</a:t>
            </a:r>
            <a:r>
              <a:rPr lang="en-US" sz="2700" dirty="0">
                <a:solidFill>
                  <a:schemeClr val="tx1">
                    <a:lumMod val="65000"/>
                    <a:lumOff val="35000"/>
                  </a:schemeClr>
                </a:solidFill>
                <a:latin typeface="ScolaScript_N" panose="00000400000000000000" pitchFamily="2" charset="0"/>
                <a:cs typeface="Calibri"/>
              </a:rPr>
              <a:t> à </a:t>
            </a:r>
            <a:r>
              <a:rPr lang="en-US" sz="2700" dirty="0" err="1">
                <a:solidFill>
                  <a:schemeClr val="tx1">
                    <a:lumMod val="65000"/>
                    <a:lumOff val="35000"/>
                  </a:schemeClr>
                </a:solidFill>
                <a:latin typeface="ScolaScript_N" panose="00000400000000000000" pitchFamily="2" charset="0"/>
                <a:cs typeface="Calibri"/>
              </a:rPr>
              <a:t>Hazmieh</a:t>
            </a:r>
            <a:r>
              <a:rPr lang="en-US" sz="2700" dirty="0">
                <a:solidFill>
                  <a:schemeClr val="tx1">
                    <a:lumMod val="65000"/>
                    <a:lumOff val="35000"/>
                  </a:schemeClr>
                </a:solidFill>
                <a:latin typeface="ScolaScript_N" panose="00000400000000000000" pitchFamily="2" charset="0"/>
                <a:cs typeface="Calibri"/>
              </a:rPr>
              <a:t>.  </a:t>
            </a:r>
            <a:endParaRPr lang="en-US" dirty="0">
              <a:solidFill>
                <a:schemeClr val="tx1">
                  <a:lumMod val="65000"/>
                  <a:lumOff val="3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BADF5596-84D2-4529-8EE7-877D819C4FF6}"/>
              </a:ext>
            </a:extLst>
          </p:cNvPr>
          <p:cNvSpPr txBox="1"/>
          <p:nvPr/>
        </p:nvSpPr>
        <p:spPr>
          <a:xfrm>
            <a:off x="1583931" y="1823617"/>
            <a:ext cx="316411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a:t>
            </a:r>
            <a:r>
              <a:rPr lang="en-US" sz="2700" dirty="0" err="1">
                <a:solidFill>
                  <a:schemeClr val="tx1">
                    <a:lumMod val="65000"/>
                    <a:lumOff val="35000"/>
                  </a:schemeClr>
                </a:solidFill>
                <a:latin typeface="ScolaScript_N" panose="00000400000000000000" pitchFamily="2" charset="0"/>
                <a:cs typeface="Calibri"/>
              </a:rPr>
              <a:t>habites</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où</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13" name="TextBox 12">
            <a:extLst>
              <a:ext uri="{FF2B5EF4-FFF2-40B4-BE49-F238E27FC236}">
                <a16:creationId xmlns:a16="http://schemas.microsoft.com/office/drawing/2014/main" id="{646A8C0A-7DE9-400F-AB78-7ABA5CCBD496}"/>
              </a:ext>
            </a:extLst>
          </p:cNvPr>
          <p:cNvSpPr txBox="1"/>
          <p:nvPr/>
        </p:nvSpPr>
        <p:spPr>
          <a:xfrm>
            <a:off x="772973" y="2509214"/>
            <a:ext cx="7028038"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as des frères et des </a:t>
            </a:r>
            <a:r>
              <a:rPr lang="en-US" sz="2700" dirty="0" err="1">
                <a:solidFill>
                  <a:schemeClr val="tx1">
                    <a:lumMod val="65000"/>
                    <a:lumOff val="35000"/>
                  </a:schemeClr>
                </a:solidFill>
                <a:latin typeface="ScolaScript_N" panose="00000400000000000000" pitchFamily="2" charset="0"/>
                <a:cs typeface="Calibri"/>
              </a:rPr>
              <a:t>sœurs</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14" name="TextBox 13">
            <a:extLst>
              <a:ext uri="{FF2B5EF4-FFF2-40B4-BE49-F238E27FC236}">
                <a16:creationId xmlns:a16="http://schemas.microsoft.com/office/drawing/2014/main" id="{BC12EDCB-E5CB-4FC7-BED7-73538DCE5F6C}"/>
              </a:ext>
            </a:extLst>
          </p:cNvPr>
          <p:cNvSpPr txBox="1"/>
          <p:nvPr/>
        </p:nvSpPr>
        <p:spPr>
          <a:xfrm>
            <a:off x="7334344" y="2455555"/>
            <a:ext cx="316411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J’ai un frère.  </a:t>
            </a:r>
            <a:endParaRPr lang="en-US" dirty="0">
              <a:solidFill>
                <a:schemeClr val="tx1">
                  <a:lumMod val="65000"/>
                  <a:lumOff val="35000"/>
                </a:schemeClr>
              </a:solidFill>
              <a:latin typeface="ScolaScript_N" panose="00000400000000000000" pitchFamily="2" charset="0"/>
            </a:endParaRPr>
          </a:p>
        </p:txBody>
      </p:sp>
      <p:sp>
        <p:nvSpPr>
          <p:cNvPr id="16" name="TextBox 15">
            <a:extLst>
              <a:ext uri="{FF2B5EF4-FFF2-40B4-BE49-F238E27FC236}">
                <a16:creationId xmlns:a16="http://schemas.microsoft.com/office/drawing/2014/main" id="{937D2A52-AB26-40B6-A3FB-60C7C66D9074}"/>
              </a:ext>
            </a:extLst>
          </p:cNvPr>
          <p:cNvSpPr txBox="1"/>
          <p:nvPr/>
        </p:nvSpPr>
        <p:spPr>
          <a:xfrm>
            <a:off x="0" y="590394"/>
            <a:ext cx="12192000" cy="523220"/>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sz="2800" dirty="0"/>
              <a:t>Mets les questions dans la colonne 1 et les réponses dans la colonne 2. </a:t>
            </a:r>
          </a:p>
        </p:txBody>
      </p:sp>
    </p:spTree>
    <p:custDataLst>
      <p:tags r:id="rId1"/>
    </p:custDataLst>
    <p:extLst>
      <p:ext uri="{BB962C8B-B14F-4D97-AF65-F5344CB8AC3E}">
        <p14:creationId xmlns:p14="http://schemas.microsoft.com/office/powerpoint/2010/main" val="204273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58333E-6 7.40741E-7 L 0.0108 0.33912 " pathEditMode="relative" rAng="0" ptsTypes="AA">
                                      <p:cBhvr>
                                        <p:cTn id="6" dur="2000" fill="hold"/>
                                        <p:tgtEl>
                                          <p:spTgt spid="12"/>
                                        </p:tgtEl>
                                        <p:attrNameLst>
                                          <p:attrName>ppt_x</p:attrName>
                                          <p:attrName>ppt_y</p:attrName>
                                        </p:attrNameLst>
                                      </p:cBhvr>
                                      <p:rCtr x="534" y="1694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08333E-7 7.40741E-7 L 0.05234 0.33704 " pathEditMode="relative" rAng="0" ptsTypes="AA">
                                      <p:cBhvr>
                                        <p:cTn id="10" dur="2000" fill="hold"/>
                                        <p:tgtEl>
                                          <p:spTgt spid="9"/>
                                        </p:tgtEl>
                                        <p:attrNameLst>
                                          <p:attrName>ppt_x</p:attrName>
                                          <p:attrName>ppt_y</p:attrName>
                                        </p:attrNameLst>
                                      </p:cBhvr>
                                      <p:rCtr x="2617" y="16852"/>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2.5E-6 7.40741E-7 L -0.01797 0.33565 " pathEditMode="relative" rAng="0" ptsTypes="AA">
                                      <p:cBhvr>
                                        <p:cTn id="14" dur="2000" fill="hold"/>
                                        <p:tgtEl>
                                          <p:spTgt spid="13"/>
                                        </p:tgtEl>
                                        <p:attrNameLst>
                                          <p:attrName>ppt_x</p:attrName>
                                          <p:attrName>ppt_y</p:attrName>
                                        </p:attrNameLst>
                                      </p:cBhvr>
                                      <p:rCtr x="-898" y="16782"/>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11022E-16 1.11111E-6 L 0.05547 0.35 " pathEditMode="relative" rAng="0" ptsTypes="AA">
                                      <p:cBhvr>
                                        <p:cTn id="18" dur="2000" fill="hold"/>
                                        <p:tgtEl>
                                          <p:spTgt spid="14"/>
                                        </p:tgtEl>
                                        <p:attrNameLst>
                                          <p:attrName>ppt_x</p:attrName>
                                          <p:attrName>ppt_y</p:attrName>
                                        </p:attrNameLst>
                                      </p:cBhvr>
                                      <p:rCtr x="2773" y="17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797663D9-5ED1-477C-9367-A17B76A97DC0}"/>
              </a:ext>
            </a:extLst>
          </p:cNvPr>
          <p:cNvGrpSpPr/>
          <p:nvPr/>
        </p:nvGrpSpPr>
        <p:grpSpPr>
          <a:xfrm>
            <a:off x="0" y="933451"/>
            <a:ext cx="12192000" cy="5924550"/>
            <a:chOff x="-1" y="1731081"/>
            <a:chExt cx="12192001" cy="5126919"/>
          </a:xfrm>
        </p:grpSpPr>
        <p:pic>
          <p:nvPicPr>
            <p:cNvPr id="29" name="Graphic 28">
              <a:extLst>
                <a:ext uri="{FF2B5EF4-FFF2-40B4-BE49-F238E27FC236}">
                  <a16:creationId xmlns:a16="http://schemas.microsoft.com/office/drawing/2014/main" id="{7E7DF2EF-0137-4DB8-AD12-FCF9AEA085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30" name="Graphic 29">
              <a:extLst>
                <a:ext uri="{FF2B5EF4-FFF2-40B4-BE49-F238E27FC236}">
                  <a16:creationId xmlns:a16="http://schemas.microsoft.com/office/drawing/2014/main" id="{245E9174-7AE6-425D-A286-08FC4AB0388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31" name="Graphic 30">
              <a:extLst>
                <a:ext uri="{FF2B5EF4-FFF2-40B4-BE49-F238E27FC236}">
                  <a16:creationId xmlns:a16="http://schemas.microsoft.com/office/drawing/2014/main" id="{4AE40F82-7529-4706-908C-F5BCA766D81C}"/>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graphicFrame>
        <p:nvGraphicFramePr>
          <p:cNvPr id="38" name="Table 37">
            <a:extLst>
              <a:ext uri="{FF2B5EF4-FFF2-40B4-BE49-F238E27FC236}">
                <a16:creationId xmlns:a16="http://schemas.microsoft.com/office/drawing/2014/main" id="{443E1E9F-716A-445D-BCB9-F723BDB4C278}"/>
              </a:ext>
            </a:extLst>
          </p:cNvPr>
          <p:cNvGraphicFramePr>
            <a:graphicFrameLocks noGrp="1"/>
          </p:cNvGraphicFramePr>
          <p:nvPr>
            <p:extLst>
              <p:ext uri="{D42A27DB-BD31-4B8C-83A1-F6EECF244321}">
                <p14:modId xmlns:p14="http://schemas.microsoft.com/office/powerpoint/2010/main" val="40615193"/>
              </p:ext>
            </p:extLst>
          </p:nvPr>
        </p:nvGraphicFramePr>
        <p:xfrm>
          <a:off x="533400" y="1975072"/>
          <a:ext cx="11375569" cy="4295775"/>
        </p:xfrm>
        <a:graphic>
          <a:graphicData uri="http://schemas.openxmlformats.org/drawingml/2006/table">
            <a:tbl>
              <a:tblPr firstRow="1" bandRow="1">
                <a:tableStyleId>{0E3FDE45-AF77-4B5C-9715-49D594BDF05E}</a:tableStyleId>
              </a:tblPr>
              <a:tblGrid>
                <a:gridCol w="5633357">
                  <a:extLst>
                    <a:ext uri="{9D8B030D-6E8A-4147-A177-3AD203B41FA5}">
                      <a16:colId xmlns:a16="http://schemas.microsoft.com/office/drawing/2014/main" val="1242276208"/>
                    </a:ext>
                  </a:extLst>
                </a:gridCol>
                <a:gridCol w="5742212">
                  <a:extLst>
                    <a:ext uri="{9D8B030D-6E8A-4147-A177-3AD203B41FA5}">
                      <a16:colId xmlns:a16="http://schemas.microsoft.com/office/drawing/2014/main" val="2120604687"/>
                    </a:ext>
                  </a:extLst>
                </a:gridCol>
              </a:tblGrid>
              <a:tr h="714375">
                <a:tc>
                  <a:txBody>
                    <a:bodyPr/>
                    <a:lstStyle/>
                    <a:p>
                      <a:pPr algn="ctr" rtl="0" fontAlgn="t">
                        <a:spcBef>
                          <a:spcPts val="0"/>
                        </a:spcBef>
                        <a:spcAft>
                          <a:spcPts val="0"/>
                        </a:spcAft>
                      </a:pPr>
                      <a:r>
                        <a:rPr lang="en-US" sz="3500" dirty="0">
                          <a:solidFill>
                            <a:schemeClr val="tx1">
                              <a:lumMod val="65000"/>
                              <a:lumOff val="35000"/>
                            </a:schemeClr>
                          </a:solidFill>
                          <a:effectLst/>
                        </a:rPr>
                        <a:t>1- Questions</a:t>
                      </a:r>
                      <a:endParaRPr lang="en-US" sz="3600" dirty="0">
                        <a:solidFill>
                          <a:schemeClr val="tx1">
                            <a:lumMod val="65000"/>
                            <a:lumOff val="35000"/>
                          </a:schemeClr>
                        </a:solidFill>
                        <a:effectLst/>
                        <a:latin typeface="ScolaScript_N" panose="00000400000000000000" pitchFamily="2" charset="0"/>
                      </a:endParaRPr>
                    </a:p>
                  </a:txBody>
                  <a:tcPr marL="95250" marR="95250" marT="95250" marB="95250"/>
                </a:tc>
                <a:tc>
                  <a:txBody>
                    <a:bodyPr/>
                    <a:lstStyle/>
                    <a:p>
                      <a:pPr algn="ctr" rtl="0" fontAlgn="t">
                        <a:spcBef>
                          <a:spcPts val="0"/>
                        </a:spcBef>
                        <a:spcAft>
                          <a:spcPts val="0"/>
                        </a:spcAft>
                      </a:pPr>
                      <a:r>
                        <a:rPr lang="en-US" sz="3500" dirty="0">
                          <a:solidFill>
                            <a:schemeClr val="tx1">
                              <a:lumMod val="65000"/>
                              <a:lumOff val="35000"/>
                            </a:schemeClr>
                          </a:solidFill>
                          <a:effectLst/>
                        </a:rPr>
                        <a:t>2- </a:t>
                      </a:r>
                      <a:r>
                        <a:rPr lang="en-US" sz="3500" dirty="0" err="1">
                          <a:solidFill>
                            <a:schemeClr val="tx1">
                              <a:lumMod val="65000"/>
                              <a:lumOff val="35000"/>
                            </a:schemeClr>
                          </a:solidFill>
                          <a:effectLst/>
                        </a:rPr>
                        <a:t>Réponses</a:t>
                      </a:r>
                      <a:endParaRPr lang="en-US" dirty="0">
                        <a:solidFill>
                          <a:schemeClr val="tx1">
                            <a:lumMod val="65000"/>
                            <a:lumOff val="35000"/>
                          </a:schemeClr>
                        </a:solidFill>
                        <a:effectLst/>
                        <a:latin typeface="ScolaScript_N" panose="00000400000000000000" pitchFamily="2" charset="0"/>
                      </a:endParaRPr>
                    </a:p>
                  </a:txBody>
                  <a:tcPr marL="95250" marR="95250" marT="95250" marB="95250"/>
                </a:tc>
                <a:extLst>
                  <a:ext uri="{0D108BD9-81ED-4DB2-BD59-A6C34878D82A}">
                    <a16:rowId xmlns:a16="http://schemas.microsoft.com/office/drawing/2014/main" val="1506870640"/>
                  </a:ext>
                </a:extLst>
              </a:tr>
              <a:tr h="714375">
                <a:tc>
                  <a:txBody>
                    <a:bodyPr/>
                    <a:lstStyle/>
                    <a:p>
                      <a:pPr algn="ctr" fontAlgn="t"/>
                      <a:r>
                        <a:rPr lang="en-US" dirty="0">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253828162"/>
                  </a:ext>
                </a:extLst>
              </a:tr>
              <a:tr h="714375">
                <a:tc>
                  <a:txBody>
                    <a:bodyPr/>
                    <a:lstStyle/>
                    <a:p>
                      <a:pPr fontAlgn="t"/>
                      <a:r>
                        <a:rPr lang="en-US" dirty="0">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4086987077"/>
                  </a:ext>
                </a:extLst>
              </a:tr>
              <a:tr h="714375">
                <a:tc>
                  <a:txBody>
                    <a:bodyPr/>
                    <a:lstStyle/>
                    <a:p>
                      <a:pPr fontAlgn="t"/>
                      <a:r>
                        <a:rPr lang="en-US" dirty="0">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354284613"/>
                  </a:ext>
                </a:extLst>
              </a:tr>
              <a:tr h="714375">
                <a:tc>
                  <a:txBody>
                    <a:bodyPr/>
                    <a:lstStyle/>
                    <a:p>
                      <a:pPr fontAlgn="t"/>
                      <a:endParaRPr lang="en-US" dirty="0">
                        <a:solidFill>
                          <a:schemeClr val="tx1">
                            <a:lumMod val="65000"/>
                            <a:lumOff val="35000"/>
                          </a:schemeClr>
                        </a:solidFill>
                        <a:effectLst/>
                      </a:endParaRPr>
                    </a:p>
                  </a:txBody>
                  <a:tcPr marL="95250" marR="95250" marT="95250" marB="95250"/>
                </a:tc>
                <a:tc>
                  <a:txBody>
                    <a:bodyPr/>
                    <a:lstStyle/>
                    <a:p>
                      <a:pPr fontAlgn="t"/>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1669083331"/>
                  </a:ext>
                </a:extLst>
              </a:tr>
              <a:tr h="714375">
                <a:tc>
                  <a:txBody>
                    <a:bodyPr/>
                    <a:lstStyle/>
                    <a:p>
                      <a:pPr fontAlgn="t"/>
                      <a:endParaRPr lang="en-US" dirty="0">
                        <a:solidFill>
                          <a:schemeClr val="tx1">
                            <a:lumMod val="65000"/>
                            <a:lumOff val="35000"/>
                          </a:schemeClr>
                        </a:solidFill>
                        <a:effectLst/>
                      </a:endParaRPr>
                    </a:p>
                  </a:txBody>
                  <a:tcPr marL="95250" marR="95250" marT="95250" marB="95250"/>
                </a:tc>
                <a:tc>
                  <a:txBody>
                    <a:bodyPr/>
                    <a:lstStyle/>
                    <a:p>
                      <a:pPr fontAlgn="t"/>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917007156"/>
                  </a:ext>
                </a:extLst>
              </a:tr>
            </a:tbl>
          </a:graphicData>
        </a:graphic>
      </p:graphicFrame>
      <p:sp>
        <p:nvSpPr>
          <p:cNvPr id="32" name="TextBox 31">
            <a:extLst>
              <a:ext uri="{FF2B5EF4-FFF2-40B4-BE49-F238E27FC236}">
                <a16:creationId xmlns:a16="http://schemas.microsoft.com/office/drawing/2014/main" id="{20E86A45-18C9-47F4-9873-CD9E54EEF403}"/>
              </a:ext>
            </a:extLst>
          </p:cNvPr>
          <p:cNvSpPr txBox="1"/>
          <p:nvPr/>
        </p:nvSpPr>
        <p:spPr>
          <a:xfrm>
            <a:off x="7381076" y="2800493"/>
            <a:ext cx="346971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chemeClr val="tx1">
                    <a:lumMod val="65000"/>
                    <a:lumOff val="35000"/>
                  </a:schemeClr>
                </a:solidFill>
                <a:latin typeface="ScolaScript_N" panose="00000400000000000000" pitchFamily="2" charset="0"/>
                <a:cs typeface="Calibri"/>
              </a:rPr>
              <a:t>Je m’appelle Karim. </a:t>
            </a:r>
            <a:endParaRPr lang="en-US" sz="1600" dirty="0">
              <a:solidFill>
                <a:schemeClr val="tx1">
                  <a:lumMod val="65000"/>
                  <a:lumOff val="35000"/>
                </a:schemeClr>
              </a:solidFill>
              <a:latin typeface="ScolaScript_N" panose="00000400000000000000" pitchFamily="2" charset="0"/>
            </a:endParaRPr>
          </a:p>
        </p:txBody>
      </p:sp>
      <p:sp>
        <p:nvSpPr>
          <p:cNvPr id="33" name="TextBox 32">
            <a:extLst>
              <a:ext uri="{FF2B5EF4-FFF2-40B4-BE49-F238E27FC236}">
                <a16:creationId xmlns:a16="http://schemas.microsoft.com/office/drawing/2014/main" id="{166C0064-0EEE-4601-B3AF-D304A8018169}"/>
              </a:ext>
            </a:extLst>
          </p:cNvPr>
          <p:cNvSpPr txBox="1"/>
          <p:nvPr/>
        </p:nvSpPr>
        <p:spPr>
          <a:xfrm>
            <a:off x="1370753" y="2800494"/>
            <a:ext cx="431033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65000"/>
                    <a:lumOff val="35000"/>
                  </a:schemeClr>
                </a:solidFill>
                <a:latin typeface="ScolaScript_N" panose="00000400000000000000" pitchFamily="2" charset="0"/>
                <a:cs typeface="Calibri"/>
              </a:rPr>
              <a:t>Comment </a:t>
            </a:r>
            <a:r>
              <a:rPr lang="en-US" sz="2800" dirty="0" err="1">
                <a:solidFill>
                  <a:schemeClr val="tx1">
                    <a:lumMod val="65000"/>
                    <a:lumOff val="35000"/>
                  </a:schemeClr>
                </a:solidFill>
                <a:latin typeface="ScolaScript_N" panose="00000400000000000000" pitchFamily="2" charset="0"/>
                <a:cs typeface="Calibri"/>
              </a:rPr>
              <a:t>tu</a:t>
            </a:r>
            <a:r>
              <a:rPr lang="en-US" sz="2800" dirty="0">
                <a:solidFill>
                  <a:schemeClr val="tx1">
                    <a:lumMod val="65000"/>
                    <a:lumOff val="35000"/>
                  </a:schemeClr>
                </a:solidFill>
                <a:latin typeface="ScolaScript_N" panose="00000400000000000000" pitchFamily="2" charset="0"/>
                <a:cs typeface="Calibri"/>
              </a:rPr>
              <a:t> </a:t>
            </a:r>
            <a:r>
              <a:rPr lang="en-US" sz="2800" dirty="0" err="1">
                <a:solidFill>
                  <a:schemeClr val="tx1">
                    <a:lumMod val="65000"/>
                    <a:lumOff val="35000"/>
                  </a:schemeClr>
                </a:solidFill>
                <a:latin typeface="ScolaScript_N" panose="00000400000000000000" pitchFamily="2" charset="0"/>
                <a:cs typeface="Calibri"/>
              </a:rPr>
              <a:t>t’appelles</a:t>
            </a:r>
            <a:r>
              <a:rPr lang="en-US" sz="2800" dirty="0">
                <a:solidFill>
                  <a:schemeClr val="tx1">
                    <a:lumMod val="65000"/>
                    <a:lumOff val="35000"/>
                  </a:schemeClr>
                </a:solidFill>
                <a:latin typeface="ScolaScript_N" panose="00000400000000000000" pitchFamily="2" charset="0"/>
                <a:cs typeface="Calibri"/>
              </a:rPr>
              <a:t> ? </a:t>
            </a:r>
            <a:endParaRPr lang="en-US" sz="1600" dirty="0">
              <a:solidFill>
                <a:schemeClr val="tx1">
                  <a:lumMod val="65000"/>
                  <a:lumOff val="35000"/>
                </a:schemeClr>
              </a:solidFill>
              <a:latin typeface="ScolaScript_N" panose="00000400000000000000" pitchFamily="2" charset="0"/>
            </a:endParaRPr>
          </a:p>
        </p:txBody>
      </p:sp>
      <p:sp>
        <p:nvSpPr>
          <p:cNvPr id="34" name="TextBox 33">
            <a:extLst>
              <a:ext uri="{FF2B5EF4-FFF2-40B4-BE49-F238E27FC236}">
                <a16:creationId xmlns:a16="http://schemas.microsoft.com/office/drawing/2014/main" id="{A9651DB1-AB15-4F4E-9E2C-28B08995DF04}"/>
              </a:ext>
            </a:extLst>
          </p:cNvPr>
          <p:cNvSpPr txBox="1"/>
          <p:nvPr/>
        </p:nvSpPr>
        <p:spPr>
          <a:xfrm>
            <a:off x="2190940" y="3497619"/>
            <a:ext cx="328117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65000"/>
                    <a:lumOff val="35000"/>
                  </a:schemeClr>
                </a:solidFill>
                <a:latin typeface="ScolaScript_N" panose="00000400000000000000" pitchFamily="2" charset="0"/>
                <a:cs typeface="Calibri"/>
              </a:rPr>
              <a:t>Tu as </a:t>
            </a:r>
            <a:r>
              <a:rPr lang="en-US" sz="2800" dirty="0" err="1">
                <a:solidFill>
                  <a:schemeClr val="tx1">
                    <a:lumMod val="65000"/>
                    <a:lumOff val="35000"/>
                  </a:schemeClr>
                </a:solidFill>
                <a:latin typeface="ScolaScript_N" panose="00000400000000000000" pitchFamily="2" charset="0"/>
                <a:cs typeface="Calibri"/>
              </a:rPr>
              <a:t>quel</a:t>
            </a:r>
            <a:r>
              <a:rPr lang="en-US" sz="2800" dirty="0">
                <a:solidFill>
                  <a:schemeClr val="tx1">
                    <a:lumMod val="65000"/>
                    <a:lumOff val="35000"/>
                  </a:schemeClr>
                </a:solidFill>
                <a:latin typeface="ScolaScript_N" panose="00000400000000000000" pitchFamily="2" charset="0"/>
                <a:cs typeface="Calibri"/>
              </a:rPr>
              <a:t> </a:t>
            </a:r>
            <a:r>
              <a:rPr lang="en-US" sz="2800" dirty="0" err="1">
                <a:solidFill>
                  <a:schemeClr val="tx1">
                    <a:lumMod val="65000"/>
                    <a:lumOff val="35000"/>
                  </a:schemeClr>
                </a:solidFill>
                <a:latin typeface="ScolaScript_N" panose="00000400000000000000" pitchFamily="2" charset="0"/>
                <a:cs typeface="Calibri"/>
              </a:rPr>
              <a:t>âge</a:t>
            </a:r>
            <a:r>
              <a:rPr lang="en-US" sz="2800" dirty="0">
                <a:solidFill>
                  <a:schemeClr val="tx1">
                    <a:lumMod val="65000"/>
                    <a:lumOff val="35000"/>
                  </a:schemeClr>
                </a:solidFill>
                <a:latin typeface="ScolaScript_N" panose="00000400000000000000" pitchFamily="2" charset="0"/>
                <a:cs typeface="Calibri"/>
              </a:rPr>
              <a:t> ? </a:t>
            </a:r>
            <a:endParaRPr lang="en-US" sz="1600" dirty="0">
              <a:solidFill>
                <a:schemeClr val="tx1">
                  <a:lumMod val="65000"/>
                  <a:lumOff val="35000"/>
                </a:schemeClr>
              </a:solidFill>
              <a:latin typeface="ScolaScript_N" panose="00000400000000000000" pitchFamily="2" charset="0"/>
            </a:endParaRPr>
          </a:p>
        </p:txBody>
      </p:sp>
      <p:sp>
        <p:nvSpPr>
          <p:cNvPr id="35" name="TextBox 34">
            <a:extLst>
              <a:ext uri="{FF2B5EF4-FFF2-40B4-BE49-F238E27FC236}">
                <a16:creationId xmlns:a16="http://schemas.microsoft.com/office/drawing/2014/main" id="{9F5838CE-BD04-4F48-921A-03EAC6D1BBC7}"/>
              </a:ext>
            </a:extLst>
          </p:cNvPr>
          <p:cNvSpPr txBox="1"/>
          <p:nvPr/>
        </p:nvSpPr>
        <p:spPr>
          <a:xfrm>
            <a:off x="8119309" y="3497619"/>
            <a:ext cx="19932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algn="ctr">
              <a:defRPr sz="2800">
                <a:solidFill>
                  <a:schemeClr val="tx1">
                    <a:lumMod val="65000"/>
                    <a:lumOff val="35000"/>
                  </a:schemeClr>
                </a:solidFill>
                <a:latin typeface="ScolaScript_N" panose="00000400000000000000" pitchFamily="2" charset="0"/>
                <a:cs typeface="Calibri"/>
              </a:defRPr>
            </a:lvl1pPr>
          </a:lstStyle>
          <a:p>
            <a:r>
              <a:rPr lang="en-US" dirty="0"/>
              <a:t>J’ai 8 ans.  </a:t>
            </a:r>
          </a:p>
        </p:txBody>
      </p:sp>
      <p:sp>
        <p:nvSpPr>
          <p:cNvPr id="36" name="TextBox 35">
            <a:extLst>
              <a:ext uri="{FF2B5EF4-FFF2-40B4-BE49-F238E27FC236}">
                <a16:creationId xmlns:a16="http://schemas.microsoft.com/office/drawing/2014/main" id="{18FEFECE-A7F4-44DE-9FE6-CE92834857DE}"/>
              </a:ext>
            </a:extLst>
          </p:cNvPr>
          <p:cNvSpPr txBox="1"/>
          <p:nvPr/>
        </p:nvSpPr>
        <p:spPr>
          <a:xfrm>
            <a:off x="1435651" y="4215068"/>
            <a:ext cx="438657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65000"/>
                    <a:lumOff val="35000"/>
                  </a:schemeClr>
                </a:solidFill>
                <a:latin typeface="ScolaScript_N" panose="00000400000000000000" pitchFamily="2" charset="0"/>
                <a:cs typeface="Calibri"/>
              </a:rPr>
              <a:t>Tu es </a:t>
            </a:r>
            <a:r>
              <a:rPr lang="en-US" sz="2800" dirty="0" err="1">
                <a:solidFill>
                  <a:schemeClr val="tx1">
                    <a:lumMod val="65000"/>
                    <a:lumOff val="35000"/>
                  </a:schemeClr>
                </a:solidFill>
                <a:latin typeface="ScolaScript_N" panose="00000400000000000000" pitchFamily="2" charset="0"/>
                <a:cs typeface="Calibri"/>
              </a:rPr>
              <a:t>en</a:t>
            </a:r>
            <a:r>
              <a:rPr lang="en-US" sz="2800" dirty="0">
                <a:solidFill>
                  <a:schemeClr val="tx1">
                    <a:lumMod val="65000"/>
                    <a:lumOff val="35000"/>
                  </a:schemeClr>
                </a:solidFill>
                <a:latin typeface="ScolaScript_N" panose="00000400000000000000" pitchFamily="2" charset="0"/>
                <a:cs typeface="Calibri"/>
              </a:rPr>
              <a:t> quelle </a:t>
            </a:r>
            <a:r>
              <a:rPr lang="en-US" sz="2800" dirty="0" err="1">
                <a:solidFill>
                  <a:schemeClr val="tx1">
                    <a:lumMod val="65000"/>
                    <a:lumOff val="35000"/>
                  </a:schemeClr>
                </a:solidFill>
                <a:latin typeface="ScolaScript_N" panose="00000400000000000000" pitchFamily="2" charset="0"/>
                <a:cs typeface="Calibri"/>
              </a:rPr>
              <a:t>classe</a:t>
            </a:r>
            <a:r>
              <a:rPr lang="en-US" sz="2800" dirty="0">
                <a:solidFill>
                  <a:schemeClr val="tx1">
                    <a:lumMod val="65000"/>
                    <a:lumOff val="35000"/>
                  </a:schemeClr>
                </a:solidFill>
                <a:latin typeface="ScolaScript_N" panose="00000400000000000000" pitchFamily="2" charset="0"/>
                <a:cs typeface="Calibri"/>
              </a:rPr>
              <a:t> ? </a:t>
            </a:r>
            <a:endParaRPr lang="en-US" sz="1600" dirty="0">
              <a:solidFill>
                <a:schemeClr val="tx1">
                  <a:lumMod val="65000"/>
                  <a:lumOff val="35000"/>
                </a:schemeClr>
              </a:solidFill>
              <a:latin typeface="ScolaScript_N" panose="00000400000000000000" pitchFamily="2" charset="0"/>
            </a:endParaRPr>
          </a:p>
        </p:txBody>
      </p:sp>
      <p:sp>
        <p:nvSpPr>
          <p:cNvPr id="37" name="TextBox 36">
            <a:extLst>
              <a:ext uri="{FF2B5EF4-FFF2-40B4-BE49-F238E27FC236}">
                <a16:creationId xmlns:a16="http://schemas.microsoft.com/office/drawing/2014/main" id="{3DFE1D2D-DA01-4FF6-AEB8-D5CC8DB06FF4}"/>
              </a:ext>
            </a:extLst>
          </p:cNvPr>
          <p:cNvSpPr txBox="1"/>
          <p:nvPr/>
        </p:nvSpPr>
        <p:spPr>
          <a:xfrm>
            <a:off x="7735229" y="4254824"/>
            <a:ext cx="276140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chemeClr val="tx1">
                    <a:lumMod val="65000"/>
                    <a:lumOff val="35000"/>
                  </a:schemeClr>
                </a:solidFill>
                <a:latin typeface="ScolaScript_N" panose="00000400000000000000" pitchFamily="2" charset="0"/>
                <a:cs typeface="Calibri"/>
              </a:rPr>
              <a:t>Je </a:t>
            </a:r>
            <a:r>
              <a:rPr lang="en-US" sz="2800" dirty="0" err="1">
                <a:solidFill>
                  <a:schemeClr val="tx1">
                    <a:lumMod val="65000"/>
                    <a:lumOff val="35000"/>
                  </a:schemeClr>
                </a:solidFill>
                <a:latin typeface="ScolaScript_N" panose="00000400000000000000" pitchFamily="2" charset="0"/>
                <a:cs typeface="Calibri"/>
              </a:rPr>
              <a:t>suis</a:t>
            </a:r>
            <a:r>
              <a:rPr lang="en-US" sz="2800" dirty="0">
                <a:solidFill>
                  <a:schemeClr val="tx1">
                    <a:lumMod val="65000"/>
                    <a:lumOff val="35000"/>
                  </a:schemeClr>
                </a:solidFill>
                <a:latin typeface="ScolaScript_N" panose="00000400000000000000" pitchFamily="2" charset="0"/>
                <a:cs typeface="Calibri"/>
              </a:rPr>
              <a:t> </a:t>
            </a:r>
            <a:r>
              <a:rPr lang="en-US" sz="2800" dirty="0" err="1">
                <a:solidFill>
                  <a:schemeClr val="tx1">
                    <a:lumMod val="65000"/>
                    <a:lumOff val="35000"/>
                  </a:schemeClr>
                </a:solidFill>
                <a:latin typeface="ScolaScript_N" panose="00000400000000000000" pitchFamily="2" charset="0"/>
                <a:cs typeface="Calibri"/>
              </a:rPr>
              <a:t>en</a:t>
            </a:r>
            <a:r>
              <a:rPr lang="en-US" sz="2800" dirty="0">
                <a:solidFill>
                  <a:schemeClr val="tx1">
                    <a:lumMod val="65000"/>
                    <a:lumOff val="35000"/>
                  </a:schemeClr>
                </a:solidFill>
                <a:latin typeface="ScolaScript_N" panose="00000400000000000000" pitchFamily="2" charset="0"/>
                <a:cs typeface="Calibri"/>
              </a:rPr>
              <a:t> EB3.  </a:t>
            </a:r>
            <a:endParaRPr lang="en-US" sz="1600" dirty="0">
              <a:solidFill>
                <a:schemeClr val="tx1">
                  <a:lumMod val="65000"/>
                  <a:lumOff val="35000"/>
                </a:schemeClr>
              </a:solidFill>
              <a:latin typeface="ScolaScript_N" panose="00000400000000000000" pitchFamily="2" charset="0"/>
            </a:endParaRPr>
          </a:p>
        </p:txBody>
      </p:sp>
      <p:sp>
        <p:nvSpPr>
          <p:cNvPr id="40" name="TextBox 39">
            <a:extLst>
              <a:ext uri="{FF2B5EF4-FFF2-40B4-BE49-F238E27FC236}">
                <a16:creationId xmlns:a16="http://schemas.microsoft.com/office/drawing/2014/main" id="{E2808265-A507-407B-AAA1-F2F7B713B8DE}"/>
              </a:ext>
            </a:extLst>
          </p:cNvPr>
          <p:cNvSpPr txBox="1"/>
          <p:nvPr/>
        </p:nvSpPr>
        <p:spPr>
          <a:xfrm>
            <a:off x="0" y="590394"/>
            <a:ext cx="12192000" cy="523220"/>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sz="2800" dirty="0"/>
              <a:t>Corrigé</a:t>
            </a:r>
          </a:p>
        </p:txBody>
      </p:sp>
      <p:sp>
        <p:nvSpPr>
          <p:cNvPr id="41" name="TextBox 40">
            <a:extLst>
              <a:ext uri="{FF2B5EF4-FFF2-40B4-BE49-F238E27FC236}">
                <a16:creationId xmlns:a16="http://schemas.microsoft.com/office/drawing/2014/main" id="{CFE9B835-17D8-4659-AAFD-1C2EC6933FE4}"/>
              </a:ext>
            </a:extLst>
          </p:cNvPr>
          <p:cNvSpPr txBox="1"/>
          <p:nvPr/>
        </p:nvSpPr>
        <p:spPr>
          <a:xfrm>
            <a:off x="2190940" y="4912193"/>
            <a:ext cx="328117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a:defRPr sz="2800">
                <a:solidFill>
                  <a:schemeClr val="tx1">
                    <a:lumMod val="65000"/>
                    <a:lumOff val="35000"/>
                  </a:schemeClr>
                </a:solidFill>
                <a:latin typeface="ScolaScript_N" panose="00000400000000000000" pitchFamily="2" charset="0"/>
                <a:cs typeface="Calibri"/>
              </a:defRPr>
            </a:lvl1pPr>
          </a:lstStyle>
          <a:p>
            <a:r>
              <a:rPr lang="en-US" dirty="0"/>
              <a:t>Tu </a:t>
            </a:r>
            <a:r>
              <a:rPr lang="en-US" dirty="0" err="1"/>
              <a:t>habites</a:t>
            </a:r>
            <a:r>
              <a:rPr lang="en-US" dirty="0"/>
              <a:t> </a:t>
            </a:r>
            <a:r>
              <a:rPr lang="en-US" dirty="0" err="1"/>
              <a:t>où</a:t>
            </a:r>
            <a:r>
              <a:rPr lang="en-US" dirty="0"/>
              <a:t>  ? </a:t>
            </a:r>
          </a:p>
        </p:txBody>
      </p:sp>
      <p:sp>
        <p:nvSpPr>
          <p:cNvPr id="42" name="TextBox 41">
            <a:extLst>
              <a:ext uri="{FF2B5EF4-FFF2-40B4-BE49-F238E27FC236}">
                <a16:creationId xmlns:a16="http://schemas.microsoft.com/office/drawing/2014/main" id="{DBC375C5-E3AA-4DF9-97A2-1875E86AD88E}"/>
              </a:ext>
            </a:extLst>
          </p:cNvPr>
          <p:cNvSpPr txBox="1"/>
          <p:nvPr/>
        </p:nvSpPr>
        <p:spPr>
          <a:xfrm>
            <a:off x="762000" y="5645963"/>
            <a:ext cx="588294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chemeClr val="tx1">
                    <a:lumMod val="65000"/>
                    <a:lumOff val="35000"/>
                  </a:schemeClr>
                </a:solidFill>
                <a:latin typeface="ScolaScript_N" panose="00000400000000000000" pitchFamily="2" charset="0"/>
                <a:cs typeface="Calibri"/>
              </a:rPr>
              <a:t>Tu as des frères et des sœurs  ?  </a:t>
            </a:r>
          </a:p>
        </p:txBody>
      </p:sp>
      <p:sp>
        <p:nvSpPr>
          <p:cNvPr id="43" name="TextBox 42">
            <a:extLst>
              <a:ext uri="{FF2B5EF4-FFF2-40B4-BE49-F238E27FC236}">
                <a16:creationId xmlns:a16="http://schemas.microsoft.com/office/drawing/2014/main" id="{9430400B-289B-4CE9-BF6C-624160F97D11}"/>
              </a:ext>
            </a:extLst>
          </p:cNvPr>
          <p:cNvSpPr txBox="1"/>
          <p:nvPr/>
        </p:nvSpPr>
        <p:spPr>
          <a:xfrm>
            <a:off x="7320892" y="4902369"/>
            <a:ext cx="359008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err="1">
                <a:solidFill>
                  <a:schemeClr val="tx1">
                    <a:lumMod val="65000"/>
                    <a:lumOff val="35000"/>
                  </a:schemeClr>
                </a:solidFill>
                <a:latin typeface="ScolaScript_N" panose="00000400000000000000" pitchFamily="2" charset="0"/>
                <a:cs typeface="Calibri"/>
              </a:rPr>
              <a:t>J’habite</a:t>
            </a:r>
            <a:r>
              <a:rPr lang="en-US" sz="2800" dirty="0">
                <a:solidFill>
                  <a:schemeClr val="tx1">
                    <a:lumMod val="65000"/>
                    <a:lumOff val="35000"/>
                  </a:schemeClr>
                </a:solidFill>
                <a:latin typeface="ScolaScript_N" panose="00000400000000000000" pitchFamily="2" charset="0"/>
                <a:cs typeface="Calibri"/>
              </a:rPr>
              <a:t> à </a:t>
            </a:r>
            <a:r>
              <a:rPr lang="en-US" sz="2800" dirty="0" err="1">
                <a:solidFill>
                  <a:schemeClr val="tx1">
                    <a:lumMod val="65000"/>
                    <a:lumOff val="35000"/>
                  </a:schemeClr>
                </a:solidFill>
                <a:latin typeface="ScolaScript_N" panose="00000400000000000000" pitchFamily="2" charset="0"/>
                <a:cs typeface="Calibri"/>
              </a:rPr>
              <a:t>Hazmieh</a:t>
            </a:r>
            <a:r>
              <a:rPr lang="en-US" sz="2800" dirty="0">
                <a:solidFill>
                  <a:schemeClr val="tx1">
                    <a:lumMod val="65000"/>
                    <a:lumOff val="35000"/>
                  </a:schemeClr>
                </a:solidFill>
                <a:latin typeface="ScolaScript_N" panose="00000400000000000000" pitchFamily="2" charset="0"/>
                <a:cs typeface="Calibri"/>
              </a:rPr>
              <a:t>.  </a:t>
            </a:r>
          </a:p>
        </p:txBody>
      </p:sp>
      <p:sp>
        <p:nvSpPr>
          <p:cNvPr id="44" name="TextBox 43">
            <a:extLst>
              <a:ext uri="{FF2B5EF4-FFF2-40B4-BE49-F238E27FC236}">
                <a16:creationId xmlns:a16="http://schemas.microsoft.com/office/drawing/2014/main" id="{9A55FFFE-DF20-4439-8DF1-F531C9D485F3}"/>
              </a:ext>
            </a:extLst>
          </p:cNvPr>
          <p:cNvSpPr txBox="1"/>
          <p:nvPr/>
        </p:nvSpPr>
        <p:spPr>
          <a:xfrm>
            <a:off x="7866930" y="5645962"/>
            <a:ext cx="249800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chemeClr val="tx1">
                    <a:lumMod val="65000"/>
                    <a:lumOff val="35000"/>
                  </a:schemeClr>
                </a:solidFill>
                <a:latin typeface="ScolaScript_N" panose="00000400000000000000" pitchFamily="2" charset="0"/>
                <a:cs typeface="Calibri"/>
              </a:rPr>
              <a:t>J’ai un frère.  </a:t>
            </a:r>
          </a:p>
        </p:txBody>
      </p:sp>
      <p:pic>
        <p:nvPicPr>
          <p:cNvPr id="18" name="Picture 17"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57115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41" grpId="0"/>
      <p:bldP spid="42"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CE6B34D-6283-4CC5-ADC1-8EDA3609D9F2}"/>
              </a:ext>
            </a:extLst>
          </p:cNvPr>
          <p:cNvPicPr>
            <a:picLocks noChangeAspect="1"/>
          </p:cNvPicPr>
          <p:nvPr/>
        </p:nvPicPr>
        <p:blipFill>
          <a:blip r:embed="rId4">
            <a:alphaModFix amt="49000"/>
            <a:extLst>
              <a:ext uri="{96DAC541-7B7A-43D3-8B79-37D633B846F1}">
                <asvg:svgBlip xmlns:asvg="http://schemas.microsoft.com/office/drawing/2016/SVG/main" r:embed="rId5"/>
              </a:ext>
            </a:extLst>
          </a:blip>
          <a:stretch>
            <a:fillRect/>
          </a:stretch>
        </p:blipFill>
        <p:spPr>
          <a:xfrm>
            <a:off x="28204" y="1106123"/>
            <a:ext cx="12163796" cy="6115875"/>
          </a:xfrm>
          <a:prstGeom prst="rect">
            <a:avLst/>
          </a:prstGeom>
        </p:spPr>
      </p:pic>
      <p:graphicFrame>
        <p:nvGraphicFramePr>
          <p:cNvPr id="3" name="Table 2">
            <a:extLst>
              <a:ext uri="{FF2B5EF4-FFF2-40B4-BE49-F238E27FC236}">
                <a16:creationId xmlns:a16="http://schemas.microsoft.com/office/drawing/2014/main" id="{0208729D-D329-4BB0-A233-916C9683F57E}"/>
              </a:ext>
            </a:extLst>
          </p:cNvPr>
          <p:cNvGraphicFramePr>
            <a:graphicFrameLocks noGrp="1"/>
          </p:cNvGraphicFramePr>
          <p:nvPr>
            <p:extLst>
              <p:ext uri="{D42A27DB-BD31-4B8C-83A1-F6EECF244321}">
                <p14:modId xmlns:p14="http://schemas.microsoft.com/office/powerpoint/2010/main" val="1278044982"/>
              </p:ext>
            </p:extLst>
          </p:nvPr>
        </p:nvGraphicFramePr>
        <p:xfrm>
          <a:off x="381001" y="1476875"/>
          <a:ext cx="7590692" cy="5019675"/>
        </p:xfrm>
        <a:graphic>
          <a:graphicData uri="http://schemas.openxmlformats.org/drawingml/2006/table">
            <a:tbl>
              <a:tblPr firstRow="1" bandRow="1">
                <a:tableStyleId>{F2B0D13D-778E-4A81-BC2E-EA1B2EDFB6E0}</a:tableStyleId>
              </a:tblPr>
              <a:tblGrid>
                <a:gridCol w="7590692">
                  <a:extLst>
                    <a:ext uri="{9D8B030D-6E8A-4147-A177-3AD203B41FA5}">
                      <a16:colId xmlns:a16="http://schemas.microsoft.com/office/drawing/2014/main" val="4079818540"/>
                    </a:ext>
                  </a:extLst>
                </a:gridCol>
              </a:tblGrid>
              <a:tr h="714375">
                <a:tc>
                  <a:txBody>
                    <a:bodyPr/>
                    <a:lstStyle/>
                    <a:p>
                      <a:pPr algn="l" rtl="0" fontAlgn="base">
                        <a:spcBef>
                          <a:spcPts val="0"/>
                        </a:spcBef>
                        <a:spcAft>
                          <a:spcPts val="0"/>
                        </a:spcAft>
                        <a:buFont typeface="+mj-lt"/>
                        <a:buNone/>
                      </a:pPr>
                      <a:endParaRPr lang="en-US" sz="35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689837188"/>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249145723"/>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4025494514"/>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149845809"/>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338081978"/>
                  </a:ext>
                </a:extLst>
              </a:tr>
              <a:tr h="90487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04156243"/>
                  </a:ext>
                </a:extLst>
              </a:tr>
            </a:tbl>
          </a:graphicData>
        </a:graphic>
      </p:graphicFrame>
      <p:sp>
        <p:nvSpPr>
          <p:cNvPr id="4" name="TextBox 3">
            <a:extLst>
              <a:ext uri="{FF2B5EF4-FFF2-40B4-BE49-F238E27FC236}">
                <a16:creationId xmlns:a16="http://schemas.microsoft.com/office/drawing/2014/main" id="{F7604611-718B-498A-B614-95112F07F72D}"/>
              </a:ext>
            </a:extLst>
          </p:cNvPr>
          <p:cNvSpPr txBox="1"/>
          <p:nvPr/>
        </p:nvSpPr>
        <p:spPr>
          <a:xfrm>
            <a:off x="3083325" y="360045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latin typeface="ScolaScript_N" panose="00000400000000000000" pitchFamily="2" charset="0"/>
            </a:endParaRPr>
          </a:p>
        </p:txBody>
      </p:sp>
      <p:sp>
        <p:nvSpPr>
          <p:cNvPr id="6" name="TextBox 5">
            <a:extLst>
              <a:ext uri="{FF2B5EF4-FFF2-40B4-BE49-F238E27FC236}">
                <a16:creationId xmlns:a16="http://schemas.microsoft.com/office/drawing/2014/main" id="{853E4238-B92E-4A16-9D33-982AE3CEE160}"/>
              </a:ext>
            </a:extLst>
          </p:cNvPr>
          <p:cNvSpPr txBox="1"/>
          <p:nvPr/>
        </p:nvSpPr>
        <p:spPr>
          <a:xfrm>
            <a:off x="633507" y="1655389"/>
            <a:ext cx="5787341"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Comment </a:t>
            </a:r>
            <a:r>
              <a:rPr lang="en-US" sz="2800" dirty="0" err="1">
                <a:solidFill>
                  <a:schemeClr val="tx1">
                    <a:lumMod val="65000"/>
                    <a:lumOff val="35000"/>
                  </a:schemeClr>
                </a:solidFill>
                <a:latin typeface="ScolaScript_N" panose="00000400000000000000" pitchFamily="2" charset="0"/>
              </a:rPr>
              <a:t>tu</a:t>
            </a:r>
            <a:r>
              <a:rPr lang="en-US" sz="2800" dirty="0">
                <a:solidFill>
                  <a:schemeClr val="tx1">
                    <a:lumMod val="65000"/>
                    <a:lumOff val="35000"/>
                  </a:schemeClr>
                </a:solidFill>
                <a:latin typeface="ScolaScript_N" panose="00000400000000000000" pitchFamily="2" charset="0"/>
              </a:rPr>
              <a:t> </a:t>
            </a:r>
            <a:r>
              <a:rPr lang="en-US" sz="2800" dirty="0" err="1">
                <a:solidFill>
                  <a:schemeClr val="tx1">
                    <a:lumMod val="65000"/>
                    <a:lumOff val="35000"/>
                  </a:schemeClr>
                </a:solidFill>
                <a:latin typeface="ScolaScript_N" panose="00000400000000000000" pitchFamily="2" charset="0"/>
              </a:rPr>
              <a:t>t’appelles</a:t>
            </a:r>
            <a:r>
              <a:rPr lang="en-US" sz="2800" dirty="0">
                <a:solidFill>
                  <a:schemeClr val="tx1">
                    <a:lumMod val="65000"/>
                    <a:lumOff val="35000"/>
                  </a:schemeClr>
                </a:solidFill>
                <a:latin typeface="ScolaScript_N" panose="00000400000000000000" pitchFamily="2" charset="0"/>
              </a:rPr>
              <a:t> ?</a:t>
            </a:r>
          </a:p>
        </p:txBody>
      </p:sp>
      <p:sp>
        <p:nvSpPr>
          <p:cNvPr id="7" name="TextBox 6">
            <a:extLst>
              <a:ext uri="{FF2B5EF4-FFF2-40B4-BE49-F238E27FC236}">
                <a16:creationId xmlns:a16="http://schemas.microsoft.com/office/drawing/2014/main" id="{16549607-CDFE-4401-B240-6B399283F90F}"/>
              </a:ext>
            </a:extLst>
          </p:cNvPr>
          <p:cNvSpPr txBox="1"/>
          <p:nvPr/>
        </p:nvSpPr>
        <p:spPr>
          <a:xfrm>
            <a:off x="630535" y="2480246"/>
            <a:ext cx="4282633"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latin typeface="ScolaScript_N" panose="00000400000000000000" pitchFamily="2" charset="0"/>
              </a:rPr>
              <a:t>Tu as </a:t>
            </a:r>
            <a:r>
              <a:rPr lang="en-US" sz="3000" dirty="0" err="1">
                <a:solidFill>
                  <a:schemeClr val="tx1">
                    <a:lumMod val="65000"/>
                    <a:lumOff val="35000"/>
                  </a:schemeClr>
                </a:solidFill>
                <a:latin typeface="ScolaScript_N" panose="00000400000000000000" pitchFamily="2" charset="0"/>
              </a:rPr>
              <a:t>quel</a:t>
            </a:r>
            <a:r>
              <a:rPr lang="en-US" sz="3000" dirty="0">
                <a:solidFill>
                  <a:schemeClr val="tx1">
                    <a:lumMod val="65000"/>
                    <a:lumOff val="35000"/>
                  </a:schemeClr>
                </a:solidFill>
                <a:latin typeface="ScolaScript_N" panose="00000400000000000000" pitchFamily="2" charset="0"/>
              </a:rPr>
              <a:t> </a:t>
            </a:r>
            <a:r>
              <a:rPr lang="en-US" sz="3000" dirty="0" err="1">
                <a:solidFill>
                  <a:schemeClr val="tx1">
                    <a:lumMod val="65000"/>
                    <a:lumOff val="35000"/>
                  </a:schemeClr>
                </a:solidFill>
                <a:latin typeface="ScolaScript_N" panose="00000400000000000000" pitchFamily="2" charset="0"/>
              </a:rPr>
              <a:t>âge</a:t>
            </a:r>
            <a:r>
              <a:rPr lang="en-US" sz="3000" dirty="0">
                <a:solidFill>
                  <a:schemeClr val="tx1">
                    <a:lumMod val="65000"/>
                    <a:lumOff val="35000"/>
                  </a:schemeClr>
                </a:solidFill>
                <a:latin typeface="ScolaScript_N" panose="00000400000000000000" pitchFamily="2" charset="0"/>
              </a:rPr>
              <a:t> ? </a:t>
            </a:r>
          </a:p>
        </p:txBody>
      </p:sp>
      <p:sp>
        <p:nvSpPr>
          <p:cNvPr id="8" name="TextBox 7">
            <a:extLst>
              <a:ext uri="{FF2B5EF4-FFF2-40B4-BE49-F238E27FC236}">
                <a16:creationId xmlns:a16="http://schemas.microsoft.com/office/drawing/2014/main" id="{4C9830F6-C647-4CA9-A699-06F89B9A641E}"/>
              </a:ext>
            </a:extLst>
          </p:cNvPr>
          <p:cNvSpPr txBox="1"/>
          <p:nvPr/>
        </p:nvSpPr>
        <p:spPr>
          <a:xfrm>
            <a:off x="630535" y="3335881"/>
            <a:ext cx="524333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es </a:t>
            </a:r>
            <a:r>
              <a:rPr lang="en-US" sz="3000" dirty="0" err="1">
                <a:solidFill>
                  <a:schemeClr val="tx1">
                    <a:lumMod val="65000"/>
                    <a:lumOff val="35000"/>
                  </a:schemeClr>
                </a:solidFill>
                <a:effectLst/>
                <a:latin typeface="ScolaScript_N" panose="00000400000000000000" pitchFamily="2" charset="0"/>
              </a:rPr>
              <a:t>en</a:t>
            </a:r>
            <a:r>
              <a:rPr lang="en-US" sz="3000" dirty="0">
                <a:solidFill>
                  <a:schemeClr val="tx1">
                    <a:lumMod val="65000"/>
                    <a:lumOff val="35000"/>
                  </a:schemeClr>
                </a:solidFill>
                <a:effectLst/>
                <a:latin typeface="ScolaScript_N" panose="00000400000000000000" pitchFamily="2" charset="0"/>
              </a:rPr>
              <a:t> quelle </a:t>
            </a:r>
            <a:r>
              <a:rPr lang="en-US" sz="3000" dirty="0" err="1">
                <a:solidFill>
                  <a:schemeClr val="tx1">
                    <a:lumMod val="65000"/>
                    <a:lumOff val="35000"/>
                  </a:schemeClr>
                </a:solidFill>
                <a:effectLst/>
                <a:latin typeface="ScolaScript_N" panose="00000400000000000000" pitchFamily="2" charset="0"/>
              </a:rPr>
              <a:t>classe</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9" name="TextBox 8">
            <a:extLst>
              <a:ext uri="{FF2B5EF4-FFF2-40B4-BE49-F238E27FC236}">
                <a16:creationId xmlns:a16="http://schemas.microsoft.com/office/drawing/2014/main" id="{EA5D4A98-28C4-4D12-AFC8-A7D99296A7FA}"/>
              </a:ext>
            </a:extLst>
          </p:cNvPr>
          <p:cNvSpPr txBox="1"/>
          <p:nvPr/>
        </p:nvSpPr>
        <p:spPr>
          <a:xfrm>
            <a:off x="630535" y="4191516"/>
            <a:ext cx="413216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t>
            </a:r>
            <a:r>
              <a:rPr lang="en-US" sz="3000" dirty="0" err="1">
                <a:solidFill>
                  <a:schemeClr val="tx1">
                    <a:lumMod val="65000"/>
                    <a:lumOff val="35000"/>
                  </a:schemeClr>
                </a:solidFill>
                <a:effectLst/>
                <a:latin typeface="ScolaScript_N" panose="00000400000000000000" pitchFamily="2" charset="0"/>
              </a:rPr>
              <a:t>habites</a:t>
            </a:r>
            <a:r>
              <a:rPr lang="en-US" sz="3000" dirty="0">
                <a:solidFill>
                  <a:schemeClr val="tx1">
                    <a:lumMod val="65000"/>
                    <a:lumOff val="35000"/>
                  </a:schemeClr>
                </a:solidFill>
                <a:effectLst/>
                <a:latin typeface="ScolaScript_N" panose="00000400000000000000" pitchFamily="2" charset="0"/>
              </a:rPr>
              <a:t> </a:t>
            </a:r>
            <a:r>
              <a:rPr lang="en-US" sz="3000" dirty="0" err="1">
                <a:solidFill>
                  <a:schemeClr val="tx1">
                    <a:lumMod val="65000"/>
                    <a:lumOff val="35000"/>
                  </a:schemeClr>
                </a:solidFill>
                <a:effectLst/>
                <a:latin typeface="ScolaScript_N" panose="00000400000000000000" pitchFamily="2" charset="0"/>
              </a:rPr>
              <a:t>où</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10" name="TextBox 9">
            <a:extLst>
              <a:ext uri="{FF2B5EF4-FFF2-40B4-BE49-F238E27FC236}">
                <a16:creationId xmlns:a16="http://schemas.microsoft.com/office/drawing/2014/main" id="{1EF9B08F-C4B1-424B-BB99-EE15433A44CF}"/>
              </a:ext>
            </a:extLst>
          </p:cNvPr>
          <p:cNvSpPr txBox="1"/>
          <p:nvPr/>
        </p:nvSpPr>
        <p:spPr>
          <a:xfrm>
            <a:off x="624904" y="5047150"/>
            <a:ext cx="6354501"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as des frères et des </a:t>
            </a:r>
            <a:r>
              <a:rPr lang="en-US" sz="3000" dirty="0" err="1">
                <a:solidFill>
                  <a:schemeClr val="tx1">
                    <a:lumMod val="65000"/>
                    <a:lumOff val="35000"/>
                  </a:schemeClr>
                </a:solidFill>
                <a:effectLst/>
                <a:latin typeface="ScolaScript_N" panose="00000400000000000000" pitchFamily="2" charset="0"/>
              </a:rPr>
              <a:t>sœurs</a:t>
            </a:r>
            <a:r>
              <a:rPr lang="en-US" sz="3000" dirty="0">
                <a:solidFill>
                  <a:schemeClr val="tx1">
                    <a:lumMod val="65000"/>
                    <a:lumOff val="35000"/>
                  </a:schemeClr>
                </a:solidFill>
                <a:effectLst/>
                <a:latin typeface="ScolaScript_N" panose="00000400000000000000" pitchFamily="2" charset="0"/>
              </a:rPr>
              <a:t> ?</a:t>
            </a:r>
            <a:endParaRPr lang="en-US" sz="3000" b="1" dirty="0">
              <a:solidFill>
                <a:schemeClr val="tx1">
                  <a:lumMod val="65000"/>
                  <a:lumOff val="35000"/>
                </a:schemeClr>
              </a:solidFill>
              <a:effectLst/>
              <a:latin typeface="ScolaScript_N" panose="00000400000000000000" pitchFamily="2" charset="0"/>
            </a:endParaRPr>
          </a:p>
        </p:txBody>
      </p:sp>
      <p:sp>
        <p:nvSpPr>
          <p:cNvPr id="12" name="TextBox 11">
            <a:extLst>
              <a:ext uri="{FF2B5EF4-FFF2-40B4-BE49-F238E27FC236}">
                <a16:creationId xmlns:a16="http://schemas.microsoft.com/office/drawing/2014/main" id="{985DA566-D7C0-45EF-882E-CBEF74ADC160}"/>
              </a:ext>
            </a:extLst>
          </p:cNvPr>
          <p:cNvSpPr txBox="1"/>
          <p:nvPr/>
        </p:nvSpPr>
        <p:spPr>
          <a:xfrm>
            <a:off x="0" y="549807"/>
            <a:ext cx="12192000" cy="584775"/>
          </a:xfrm>
          <a:prstGeom prst="rect">
            <a:avLst/>
          </a:prstGeom>
          <a:solidFill>
            <a:srgbClr val="A1C4E3"/>
          </a:solidFill>
        </p:spPr>
        <p:txBody>
          <a:bodyPr wrap="square" lIns="91440" tIns="45720" rIns="91440" bIns="45720" rtlCol="0" anchor="t" anchorCtr="0">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Questions</a:t>
            </a:r>
            <a:endParaRPr lang="fr-FR" dirty="0"/>
          </a:p>
        </p:txBody>
      </p:sp>
      <p:pic>
        <p:nvPicPr>
          <p:cNvPr id="18" name="Graphic 17">
            <a:extLst>
              <a:ext uri="{FF2B5EF4-FFF2-40B4-BE49-F238E27FC236}">
                <a16:creationId xmlns:a16="http://schemas.microsoft.com/office/drawing/2014/main" id="{0459438C-6B2A-475D-AB76-8603E2B27EE9}"/>
              </a:ext>
            </a:extLst>
          </p:cNvPr>
          <p:cNvPicPr>
            <a:picLocks noChangeAspect="1"/>
          </p:cNvPicPr>
          <p:nvPr/>
        </p:nvPicPr>
        <p:blipFill>
          <a:blip r:embed="rId6">
            <a:alphaModFix amt="8000"/>
            <a:extLst>
              <a:ext uri="{96DAC541-7B7A-43D3-8B79-37D633B846F1}">
                <asvg:svgBlip xmlns:asvg="http://schemas.microsoft.com/office/drawing/2016/SVG/main" r:embed="rId7"/>
              </a:ext>
            </a:extLst>
          </a:blip>
          <a:stretch>
            <a:fillRect/>
          </a:stretch>
        </p:blipFill>
        <p:spPr>
          <a:xfrm>
            <a:off x="6096000" y="1079746"/>
            <a:ext cx="6389143" cy="6115875"/>
          </a:xfrm>
          <a:prstGeom prst="rect">
            <a:avLst/>
          </a:prstGeom>
        </p:spPr>
      </p:pic>
      <p:pic>
        <p:nvPicPr>
          <p:cNvPr id="13" name="Picture 12"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36348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3D79EF87-D9A6-44B4-9ED1-C1F26D9A007F}"/>
              </a:ext>
            </a:extLst>
          </p:cNvPr>
          <p:cNvPicPr>
            <a:picLocks noChangeAspect="1"/>
          </p:cNvPicPr>
          <p:nvPr/>
        </p:nvPicPr>
        <p:blipFill>
          <a:blip r:embed="rId4">
            <a:alphaModFix amt="49000"/>
            <a:extLst>
              <a:ext uri="{96DAC541-7B7A-43D3-8B79-37D633B846F1}">
                <asvg:svgBlip xmlns:asvg="http://schemas.microsoft.com/office/drawing/2016/SVG/main" r:embed="rId5"/>
              </a:ext>
            </a:extLst>
          </a:blip>
          <a:stretch>
            <a:fillRect/>
          </a:stretch>
        </p:blipFill>
        <p:spPr>
          <a:xfrm>
            <a:off x="28204" y="1106123"/>
            <a:ext cx="12163796" cy="6115875"/>
          </a:xfrm>
          <a:prstGeom prst="rect">
            <a:avLst/>
          </a:prstGeom>
        </p:spPr>
      </p:pic>
      <p:sp>
        <p:nvSpPr>
          <p:cNvPr id="19" name="TextBox 18">
            <a:extLst>
              <a:ext uri="{FF2B5EF4-FFF2-40B4-BE49-F238E27FC236}">
                <a16:creationId xmlns:a16="http://schemas.microsoft.com/office/drawing/2014/main" id="{599D9619-1E37-4239-82AE-9DD9AD854049}"/>
              </a:ext>
            </a:extLst>
          </p:cNvPr>
          <p:cNvSpPr txBox="1"/>
          <p:nvPr/>
        </p:nvSpPr>
        <p:spPr>
          <a:xfrm>
            <a:off x="3083325" y="360045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latin typeface="ScolaScript_N" panose="00000400000000000000" pitchFamily="2" charset="0"/>
            </a:endParaRPr>
          </a:p>
        </p:txBody>
      </p:sp>
      <p:sp>
        <p:nvSpPr>
          <p:cNvPr id="20" name="TextBox 19">
            <a:extLst>
              <a:ext uri="{FF2B5EF4-FFF2-40B4-BE49-F238E27FC236}">
                <a16:creationId xmlns:a16="http://schemas.microsoft.com/office/drawing/2014/main" id="{EA0448E2-331A-4E6C-8504-482C497ABA24}"/>
              </a:ext>
            </a:extLst>
          </p:cNvPr>
          <p:cNvSpPr txBox="1"/>
          <p:nvPr/>
        </p:nvSpPr>
        <p:spPr>
          <a:xfrm>
            <a:off x="633507" y="1652399"/>
            <a:ext cx="5787341"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Comment </a:t>
            </a:r>
            <a:r>
              <a:rPr lang="en-US" sz="2800" dirty="0" err="1">
                <a:solidFill>
                  <a:schemeClr val="tx1">
                    <a:lumMod val="65000"/>
                    <a:lumOff val="35000"/>
                  </a:schemeClr>
                </a:solidFill>
                <a:latin typeface="ScolaScript_N" panose="00000400000000000000" pitchFamily="2" charset="0"/>
              </a:rPr>
              <a:t>tu</a:t>
            </a:r>
            <a:r>
              <a:rPr lang="en-US" sz="2800" dirty="0">
                <a:solidFill>
                  <a:schemeClr val="tx1">
                    <a:lumMod val="65000"/>
                    <a:lumOff val="35000"/>
                  </a:schemeClr>
                </a:solidFill>
                <a:latin typeface="ScolaScript_N" panose="00000400000000000000" pitchFamily="2" charset="0"/>
              </a:rPr>
              <a:t> </a:t>
            </a:r>
            <a:r>
              <a:rPr lang="en-US" sz="2800" dirty="0" err="1">
                <a:solidFill>
                  <a:schemeClr val="tx1">
                    <a:lumMod val="65000"/>
                    <a:lumOff val="35000"/>
                  </a:schemeClr>
                </a:solidFill>
                <a:latin typeface="ScolaScript_N" panose="00000400000000000000" pitchFamily="2" charset="0"/>
              </a:rPr>
              <a:t>t’appelles</a:t>
            </a:r>
            <a:r>
              <a:rPr lang="en-US" sz="2800" dirty="0">
                <a:solidFill>
                  <a:schemeClr val="tx1">
                    <a:lumMod val="65000"/>
                    <a:lumOff val="35000"/>
                  </a:schemeClr>
                </a:solidFill>
                <a:latin typeface="ScolaScript_N" panose="00000400000000000000" pitchFamily="2" charset="0"/>
              </a:rPr>
              <a:t> ?</a:t>
            </a:r>
          </a:p>
        </p:txBody>
      </p:sp>
      <p:sp>
        <p:nvSpPr>
          <p:cNvPr id="21" name="TextBox 20">
            <a:extLst>
              <a:ext uri="{FF2B5EF4-FFF2-40B4-BE49-F238E27FC236}">
                <a16:creationId xmlns:a16="http://schemas.microsoft.com/office/drawing/2014/main" id="{D5A05FF3-580A-4126-9A92-F39C4E22CE6E}"/>
              </a:ext>
            </a:extLst>
          </p:cNvPr>
          <p:cNvSpPr txBox="1"/>
          <p:nvPr/>
        </p:nvSpPr>
        <p:spPr>
          <a:xfrm>
            <a:off x="630535" y="2477256"/>
            <a:ext cx="4282633"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latin typeface="ScolaScript_N" panose="00000400000000000000" pitchFamily="2" charset="0"/>
              </a:rPr>
              <a:t>Tu as </a:t>
            </a:r>
            <a:r>
              <a:rPr lang="en-US" sz="3000" dirty="0" err="1">
                <a:solidFill>
                  <a:schemeClr val="tx1">
                    <a:lumMod val="65000"/>
                    <a:lumOff val="35000"/>
                  </a:schemeClr>
                </a:solidFill>
                <a:latin typeface="ScolaScript_N" panose="00000400000000000000" pitchFamily="2" charset="0"/>
              </a:rPr>
              <a:t>quel</a:t>
            </a:r>
            <a:r>
              <a:rPr lang="en-US" sz="3000" dirty="0">
                <a:solidFill>
                  <a:schemeClr val="tx1">
                    <a:lumMod val="65000"/>
                    <a:lumOff val="35000"/>
                  </a:schemeClr>
                </a:solidFill>
                <a:latin typeface="ScolaScript_N" panose="00000400000000000000" pitchFamily="2" charset="0"/>
              </a:rPr>
              <a:t> </a:t>
            </a:r>
            <a:r>
              <a:rPr lang="en-US" sz="3000" dirty="0" err="1">
                <a:solidFill>
                  <a:schemeClr val="tx1">
                    <a:lumMod val="65000"/>
                    <a:lumOff val="35000"/>
                  </a:schemeClr>
                </a:solidFill>
                <a:latin typeface="ScolaScript_N" panose="00000400000000000000" pitchFamily="2" charset="0"/>
              </a:rPr>
              <a:t>âge</a:t>
            </a:r>
            <a:r>
              <a:rPr lang="en-US" sz="3000" dirty="0">
                <a:solidFill>
                  <a:schemeClr val="tx1">
                    <a:lumMod val="65000"/>
                    <a:lumOff val="35000"/>
                  </a:schemeClr>
                </a:solidFill>
                <a:latin typeface="ScolaScript_N" panose="00000400000000000000" pitchFamily="2" charset="0"/>
              </a:rPr>
              <a:t> ? </a:t>
            </a:r>
          </a:p>
        </p:txBody>
      </p:sp>
      <p:sp>
        <p:nvSpPr>
          <p:cNvPr id="22" name="TextBox 21">
            <a:extLst>
              <a:ext uri="{FF2B5EF4-FFF2-40B4-BE49-F238E27FC236}">
                <a16:creationId xmlns:a16="http://schemas.microsoft.com/office/drawing/2014/main" id="{FF40CA73-70D2-4BE1-8132-409FE001AB88}"/>
              </a:ext>
            </a:extLst>
          </p:cNvPr>
          <p:cNvSpPr txBox="1"/>
          <p:nvPr/>
        </p:nvSpPr>
        <p:spPr>
          <a:xfrm>
            <a:off x="630535" y="3332891"/>
            <a:ext cx="524333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es </a:t>
            </a:r>
            <a:r>
              <a:rPr lang="en-US" sz="3000" dirty="0" err="1">
                <a:solidFill>
                  <a:schemeClr val="tx1">
                    <a:lumMod val="65000"/>
                    <a:lumOff val="35000"/>
                  </a:schemeClr>
                </a:solidFill>
                <a:effectLst/>
                <a:latin typeface="ScolaScript_N" panose="00000400000000000000" pitchFamily="2" charset="0"/>
              </a:rPr>
              <a:t>en</a:t>
            </a:r>
            <a:r>
              <a:rPr lang="en-US" sz="3000" dirty="0">
                <a:solidFill>
                  <a:schemeClr val="tx1">
                    <a:lumMod val="65000"/>
                    <a:lumOff val="35000"/>
                  </a:schemeClr>
                </a:solidFill>
                <a:effectLst/>
                <a:latin typeface="ScolaScript_N" panose="00000400000000000000" pitchFamily="2" charset="0"/>
              </a:rPr>
              <a:t> quelle </a:t>
            </a:r>
            <a:r>
              <a:rPr lang="en-US" sz="3000" dirty="0" err="1">
                <a:solidFill>
                  <a:schemeClr val="tx1">
                    <a:lumMod val="65000"/>
                    <a:lumOff val="35000"/>
                  </a:schemeClr>
                </a:solidFill>
                <a:effectLst/>
                <a:latin typeface="ScolaScript_N" panose="00000400000000000000" pitchFamily="2" charset="0"/>
              </a:rPr>
              <a:t>classe</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23" name="TextBox 22">
            <a:extLst>
              <a:ext uri="{FF2B5EF4-FFF2-40B4-BE49-F238E27FC236}">
                <a16:creationId xmlns:a16="http://schemas.microsoft.com/office/drawing/2014/main" id="{18A302E0-4C9C-4347-BE3B-ED52F4A24E1C}"/>
              </a:ext>
            </a:extLst>
          </p:cNvPr>
          <p:cNvSpPr txBox="1"/>
          <p:nvPr/>
        </p:nvSpPr>
        <p:spPr>
          <a:xfrm>
            <a:off x="630535" y="4188526"/>
            <a:ext cx="413216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t>
            </a:r>
            <a:r>
              <a:rPr lang="en-US" sz="3000" dirty="0" err="1">
                <a:solidFill>
                  <a:schemeClr val="tx1">
                    <a:lumMod val="65000"/>
                    <a:lumOff val="35000"/>
                  </a:schemeClr>
                </a:solidFill>
                <a:effectLst/>
                <a:latin typeface="ScolaScript_N" panose="00000400000000000000" pitchFamily="2" charset="0"/>
              </a:rPr>
              <a:t>habites</a:t>
            </a:r>
            <a:r>
              <a:rPr lang="en-US" sz="3000" dirty="0">
                <a:solidFill>
                  <a:schemeClr val="tx1">
                    <a:lumMod val="65000"/>
                    <a:lumOff val="35000"/>
                  </a:schemeClr>
                </a:solidFill>
                <a:effectLst/>
                <a:latin typeface="ScolaScript_N" panose="00000400000000000000" pitchFamily="2" charset="0"/>
              </a:rPr>
              <a:t> </a:t>
            </a:r>
            <a:r>
              <a:rPr lang="en-US" sz="3000" dirty="0" err="1">
                <a:solidFill>
                  <a:schemeClr val="tx1">
                    <a:lumMod val="65000"/>
                    <a:lumOff val="35000"/>
                  </a:schemeClr>
                </a:solidFill>
                <a:effectLst/>
                <a:latin typeface="ScolaScript_N" panose="00000400000000000000" pitchFamily="2" charset="0"/>
              </a:rPr>
              <a:t>où</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24" name="TextBox 23">
            <a:extLst>
              <a:ext uri="{FF2B5EF4-FFF2-40B4-BE49-F238E27FC236}">
                <a16:creationId xmlns:a16="http://schemas.microsoft.com/office/drawing/2014/main" id="{0166657E-1CA4-4F92-892C-6CB22D3C31C4}"/>
              </a:ext>
            </a:extLst>
          </p:cNvPr>
          <p:cNvSpPr txBox="1"/>
          <p:nvPr/>
        </p:nvSpPr>
        <p:spPr>
          <a:xfrm>
            <a:off x="624904" y="5044160"/>
            <a:ext cx="6354501"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as des frères et des </a:t>
            </a:r>
            <a:r>
              <a:rPr lang="en-US" sz="3000" dirty="0" err="1">
                <a:solidFill>
                  <a:schemeClr val="tx1">
                    <a:lumMod val="65000"/>
                    <a:lumOff val="35000"/>
                  </a:schemeClr>
                </a:solidFill>
                <a:effectLst/>
                <a:latin typeface="ScolaScript_N" panose="00000400000000000000" pitchFamily="2" charset="0"/>
              </a:rPr>
              <a:t>sœurs</a:t>
            </a:r>
            <a:r>
              <a:rPr lang="en-US" sz="3000" dirty="0">
                <a:solidFill>
                  <a:schemeClr val="tx1">
                    <a:lumMod val="65000"/>
                    <a:lumOff val="35000"/>
                  </a:schemeClr>
                </a:solidFill>
                <a:effectLst/>
                <a:latin typeface="ScolaScript_N" panose="00000400000000000000" pitchFamily="2" charset="0"/>
              </a:rPr>
              <a:t> ?</a:t>
            </a:r>
            <a:endParaRPr lang="en-US" sz="3000" b="1" dirty="0">
              <a:solidFill>
                <a:schemeClr val="tx1">
                  <a:lumMod val="65000"/>
                  <a:lumOff val="35000"/>
                </a:schemeClr>
              </a:solidFill>
              <a:effectLst/>
              <a:latin typeface="ScolaScript_N" panose="00000400000000000000" pitchFamily="2" charset="0"/>
            </a:endParaRPr>
          </a:p>
        </p:txBody>
      </p:sp>
      <p:sp>
        <p:nvSpPr>
          <p:cNvPr id="27" name="TextBox 26">
            <a:extLst>
              <a:ext uri="{FF2B5EF4-FFF2-40B4-BE49-F238E27FC236}">
                <a16:creationId xmlns:a16="http://schemas.microsoft.com/office/drawing/2014/main" id="{A99B5379-F508-4EB3-BB86-DD27398DA38C}"/>
              </a:ext>
            </a:extLst>
          </p:cNvPr>
          <p:cNvSpPr txBox="1"/>
          <p:nvPr/>
        </p:nvSpPr>
        <p:spPr>
          <a:xfrm>
            <a:off x="0" y="549807"/>
            <a:ext cx="12192000" cy="584775"/>
          </a:xfrm>
          <a:prstGeom prst="rect">
            <a:avLst/>
          </a:prstGeom>
          <a:solidFill>
            <a:srgbClr val="A1C4E3"/>
          </a:solidFill>
        </p:spPr>
        <p:txBody>
          <a:bodyPr wrap="square" lIns="91440" tIns="45720" rIns="91440" bIns="45720" rtlCol="0" anchor="t" anchorCtr="0">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Questions</a:t>
            </a:r>
            <a:endParaRPr lang="fr-FR" dirty="0"/>
          </a:p>
        </p:txBody>
      </p:sp>
      <p:pic>
        <p:nvPicPr>
          <p:cNvPr id="30" name="Graphic 29">
            <a:extLst>
              <a:ext uri="{FF2B5EF4-FFF2-40B4-BE49-F238E27FC236}">
                <a16:creationId xmlns:a16="http://schemas.microsoft.com/office/drawing/2014/main" id="{3A4E14A1-63E1-4605-B7F0-DA630CFE0A49}"/>
              </a:ext>
            </a:extLst>
          </p:cNvPr>
          <p:cNvPicPr>
            <a:picLocks noChangeAspect="1"/>
          </p:cNvPicPr>
          <p:nvPr/>
        </p:nvPicPr>
        <p:blipFill>
          <a:blip r:embed="rId6">
            <a:alphaModFix amt="8000"/>
            <a:extLst>
              <a:ext uri="{96DAC541-7B7A-43D3-8B79-37D633B846F1}">
                <asvg:svgBlip xmlns:asvg="http://schemas.microsoft.com/office/drawing/2016/SVG/main" r:embed="rId7"/>
              </a:ext>
            </a:extLst>
          </a:blip>
          <a:stretch>
            <a:fillRect/>
          </a:stretch>
        </p:blipFill>
        <p:spPr>
          <a:xfrm>
            <a:off x="6096000" y="1079746"/>
            <a:ext cx="6389143" cy="6115875"/>
          </a:xfrm>
          <a:prstGeom prst="rect">
            <a:avLst/>
          </a:prstGeom>
        </p:spPr>
      </p:pic>
      <p:pic>
        <p:nvPicPr>
          <p:cNvPr id="11" name="Picture 10"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1989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428AA2-E82D-4EEA-A054-90F99084C381}"/>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813" b="1813"/>
          <a:stretch/>
        </p:blipFill>
        <p:spPr>
          <a:xfrm>
            <a:off x="0" y="1151988"/>
            <a:ext cx="12192000" cy="5706011"/>
          </a:xfrm>
          <a:prstGeom prst="rect">
            <a:avLst/>
          </a:prstGeom>
        </p:spPr>
      </p:pic>
      <p:sp>
        <p:nvSpPr>
          <p:cNvPr id="5" name="TextBox 4">
            <a:extLst>
              <a:ext uri="{FF2B5EF4-FFF2-40B4-BE49-F238E27FC236}">
                <a16:creationId xmlns:a16="http://schemas.microsoft.com/office/drawing/2014/main" id="{DBCCEC9E-CB84-492F-A7B0-03577936FE95}"/>
              </a:ext>
            </a:extLst>
          </p:cNvPr>
          <p:cNvSpPr txBox="1"/>
          <p:nvPr/>
        </p:nvSpPr>
        <p:spPr>
          <a:xfrm>
            <a:off x="7895990" y="1720724"/>
            <a:ext cx="3068488" cy="769441"/>
          </a:xfrm>
          <a:prstGeom prst="rect">
            <a:avLst/>
          </a:prstGeom>
          <a:noFill/>
        </p:spPr>
        <p:txBody>
          <a:bodyPr wrap="square" rtlCol="0">
            <a:spAutoFit/>
          </a:bodyPr>
          <a:lstStyle/>
          <a:p>
            <a:r>
              <a:rPr lang="en-US" sz="4400" dirty="0">
                <a:solidFill>
                  <a:schemeClr val="tx1">
                    <a:lumMod val="65000"/>
                    <a:lumOff val="35000"/>
                  </a:schemeClr>
                </a:solidFill>
                <a:latin typeface="ScolaScript_N" panose="00000400000000000000" pitchFamily="2" charset="0"/>
              </a:rPr>
              <a:t>“comment” </a:t>
            </a:r>
          </a:p>
        </p:txBody>
      </p:sp>
      <p:sp>
        <p:nvSpPr>
          <p:cNvPr id="6" name="TextBox 5">
            <a:extLst>
              <a:ext uri="{FF2B5EF4-FFF2-40B4-BE49-F238E27FC236}">
                <a16:creationId xmlns:a16="http://schemas.microsoft.com/office/drawing/2014/main" id="{30E2394B-CF6F-4801-BE35-B5B199363291}"/>
              </a:ext>
            </a:extLst>
          </p:cNvPr>
          <p:cNvSpPr txBox="1"/>
          <p:nvPr/>
        </p:nvSpPr>
        <p:spPr>
          <a:xfrm>
            <a:off x="7935423" y="2855138"/>
            <a:ext cx="2439839" cy="707886"/>
          </a:xfrm>
          <a:prstGeom prst="rect">
            <a:avLst/>
          </a:prstGeom>
          <a:noFill/>
        </p:spPr>
        <p:txBody>
          <a:bodyPr wrap="square" rtlCol="0">
            <a:spAutoFit/>
          </a:bodyPr>
          <a:lstStyle/>
          <a:p>
            <a:r>
              <a:rPr lang="en-US" sz="4000" dirty="0">
                <a:solidFill>
                  <a:schemeClr val="tx1">
                    <a:lumMod val="65000"/>
                    <a:lumOff val="35000"/>
                  </a:schemeClr>
                </a:solidFill>
                <a:latin typeface="ScolaScript_N" panose="00000400000000000000" pitchFamily="2" charset="0"/>
              </a:rPr>
              <a:t>“</a:t>
            </a:r>
            <a:r>
              <a:rPr lang="en-US" sz="4000" dirty="0" err="1">
                <a:solidFill>
                  <a:schemeClr val="tx1">
                    <a:lumMod val="65000"/>
                    <a:lumOff val="35000"/>
                  </a:schemeClr>
                </a:solidFill>
                <a:latin typeface="ScolaScript_N" panose="00000400000000000000" pitchFamily="2" charset="0"/>
              </a:rPr>
              <a:t>quel</a:t>
            </a:r>
            <a:r>
              <a:rPr lang="en-US" sz="4000" dirty="0">
                <a:solidFill>
                  <a:schemeClr val="tx1">
                    <a:lumMod val="65000"/>
                    <a:lumOff val="35000"/>
                  </a:schemeClr>
                </a:solidFill>
                <a:latin typeface="ScolaScript_N" panose="00000400000000000000" pitchFamily="2" charset="0"/>
              </a:rPr>
              <a:t>”</a:t>
            </a:r>
          </a:p>
        </p:txBody>
      </p:sp>
      <p:sp>
        <p:nvSpPr>
          <p:cNvPr id="7" name="TextBox 6">
            <a:extLst>
              <a:ext uri="{FF2B5EF4-FFF2-40B4-BE49-F238E27FC236}">
                <a16:creationId xmlns:a16="http://schemas.microsoft.com/office/drawing/2014/main" id="{800A19BC-E3B0-4329-B6A6-BCE4CD935435}"/>
              </a:ext>
            </a:extLst>
          </p:cNvPr>
          <p:cNvSpPr txBox="1"/>
          <p:nvPr/>
        </p:nvSpPr>
        <p:spPr>
          <a:xfrm>
            <a:off x="7895990" y="4174151"/>
            <a:ext cx="2225040" cy="707886"/>
          </a:xfrm>
          <a:prstGeom prst="rect">
            <a:avLst/>
          </a:prstGeom>
          <a:noFill/>
        </p:spPr>
        <p:txBody>
          <a:bodyPr wrap="square" rtlCol="0">
            <a:spAutoFit/>
          </a:bodyPr>
          <a:lstStyle/>
          <a:p>
            <a:r>
              <a:rPr lang="en-US" sz="4000" dirty="0">
                <a:solidFill>
                  <a:schemeClr val="tx1">
                    <a:lumMod val="65000"/>
                    <a:lumOff val="35000"/>
                  </a:schemeClr>
                </a:solidFill>
                <a:latin typeface="ScolaScript_N" panose="00000400000000000000" pitchFamily="2" charset="0"/>
              </a:rPr>
              <a:t>“</a:t>
            </a:r>
            <a:r>
              <a:rPr lang="en-US" sz="4000" dirty="0" err="1">
                <a:solidFill>
                  <a:schemeClr val="tx1">
                    <a:lumMod val="65000"/>
                    <a:lumOff val="35000"/>
                  </a:schemeClr>
                </a:solidFill>
                <a:latin typeface="ScolaScript_N" panose="00000400000000000000" pitchFamily="2" charset="0"/>
              </a:rPr>
              <a:t>où</a:t>
            </a:r>
            <a:r>
              <a:rPr lang="en-US" sz="4000" dirty="0">
                <a:solidFill>
                  <a:schemeClr val="tx1">
                    <a:lumMod val="65000"/>
                    <a:lumOff val="35000"/>
                  </a:schemeClr>
                </a:solidFill>
                <a:latin typeface="ScolaScript_N" panose="00000400000000000000" pitchFamily="2" charset="0"/>
              </a:rPr>
              <a:t>”</a:t>
            </a:r>
          </a:p>
        </p:txBody>
      </p:sp>
      <p:sp>
        <p:nvSpPr>
          <p:cNvPr id="9" name="TextBox 8">
            <a:extLst>
              <a:ext uri="{FF2B5EF4-FFF2-40B4-BE49-F238E27FC236}">
                <a16:creationId xmlns:a16="http://schemas.microsoft.com/office/drawing/2014/main" id="{89D03220-9FBC-4068-948A-75F9A4267E3F}"/>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Pour poser une </a:t>
            </a:r>
            <a:r>
              <a:rPr lang="fr-FR"/>
              <a:t>question,</a:t>
            </a:r>
            <a:endParaRPr lang="fr-FR" dirty="0"/>
          </a:p>
        </p:txBody>
      </p:sp>
      <p:cxnSp>
        <p:nvCxnSpPr>
          <p:cNvPr id="15" name="Straight Connector 14">
            <a:extLst>
              <a:ext uri="{FF2B5EF4-FFF2-40B4-BE49-F238E27FC236}">
                <a16:creationId xmlns:a16="http://schemas.microsoft.com/office/drawing/2014/main" id="{E8D9FBFF-EEA8-4F3F-A1A3-BB9FB63EDE34}"/>
              </a:ext>
            </a:extLst>
          </p:cNvPr>
          <p:cNvCxnSpPr/>
          <p:nvPr/>
        </p:nvCxnSpPr>
        <p:spPr>
          <a:xfrm flipH="1">
            <a:off x="5043948" y="2080829"/>
            <a:ext cx="2584305" cy="0"/>
          </a:xfrm>
          <a:prstGeom prst="line">
            <a:avLst/>
          </a:prstGeom>
          <a:ln w="7937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D20764C-7684-49D1-B12D-65AB6E2F2A87}"/>
              </a:ext>
            </a:extLst>
          </p:cNvPr>
          <p:cNvCxnSpPr/>
          <p:nvPr/>
        </p:nvCxnSpPr>
        <p:spPr>
          <a:xfrm flipH="1">
            <a:off x="5043948" y="3242807"/>
            <a:ext cx="2584305" cy="0"/>
          </a:xfrm>
          <a:prstGeom prst="line">
            <a:avLst/>
          </a:prstGeom>
          <a:ln w="7937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90091A4-6E8B-4CA0-870E-11AE10445EB3}"/>
              </a:ext>
            </a:extLst>
          </p:cNvPr>
          <p:cNvCxnSpPr/>
          <p:nvPr/>
        </p:nvCxnSpPr>
        <p:spPr>
          <a:xfrm flipH="1">
            <a:off x="5043948" y="4516808"/>
            <a:ext cx="2584305" cy="0"/>
          </a:xfrm>
          <a:prstGeom prst="line">
            <a:avLst/>
          </a:prstGeom>
          <a:ln w="7937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C8C22F55-63FF-4FB5-A507-2A99F9BC2B46}"/>
              </a:ext>
            </a:extLst>
          </p:cNvPr>
          <p:cNvSpPr/>
          <p:nvPr/>
        </p:nvSpPr>
        <p:spPr>
          <a:xfrm>
            <a:off x="533400" y="1909823"/>
            <a:ext cx="4835013" cy="2854984"/>
          </a:xfrm>
          <a:prstGeom prst="roundRect">
            <a:avLst>
              <a:gd name="adj" fmla="val 20721"/>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atin typeface="ScolaScript_N" panose="00000400000000000000" pitchFamily="2" charset="0"/>
              </a:rPr>
              <a:t>Pour poser </a:t>
            </a:r>
            <a:r>
              <a:rPr lang="en-US" sz="4400" b="1" dirty="0" err="1">
                <a:latin typeface="ScolaScript_N" panose="00000400000000000000" pitchFamily="2" charset="0"/>
              </a:rPr>
              <a:t>une</a:t>
            </a:r>
            <a:r>
              <a:rPr lang="en-US" sz="4400" b="1" dirty="0">
                <a:latin typeface="ScolaScript_N" panose="00000400000000000000" pitchFamily="2" charset="0"/>
              </a:rPr>
              <a:t> question,</a:t>
            </a:r>
            <a:endParaRPr lang="en-US" sz="4400" dirty="0">
              <a:latin typeface="ScolaScript_N" panose="00000400000000000000" pitchFamily="2" charset="0"/>
            </a:endParaRPr>
          </a:p>
        </p:txBody>
      </p:sp>
      <p:pic>
        <p:nvPicPr>
          <p:cNvPr id="11" name="Picture 10" descr="C:\Users\Buscube HP\AppData\Local\Microsoft\Windows\INetCache\Content.Word\Word Template-08.jpg"/>
          <p:cNvPicPr/>
          <p:nvPr/>
        </p:nvPicPr>
        <p:blipFill rotWithShape="1">
          <a:blip r:embed="rId6"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75688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FA086064-2748-4F87-A13D-48B918137209}"/>
              </a:ext>
            </a:extLst>
          </p:cNvPr>
          <p:cNvPicPr>
            <a:picLocks noChangeAspect="1"/>
          </p:cNvPicPr>
          <p:nvPr/>
        </p:nvPicPr>
        <p:blipFill>
          <a:blip r:embed="rId4">
            <a:alphaModFix amt="49000"/>
            <a:extLst>
              <a:ext uri="{96DAC541-7B7A-43D3-8B79-37D633B846F1}">
                <asvg:svgBlip xmlns:asvg="http://schemas.microsoft.com/office/drawing/2016/SVG/main" r:embed="rId5"/>
              </a:ext>
            </a:extLst>
          </a:blip>
          <a:stretch>
            <a:fillRect/>
          </a:stretch>
        </p:blipFill>
        <p:spPr>
          <a:xfrm>
            <a:off x="0" y="1112856"/>
            <a:ext cx="12163796" cy="6115875"/>
          </a:xfrm>
          <a:prstGeom prst="rect">
            <a:avLst/>
          </a:prstGeom>
        </p:spPr>
      </p:pic>
      <p:graphicFrame>
        <p:nvGraphicFramePr>
          <p:cNvPr id="41" name="Table 40">
            <a:extLst>
              <a:ext uri="{FF2B5EF4-FFF2-40B4-BE49-F238E27FC236}">
                <a16:creationId xmlns:a16="http://schemas.microsoft.com/office/drawing/2014/main" id="{59004A7B-D624-49EB-BCF6-6601D8420F09}"/>
              </a:ext>
            </a:extLst>
          </p:cNvPr>
          <p:cNvGraphicFramePr>
            <a:graphicFrameLocks noGrp="1"/>
          </p:cNvGraphicFramePr>
          <p:nvPr>
            <p:extLst>
              <p:ext uri="{D42A27DB-BD31-4B8C-83A1-F6EECF244321}">
                <p14:modId xmlns:p14="http://schemas.microsoft.com/office/powerpoint/2010/main" val="2690823481"/>
              </p:ext>
            </p:extLst>
          </p:nvPr>
        </p:nvGraphicFramePr>
        <p:xfrm>
          <a:off x="533400" y="1323975"/>
          <a:ext cx="4910352" cy="5534025"/>
        </p:xfrm>
        <a:graphic>
          <a:graphicData uri="http://schemas.openxmlformats.org/drawingml/2006/table">
            <a:tbl>
              <a:tblPr firstRow="1" bandRow="1">
                <a:tableStyleId>{F2B0D13D-778E-4A81-BC2E-EA1B2EDFB6E0}</a:tableStyleId>
              </a:tblPr>
              <a:tblGrid>
                <a:gridCol w="4910352">
                  <a:extLst>
                    <a:ext uri="{9D8B030D-6E8A-4147-A177-3AD203B41FA5}">
                      <a16:colId xmlns:a16="http://schemas.microsoft.com/office/drawing/2014/main" val="2096737865"/>
                    </a:ext>
                  </a:extLst>
                </a:gridCol>
              </a:tblGrid>
              <a:tr h="714375">
                <a:tc>
                  <a:txBody>
                    <a:bodyPr/>
                    <a:lstStyle/>
                    <a:p>
                      <a:pPr algn="l" rtl="0" fontAlgn="t">
                        <a:spcBef>
                          <a:spcPts val="0"/>
                        </a:spcBef>
                        <a:spcAft>
                          <a:spcPts val="0"/>
                        </a:spcAft>
                      </a:pPr>
                      <a:endParaRPr lang="en-US"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725475175"/>
                  </a:ext>
                </a:extLst>
              </a:tr>
              <a:tr h="952500">
                <a:tc>
                  <a:txBody>
                    <a:bodyPr/>
                    <a:lstStyle/>
                    <a:p>
                      <a:pPr rtl="0" fontAlgn="t">
                        <a:spcBef>
                          <a:spcPts val="0"/>
                        </a:spcBef>
                        <a:spcAft>
                          <a:spcPts val="0"/>
                        </a:spcAft>
                      </a:pPr>
                      <a:endParaRPr lang="en-US">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576007216"/>
                  </a:ext>
                </a:extLst>
              </a:tr>
              <a:tr h="952500">
                <a:tc>
                  <a:txBody>
                    <a:bodyPr/>
                    <a:lstStyle/>
                    <a:p>
                      <a:pPr rtl="0" fontAlgn="t">
                        <a:spcBef>
                          <a:spcPts val="0"/>
                        </a:spcBef>
                        <a:spcAft>
                          <a:spcPts val="0"/>
                        </a:spcAft>
                      </a:pPr>
                      <a:endParaRPr lang="en-US">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503494437"/>
                  </a:ext>
                </a:extLst>
              </a:tr>
              <a:tr h="952500">
                <a:tc>
                  <a:txBody>
                    <a:bodyPr/>
                    <a:lstStyle/>
                    <a:p>
                      <a:pPr rtl="0" fontAlgn="t">
                        <a:spcBef>
                          <a:spcPts val="0"/>
                        </a:spcBef>
                        <a:spcAft>
                          <a:spcPts val="0"/>
                        </a:spcAft>
                      </a:pPr>
                      <a:endParaRPr lang="en-US" dirty="0">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146840574"/>
                  </a:ext>
                </a:extLst>
              </a:tr>
              <a:tr h="952500">
                <a:tc>
                  <a:txBody>
                    <a:bodyPr/>
                    <a:lstStyle/>
                    <a:p>
                      <a:pPr rtl="0" fontAlgn="t">
                        <a:spcBef>
                          <a:spcPts val="0"/>
                        </a:spcBef>
                        <a:spcAft>
                          <a:spcPts val="0"/>
                        </a:spcAft>
                      </a:pPr>
                      <a:endParaRPr lang="en-US" dirty="0">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927020840"/>
                  </a:ext>
                </a:extLst>
              </a:tr>
              <a:tr h="1009650">
                <a:tc>
                  <a:txBody>
                    <a:bodyPr/>
                    <a:lstStyle/>
                    <a:p>
                      <a:pPr rtl="0" fontAlgn="t">
                        <a:spcBef>
                          <a:spcPts val="0"/>
                        </a:spcBef>
                        <a:spcAft>
                          <a:spcPts val="0"/>
                        </a:spcAft>
                      </a:pPr>
                      <a:endParaRPr lang="en-US" dirty="0">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009626127"/>
                  </a:ext>
                </a:extLst>
              </a:tr>
            </a:tbl>
          </a:graphicData>
        </a:graphic>
      </p:graphicFrame>
      <p:sp>
        <p:nvSpPr>
          <p:cNvPr id="43" name="TextBox 42">
            <a:extLst>
              <a:ext uri="{FF2B5EF4-FFF2-40B4-BE49-F238E27FC236}">
                <a16:creationId xmlns:a16="http://schemas.microsoft.com/office/drawing/2014/main" id="{6AAD53D4-18C3-4B23-95BA-0F88B85B299A}"/>
              </a:ext>
            </a:extLst>
          </p:cNvPr>
          <p:cNvSpPr txBox="1"/>
          <p:nvPr/>
        </p:nvSpPr>
        <p:spPr>
          <a:xfrm>
            <a:off x="804941" y="2105649"/>
            <a:ext cx="42519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m’appelle Karin.</a:t>
            </a:r>
          </a:p>
        </p:txBody>
      </p:sp>
      <p:sp>
        <p:nvSpPr>
          <p:cNvPr id="44" name="TextBox 43">
            <a:extLst>
              <a:ext uri="{FF2B5EF4-FFF2-40B4-BE49-F238E27FC236}">
                <a16:creationId xmlns:a16="http://schemas.microsoft.com/office/drawing/2014/main" id="{060A1D89-813E-4E52-BEA4-A04080FC6C35}"/>
              </a:ext>
            </a:extLst>
          </p:cNvPr>
          <p:cNvSpPr txBox="1"/>
          <p:nvPr/>
        </p:nvSpPr>
        <p:spPr>
          <a:xfrm>
            <a:off x="789701" y="3080711"/>
            <a:ext cx="42519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 8 </a:t>
            </a:r>
            <a:r>
              <a:rPr lang="en-US" sz="3000" dirty="0" err="1">
                <a:solidFill>
                  <a:schemeClr val="tx1">
                    <a:lumMod val="65000"/>
                    <a:lumOff val="35000"/>
                  </a:schemeClr>
                </a:solidFill>
                <a:latin typeface="ScolaScript_N" panose="00000400000000000000" pitchFamily="2" charset="0"/>
              </a:rPr>
              <a:t>ans</a:t>
            </a:r>
            <a:endParaRPr lang="en-US" sz="3000" dirty="0">
              <a:solidFill>
                <a:schemeClr val="tx1">
                  <a:lumMod val="65000"/>
                  <a:lumOff val="35000"/>
                </a:schemeClr>
              </a:solidFill>
              <a:latin typeface="ScolaScript_N" panose="00000400000000000000" pitchFamily="2" charset="0"/>
            </a:endParaRPr>
          </a:p>
        </p:txBody>
      </p:sp>
      <p:sp>
        <p:nvSpPr>
          <p:cNvPr id="45" name="TextBox 44">
            <a:extLst>
              <a:ext uri="{FF2B5EF4-FFF2-40B4-BE49-F238E27FC236}">
                <a16:creationId xmlns:a16="http://schemas.microsoft.com/office/drawing/2014/main" id="{30E51F5C-8A10-4674-A4FE-A85ECCB2A8D5}"/>
              </a:ext>
            </a:extLst>
          </p:cNvPr>
          <p:cNvSpPr txBox="1"/>
          <p:nvPr/>
        </p:nvSpPr>
        <p:spPr>
          <a:xfrm>
            <a:off x="810021" y="3933819"/>
            <a:ext cx="342900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a:t>
            </a:r>
            <a:r>
              <a:rPr lang="en-US" sz="3000" dirty="0" err="1">
                <a:solidFill>
                  <a:schemeClr val="tx1">
                    <a:lumMod val="65000"/>
                    <a:lumOff val="35000"/>
                  </a:schemeClr>
                </a:solidFill>
                <a:latin typeface="ScolaScript_N" panose="00000400000000000000" pitchFamily="2" charset="0"/>
              </a:rPr>
              <a:t>suis</a:t>
            </a:r>
            <a:r>
              <a:rPr lang="en-US" sz="3000" dirty="0">
                <a:solidFill>
                  <a:schemeClr val="tx1">
                    <a:lumMod val="65000"/>
                    <a:lumOff val="35000"/>
                  </a:schemeClr>
                </a:solidFill>
                <a:latin typeface="ScolaScript_N" panose="00000400000000000000" pitchFamily="2" charset="0"/>
              </a:rPr>
              <a:t> </a:t>
            </a:r>
            <a:r>
              <a:rPr lang="en-US" sz="3000" dirty="0" err="1">
                <a:solidFill>
                  <a:schemeClr val="tx1">
                    <a:lumMod val="65000"/>
                    <a:lumOff val="35000"/>
                  </a:schemeClr>
                </a:solidFill>
                <a:latin typeface="ScolaScript_N" panose="00000400000000000000" pitchFamily="2" charset="0"/>
              </a:rPr>
              <a:t>en</a:t>
            </a:r>
            <a:r>
              <a:rPr lang="en-US" sz="3000" dirty="0">
                <a:solidFill>
                  <a:schemeClr val="tx1">
                    <a:lumMod val="65000"/>
                    <a:lumOff val="35000"/>
                  </a:schemeClr>
                </a:solidFill>
                <a:latin typeface="ScolaScript_N" panose="00000400000000000000" pitchFamily="2" charset="0"/>
              </a:rPr>
              <a:t> EB3.</a:t>
            </a:r>
          </a:p>
        </p:txBody>
      </p:sp>
      <p:sp>
        <p:nvSpPr>
          <p:cNvPr id="46" name="TextBox 45">
            <a:extLst>
              <a:ext uri="{FF2B5EF4-FFF2-40B4-BE49-F238E27FC236}">
                <a16:creationId xmlns:a16="http://schemas.microsoft.com/office/drawing/2014/main" id="{99A3CC70-13FF-4B74-8150-5665C3AC8346}"/>
              </a:ext>
            </a:extLst>
          </p:cNvPr>
          <p:cNvSpPr txBox="1"/>
          <p:nvPr/>
        </p:nvSpPr>
        <p:spPr>
          <a:xfrm>
            <a:off x="789701" y="4932253"/>
            <a:ext cx="4145280" cy="553998"/>
          </a:xfrm>
          <a:prstGeom prst="rect">
            <a:avLst/>
          </a:prstGeom>
          <a:noFill/>
        </p:spPr>
        <p:txBody>
          <a:bodyPr wrap="square" rtlCol="0">
            <a:spAutoFit/>
          </a:bodyPr>
          <a:lstStyle/>
          <a:p>
            <a:r>
              <a:rPr lang="en-US" sz="3000" dirty="0" err="1">
                <a:solidFill>
                  <a:schemeClr val="tx1">
                    <a:lumMod val="65000"/>
                    <a:lumOff val="35000"/>
                  </a:schemeClr>
                </a:solidFill>
                <a:effectLst/>
                <a:latin typeface="ScolaScript_N" panose="00000400000000000000" pitchFamily="2" charset="0"/>
              </a:rPr>
              <a:t>J’habite</a:t>
            </a:r>
            <a:r>
              <a:rPr lang="en-US" sz="3000" dirty="0">
                <a:solidFill>
                  <a:schemeClr val="tx1">
                    <a:lumMod val="65000"/>
                    <a:lumOff val="35000"/>
                  </a:schemeClr>
                </a:solidFill>
                <a:effectLst/>
                <a:latin typeface="ScolaScript_N" panose="00000400000000000000" pitchFamily="2" charset="0"/>
              </a:rPr>
              <a:t> à </a:t>
            </a:r>
            <a:r>
              <a:rPr lang="en-US" sz="3000" dirty="0" err="1">
                <a:solidFill>
                  <a:schemeClr val="tx1">
                    <a:lumMod val="65000"/>
                    <a:lumOff val="35000"/>
                  </a:schemeClr>
                </a:solidFill>
                <a:effectLst/>
                <a:latin typeface="ScolaScript_N" panose="00000400000000000000" pitchFamily="2" charset="0"/>
              </a:rPr>
              <a:t>Hazmieh</a:t>
            </a:r>
            <a:r>
              <a:rPr lang="en-US" sz="3000" dirty="0">
                <a:solidFill>
                  <a:schemeClr val="tx1">
                    <a:lumMod val="65000"/>
                    <a:lumOff val="35000"/>
                  </a:schemeClr>
                </a:solidFill>
                <a:effectLst/>
                <a:latin typeface="ScolaScript_N" panose="00000400000000000000" pitchFamily="2" charset="0"/>
              </a:rPr>
              <a:t>.</a:t>
            </a:r>
          </a:p>
        </p:txBody>
      </p:sp>
      <p:sp>
        <p:nvSpPr>
          <p:cNvPr id="47" name="TextBox 46">
            <a:extLst>
              <a:ext uri="{FF2B5EF4-FFF2-40B4-BE49-F238E27FC236}">
                <a16:creationId xmlns:a16="http://schemas.microsoft.com/office/drawing/2014/main" id="{DB7FE0BC-E762-4A02-A565-952273F6A50B}"/>
              </a:ext>
            </a:extLst>
          </p:cNvPr>
          <p:cNvSpPr txBox="1"/>
          <p:nvPr/>
        </p:nvSpPr>
        <p:spPr>
          <a:xfrm>
            <a:off x="810021" y="5850880"/>
            <a:ext cx="26517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 un frère.</a:t>
            </a:r>
          </a:p>
        </p:txBody>
      </p:sp>
      <p:sp>
        <p:nvSpPr>
          <p:cNvPr id="40" name="TextBox 39">
            <a:extLst>
              <a:ext uri="{FF2B5EF4-FFF2-40B4-BE49-F238E27FC236}">
                <a16:creationId xmlns:a16="http://schemas.microsoft.com/office/drawing/2014/main" id="{781C5B99-811F-46EE-8850-00D123C3B3C1}"/>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Réponses</a:t>
            </a:r>
          </a:p>
        </p:txBody>
      </p:sp>
      <p:sp>
        <p:nvSpPr>
          <p:cNvPr id="42" name="TextBox 41">
            <a:extLst>
              <a:ext uri="{FF2B5EF4-FFF2-40B4-BE49-F238E27FC236}">
                <a16:creationId xmlns:a16="http://schemas.microsoft.com/office/drawing/2014/main" id="{D2FD9A71-9C50-4821-B56B-7E93854B2B4C}"/>
              </a:ext>
            </a:extLst>
          </p:cNvPr>
          <p:cNvSpPr txBox="1"/>
          <p:nvPr/>
        </p:nvSpPr>
        <p:spPr>
          <a:xfrm>
            <a:off x="3949461" y="3863017"/>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solidFill>
                <a:schemeClr val="tx1">
                  <a:lumMod val="65000"/>
                  <a:lumOff val="35000"/>
                </a:schemeClr>
              </a:solidFill>
              <a:latin typeface="ScolaScript_N" panose="00000400000000000000" pitchFamily="2" charset="0"/>
            </a:endParaRPr>
          </a:p>
        </p:txBody>
      </p:sp>
      <p:sp>
        <p:nvSpPr>
          <p:cNvPr id="48" name="TextBox 47">
            <a:extLst>
              <a:ext uri="{FF2B5EF4-FFF2-40B4-BE49-F238E27FC236}">
                <a16:creationId xmlns:a16="http://schemas.microsoft.com/office/drawing/2014/main" id="{A42ACBB6-FFDD-41DC-87D4-04C1B08C67BF}"/>
              </a:ext>
            </a:extLst>
          </p:cNvPr>
          <p:cNvSpPr txBox="1"/>
          <p:nvPr/>
        </p:nvSpPr>
        <p:spPr>
          <a:xfrm>
            <a:off x="804941" y="2100196"/>
            <a:ext cx="6705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a:t>
            </a:r>
          </a:p>
        </p:txBody>
      </p:sp>
      <p:sp>
        <p:nvSpPr>
          <p:cNvPr id="49" name="TextBox 48">
            <a:extLst>
              <a:ext uri="{FF2B5EF4-FFF2-40B4-BE49-F238E27FC236}">
                <a16:creationId xmlns:a16="http://schemas.microsoft.com/office/drawing/2014/main" id="{85730268-066B-4168-842C-9CA1ABF658A2}"/>
              </a:ext>
            </a:extLst>
          </p:cNvPr>
          <p:cNvSpPr txBox="1"/>
          <p:nvPr/>
        </p:nvSpPr>
        <p:spPr>
          <a:xfrm>
            <a:off x="810021" y="3935855"/>
            <a:ext cx="141732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a:t>
            </a:r>
            <a:r>
              <a:rPr lang="en-US" sz="3000" dirty="0" err="1">
                <a:solidFill>
                  <a:schemeClr val="tx1">
                    <a:lumMod val="65000"/>
                    <a:lumOff val="35000"/>
                  </a:schemeClr>
                </a:solidFill>
                <a:latin typeface="ScolaScript_N" panose="00000400000000000000" pitchFamily="2" charset="0"/>
              </a:rPr>
              <a:t>suis</a:t>
            </a:r>
            <a:endParaRPr lang="en-US" sz="3000" dirty="0">
              <a:solidFill>
                <a:schemeClr val="tx1">
                  <a:lumMod val="65000"/>
                  <a:lumOff val="35000"/>
                </a:schemeClr>
              </a:solidFill>
              <a:latin typeface="ScolaScript_N" panose="00000400000000000000" pitchFamily="2" charset="0"/>
            </a:endParaRPr>
          </a:p>
        </p:txBody>
      </p:sp>
      <p:sp>
        <p:nvSpPr>
          <p:cNvPr id="50" name="TextBox 49">
            <a:extLst>
              <a:ext uri="{FF2B5EF4-FFF2-40B4-BE49-F238E27FC236}">
                <a16:creationId xmlns:a16="http://schemas.microsoft.com/office/drawing/2014/main" id="{2CC03E2E-DEC7-47A6-9A02-9C4C360E3222}"/>
              </a:ext>
            </a:extLst>
          </p:cNvPr>
          <p:cNvSpPr txBox="1"/>
          <p:nvPr/>
        </p:nvSpPr>
        <p:spPr>
          <a:xfrm>
            <a:off x="789701" y="3075258"/>
            <a:ext cx="9753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a:t>
            </a:r>
          </a:p>
        </p:txBody>
      </p:sp>
      <p:sp>
        <p:nvSpPr>
          <p:cNvPr id="51" name="TextBox 50">
            <a:extLst>
              <a:ext uri="{FF2B5EF4-FFF2-40B4-BE49-F238E27FC236}">
                <a16:creationId xmlns:a16="http://schemas.microsoft.com/office/drawing/2014/main" id="{E774A1C3-316A-4DD1-AFCE-933FE8CB2D98}"/>
              </a:ext>
            </a:extLst>
          </p:cNvPr>
          <p:cNvSpPr txBox="1"/>
          <p:nvPr/>
        </p:nvSpPr>
        <p:spPr>
          <a:xfrm>
            <a:off x="789701" y="4931241"/>
            <a:ext cx="1640601" cy="553998"/>
          </a:xfrm>
          <a:prstGeom prst="rect">
            <a:avLst/>
          </a:prstGeom>
          <a:noFill/>
        </p:spPr>
        <p:txBody>
          <a:bodyPr wrap="square" rtlCol="0">
            <a:spAutoFit/>
          </a:bodyPr>
          <a:lstStyle/>
          <a:p>
            <a:r>
              <a:rPr lang="en-US" sz="3000" dirty="0" err="1">
                <a:solidFill>
                  <a:schemeClr val="tx1">
                    <a:lumMod val="65000"/>
                    <a:lumOff val="35000"/>
                  </a:schemeClr>
                </a:solidFill>
                <a:latin typeface="ScolaScript_N" panose="00000400000000000000" pitchFamily="2" charset="0"/>
              </a:rPr>
              <a:t>J’habite</a:t>
            </a:r>
            <a:endParaRPr lang="en-US" sz="3000" dirty="0">
              <a:solidFill>
                <a:schemeClr val="tx1">
                  <a:lumMod val="65000"/>
                  <a:lumOff val="35000"/>
                </a:schemeClr>
              </a:solidFill>
              <a:latin typeface="ScolaScript_N" panose="00000400000000000000" pitchFamily="2" charset="0"/>
            </a:endParaRPr>
          </a:p>
        </p:txBody>
      </p:sp>
      <p:sp>
        <p:nvSpPr>
          <p:cNvPr id="52" name="TextBox 51">
            <a:extLst>
              <a:ext uri="{FF2B5EF4-FFF2-40B4-BE49-F238E27FC236}">
                <a16:creationId xmlns:a16="http://schemas.microsoft.com/office/drawing/2014/main" id="{374AB767-020E-49E8-B63A-3B91504FA775}"/>
              </a:ext>
            </a:extLst>
          </p:cNvPr>
          <p:cNvSpPr txBox="1"/>
          <p:nvPr/>
        </p:nvSpPr>
        <p:spPr>
          <a:xfrm>
            <a:off x="810021" y="5851562"/>
            <a:ext cx="9753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a:t>
            </a:r>
          </a:p>
        </p:txBody>
      </p:sp>
      <p:sp>
        <p:nvSpPr>
          <p:cNvPr id="53" name="TextBox 52">
            <a:extLst>
              <a:ext uri="{FF2B5EF4-FFF2-40B4-BE49-F238E27FC236}">
                <a16:creationId xmlns:a16="http://schemas.microsoft.com/office/drawing/2014/main" id="{F4414B32-E2AD-4A6A-B189-51AF0BDDE196}"/>
              </a:ext>
            </a:extLst>
          </p:cNvPr>
          <p:cNvSpPr txBox="1"/>
          <p:nvPr/>
        </p:nvSpPr>
        <p:spPr>
          <a:xfrm>
            <a:off x="1772679" y="2108328"/>
            <a:ext cx="1478282" cy="553998"/>
          </a:xfrm>
          <a:prstGeom prst="rect">
            <a:avLst/>
          </a:prstGeom>
          <a:noFill/>
        </p:spPr>
        <p:txBody>
          <a:bodyPr wrap="square" rtlCol="0">
            <a:spAutoFit/>
          </a:bodyPr>
          <a:lstStyle/>
          <a:p>
            <a:r>
              <a:rPr lang="en-US" sz="3000" dirty="0" err="1">
                <a:solidFill>
                  <a:schemeClr val="tx1">
                    <a:lumMod val="65000"/>
                    <a:lumOff val="35000"/>
                  </a:schemeClr>
                </a:solidFill>
                <a:latin typeface="ScolaScript_N" panose="00000400000000000000" pitchFamily="2" charset="0"/>
              </a:rPr>
              <a:t>appelle</a:t>
            </a:r>
            <a:endParaRPr lang="en-US" sz="3000" dirty="0">
              <a:solidFill>
                <a:schemeClr val="tx1">
                  <a:lumMod val="65000"/>
                  <a:lumOff val="35000"/>
                </a:schemeClr>
              </a:solidFill>
              <a:latin typeface="ScolaScript_N" panose="00000400000000000000" pitchFamily="2" charset="0"/>
            </a:endParaRPr>
          </a:p>
        </p:txBody>
      </p:sp>
      <p:pic>
        <p:nvPicPr>
          <p:cNvPr id="20" name="Graphic 19">
            <a:extLst>
              <a:ext uri="{FF2B5EF4-FFF2-40B4-BE49-F238E27FC236}">
                <a16:creationId xmlns:a16="http://schemas.microsoft.com/office/drawing/2014/main" id="{AF1A3AB5-749D-43AC-AFF2-63D0334C382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8787456" y="1421420"/>
            <a:ext cx="1886560" cy="4433698"/>
          </a:xfrm>
          <a:prstGeom prst="rect">
            <a:avLst/>
          </a:prstGeom>
        </p:spPr>
      </p:pic>
    </p:spTree>
    <p:custDataLst>
      <p:tags r:id="rId1"/>
    </p:custDataLst>
    <p:extLst>
      <p:ext uri="{BB962C8B-B14F-4D97-AF65-F5344CB8AC3E}">
        <p14:creationId xmlns:p14="http://schemas.microsoft.com/office/powerpoint/2010/main" val="656852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7">
                                            <p:txEl>
                                              <p:pRg st="0" end="0"/>
                                            </p:txEl>
                                          </p:spTgt>
                                        </p:tgtEl>
                                        <p:attrNameLst>
                                          <p:attrName>style.visibility</p:attrName>
                                        </p:attrNameLst>
                                      </p:cBhvr>
                                      <p:to>
                                        <p:strVal val="visible"/>
                                      </p:to>
                                    </p:set>
                                  </p:childTnLst>
                                </p:cTn>
                              </p:par>
                              <p:par>
                                <p:cTn id="37" presetID="1" presetClass="entr" presetSubtype="0" fill="hold" grpId="2"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par>
                                <p:cTn id="39" presetID="1" presetClass="entr" presetSubtype="0" fill="hold" grpId="2"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2" nodeType="with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par>
                                <p:cTn id="43" presetID="1" presetClass="entr" presetSubtype="0" fill="hold" grpId="2"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par>
                                <p:cTn id="45" presetID="1" presetClass="entr" presetSubtype="0" fill="hold" grpId="2"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grpId="2" nodeType="withEffect">
                                  <p:stCondLst>
                                    <p:cond delay="0"/>
                                  </p:stCondLst>
                                  <p:childTnLst>
                                    <p:set>
                                      <p:cBhvr>
                                        <p:cTn id="48" dur="1" fill="hold">
                                          <p:stCondLst>
                                            <p:cond delay="0"/>
                                          </p:stCondLst>
                                        </p:cTn>
                                        <p:tgtEl>
                                          <p:spTgt spid="48"/>
                                        </p:tgtEl>
                                        <p:attrNameLst>
                                          <p:attrName>style.visibility</p:attrName>
                                        </p:attrNameLst>
                                      </p:cBhvr>
                                      <p:to>
                                        <p:strVal val="visible"/>
                                      </p:to>
                                    </p:set>
                                  </p:childTnLst>
                                </p:cTn>
                              </p:par>
                              <p:par>
                                <p:cTn id="49" presetID="3" presetClass="emph" presetSubtype="2" fill="hold" grpId="1" nodeType="withEffect">
                                  <p:stCondLst>
                                    <p:cond delay="0"/>
                                  </p:stCondLst>
                                  <p:childTnLst>
                                    <p:animClr clrSpc="rgb" dir="cw">
                                      <p:cBhvr override="childStyle">
                                        <p:cTn id="50" dur="2000" fill="hold"/>
                                        <p:tgtEl>
                                          <p:spTgt spid="53"/>
                                        </p:tgtEl>
                                        <p:attrNameLst>
                                          <p:attrName>style.color</p:attrName>
                                        </p:attrNameLst>
                                      </p:cBhvr>
                                      <p:to>
                                        <a:srgbClr val="F5773F"/>
                                      </p:to>
                                    </p:animClr>
                                  </p:childTnLst>
                                </p:cTn>
                              </p:par>
                              <p:par>
                                <p:cTn id="51" presetID="3" presetClass="emph" presetSubtype="2" fill="hold" grpId="1" nodeType="withEffect">
                                  <p:stCondLst>
                                    <p:cond delay="0"/>
                                  </p:stCondLst>
                                  <p:childTnLst>
                                    <p:animClr clrSpc="rgb" dir="cw">
                                      <p:cBhvr override="childStyle">
                                        <p:cTn id="52" dur="2000" fill="hold"/>
                                        <p:tgtEl>
                                          <p:spTgt spid="52"/>
                                        </p:tgtEl>
                                        <p:attrNameLst>
                                          <p:attrName>style.color</p:attrName>
                                        </p:attrNameLst>
                                      </p:cBhvr>
                                      <p:to>
                                        <a:srgbClr val="F5773F"/>
                                      </p:to>
                                    </p:animClr>
                                  </p:childTnLst>
                                </p:cTn>
                              </p:par>
                              <p:par>
                                <p:cTn id="53" presetID="3" presetClass="emph" presetSubtype="2" fill="hold" grpId="1" nodeType="withEffect">
                                  <p:stCondLst>
                                    <p:cond delay="0"/>
                                  </p:stCondLst>
                                  <p:childTnLst>
                                    <p:animClr clrSpc="rgb" dir="cw">
                                      <p:cBhvr override="childStyle">
                                        <p:cTn id="54" dur="2000" fill="hold"/>
                                        <p:tgtEl>
                                          <p:spTgt spid="51"/>
                                        </p:tgtEl>
                                        <p:attrNameLst>
                                          <p:attrName>style.color</p:attrName>
                                        </p:attrNameLst>
                                      </p:cBhvr>
                                      <p:to>
                                        <a:srgbClr val="F5773F"/>
                                      </p:to>
                                    </p:animClr>
                                  </p:childTnLst>
                                </p:cTn>
                              </p:par>
                              <p:par>
                                <p:cTn id="55" presetID="3" presetClass="emph" presetSubtype="2" fill="hold" grpId="1" nodeType="withEffect">
                                  <p:stCondLst>
                                    <p:cond delay="0"/>
                                  </p:stCondLst>
                                  <p:childTnLst>
                                    <p:animClr clrSpc="rgb" dir="cw">
                                      <p:cBhvr override="childStyle">
                                        <p:cTn id="56" dur="2000" fill="hold"/>
                                        <p:tgtEl>
                                          <p:spTgt spid="50"/>
                                        </p:tgtEl>
                                        <p:attrNameLst>
                                          <p:attrName>style.color</p:attrName>
                                        </p:attrNameLst>
                                      </p:cBhvr>
                                      <p:to>
                                        <a:srgbClr val="F5773F"/>
                                      </p:to>
                                    </p:animClr>
                                  </p:childTnLst>
                                </p:cTn>
                              </p:par>
                              <p:par>
                                <p:cTn id="57" presetID="3" presetClass="emph" presetSubtype="2" fill="hold" grpId="1" nodeType="withEffect">
                                  <p:stCondLst>
                                    <p:cond delay="0"/>
                                  </p:stCondLst>
                                  <p:childTnLst>
                                    <p:animClr clrSpc="rgb" dir="cw">
                                      <p:cBhvr override="childStyle">
                                        <p:cTn id="58" dur="2000" fill="hold"/>
                                        <p:tgtEl>
                                          <p:spTgt spid="49"/>
                                        </p:tgtEl>
                                        <p:attrNameLst>
                                          <p:attrName>style.color</p:attrName>
                                        </p:attrNameLst>
                                      </p:cBhvr>
                                      <p:to>
                                        <a:srgbClr val="F5773F"/>
                                      </p:to>
                                    </p:animClr>
                                  </p:childTnLst>
                                </p:cTn>
                              </p:par>
                              <p:par>
                                <p:cTn id="59" presetID="3" presetClass="emph" presetSubtype="2" fill="hold" grpId="1" nodeType="withEffect">
                                  <p:stCondLst>
                                    <p:cond delay="0"/>
                                  </p:stCondLst>
                                  <p:childTnLst>
                                    <p:animClr clrSpc="rgb" dir="cw">
                                      <p:cBhvr override="childStyle">
                                        <p:cTn id="60" dur="2000" fill="hold"/>
                                        <p:tgtEl>
                                          <p:spTgt spid="48"/>
                                        </p:tgtEl>
                                        <p:attrNameLst>
                                          <p:attrName>style.color</p:attrName>
                                        </p:attrNameLst>
                                      </p:cBhvr>
                                      <p:to>
                                        <a:srgbClr val="F5773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8" grpId="0"/>
      <p:bldP spid="48" grpId="1"/>
      <p:bldP spid="48" grpId="2"/>
      <p:bldP spid="49" grpId="0"/>
      <p:bldP spid="49" grpId="1"/>
      <p:bldP spid="49" grpId="2"/>
      <p:bldP spid="50" grpId="0"/>
      <p:bldP spid="50" grpId="1"/>
      <p:bldP spid="50" grpId="2"/>
      <p:bldP spid="51" grpId="0"/>
      <p:bldP spid="51" grpId="1"/>
      <p:bldP spid="51" grpId="2"/>
      <p:bldP spid="52" grpId="0"/>
      <p:bldP spid="52" grpId="1"/>
      <p:bldP spid="52" grpId="2"/>
      <p:bldP spid="53" grpId="0"/>
      <p:bldP spid="53" grpId="1"/>
      <p:bldP spid="53"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F98967-93E9-4850-AD9E-1064A13C6071}"/>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813" b="1813"/>
          <a:stretch/>
        </p:blipFill>
        <p:spPr>
          <a:xfrm>
            <a:off x="0" y="1151988"/>
            <a:ext cx="12192000" cy="5706011"/>
          </a:xfrm>
          <a:prstGeom prst="rect">
            <a:avLst/>
          </a:prstGeom>
        </p:spPr>
      </p:pic>
      <p:sp>
        <p:nvSpPr>
          <p:cNvPr id="9" name="TextBox 8">
            <a:extLst>
              <a:ext uri="{FF2B5EF4-FFF2-40B4-BE49-F238E27FC236}">
                <a16:creationId xmlns:a16="http://schemas.microsoft.com/office/drawing/2014/main" id="{162FD913-1717-4ACE-95B1-2C18BA71E37D}"/>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Pour répondre à une question... </a:t>
            </a:r>
          </a:p>
        </p:txBody>
      </p:sp>
      <p:cxnSp>
        <p:nvCxnSpPr>
          <p:cNvPr id="11" name="Straight Connector 10">
            <a:extLst>
              <a:ext uri="{FF2B5EF4-FFF2-40B4-BE49-F238E27FC236}">
                <a16:creationId xmlns:a16="http://schemas.microsoft.com/office/drawing/2014/main" id="{FDC29A5A-6F4B-4E7A-820D-3B4BF1DC124F}"/>
              </a:ext>
            </a:extLst>
          </p:cNvPr>
          <p:cNvCxnSpPr/>
          <p:nvPr/>
        </p:nvCxnSpPr>
        <p:spPr>
          <a:xfrm flipH="1">
            <a:off x="5043948" y="3462726"/>
            <a:ext cx="2584305" cy="0"/>
          </a:xfrm>
          <a:prstGeom prst="line">
            <a:avLst/>
          </a:prstGeom>
          <a:ln w="11112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5EEA55B-BEDA-4080-A360-EE4B66B1076A}"/>
              </a:ext>
            </a:extLst>
          </p:cNvPr>
          <p:cNvSpPr txBox="1"/>
          <p:nvPr/>
        </p:nvSpPr>
        <p:spPr>
          <a:xfrm>
            <a:off x="7910603" y="3070673"/>
            <a:ext cx="36544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dirty="0">
                <a:solidFill>
                  <a:schemeClr val="tx1">
                    <a:lumMod val="65000"/>
                    <a:lumOff val="35000"/>
                  </a:schemeClr>
                </a:solidFill>
                <a:latin typeface="ScolaScript_N" panose="00000400000000000000" pitchFamily="2" charset="0"/>
                <a:ea typeface="Calibri"/>
                <a:cs typeface="Calibri"/>
              </a:rPr>
              <a:t>Je + </a:t>
            </a:r>
            <a:r>
              <a:rPr lang="en-US" sz="4800" b="1" dirty="0" err="1">
                <a:solidFill>
                  <a:schemeClr val="tx1">
                    <a:lumMod val="65000"/>
                    <a:lumOff val="35000"/>
                  </a:schemeClr>
                </a:solidFill>
                <a:latin typeface="ScolaScript_N" panose="00000400000000000000" pitchFamily="2" charset="0"/>
                <a:ea typeface="Calibri"/>
                <a:cs typeface="Calibri"/>
              </a:rPr>
              <a:t>verbe</a:t>
            </a:r>
            <a:endParaRPr lang="en-US" dirty="0">
              <a:solidFill>
                <a:schemeClr val="tx1">
                  <a:lumMod val="65000"/>
                  <a:lumOff val="35000"/>
                </a:schemeClr>
              </a:solidFill>
              <a:latin typeface="ScolaScript_N" panose="00000400000000000000" pitchFamily="2" charset="0"/>
            </a:endParaRPr>
          </a:p>
        </p:txBody>
      </p:sp>
      <p:sp>
        <p:nvSpPr>
          <p:cNvPr id="13" name="Rectangle: Rounded Corners 12">
            <a:extLst>
              <a:ext uri="{FF2B5EF4-FFF2-40B4-BE49-F238E27FC236}">
                <a16:creationId xmlns:a16="http://schemas.microsoft.com/office/drawing/2014/main" id="{AB23F3B1-F455-4840-B1C3-C38DA65CB730}"/>
              </a:ext>
            </a:extLst>
          </p:cNvPr>
          <p:cNvSpPr/>
          <p:nvPr/>
        </p:nvSpPr>
        <p:spPr>
          <a:xfrm>
            <a:off x="533400" y="1846859"/>
            <a:ext cx="4835013" cy="3563341"/>
          </a:xfrm>
          <a:prstGeom prst="roundRect">
            <a:avLst>
              <a:gd name="adj" fmla="val 20721"/>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fr-FR" sz="4400" b="1" dirty="0">
                <a:latin typeface="ScolaScript_N" panose="00000400000000000000" pitchFamily="2" charset="0"/>
              </a:rPr>
            </a:br>
            <a:r>
              <a:rPr lang="fr-FR" sz="4400" b="1" dirty="0">
                <a:latin typeface="ScolaScript_N" panose="00000400000000000000" pitchFamily="2" charset="0"/>
              </a:rPr>
              <a:t>Pour répondre à une question... </a:t>
            </a:r>
            <a:br>
              <a:rPr lang="fr-FR" sz="4400" b="1" dirty="0">
                <a:latin typeface="ScolaScript_N" panose="00000400000000000000" pitchFamily="2" charset="0"/>
              </a:rPr>
            </a:br>
            <a:endParaRPr lang="fr-FR" sz="4400" b="1" dirty="0">
              <a:latin typeface="ScolaScript_N" panose="00000400000000000000" pitchFamily="2" charset="0"/>
            </a:endParaRPr>
          </a:p>
        </p:txBody>
      </p:sp>
    </p:spTree>
    <p:custDataLst>
      <p:tags r:id="rId1"/>
    </p:custDataLst>
    <p:extLst>
      <p:ext uri="{BB962C8B-B14F-4D97-AF65-F5344CB8AC3E}">
        <p14:creationId xmlns:p14="http://schemas.microsoft.com/office/powerpoint/2010/main" val="4120599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43D64C15-421A-4EC4-9BE7-0D4505557EC7}"/>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506" b="1506"/>
          <a:stretch/>
        </p:blipFill>
        <p:spPr>
          <a:xfrm>
            <a:off x="0" y="1115566"/>
            <a:ext cx="12192000" cy="5742434"/>
          </a:xfrm>
          <a:prstGeom prst="rect">
            <a:avLst/>
          </a:prstGeom>
        </p:spPr>
      </p:pic>
      <p:sp>
        <p:nvSpPr>
          <p:cNvPr id="4" name="Rectangle: Rounded Corners 3">
            <a:extLst>
              <a:ext uri="{FF2B5EF4-FFF2-40B4-BE49-F238E27FC236}">
                <a16:creationId xmlns:a16="http://schemas.microsoft.com/office/drawing/2014/main" id="{31AF8AA4-9598-478A-BB30-41B1A98EE4A5}"/>
              </a:ext>
            </a:extLst>
          </p:cNvPr>
          <p:cNvSpPr/>
          <p:nvPr/>
        </p:nvSpPr>
        <p:spPr>
          <a:xfrm>
            <a:off x="533400" y="1445343"/>
            <a:ext cx="5436040" cy="4881866"/>
          </a:xfrm>
          <a:prstGeom prst="roundRect">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dirty="0">
              <a:latin typeface="ScolaScript_N" panose="00000400000000000000" pitchFamily="2" charset="0"/>
            </a:endParaRPr>
          </a:p>
        </p:txBody>
      </p:sp>
      <p:sp>
        <p:nvSpPr>
          <p:cNvPr id="8" name="Rectangle: Rounded Corners 7">
            <a:extLst>
              <a:ext uri="{FF2B5EF4-FFF2-40B4-BE49-F238E27FC236}">
                <a16:creationId xmlns:a16="http://schemas.microsoft.com/office/drawing/2014/main" id="{EBC7B587-60B5-47E1-B1E1-EA0DA805336F}"/>
              </a:ext>
            </a:extLst>
          </p:cNvPr>
          <p:cNvSpPr/>
          <p:nvPr/>
        </p:nvSpPr>
        <p:spPr>
          <a:xfrm>
            <a:off x="6222562" y="1445343"/>
            <a:ext cx="5436040" cy="4881866"/>
          </a:xfrm>
          <a:prstGeom prst="roundRect">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a:latin typeface="ScolaScript_N" panose="00000400000000000000" pitchFamily="2" charset="0"/>
            </a:endParaRPr>
          </a:p>
        </p:txBody>
      </p:sp>
      <p:sp>
        <p:nvSpPr>
          <p:cNvPr id="9" name="TextBox 8">
            <a:extLst>
              <a:ext uri="{FF2B5EF4-FFF2-40B4-BE49-F238E27FC236}">
                <a16:creationId xmlns:a16="http://schemas.microsoft.com/office/drawing/2014/main" id="{A0CE29E9-CE5C-4854-A1C1-0B1AB35D17DB}"/>
              </a:ext>
            </a:extLst>
          </p:cNvPr>
          <p:cNvSpPr txBox="1"/>
          <p:nvPr/>
        </p:nvSpPr>
        <p:spPr>
          <a:xfrm>
            <a:off x="965418" y="1515490"/>
            <a:ext cx="4572000" cy="646331"/>
          </a:xfrm>
          <a:prstGeom prst="rect">
            <a:avLst/>
          </a:prstGeom>
          <a:noFill/>
        </p:spPr>
        <p:txBody>
          <a:bodyPr wrap="square" rtlCol="0">
            <a:spAutoFit/>
          </a:bodyPr>
          <a:lstStyle/>
          <a:p>
            <a:pPr algn="ctr"/>
            <a:r>
              <a:rPr lang="en-US" sz="3600" dirty="0">
                <a:solidFill>
                  <a:schemeClr val="tx2">
                    <a:lumMod val="25000"/>
                  </a:schemeClr>
                </a:solidFill>
                <a:latin typeface="ScolaScript_N" panose="00000400000000000000" pitchFamily="2" charset="0"/>
              </a:rPr>
              <a:t>Questions</a:t>
            </a:r>
          </a:p>
        </p:txBody>
      </p:sp>
      <p:sp>
        <p:nvSpPr>
          <p:cNvPr id="10" name="TextBox 9">
            <a:extLst>
              <a:ext uri="{FF2B5EF4-FFF2-40B4-BE49-F238E27FC236}">
                <a16:creationId xmlns:a16="http://schemas.microsoft.com/office/drawing/2014/main" id="{0D6C9918-5F0E-4DCB-8BCD-34905656211A}"/>
              </a:ext>
            </a:extLst>
          </p:cNvPr>
          <p:cNvSpPr txBox="1"/>
          <p:nvPr/>
        </p:nvSpPr>
        <p:spPr>
          <a:xfrm>
            <a:off x="6654582" y="1496033"/>
            <a:ext cx="4572000" cy="646331"/>
          </a:xfrm>
          <a:prstGeom prst="rect">
            <a:avLst/>
          </a:prstGeom>
          <a:noFill/>
        </p:spPr>
        <p:txBody>
          <a:bodyPr wrap="square" rtlCol="0">
            <a:spAutoFit/>
          </a:bodyPr>
          <a:lstStyle/>
          <a:p>
            <a:pPr algn="ctr"/>
            <a:r>
              <a:rPr lang="en-US" sz="3600" dirty="0" err="1">
                <a:solidFill>
                  <a:schemeClr val="tx2">
                    <a:lumMod val="25000"/>
                  </a:schemeClr>
                </a:solidFill>
                <a:latin typeface="ScolaScript_N" panose="00000400000000000000" pitchFamily="2" charset="0"/>
              </a:rPr>
              <a:t>Réponses</a:t>
            </a:r>
            <a:endParaRPr lang="en-US" sz="3600" dirty="0">
              <a:solidFill>
                <a:schemeClr val="tx2">
                  <a:lumMod val="2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122AC5C0-2802-4124-B03A-4B1DEEBE3402}"/>
              </a:ext>
            </a:extLst>
          </p:cNvPr>
          <p:cNvSpPr txBox="1"/>
          <p:nvPr/>
        </p:nvSpPr>
        <p:spPr>
          <a:xfrm>
            <a:off x="490985" y="2884231"/>
            <a:ext cx="5773993"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Comment </a:t>
            </a:r>
            <a:r>
              <a:rPr lang="en-US" sz="3600" dirty="0" err="1">
                <a:solidFill>
                  <a:schemeClr val="bg1"/>
                </a:solidFill>
                <a:latin typeface="ScolaScript_N" panose="00000400000000000000" pitchFamily="2" charset="0"/>
                <a:cs typeface="Calibri"/>
              </a:rPr>
              <a:t>tu</a:t>
            </a:r>
            <a:r>
              <a:rPr lang="en-US" sz="3600" dirty="0">
                <a:solidFill>
                  <a:schemeClr val="bg1"/>
                </a:solidFill>
                <a:latin typeface="ScolaScript_N" panose="00000400000000000000" pitchFamily="2" charset="0"/>
                <a:cs typeface="Calibri"/>
              </a:rPr>
              <a:t> </a:t>
            </a:r>
            <a:r>
              <a:rPr lang="en-US" sz="3600" dirty="0" err="1">
                <a:solidFill>
                  <a:schemeClr val="bg1"/>
                </a:solidFill>
                <a:latin typeface="ScolaScript_N" panose="00000400000000000000" pitchFamily="2" charset="0"/>
                <a:cs typeface="Calibri"/>
              </a:rPr>
              <a:t>t’appelles</a:t>
            </a:r>
            <a:r>
              <a:rPr lang="en-US" sz="3600" dirty="0">
                <a:solidFill>
                  <a:schemeClr val="bg1"/>
                </a:solidFill>
                <a:latin typeface="ScolaScript_N" panose="00000400000000000000" pitchFamily="2" charset="0"/>
                <a:cs typeface="Calibri"/>
              </a:rPr>
              <a:t> ?  </a:t>
            </a:r>
          </a:p>
        </p:txBody>
      </p:sp>
      <p:sp>
        <p:nvSpPr>
          <p:cNvPr id="13" name="TextBox 12">
            <a:extLst>
              <a:ext uri="{FF2B5EF4-FFF2-40B4-BE49-F238E27FC236}">
                <a16:creationId xmlns:a16="http://schemas.microsoft.com/office/drawing/2014/main" id="{8E74FD3D-5834-4288-9B7A-EF05E5BC5E49}"/>
              </a:ext>
            </a:extLst>
          </p:cNvPr>
          <p:cNvSpPr txBox="1"/>
          <p:nvPr/>
        </p:nvSpPr>
        <p:spPr>
          <a:xfrm>
            <a:off x="6307393" y="2884823"/>
            <a:ext cx="5351207"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Je m’appelle Lara.</a:t>
            </a:r>
          </a:p>
        </p:txBody>
      </p:sp>
      <p:sp>
        <p:nvSpPr>
          <p:cNvPr id="14" name="TextBox 13">
            <a:extLst>
              <a:ext uri="{FF2B5EF4-FFF2-40B4-BE49-F238E27FC236}">
                <a16:creationId xmlns:a16="http://schemas.microsoft.com/office/drawing/2014/main" id="{137BE730-BA10-4777-9653-6FD4803E949D}"/>
              </a:ext>
            </a:extLst>
          </p:cNvPr>
          <p:cNvSpPr txBox="1"/>
          <p:nvPr/>
        </p:nvSpPr>
        <p:spPr>
          <a:xfrm>
            <a:off x="490983" y="4252972"/>
            <a:ext cx="5773993"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Quel </a:t>
            </a:r>
            <a:r>
              <a:rPr lang="en-US" sz="3600" dirty="0" err="1">
                <a:solidFill>
                  <a:schemeClr val="bg1"/>
                </a:solidFill>
                <a:latin typeface="ScolaScript_N" panose="00000400000000000000" pitchFamily="2" charset="0"/>
                <a:cs typeface="Calibri"/>
              </a:rPr>
              <a:t>âge</a:t>
            </a:r>
            <a:r>
              <a:rPr lang="en-US" sz="3600" dirty="0">
                <a:solidFill>
                  <a:schemeClr val="bg1"/>
                </a:solidFill>
                <a:latin typeface="ScolaScript_N" panose="00000400000000000000" pitchFamily="2" charset="0"/>
                <a:cs typeface="Calibri"/>
              </a:rPr>
              <a:t> </a:t>
            </a:r>
            <a:r>
              <a:rPr lang="en-US" sz="3600" dirty="0" err="1">
                <a:solidFill>
                  <a:schemeClr val="bg1"/>
                </a:solidFill>
                <a:latin typeface="ScolaScript_N" panose="00000400000000000000" pitchFamily="2" charset="0"/>
                <a:cs typeface="Calibri"/>
              </a:rPr>
              <a:t>tu</a:t>
            </a:r>
            <a:r>
              <a:rPr lang="en-US" sz="3600" dirty="0">
                <a:solidFill>
                  <a:schemeClr val="bg1"/>
                </a:solidFill>
                <a:latin typeface="ScolaScript_N" panose="00000400000000000000" pitchFamily="2" charset="0"/>
                <a:cs typeface="Calibri"/>
              </a:rPr>
              <a:t> as ?</a:t>
            </a:r>
          </a:p>
        </p:txBody>
      </p:sp>
      <p:sp>
        <p:nvSpPr>
          <p:cNvPr id="15" name="TextBox 14">
            <a:extLst>
              <a:ext uri="{FF2B5EF4-FFF2-40B4-BE49-F238E27FC236}">
                <a16:creationId xmlns:a16="http://schemas.microsoft.com/office/drawing/2014/main" id="{DD64DB67-0414-4F76-BDDD-6A3222CC4079}"/>
              </a:ext>
            </a:extLst>
          </p:cNvPr>
          <p:cNvSpPr txBox="1"/>
          <p:nvPr/>
        </p:nvSpPr>
        <p:spPr>
          <a:xfrm>
            <a:off x="6307393" y="4252972"/>
            <a:ext cx="5351207"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J’ai 8 ans.  </a:t>
            </a:r>
          </a:p>
        </p:txBody>
      </p:sp>
    </p:spTree>
    <p:custDataLst>
      <p:tags r:id="rId1"/>
    </p:custDataLst>
    <p:extLst>
      <p:ext uri="{BB962C8B-B14F-4D97-AF65-F5344CB8AC3E}">
        <p14:creationId xmlns:p14="http://schemas.microsoft.com/office/powerpoint/2010/main" val="13238834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BE5378D9-F9B3-4858-BFE5-D44A18FF9E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799381"/>
            <a:ext cx="12192000" cy="5864944"/>
          </a:xfrm>
          <a:prstGeom prst="rect">
            <a:avLst/>
          </a:prstGeom>
        </p:spPr>
      </p:pic>
      <p:pic>
        <p:nvPicPr>
          <p:cNvPr id="17" name="Graphic 16">
            <a:extLst>
              <a:ext uri="{FF2B5EF4-FFF2-40B4-BE49-F238E27FC236}">
                <a16:creationId xmlns:a16="http://schemas.microsoft.com/office/drawing/2014/main" id="{1B8E941E-4DE3-455F-897C-54D4B4A8A48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1012878"/>
            <a:ext cx="12192000" cy="5593823"/>
          </a:xfrm>
          <a:prstGeom prst="rect">
            <a:avLst/>
          </a:prstGeom>
        </p:spPr>
      </p:pic>
      <p:pic>
        <p:nvPicPr>
          <p:cNvPr id="19" name="Graphic 18">
            <a:extLst>
              <a:ext uri="{FF2B5EF4-FFF2-40B4-BE49-F238E27FC236}">
                <a16:creationId xmlns:a16="http://schemas.microsoft.com/office/drawing/2014/main" id="{86B4652C-9A62-4238-90EC-6337089B28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0777" y="1288972"/>
            <a:ext cx="11817223" cy="5004012"/>
          </a:xfrm>
          <a:prstGeom prst="rect">
            <a:avLst/>
          </a:prstGeom>
        </p:spPr>
      </p:pic>
      <p:sp>
        <p:nvSpPr>
          <p:cNvPr id="2" name="TextBox 1">
            <a:extLst>
              <a:ext uri="{FF2B5EF4-FFF2-40B4-BE49-F238E27FC236}">
                <a16:creationId xmlns:a16="http://schemas.microsoft.com/office/drawing/2014/main" id="{02CC0AC9-43AF-436D-831E-EE5F4174BF80}"/>
              </a:ext>
            </a:extLst>
          </p:cNvPr>
          <p:cNvSpPr txBox="1"/>
          <p:nvPr/>
        </p:nvSpPr>
        <p:spPr>
          <a:xfrm>
            <a:off x="533400" y="1462917"/>
            <a:ext cx="665455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dirty="0" err="1">
                <a:solidFill>
                  <a:schemeClr val="accent3">
                    <a:lumMod val="75000"/>
                  </a:schemeClr>
                </a:solidFill>
                <a:latin typeface="ScolaScript_N" panose="00000400000000000000" pitchFamily="2" charset="0"/>
                <a:cs typeface="Calibri"/>
              </a:rPr>
              <a:t>Complète</a:t>
            </a:r>
            <a:r>
              <a:rPr lang="en-US" sz="3000" dirty="0">
                <a:solidFill>
                  <a:schemeClr val="accent3">
                    <a:lumMod val="75000"/>
                  </a:schemeClr>
                </a:solidFill>
                <a:latin typeface="ScolaScript_N" panose="00000400000000000000" pitchFamily="2" charset="0"/>
                <a:cs typeface="Calibri"/>
              </a:rPr>
              <a:t> les phrases. </a:t>
            </a:r>
            <a:endParaRPr lang="en-US" sz="3000" dirty="0">
              <a:solidFill>
                <a:schemeClr val="accent3">
                  <a:lumMod val="75000"/>
                </a:schemeClr>
              </a:solidFill>
              <a:latin typeface="ScolaScript_N" panose="00000400000000000000" pitchFamily="2" charset="0"/>
            </a:endParaRPr>
          </a:p>
        </p:txBody>
      </p:sp>
      <p:sp>
        <p:nvSpPr>
          <p:cNvPr id="3" name="TextBox 2">
            <a:extLst>
              <a:ext uri="{FF2B5EF4-FFF2-40B4-BE49-F238E27FC236}">
                <a16:creationId xmlns:a16="http://schemas.microsoft.com/office/drawing/2014/main" id="{85A0288F-2A7F-477B-87FB-723E8FDB5792}"/>
              </a:ext>
            </a:extLst>
          </p:cNvPr>
          <p:cNvSpPr txBox="1"/>
          <p:nvPr/>
        </p:nvSpPr>
        <p:spPr>
          <a:xfrm>
            <a:off x="533400" y="2504120"/>
            <a:ext cx="643401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tu</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t’appelles</a:t>
            </a:r>
            <a:r>
              <a:rPr lang="en-US" sz="2800" dirty="0">
                <a:solidFill>
                  <a:schemeClr val="tx1">
                    <a:lumMod val="75000"/>
                    <a:lumOff val="25000"/>
                  </a:schemeClr>
                </a:solidFill>
                <a:latin typeface="ScolaScript_N" panose="00000400000000000000" pitchFamily="2" charset="0"/>
              </a:rPr>
              <a:t> ?</a:t>
            </a:r>
          </a:p>
        </p:txBody>
      </p:sp>
      <p:sp>
        <p:nvSpPr>
          <p:cNvPr id="4" name="TextBox 3">
            <a:extLst>
              <a:ext uri="{FF2B5EF4-FFF2-40B4-BE49-F238E27FC236}">
                <a16:creationId xmlns:a16="http://schemas.microsoft.com/office/drawing/2014/main" id="{F2CB9D1F-E6F8-44DC-9D38-CB06D92C391B}"/>
              </a:ext>
            </a:extLst>
          </p:cNvPr>
          <p:cNvSpPr txBox="1"/>
          <p:nvPr/>
        </p:nvSpPr>
        <p:spPr>
          <a:xfrm>
            <a:off x="621534" y="3514547"/>
            <a:ext cx="389338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rPr>
              <a:t>Tu </a:t>
            </a:r>
            <a:r>
              <a:rPr lang="en-US" sz="2800" dirty="0" err="1">
                <a:solidFill>
                  <a:schemeClr val="tx1">
                    <a:lumMod val="75000"/>
                    <a:lumOff val="25000"/>
                  </a:schemeClr>
                </a:solidFill>
                <a:latin typeface="ScolaScript_N" panose="00000400000000000000" pitchFamily="2" charset="0"/>
              </a:rPr>
              <a:t>habites</a:t>
            </a:r>
            <a:r>
              <a:rPr lang="en-US" sz="2800" dirty="0">
                <a:solidFill>
                  <a:schemeClr val="tx1">
                    <a:lumMod val="75000"/>
                    <a:lumOff val="25000"/>
                  </a:schemeClr>
                </a:solidFill>
                <a:latin typeface="ScolaScript_N" panose="00000400000000000000" pitchFamily="2" charset="0"/>
              </a:rPr>
              <a:t> </a:t>
            </a:r>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endParaRPr lang="en-US" sz="1600" dirty="0">
              <a:solidFill>
                <a:schemeClr val="tx1">
                  <a:lumMod val="75000"/>
                  <a:lumOff val="25000"/>
                </a:schemeClr>
              </a:solidFill>
              <a:latin typeface="ScolaScript_N" panose="00000400000000000000" pitchFamily="2" charset="0"/>
            </a:endParaRPr>
          </a:p>
        </p:txBody>
      </p:sp>
      <p:sp>
        <p:nvSpPr>
          <p:cNvPr id="5" name="TextBox 4">
            <a:extLst>
              <a:ext uri="{FF2B5EF4-FFF2-40B4-BE49-F238E27FC236}">
                <a16:creationId xmlns:a16="http://schemas.microsoft.com/office/drawing/2014/main" id="{4C7A3D43-8841-4E33-AA3D-54AD373300EE}"/>
              </a:ext>
            </a:extLst>
          </p:cNvPr>
          <p:cNvSpPr txBox="1"/>
          <p:nvPr/>
        </p:nvSpPr>
        <p:spPr>
          <a:xfrm>
            <a:off x="621534" y="4524973"/>
            <a:ext cx="463985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rPr>
              <a:t>Tu as </a:t>
            </a:r>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âge</a:t>
            </a:r>
            <a:r>
              <a:rPr lang="en-US" sz="2800" dirty="0">
                <a:solidFill>
                  <a:schemeClr val="tx1">
                    <a:lumMod val="75000"/>
                    <a:lumOff val="25000"/>
                  </a:schemeClr>
                </a:solidFill>
                <a:latin typeface="ScolaScript_N" panose="00000400000000000000" pitchFamily="2" charset="0"/>
              </a:rPr>
              <a:t> ?</a:t>
            </a:r>
            <a:endParaRPr lang="en-US" sz="1600" dirty="0">
              <a:solidFill>
                <a:schemeClr val="tx1">
                  <a:lumMod val="75000"/>
                  <a:lumOff val="25000"/>
                </a:schemeClr>
              </a:solidFill>
              <a:latin typeface="ScolaScript_N" panose="00000400000000000000" pitchFamily="2" charset="0"/>
            </a:endParaRPr>
          </a:p>
        </p:txBody>
      </p:sp>
      <p:sp>
        <p:nvSpPr>
          <p:cNvPr id="6" name="TextBox 5">
            <a:extLst>
              <a:ext uri="{FF2B5EF4-FFF2-40B4-BE49-F238E27FC236}">
                <a16:creationId xmlns:a16="http://schemas.microsoft.com/office/drawing/2014/main" id="{B3DFF7D1-D4EA-4CCD-8A78-DD8E85463E0B}"/>
              </a:ext>
            </a:extLst>
          </p:cNvPr>
          <p:cNvSpPr txBox="1"/>
          <p:nvPr/>
        </p:nvSpPr>
        <p:spPr>
          <a:xfrm>
            <a:off x="621534" y="5535399"/>
            <a:ext cx="596746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rPr>
              <a:t>Tu es </a:t>
            </a:r>
            <a:r>
              <a:rPr lang="en-US" sz="2800" dirty="0" err="1">
                <a:solidFill>
                  <a:schemeClr val="tx1">
                    <a:lumMod val="75000"/>
                    <a:lumOff val="25000"/>
                  </a:schemeClr>
                </a:solidFill>
                <a:latin typeface="ScolaScript_N" panose="00000400000000000000" pitchFamily="2" charset="0"/>
              </a:rPr>
              <a:t>en</a:t>
            </a:r>
            <a:r>
              <a:rPr lang="en-US" sz="2800" dirty="0">
                <a:solidFill>
                  <a:schemeClr val="tx1">
                    <a:lumMod val="75000"/>
                    <a:lumOff val="25000"/>
                  </a:schemeClr>
                </a:solidFill>
                <a:latin typeface="ScolaScript_N" panose="00000400000000000000" pitchFamily="2" charset="0"/>
              </a:rPr>
              <a:t> </a:t>
            </a:r>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classe</a:t>
            </a:r>
            <a:r>
              <a:rPr lang="en-US" sz="2800" dirty="0">
                <a:solidFill>
                  <a:schemeClr val="tx1">
                    <a:lumMod val="75000"/>
                    <a:lumOff val="25000"/>
                  </a:schemeClr>
                </a:solidFill>
                <a:latin typeface="ScolaScript_N" panose="00000400000000000000" pitchFamily="2" charset="0"/>
              </a:rPr>
              <a:t> ?</a:t>
            </a:r>
            <a:endParaRPr lang="en-US" sz="1600" dirty="0">
              <a:solidFill>
                <a:schemeClr val="tx1">
                  <a:lumMod val="75000"/>
                  <a:lumOff val="25000"/>
                </a:schemeClr>
              </a:solidFill>
              <a:latin typeface="ScolaScript_N" panose="00000400000000000000" pitchFamily="2" charset="0"/>
            </a:endParaRPr>
          </a:p>
        </p:txBody>
      </p:sp>
      <p:sp>
        <p:nvSpPr>
          <p:cNvPr id="7" name="TextBox 6">
            <a:extLst>
              <a:ext uri="{FF2B5EF4-FFF2-40B4-BE49-F238E27FC236}">
                <a16:creationId xmlns:a16="http://schemas.microsoft.com/office/drawing/2014/main" id="{F55F12C2-33E5-4B9A-9C0E-F93D61ABD11D}"/>
              </a:ext>
            </a:extLst>
          </p:cNvPr>
          <p:cNvSpPr txBox="1"/>
          <p:nvPr/>
        </p:nvSpPr>
        <p:spPr>
          <a:xfrm>
            <a:off x="9810534" y="3086954"/>
            <a:ext cx="101346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err="1">
                <a:solidFill>
                  <a:schemeClr val="tx1">
                    <a:lumMod val="75000"/>
                    <a:lumOff val="25000"/>
                  </a:schemeClr>
                </a:solidFill>
                <a:latin typeface="ScolaScript_N" panose="00000400000000000000" pitchFamily="2" charset="0"/>
                <a:cs typeface="Calibri"/>
              </a:rPr>
              <a:t>où</a:t>
            </a:r>
            <a:endParaRPr lang="en-US" sz="1200" dirty="0">
              <a:solidFill>
                <a:schemeClr val="tx1">
                  <a:lumMod val="75000"/>
                  <a:lumOff val="25000"/>
                </a:schemeClr>
              </a:solidFill>
              <a:latin typeface="ScolaScript_N" panose="00000400000000000000" pitchFamily="2" charset="0"/>
            </a:endParaRPr>
          </a:p>
        </p:txBody>
      </p:sp>
      <p:sp>
        <p:nvSpPr>
          <p:cNvPr id="8" name="TextBox 7">
            <a:extLst>
              <a:ext uri="{FF2B5EF4-FFF2-40B4-BE49-F238E27FC236}">
                <a16:creationId xmlns:a16="http://schemas.microsoft.com/office/drawing/2014/main" id="{7EA7F962-9D28-49F8-8C77-1A75F57EB04E}"/>
              </a:ext>
            </a:extLst>
          </p:cNvPr>
          <p:cNvSpPr txBox="1"/>
          <p:nvPr/>
        </p:nvSpPr>
        <p:spPr>
          <a:xfrm>
            <a:off x="9566694" y="2016915"/>
            <a:ext cx="157374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err="1">
                <a:solidFill>
                  <a:schemeClr val="tx1">
                    <a:lumMod val="75000"/>
                    <a:lumOff val="25000"/>
                  </a:schemeClr>
                </a:solidFill>
                <a:latin typeface="ScolaScript_N" panose="00000400000000000000" pitchFamily="2" charset="0"/>
                <a:cs typeface="Calibri"/>
              </a:rPr>
              <a:t>quel</a:t>
            </a:r>
            <a:endParaRPr lang="en-US" sz="1200" dirty="0">
              <a:solidFill>
                <a:schemeClr val="tx1">
                  <a:lumMod val="75000"/>
                  <a:lumOff val="25000"/>
                </a:schemeClr>
              </a:solidFill>
              <a:latin typeface="ScolaScript_N" panose="00000400000000000000" pitchFamily="2" charset="0"/>
            </a:endParaRPr>
          </a:p>
        </p:txBody>
      </p:sp>
      <p:sp>
        <p:nvSpPr>
          <p:cNvPr id="9" name="TextBox 8">
            <a:extLst>
              <a:ext uri="{FF2B5EF4-FFF2-40B4-BE49-F238E27FC236}">
                <a16:creationId xmlns:a16="http://schemas.microsoft.com/office/drawing/2014/main" id="{23E4AE77-D00E-4DAF-8C1F-904D57765BD4}"/>
              </a:ext>
            </a:extLst>
          </p:cNvPr>
          <p:cNvSpPr txBox="1"/>
          <p:nvPr/>
        </p:nvSpPr>
        <p:spPr>
          <a:xfrm>
            <a:off x="9566694" y="4157143"/>
            <a:ext cx="125730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cs typeface="Calibri"/>
              </a:rPr>
              <a:t>quelle</a:t>
            </a:r>
            <a:endParaRPr lang="en-US" dirty="0">
              <a:solidFill>
                <a:schemeClr val="tx1">
                  <a:lumMod val="75000"/>
                  <a:lumOff val="25000"/>
                </a:schemeClr>
              </a:solidFill>
              <a:latin typeface="ScolaScript_N" panose="00000400000000000000" pitchFamily="2" charset="0"/>
            </a:endParaRPr>
          </a:p>
        </p:txBody>
      </p:sp>
      <p:sp>
        <p:nvSpPr>
          <p:cNvPr id="10" name="TextBox 9">
            <a:extLst>
              <a:ext uri="{FF2B5EF4-FFF2-40B4-BE49-F238E27FC236}">
                <a16:creationId xmlns:a16="http://schemas.microsoft.com/office/drawing/2014/main" id="{4BEB5A9E-8B58-4E78-B613-8F2C96770B94}"/>
              </a:ext>
            </a:extLst>
          </p:cNvPr>
          <p:cNvSpPr txBox="1"/>
          <p:nvPr/>
        </p:nvSpPr>
        <p:spPr>
          <a:xfrm>
            <a:off x="9566694" y="5321901"/>
            <a:ext cx="175662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cs typeface="Calibri"/>
              </a:rPr>
              <a:t>comment</a:t>
            </a:r>
            <a:endParaRPr lang="en-US" sz="1200" dirty="0">
              <a:solidFill>
                <a:schemeClr val="tx1">
                  <a:lumMod val="75000"/>
                  <a:lumOff val="25000"/>
                </a:schemeClr>
              </a:solidFill>
              <a:latin typeface="ScolaScript_N" panose="00000400000000000000" pitchFamily="2" charset="0"/>
            </a:endParaRPr>
          </a:p>
        </p:txBody>
      </p:sp>
      <p:sp>
        <p:nvSpPr>
          <p:cNvPr id="11" name="TextBox 10">
            <a:extLst>
              <a:ext uri="{FF2B5EF4-FFF2-40B4-BE49-F238E27FC236}">
                <a16:creationId xmlns:a16="http://schemas.microsoft.com/office/drawing/2014/main" id="{61B4D73C-6A77-46D3-808C-4A9AF4D826AE}"/>
              </a:ext>
            </a:extLst>
          </p:cNvPr>
          <p:cNvSpPr txBox="1"/>
          <p:nvPr/>
        </p:nvSpPr>
        <p:spPr>
          <a:xfrm>
            <a:off x="0" y="530791"/>
            <a:ext cx="12192000" cy="584775"/>
          </a:xfrm>
          <a:prstGeom prst="rect">
            <a:avLst/>
          </a:prstGeom>
          <a:solidFill>
            <a:srgbClr val="A1C4E3"/>
          </a:solidFill>
        </p:spPr>
        <p:txBody>
          <a:bodyPr wrap="square" lIns="91440" tIns="45720" rIns="91440" bIns="45720" rtlCol="0" anchor="t">
            <a:spAutoFit/>
          </a:bodyPr>
          <a:lstStyle/>
          <a:p>
            <a:pPr lvl="1"/>
            <a:r>
              <a:rPr lang="en-US" sz="3200" b="1" dirty="0" err="1">
                <a:solidFill>
                  <a:srgbClr val="002060"/>
                </a:solidFill>
                <a:latin typeface="ScolaScript_N" panose="00000400000000000000" pitchFamily="2" charset="0"/>
              </a:rPr>
              <a:t>Déplace</a:t>
            </a:r>
            <a:r>
              <a:rPr lang="en-US" sz="3200" b="1" dirty="0">
                <a:solidFill>
                  <a:srgbClr val="002060"/>
                </a:solidFill>
                <a:latin typeface="ScolaScript_N" panose="00000400000000000000" pitchFamily="2" charset="0"/>
              </a:rPr>
              <a:t> les </a:t>
            </a:r>
            <a:r>
              <a:rPr lang="en-US" sz="3200" b="1" dirty="0" err="1">
                <a:solidFill>
                  <a:srgbClr val="002060"/>
                </a:solidFill>
                <a:latin typeface="ScolaScript_N" panose="00000400000000000000" pitchFamily="2" charset="0"/>
              </a:rPr>
              <a:t>étiquettes</a:t>
            </a:r>
            <a:r>
              <a:rPr lang="en-US" sz="3200" b="1" dirty="0">
                <a:solidFill>
                  <a:srgbClr val="002060"/>
                </a:solidFill>
                <a:latin typeface="ScolaScript_N" panose="00000400000000000000" pitchFamily="2" charset="0"/>
              </a:rPr>
              <a:t> pour former des phrases </a:t>
            </a:r>
            <a:r>
              <a:rPr lang="en-US" sz="3200" b="1" dirty="0" err="1">
                <a:solidFill>
                  <a:srgbClr val="002060"/>
                </a:solidFill>
                <a:latin typeface="ScolaScript_N" panose="00000400000000000000" pitchFamily="2" charset="0"/>
              </a:rPr>
              <a:t>correctes</a:t>
            </a:r>
            <a:r>
              <a:rPr lang="en-US" sz="3200" b="1" dirty="0">
                <a:solidFill>
                  <a:srgbClr val="002060"/>
                </a:solidFill>
                <a:latin typeface="ScolaScript_N" panose="00000400000000000000" pitchFamily="2" charset="0"/>
              </a:rPr>
              <a:t>.</a:t>
            </a:r>
          </a:p>
        </p:txBody>
      </p:sp>
      <p:pic>
        <p:nvPicPr>
          <p:cNvPr id="13" name="Graphic 12">
            <a:extLst>
              <a:ext uri="{FF2B5EF4-FFF2-40B4-BE49-F238E27FC236}">
                <a16:creationId xmlns:a16="http://schemas.microsoft.com/office/drawing/2014/main" id="{6E147D48-463C-4233-8C08-FE58AD35F251}"/>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1616" t="1" r="1386" b="4132"/>
          <a:stretch/>
        </p:blipFill>
        <p:spPr>
          <a:xfrm>
            <a:off x="0" y="6486659"/>
            <a:ext cx="12192000" cy="371341"/>
          </a:xfrm>
          <a:prstGeom prst="rect">
            <a:avLst/>
          </a:prstGeom>
        </p:spPr>
      </p:pic>
    </p:spTree>
    <p:custDataLst>
      <p:tags r:id="rId1"/>
    </p:custDataLst>
    <p:extLst>
      <p:ext uri="{BB962C8B-B14F-4D97-AF65-F5344CB8AC3E}">
        <p14:creationId xmlns:p14="http://schemas.microsoft.com/office/powerpoint/2010/main" val="370892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6.25E-7 -3.7037E-7 L -0.7444 -0.41181 " pathEditMode="relative" rAng="0" ptsTypes="AA">
                                      <p:cBhvr>
                                        <p:cTn id="6" dur="2000" fill="hold"/>
                                        <p:tgtEl>
                                          <p:spTgt spid="10"/>
                                        </p:tgtEl>
                                        <p:attrNameLst>
                                          <p:attrName>ppt_x</p:attrName>
                                          <p:attrName>ppt_y</p:attrName>
                                        </p:attrNameLst>
                                      </p:cBhvr>
                                      <p:rCtr x="-37227" y="-20602"/>
                                    </p:animMotion>
                                  </p:childTnLst>
                                </p:cTn>
                              </p:par>
                            </p:childTnLst>
                          </p:cTn>
                        </p:par>
                        <p:par>
                          <p:cTn id="7" fill="hold">
                            <p:stCondLst>
                              <p:cond delay="2000"/>
                            </p:stCondLst>
                            <p:childTnLst>
                              <p:par>
                                <p:cTn id="8" presetID="3" presetClass="emph" presetSubtype="2" fill="hold" grpId="1" nodeType="afterEffect">
                                  <p:stCondLst>
                                    <p:cond delay="0"/>
                                  </p:stCondLst>
                                  <p:childTnLst>
                                    <p:animClr clrSpc="rgb" dir="cw">
                                      <p:cBhvr override="childStyle">
                                        <p:cTn id="9" dur="2000" fill="hold"/>
                                        <p:tgtEl>
                                          <p:spTgt spid="10"/>
                                        </p:tgtEl>
                                        <p:attrNameLst>
                                          <p:attrName>style.color</p:attrName>
                                        </p:attrNameLst>
                                      </p:cBhvr>
                                      <p:to>
                                        <a:srgbClr val="C00000"/>
                                      </p:to>
                                    </p:animClr>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grpId="0" nodeType="clickEffect">
                                  <p:stCondLst>
                                    <p:cond delay="0"/>
                                  </p:stCondLst>
                                  <p:childTnLst>
                                    <p:animMotion origin="layout" path="M -3.95833E-6 0.00463 L -0.58619 0.06181 " pathEditMode="relative" rAng="0" ptsTypes="AA">
                                      <p:cBhvr>
                                        <p:cTn id="13" dur="2000" fill="hold"/>
                                        <p:tgtEl>
                                          <p:spTgt spid="7"/>
                                        </p:tgtEl>
                                        <p:attrNameLst>
                                          <p:attrName>ppt_x</p:attrName>
                                          <p:attrName>ppt_y</p:attrName>
                                        </p:attrNameLst>
                                      </p:cBhvr>
                                      <p:rCtr x="-29310" y="2847"/>
                                    </p:animMotion>
                                  </p:childTnLst>
                                </p:cTn>
                              </p:par>
                            </p:childTnLst>
                          </p:cTn>
                        </p:par>
                        <p:par>
                          <p:cTn id="14" fill="hold">
                            <p:stCondLst>
                              <p:cond delay="2000"/>
                            </p:stCondLst>
                            <p:childTnLst>
                              <p:par>
                                <p:cTn id="15" presetID="3" presetClass="emph" presetSubtype="2" fill="hold" grpId="1" nodeType="afterEffect">
                                  <p:stCondLst>
                                    <p:cond delay="0"/>
                                  </p:stCondLst>
                                  <p:childTnLst>
                                    <p:animClr clrSpc="rgb" dir="cw">
                                      <p:cBhvr override="childStyle">
                                        <p:cTn id="16" dur="2000" fill="hold"/>
                                        <p:tgtEl>
                                          <p:spTgt spid="7"/>
                                        </p:tgtEl>
                                        <p:attrNameLst>
                                          <p:attrName>style.color</p:attrName>
                                        </p:attrNameLst>
                                      </p:cBhvr>
                                      <p:to>
                                        <a:srgbClr val="C00000"/>
                                      </p:to>
                                    </p:animClr>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0" nodeType="clickEffect">
                                  <p:stCondLst>
                                    <p:cond delay="0"/>
                                  </p:stCondLst>
                                  <p:childTnLst>
                                    <p:animMotion origin="layout" path="M 0.0026 -0.00232 L -0.61927 0.36759 " pathEditMode="relative" rAng="0" ptsTypes="AA">
                                      <p:cBhvr>
                                        <p:cTn id="20" dur="2000" fill="hold"/>
                                        <p:tgtEl>
                                          <p:spTgt spid="8"/>
                                        </p:tgtEl>
                                        <p:attrNameLst>
                                          <p:attrName>ppt_x</p:attrName>
                                          <p:attrName>ppt_y</p:attrName>
                                        </p:attrNameLst>
                                      </p:cBhvr>
                                      <p:rCtr x="-31094" y="18495"/>
                                    </p:animMotion>
                                  </p:childTnLst>
                                </p:cTn>
                              </p:par>
                            </p:childTnLst>
                          </p:cTn>
                        </p:par>
                        <p:par>
                          <p:cTn id="21" fill="hold">
                            <p:stCondLst>
                              <p:cond delay="2000"/>
                            </p:stCondLst>
                            <p:childTnLst>
                              <p:par>
                                <p:cTn id="22" presetID="3" presetClass="emph" presetSubtype="2" fill="hold" grpId="1" nodeType="afterEffect">
                                  <p:stCondLst>
                                    <p:cond delay="0"/>
                                  </p:stCondLst>
                                  <p:childTnLst>
                                    <p:animClr clrSpc="rgb" dir="cw">
                                      <p:cBhvr override="childStyle">
                                        <p:cTn id="23" dur="2000" fill="hold"/>
                                        <p:tgtEl>
                                          <p:spTgt spid="8"/>
                                        </p:tgtEl>
                                        <p:attrNameLst>
                                          <p:attrName>style.color</p:attrName>
                                        </p:attrNameLst>
                                      </p:cBhvr>
                                      <p:to>
                                        <a:srgbClr val="C00000"/>
                                      </p:to>
                                    </p:animClr>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grpId="0" nodeType="clickEffect">
                                  <p:stCondLst>
                                    <p:cond delay="0"/>
                                  </p:stCondLst>
                                  <p:childTnLst>
                                    <p:animMotion origin="layout" path="M 2.08333E-6 0.01852 L -0.59427 0.20278 " pathEditMode="relative" rAng="0" ptsTypes="AA">
                                      <p:cBhvr>
                                        <p:cTn id="27" dur="2000" fill="hold"/>
                                        <p:tgtEl>
                                          <p:spTgt spid="9"/>
                                        </p:tgtEl>
                                        <p:attrNameLst>
                                          <p:attrName>ppt_x</p:attrName>
                                          <p:attrName>ppt_y</p:attrName>
                                        </p:attrNameLst>
                                      </p:cBhvr>
                                      <p:rCtr x="-29714" y="9213"/>
                                    </p:animMotion>
                                  </p:childTnLst>
                                </p:cTn>
                              </p:par>
                            </p:childTnLst>
                          </p:cTn>
                        </p:par>
                        <p:par>
                          <p:cTn id="28" fill="hold">
                            <p:stCondLst>
                              <p:cond delay="2000"/>
                            </p:stCondLst>
                            <p:childTnLst>
                              <p:par>
                                <p:cTn id="29" presetID="3" presetClass="emph" presetSubtype="2" fill="hold" grpId="1" nodeType="afterEffect">
                                  <p:stCondLst>
                                    <p:cond delay="0"/>
                                  </p:stCondLst>
                                  <p:childTnLst>
                                    <p:animClr clrSpc="rgb" dir="cw">
                                      <p:cBhvr override="childStyle">
                                        <p:cTn id="30" dur="2000" fill="hold"/>
                                        <p:tgtEl>
                                          <p:spTgt spid="9"/>
                                        </p:tgtEl>
                                        <p:attrNameLst>
                                          <p:attrName>style.color</p:attrName>
                                        </p:attrNameLst>
                                      </p:cBhvr>
                                      <p:to>
                                        <a:srgbClr val="C0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4" name="TextBox 3">
            <a:extLst>
              <a:ext uri="{FF2B5EF4-FFF2-40B4-BE49-F238E27FC236}">
                <a16:creationId xmlns:a16="http://schemas.microsoft.com/office/drawing/2014/main" id="{8FB70E3F-303C-47A3-A170-FA13FC684F42}"/>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Tu apprendras à te présenter et à parler de tes loisirs.</a:t>
            </a:r>
          </a:p>
        </p:txBody>
      </p:sp>
      <p:pic>
        <p:nvPicPr>
          <p:cNvPr id="7" name="Graphic 6">
            <a:extLst>
              <a:ext uri="{FF2B5EF4-FFF2-40B4-BE49-F238E27FC236}">
                <a16:creationId xmlns:a16="http://schemas.microsoft.com/office/drawing/2014/main" id="{4E8AF3BA-3103-4E7C-B4E1-B5B4D28FF5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123694"/>
            <a:ext cx="12192000" cy="5734306"/>
          </a:xfrm>
          <a:prstGeom prst="rect">
            <a:avLst/>
          </a:prstGeom>
        </p:spPr>
      </p:pic>
      <p:pic>
        <p:nvPicPr>
          <p:cNvPr id="9" name="Graphic 8">
            <a:extLst>
              <a:ext uri="{FF2B5EF4-FFF2-40B4-BE49-F238E27FC236}">
                <a16:creationId xmlns:a16="http://schemas.microsoft.com/office/drawing/2014/main" id="{98C63D20-98CA-4C48-BDA0-14396733A27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39531" y="1350299"/>
            <a:ext cx="2811099" cy="955577"/>
          </a:xfrm>
          <a:prstGeom prst="rect">
            <a:avLst/>
          </a:prstGeom>
        </p:spPr>
      </p:pic>
      <p:pic>
        <p:nvPicPr>
          <p:cNvPr id="11" name="Graphic 10">
            <a:extLst>
              <a:ext uri="{FF2B5EF4-FFF2-40B4-BE49-F238E27FC236}">
                <a16:creationId xmlns:a16="http://schemas.microsoft.com/office/drawing/2014/main" id="{8B0A5BC4-295E-4999-A194-B8040366F8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400" y="1529144"/>
            <a:ext cx="1377582" cy="591713"/>
          </a:xfrm>
          <a:prstGeom prst="rect">
            <a:avLst/>
          </a:prstGeom>
        </p:spPr>
      </p:pic>
      <p:pic>
        <p:nvPicPr>
          <p:cNvPr id="13" name="Graphic 12">
            <a:extLst>
              <a:ext uri="{FF2B5EF4-FFF2-40B4-BE49-F238E27FC236}">
                <a16:creationId xmlns:a16="http://schemas.microsoft.com/office/drawing/2014/main" id="{BCFD2827-E7A9-4050-9E45-609D03179FA8}"/>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2737" r="2973" b="17372"/>
          <a:stretch/>
        </p:blipFill>
        <p:spPr>
          <a:xfrm>
            <a:off x="0" y="4194451"/>
            <a:ext cx="12192000" cy="2684018"/>
          </a:xfrm>
          <a:prstGeom prst="rect">
            <a:avLst/>
          </a:prstGeom>
        </p:spPr>
      </p:pic>
      <p:pic>
        <p:nvPicPr>
          <p:cNvPr id="21" name="Graphic 20">
            <a:extLst>
              <a:ext uri="{FF2B5EF4-FFF2-40B4-BE49-F238E27FC236}">
                <a16:creationId xmlns:a16="http://schemas.microsoft.com/office/drawing/2014/main" id="{1AEFBAD3-5A55-4107-8EBA-E5C85C9D9F8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559448" y="2120857"/>
            <a:ext cx="4938713" cy="4015529"/>
          </a:xfrm>
          <a:prstGeom prst="rect">
            <a:avLst/>
          </a:prstGeom>
          <a:effectLst>
            <a:outerShdw blurRad="76200" dir="13500000" sy="23000" kx="1200000" algn="br" rotWithShape="0">
              <a:prstClr val="black">
                <a:alpha val="20000"/>
              </a:prstClr>
            </a:outerShdw>
          </a:effectLst>
        </p:spPr>
      </p:pic>
      <p:pic>
        <p:nvPicPr>
          <p:cNvPr id="10" name="Picture 9" descr="C:\Users\Buscube HP\AppData\Local\Microsoft\Windows\INetCache\Content.Word\Word Template-08.jpg"/>
          <p:cNvPicPr/>
          <p:nvPr/>
        </p:nvPicPr>
        <p:blipFill rotWithShape="1">
          <a:blip r:embed="rId14"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5048290-4EE1-4580-A5CB-60AEEE609B38}"/>
              </a:ext>
            </a:extLst>
          </p:cNvPr>
          <p:cNvPicPr>
            <a:picLocks noChangeAspect="1"/>
          </p:cNvPicPr>
          <p:nvPr/>
        </p:nvPicPr>
        <p:blipFill>
          <a:blip r:embed="rId4">
            <a:alphaModFix amt="8000"/>
            <a:extLst>
              <a:ext uri="{96DAC541-7B7A-43D3-8B79-37D633B846F1}">
                <asvg:svgBlip xmlns:asvg="http://schemas.microsoft.com/office/drawing/2016/SVG/main" r:embed="rId5"/>
              </a:ext>
            </a:extLst>
          </a:blip>
          <a:stretch>
            <a:fillRect/>
          </a:stretch>
        </p:blipFill>
        <p:spPr>
          <a:xfrm>
            <a:off x="-647996" y="530791"/>
            <a:ext cx="7382351" cy="7066603"/>
          </a:xfrm>
          <a:prstGeom prst="rect">
            <a:avLst/>
          </a:prstGeom>
        </p:spPr>
      </p:pic>
      <p:pic>
        <p:nvPicPr>
          <p:cNvPr id="10" name="Graphic 9">
            <a:extLst>
              <a:ext uri="{FF2B5EF4-FFF2-40B4-BE49-F238E27FC236}">
                <a16:creationId xmlns:a16="http://schemas.microsoft.com/office/drawing/2014/main" id="{562ABD4B-AEFB-416A-A92D-988DE350E8F7}"/>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821" r="55364" b="8638"/>
          <a:stretch/>
        </p:blipFill>
        <p:spPr>
          <a:xfrm>
            <a:off x="6734355" y="548318"/>
            <a:ext cx="5457646" cy="6265607"/>
          </a:xfrm>
          <a:prstGeom prst="rect">
            <a:avLst/>
          </a:prstGeom>
        </p:spPr>
      </p:pic>
      <p:sp>
        <p:nvSpPr>
          <p:cNvPr id="3" name="TextBox 2">
            <a:extLst>
              <a:ext uri="{FF2B5EF4-FFF2-40B4-BE49-F238E27FC236}">
                <a16:creationId xmlns:a16="http://schemas.microsoft.com/office/drawing/2014/main" id="{85A0288F-2A7F-477B-87FB-723E8FDB5792}"/>
              </a:ext>
            </a:extLst>
          </p:cNvPr>
          <p:cNvSpPr txBox="1"/>
          <p:nvPr/>
        </p:nvSpPr>
        <p:spPr>
          <a:xfrm>
            <a:off x="586295" y="1874203"/>
            <a:ext cx="412342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rPr>
              <a:t>Comment </a:t>
            </a:r>
            <a:r>
              <a:rPr lang="en-US" sz="2400" dirty="0" err="1">
                <a:solidFill>
                  <a:schemeClr val="tx1">
                    <a:lumMod val="65000"/>
                    <a:lumOff val="35000"/>
                  </a:schemeClr>
                </a:solidFill>
              </a:rPr>
              <a:t>tu</a:t>
            </a:r>
            <a:r>
              <a:rPr lang="en-US" sz="2400" dirty="0">
                <a:solidFill>
                  <a:schemeClr val="tx1">
                    <a:lumMod val="65000"/>
                    <a:lumOff val="35000"/>
                  </a:schemeClr>
                </a:solidFill>
              </a:rPr>
              <a:t> </a:t>
            </a:r>
            <a:r>
              <a:rPr lang="en-US" sz="2400" dirty="0" err="1">
                <a:solidFill>
                  <a:schemeClr val="tx1">
                    <a:lumMod val="65000"/>
                    <a:lumOff val="35000"/>
                  </a:schemeClr>
                </a:solidFill>
              </a:rPr>
              <a:t>t’appelles</a:t>
            </a:r>
            <a:r>
              <a:rPr lang="en-US" sz="2400" dirty="0">
                <a:solidFill>
                  <a:schemeClr val="tx1">
                    <a:lumMod val="65000"/>
                    <a:lumOff val="35000"/>
                  </a:schemeClr>
                </a:solidFill>
              </a:rPr>
              <a:t> ?</a:t>
            </a:r>
            <a:endParaRPr lang="en-US" dirty="0">
              <a:solidFill>
                <a:schemeClr val="tx1">
                  <a:lumMod val="65000"/>
                  <a:lumOff val="35000"/>
                </a:schemeClr>
              </a:solidFill>
            </a:endParaRPr>
          </a:p>
        </p:txBody>
      </p:sp>
      <p:sp>
        <p:nvSpPr>
          <p:cNvPr id="4" name="TextBox 3">
            <a:extLst>
              <a:ext uri="{FF2B5EF4-FFF2-40B4-BE49-F238E27FC236}">
                <a16:creationId xmlns:a16="http://schemas.microsoft.com/office/drawing/2014/main" id="{F2CB9D1F-E6F8-44DC-9D38-CB06D92C391B}"/>
              </a:ext>
            </a:extLst>
          </p:cNvPr>
          <p:cNvSpPr txBox="1"/>
          <p:nvPr/>
        </p:nvSpPr>
        <p:spPr>
          <a:xfrm>
            <a:off x="586295" y="2823109"/>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chemeClr val="tx1">
                    <a:lumMod val="65000"/>
                    <a:lumOff val="35000"/>
                  </a:schemeClr>
                </a:solidFill>
              </a:rPr>
              <a:t>Tu </a:t>
            </a:r>
            <a:r>
              <a:rPr lang="en-US" sz="2400" err="1">
                <a:solidFill>
                  <a:schemeClr val="tx1">
                    <a:lumMod val="65000"/>
                    <a:lumOff val="35000"/>
                  </a:schemeClr>
                </a:solidFill>
              </a:rPr>
              <a:t>habites</a:t>
            </a:r>
            <a:r>
              <a:rPr lang="en-US" sz="2400">
                <a:solidFill>
                  <a:schemeClr val="tx1">
                    <a:lumMod val="65000"/>
                    <a:lumOff val="35000"/>
                  </a:schemeClr>
                </a:solidFill>
              </a:rPr>
              <a:t> </a:t>
            </a:r>
            <a:r>
              <a:rPr lang="en-US" sz="2400" err="1">
                <a:solidFill>
                  <a:schemeClr val="tx1">
                    <a:lumMod val="65000"/>
                    <a:lumOff val="35000"/>
                  </a:schemeClr>
                </a:solidFill>
              </a:rPr>
              <a:t>où</a:t>
            </a:r>
            <a:r>
              <a:rPr lang="en-US" sz="2400">
                <a:solidFill>
                  <a:schemeClr val="tx1">
                    <a:lumMod val="65000"/>
                    <a:lumOff val="35000"/>
                  </a:schemeClr>
                </a:solidFill>
              </a:rPr>
              <a:t> ?</a:t>
            </a:r>
            <a:endParaRPr lang="en-US">
              <a:solidFill>
                <a:schemeClr val="tx1">
                  <a:lumMod val="65000"/>
                  <a:lumOff val="35000"/>
                </a:schemeClr>
              </a:solidFill>
            </a:endParaRPr>
          </a:p>
        </p:txBody>
      </p:sp>
      <p:sp>
        <p:nvSpPr>
          <p:cNvPr id="5" name="TextBox 4">
            <a:extLst>
              <a:ext uri="{FF2B5EF4-FFF2-40B4-BE49-F238E27FC236}">
                <a16:creationId xmlns:a16="http://schemas.microsoft.com/office/drawing/2014/main" id="{4C7A3D43-8841-4E33-AA3D-54AD373300EE}"/>
              </a:ext>
            </a:extLst>
          </p:cNvPr>
          <p:cNvSpPr txBox="1"/>
          <p:nvPr/>
        </p:nvSpPr>
        <p:spPr>
          <a:xfrm>
            <a:off x="586295" y="3829524"/>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rPr>
              <a:t>Tu as </a:t>
            </a:r>
            <a:r>
              <a:rPr lang="en-US" sz="2400" dirty="0" err="1">
                <a:solidFill>
                  <a:schemeClr val="tx1">
                    <a:lumMod val="65000"/>
                    <a:lumOff val="35000"/>
                  </a:schemeClr>
                </a:solidFill>
              </a:rPr>
              <a:t>quel</a:t>
            </a:r>
            <a:r>
              <a:rPr lang="en-US" sz="2400" dirty="0">
                <a:solidFill>
                  <a:schemeClr val="tx1">
                    <a:lumMod val="65000"/>
                    <a:lumOff val="35000"/>
                  </a:schemeClr>
                </a:solidFill>
              </a:rPr>
              <a:t> </a:t>
            </a:r>
            <a:r>
              <a:rPr lang="en-US" sz="2400" dirty="0" err="1">
                <a:solidFill>
                  <a:schemeClr val="tx1">
                    <a:lumMod val="65000"/>
                    <a:lumOff val="35000"/>
                  </a:schemeClr>
                </a:solidFill>
              </a:rPr>
              <a:t>âge</a:t>
            </a:r>
            <a:r>
              <a:rPr lang="en-US" sz="2400" dirty="0">
                <a:solidFill>
                  <a:schemeClr val="tx1">
                    <a:lumMod val="65000"/>
                    <a:lumOff val="35000"/>
                  </a:schemeClr>
                </a:solidFill>
              </a:rPr>
              <a:t> ?</a:t>
            </a:r>
            <a:endParaRPr lang="en-US" dirty="0">
              <a:solidFill>
                <a:schemeClr val="tx1">
                  <a:lumMod val="65000"/>
                  <a:lumOff val="35000"/>
                </a:schemeClr>
              </a:solidFill>
            </a:endParaRPr>
          </a:p>
        </p:txBody>
      </p:sp>
      <p:sp>
        <p:nvSpPr>
          <p:cNvPr id="6" name="TextBox 5">
            <a:extLst>
              <a:ext uri="{FF2B5EF4-FFF2-40B4-BE49-F238E27FC236}">
                <a16:creationId xmlns:a16="http://schemas.microsoft.com/office/drawing/2014/main" id="{B3DFF7D1-D4EA-4CCD-8A78-DD8E85463E0B}"/>
              </a:ext>
            </a:extLst>
          </p:cNvPr>
          <p:cNvSpPr txBox="1"/>
          <p:nvPr/>
        </p:nvSpPr>
        <p:spPr>
          <a:xfrm>
            <a:off x="586295" y="4735298"/>
            <a:ext cx="36633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chemeClr val="tx1">
                    <a:lumMod val="65000"/>
                    <a:lumOff val="35000"/>
                  </a:schemeClr>
                </a:solidFill>
              </a:rPr>
              <a:t>Tu es </a:t>
            </a:r>
            <a:r>
              <a:rPr lang="en-US" sz="2400" err="1">
                <a:solidFill>
                  <a:schemeClr val="tx1">
                    <a:lumMod val="65000"/>
                    <a:lumOff val="35000"/>
                  </a:schemeClr>
                </a:solidFill>
              </a:rPr>
              <a:t>en</a:t>
            </a:r>
            <a:r>
              <a:rPr lang="en-US" sz="2400">
                <a:solidFill>
                  <a:schemeClr val="tx1">
                    <a:lumMod val="65000"/>
                    <a:lumOff val="35000"/>
                  </a:schemeClr>
                </a:solidFill>
              </a:rPr>
              <a:t> quelle </a:t>
            </a:r>
            <a:r>
              <a:rPr lang="en-US" sz="2400" err="1">
                <a:solidFill>
                  <a:schemeClr val="tx1">
                    <a:lumMod val="65000"/>
                    <a:lumOff val="35000"/>
                  </a:schemeClr>
                </a:solidFill>
              </a:rPr>
              <a:t>classe</a:t>
            </a:r>
            <a:r>
              <a:rPr lang="en-US" sz="2400">
                <a:solidFill>
                  <a:schemeClr val="tx1">
                    <a:lumMod val="65000"/>
                    <a:lumOff val="35000"/>
                  </a:schemeClr>
                </a:solidFill>
              </a:rPr>
              <a:t> ?</a:t>
            </a:r>
            <a:endParaRPr lang="en-US">
              <a:solidFill>
                <a:schemeClr val="tx1">
                  <a:lumMod val="65000"/>
                  <a:lumOff val="35000"/>
                </a:schemeClr>
              </a:solidFill>
            </a:endParaRPr>
          </a:p>
        </p:txBody>
      </p:sp>
      <p:pic>
        <p:nvPicPr>
          <p:cNvPr id="9" name="Graphic 8">
            <a:extLst>
              <a:ext uri="{FF2B5EF4-FFF2-40B4-BE49-F238E27FC236}">
                <a16:creationId xmlns:a16="http://schemas.microsoft.com/office/drawing/2014/main" id="{3B348C56-7EDF-441B-9378-B72FDD307AC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441724" y="2471102"/>
            <a:ext cx="4163981" cy="3915847"/>
          </a:xfrm>
          <a:prstGeom prst="rect">
            <a:avLst/>
          </a:prstGeom>
          <a:effectLst>
            <a:outerShdw blurRad="50800" dist="38100" algn="l" rotWithShape="0">
              <a:prstClr val="black">
                <a:alpha val="40000"/>
              </a:prstClr>
            </a:outerShdw>
          </a:effectLst>
        </p:spPr>
      </p:pic>
      <p:sp>
        <p:nvSpPr>
          <p:cNvPr id="13" name="TextBox 12">
            <a:extLst>
              <a:ext uri="{FF2B5EF4-FFF2-40B4-BE49-F238E27FC236}">
                <a16:creationId xmlns:a16="http://schemas.microsoft.com/office/drawing/2014/main" id="{74BE5D55-3FDF-4EEE-B246-22041A2997C2}"/>
              </a:ext>
            </a:extLst>
          </p:cNvPr>
          <p:cNvSpPr txBox="1"/>
          <p:nvPr/>
        </p:nvSpPr>
        <p:spPr>
          <a:xfrm>
            <a:off x="0" y="530791"/>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Corrigé</a:t>
            </a:r>
          </a:p>
        </p:txBody>
      </p:sp>
      <p:pic>
        <p:nvPicPr>
          <p:cNvPr id="11" name="Picture 10" descr="C:\Users\Buscube HP\AppData\Local\Microsoft\Windows\INetCache\Content.Word\Word Template-08.jpg"/>
          <p:cNvPicPr/>
          <p:nvPr/>
        </p:nvPicPr>
        <p:blipFill rotWithShape="1">
          <a:blip r:embed="rId10"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888581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84597D59-916C-4DD5-A664-A48F55BF3D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5723" y="1258726"/>
            <a:ext cx="11737677" cy="5471974"/>
          </a:xfrm>
          <a:prstGeom prst="rect">
            <a:avLst/>
          </a:prstGeom>
        </p:spPr>
      </p:pic>
      <p:sp>
        <p:nvSpPr>
          <p:cNvPr id="3" name="TextBox 2">
            <a:extLst>
              <a:ext uri="{FF2B5EF4-FFF2-40B4-BE49-F238E27FC236}">
                <a16:creationId xmlns:a16="http://schemas.microsoft.com/office/drawing/2014/main" id="{85A0288F-2A7F-477B-87FB-723E8FDB5792}"/>
              </a:ext>
            </a:extLst>
          </p:cNvPr>
          <p:cNvSpPr txBox="1"/>
          <p:nvPr/>
        </p:nvSpPr>
        <p:spPr>
          <a:xfrm>
            <a:off x="1086928" y="2251494"/>
            <a:ext cx="356609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Comment </a:t>
            </a:r>
            <a:r>
              <a:rPr lang="en-US" sz="2400" dirty="0" err="1">
                <a:solidFill>
                  <a:schemeClr val="tx1">
                    <a:lumMod val="65000"/>
                    <a:lumOff val="35000"/>
                  </a:schemeClr>
                </a:solidFill>
                <a:latin typeface="ScolaScript_N" panose="00000400000000000000" pitchFamily="2" charset="0"/>
              </a:rPr>
              <a:t>tu</a:t>
            </a:r>
            <a:r>
              <a:rPr lang="en-US" sz="2400" dirty="0">
                <a:solidFill>
                  <a:schemeClr val="tx1">
                    <a:lumMod val="65000"/>
                    <a:lumOff val="35000"/>
                  </a:schemeClr>
                </a:solidFill>
                <a:latin typeface="ScolaScript_N" panose="00000400000000000000" pitchFamily="2" charset="0"/>
              </a:rPr>
              <a:t> </a:t>
            </a:r>
            <a:r>
              <a:rPr lang="en-US" sz="2400" dirty="0" err="1">
                <a:solidFill>
                  <a:schemeClr val="tx1">
                    <a:lumMod val="65000"/>
                    <a:lumOff val="35000"/>
                  </a:schemeClr>
                </a:solidFill>
                <a:latin typeface="ScolaScript_N" panose="00000400000000000000" pitchFamily="2" charset="0"/>
              </a:rPr>
              <a:t>t’appelles</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4" name="TextBox 3">
            <a:extLst>
              <a:ext uri="{FF2B5EF4-FFF2-40B4-BE49-F238E27FC236}">
                <a16:creationId xmlns:a16="http://schemas.microsoft.com/office/drawing/2014/main" id="{F2CB9D1F-E6F8-44DC-9D38-CB06D92C391B}"/>
              </a:ext>
            </a:extLst>
          </p:cNvPr>
          <p:cNvSpPr txBox="1"/>
          <p:nvPr/>
        </p:nvSpPr>
        <p:spPr>
          <a:xfrm>
            <a:off x="1086928" y="3170283"/>
            <a:ext cx="24665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Tu </a:t>
            </a:r>
            <a:r>
              <a:rPr lang="en-US" sz="2400" dirty="0" err="1">
                <a:solidFill>
                  <a:schemeClr val="tx1">
                    <a:lumMod val="65000"/>
                    <a:lumOff val="35000"/>
                  </a:schemeClr>
                </a:solidFill>
                <a:latin typeface="ScolaScript_N" panose="00000400000000000000" pitchFamily="2" charset="0"/>
              </a:rPr>
              <a:t>habites</a:t>
            </a:r>
            <a:r>
              <a:rPr lang="en-US" sz="2400" dirty="0">
                <a:solidFill>
                  <a:schemeClr val="tx1">
                    <a:lumMod val="65000"/>
                    <a:lumOff val="35000"/>
                  </a:schemeClr>
                </a:solidFill>
                <a:latin typeface="ScolaScript_N" panose="00000400000000000000" pitchFamily="2" charset="0"/>
              </a:rPr>
              <a:t> </a:t>
            </a:r>
            <a:r>
              <a:rPr lang="en-US" sz="2400" dirty="0" err="1">
                <a:solidFill>
                  <a:schemeClr val="tx1">
                    <a:lumMod val="65000"/>
                    <a:lumOff val="35000"/>
                  </a:schemeClr>
                </a:solidFill>
                <a:latin typeface="ScolaScript_N" panose="00000400000000000000" pitchFamily="2" charset="0"/>
              </a:rPr>
              <a:t>où</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5" name="TextBox 4">
            <a:extLst>
              <a:ext uri="{FF2B5EF4-FFF2-40B4-BE49-F238E27FC236}">
                <a16:creationId xmlns:a16="http://schemas.microsoft.com/office/drawing/2014/main" id="{4C7A3D43-8841-4E33-AA3D-54AD373300EE}"/>
              </a:ext>
            </a:extLst>
          </p:cNvPr>
          <p:cNvSpPr txBox="1"/>
          <p:nvPr/>
        </p:nvSpPr>
        <p:spPr>
          <a:xfrm>
            <a:off x="1086928" y="4084607"/>
            <a:ext cx="2591087"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Tu as </a:t>
            </a:r>
            <a:r>
              <a:rPr lang="en-US" sz="2400" dirty="0" err="1">
                <a:solidFill>
                  <a:schemeClr val="tx1">
                    <a:lumMod val="65000"/>
                    <a:lumOff val="35000"/>
                  </a:schemeClr>
                </a:solidFill>
                <a:latin typeface="ScolaScript_N" panose="00000400000000000000" pitchFamily="2" charset="0"/>
              </a:rPr>
              <a:t>quel</a:t>
            </a:r>
            <a:r>
              <a:rPr lang="en-US" sz="2400" dirty="0">
                <a:solidFill>
                  <a:schemeClr val="tx1">
                    <a:lumMod val="65000"/>
                    <a:lumOff val="35000"/>
                  </a:schemeClr>
                </a:solidFill>
                <a:latin typeface="ScolaScript_N" panose="00000400000000000000" pitchFamily="2" charset="0"/>
              </a:rPr>
              <a:t> </a:t>
            </a:r>
            <a:r>
              <a:rPr lang="en-US" sz="2400" dirty="0" err="1">
                <a:solidFill>
                  <a:schemeClr val="tx1">
                    <a:lumMod val="65000"/>
                    <a:lumOff val="35000"/>
                  </a:schemeClr>
                </a:solidFill>
                <a:latin typeface="ScolaScript_N" panose="00000400000000000000" pitchFamily="2" charset="0"/>
              </a:rPr>
              <a:t>âge</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6" name="TextBox 5">
            <a:extLst>
              <a:ext uri="{FF2B5EF4-FFF2-40B4-BE49-F238E27FC236}">
                <a16:creationId xmlns:a16="http://schemas.microsoft.com/office/drawing/2014/main" id="{B3DFF7D1-D4EA-4CCD-8A78-DD8E85463E0B}"/>
              </a:ext>
            </a:extLst>
          </p:cNvPr>
          <p:cNvSpPr txBox="1"/>
          <p:nvPr/>
        </p:nvSpPr>
        <p:spPr>
          <a:xfrm>
            <a:off x="1086928" y="4998931"/>
            <a:ext cx="34556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Tu es </a:t>
            </a:r>
            <a:r>
              <a:rPr lang="en-US" sz="2400" dirty="0" err="1">
                <a:solidFill>
                  <a:schemeClr val="tx1">
                    <a:lumMod val="65000"/>
                    <a:lumOff val="35000"/>
                  </a:schemeClr>
                </a:solidFill>
                <a:latin typeface="ScolaScript_N" panose="00000400000000000000" pitchFamily="2" charset="0"/>
              </a:rPr>
              <a:t>en</a:t>
            </a:r>
            <a:r>
              <a:rPr lang="en-US" sz="2400" dirty="0">
                <a:solidFill>
                  <a:schemeClr val="tx1">
                    <a:lumMod val="65000"/>
                    <a:lumOff val="35000"/>
                  </a:schemeClr>
                </a:solidFill>
                <a:latin typeface="ScolaScript_N" panose="00000400000000000000" pitchFamily="2" charset="0"/>
              </a:rPr>
              <a:t> quelle </a:t>
            </a:r>
            <a:r>
              <a:rPr lang="en-US" sz="2400" dirty="0" err="1">
                <a:solidFill>
                  <a:schemeClr val="tx1">
                    <a:lumMod val="65000"/>
                    <a:lumOff val="35000"/>
                  </a:schemeClr>
                </a:solidFill>
                <a:latin typeface="ScolaScript_N" panose="00000400000000000000" pitchFamily="2" charset="0"/>
              </a:rPr>
              <a:t>classe</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7" name="TextBox 6">
            <a:extLst>
              <a:ext uri="{FF2B5EF4-FFF2-40B4-BE49-F238E27FC236}">
                <a16:creationId xmlns:a16="http://schemas.microsoft.com/office/drawing/2014/main" id="{3AA54E5E-0D91-40BE-A0ED-AEAED7D8A733}"/>
              </a:ext>
            </a:extLst>
          </p:cNvPr>
          <p:cNvSpPr txBox="1"/>
          <p:nvPr/>
        </p:nvSpPr>
        <p:spPr>
          <a:xfrm>
            <a:off x="1086928" y="5917721"/>
            <a:ext cx="417955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Tu as des frères et des </a:t>
            </a:r>
            <a:r>
              <a:rPr lang="en-US" sz="2000" dirty="0" err="1">
                <a:solidFill>
                  <a:schemeClr val="tx1">
                    <a:lumMod val="65000"/>
                    <a:lumOff val="35000"/>
                  </a:schemeClr>
                </a:solidFill>
                <a:latin typeface="ScolaScript_N" panose="00000400000000000000" pitchFamily="2" charset="0"/>
              </a:rPr>
              <a:t>sœurs</a:t>
            </a:r>
            <a:r>
              <a:rPr lang="en-US" sz="20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8" name="TextBox 7">
            <a:extLst>
              <a:ext uri="{FF2B5EF4-FFF2-40B4-BE49-F238E27FC236}">
                <a16:creationId xmlns:a16="http://schemas.microsoft.com/office/drawing/2014/main" id="{BDF57260-12E2-4939-8801-EA929293B5A0}"/>
              </a:ext>
            </a:extLst>
          </p:cNvPr>
          <p:cNvSpPr txBox="1"/>
          <p:nvPr/>
        </p:nvSpPr>
        <p:spPr>
          <a:xfrm>
            <a:off x="8472289" y="224544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err="1">
                <a:solidFill>
                  <a:schemeClr val="tx1">
                    <a:lumMod val="65000"/>
                    <a:lumOff val="35000"/>
                  </a:schemeClr>
                </a:solidFill>
                <a:latin typeface="ScolaScript_N" panose="00000400000000000000" pitchFamily="2" charset="0"/>
              </a:rPr>
              <a:t>J’habite</a:t>
            </a:r>
            <a:r>
              <a:rPr lang="en-US" sz="2000" dirty="0">
                <a:solidFill>
                  <a:schemeClr val="tx1">
                    <a:lumMod val="65000"/>
                    <a:lumOff val="35000"/>
                  </a:schemeClr>
                </a:solidFill>
                <a:latin typeface="ScolaScript_N" panose="00000400000000000000" pitchFamily="2" charset="0"/>
              </a:rPr>
              <a:t> à </a:t>
            </a:r>
            <a:r>
              <a:rPr lang="en-US" sz="2000" dirty="0" err="1">
                <a:solidFill>
                  <a:schemeClr val="tx1">
                    <a:lumMod val="65000"/>
                    <a:lumOff val="35000"/>
                  </a:schemeClr>
                </a:solidFill>
                <a:latin typeface="ScolaScript_N" panose="00000400000000000000" pitchFamily="2" charset="0"/>
              </a:rPr>
              <a:t>Beyrouth</a:t>
            </a:r>
            <a:r>
              <a:rPr lang="en-US" sz="20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9" name="TextBox 8">
            <a:extLst>
              <a:ext uri="{FF2B5EF4-FFF2-40B4-BE49-F238E27FC236}">
                <a16:creationId xmlns:a16="http://schemas.microsoft.com/office/drawing/2014/main" id="{1408FD27-1146-4FDC-8652-46566CF55016}"/>
              </a:ext>
            </a:extLst>
          </p:cNvPr>
          <p:cNvSpPr txBox="1"/>
          <p:nvPr/>
        </p:nvSpPr>
        <p:spPr>
          <a:xfrm>
            <a:off x="8472289" y="3136457"/>
            <a:ext cx="274320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Je </a:t>
            </a:r>
            <a:r>
              <a:rPr lang="en-US" sz="2000" dirty="0" err="1">
                <a:solidFill>
                  <a:schemeClr val="tx1">
                    <a:lumMod val="65000"/>
                    <a:lumOff val="35000"/>
                  </a:schemeClr>
                </a:solidFill>
                <a:latin typeface="ScolaScript_N" panose="00000400000000000000" pitchFamily="2" charset="0"/>
              </a:rPr>
              <a:t>suis</a:t>
            </a:r>
            <a:r>
              <a:rPr lang="en-US" sz="2000" dirty="0">
                <a:solidFill>
                  <a:schemeClr val="tx1">
                    <a:lumMod val="65000"/>
                    <a:lumOff val="35000"/>
                  </a:schemeClr>
                </a:solidFill>
                <a:latin typeface="ScolaScript_N" panose="00000400000000000000" pitchFamily="2" charset="0"/>
              </a:rPr>
              <a:t> </a:t>
            </a:r>
            <a:r>
              <a:rPr lang="en-US" sz="2000" dirty="0" err="1">
                <a:solidFill>
                  <a:schemeClr val="tx1">
                    <a:lumMod val="65000"/>
                    <a:lumOff val="35000"/>
                  </a:schemeClr>
                </a:solidFill>
                <a:latin typeface="ScolaScript_N" panose="00000400000000000000" pitchFamily="2" charset="0"/>
              </a:rPr>
              <a:t>en</a:t>
            </a:r>
            <a:r>
              <a:rPr lang="en-US" sz="2000" dirty="0">
                <a:solidFill>
                  <a:schemeClr val="tx1">
                    <a:lumMod val="65000"/>
                    <a:lumOff val="35000"/>
                  </a:schemeClr>
                </a:solidFill>
                <a:latin typeface="ScolaScript_N" panose="00000400000000000000" pitchFamily="2" charset="0"/>
              </a:rPr>
              <a:t> EB3</a:t>
            </a:r>
            <a:r>
              <a:rPr lang="en-US" sz="2500" dirty="0">
                <a:solidFill>
                  <a:schemeClr val="tx1">
                    <a:lumMod val="65000"/>
                    <a:lumOff val="35000"/>
                  </a:schemeClr>
                </a:solidFill>
                <a:latin typeface="ScolaScript_N" panose="00000400000000000000" pitchFamily="2" charset="0"/>
              </a:rPr>
              <a:t>.</a:t>
            </a:r>
            <a:endParaRPr lang="en-US" dirty="0">
              <a:solidFill>
                <a:schemeClr val="tx1">
                  <a:lumMod val="65000"/>
                  <a:lumOff val="35000"/>
                </a:schemeClr>
              </a:solidFill>
              <a:latin typeface="ScolaScript_N" panose="00000400000000000000" pitchFamily="2" charset="0"/>
            </a:endParaRPr>
          </a:p>
        </p:txBody>
      </p:sp>
      <p:sp>
        <p:nvSpPr>
          <p:cNvPr id="10" name="TextBox 9">
            <a:extLst>
              <a:ext uri="{FF2B5EF4-FFF2-40B4-BE49-F238E27FC236}">
                <a16:creationId xmlns:a16="http://schemas.microsoft.com/office/drawing/2014/main" id="{1B16105E-5631-49D1-AB6E-1543C6F08A76}"/>
              </a:ext>
            </a:extLst>
          </p:cNvPr>
          <p:cNvSpPr txBox="1"/>
          <p:nvPr/>
        </p:nvSpPr>
        <p:spPr>
          <a:xfrm>
            <a:off x="8472289" y="410441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J’ai un frère.</a:t>
            </a:r>
            <a:endParaRPr lang="en-US" dirty="0">
              <a:solidFill>
                <a:schemeClr val="tx1">
                  <a:lumMod val="65000"/>
                  <a:lumOff val="35000"/>
                </a:schemeClr>
              </a:solidFill>
              <a:latin typeface="ScolaScript_N" panose="00000400000000000000" pitchFamily="2" charset="0"/>
            </a:endParaRPr>
          </a:p>
        </p:txBody>
      </p:sp>
      <p:sp>
        <p:nvSpPr>
          <p:cNvPr id="11" name="TextBox 10">
            <a:extLst>
              <a:ext uri="{FF2B5EF4-FFF2-40B4-BE49-F238E27FC236}">
                <a16:creationId xmlns:a16="http://schemas.microsoft.com/office/drawing/2014/main" id="{0572719D-8AB5-405C-8D35-555971CBFDE4}"/>
              </a:ext>
            </a:extLst>
          </p:cNvPr>
          <p:cNvSpPr txBox="1"/>
          <p:nvPr/>
        </p:nvSpPr>
        <p:spPr>
          <a:xfrm>
            <a:off x="8472289" y="4995427"/>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J’ai 9 ans.</a:t>
            </a:r>
            <a:endParaRPr lang="en-US" dirty="0">
              <a:solidFill>
                <a:schemeClr val="tx1">
                  <a:lumMod val="65000"/>
                  <a:lumOff val="3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4922F74F-AF96-4421-9CC1-512287790892}"/>
              </a:ext>
            </a:extLst>
          </p:cNvPr>
          <p:cNvSpPr txBox="1"/>
          <p:nvPr/>
        </p:nvSpPr>
        <p:spPr>
          <a:xfrm>
            <a:off x="8472289" y="5886442"/>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Je m’appelle Ali.</a:t>
            </a:r>
            <a:endParaRPr lang="en-US" dirty="0">
              <a:solidFill>
                <a:schemeClr val="tx1">
                  <a:lumMod val="65000"/>
                  <a:lumOff val="35000"/>
                </a:schemeClr>
              </a:solidFill>
              <a:latin typeface="ScolaScript_N" panose="00000400000000000000" pitchFamily="2" charset="0"/>
            </a:endParaRPr>
          </a:p>
        </p:txBody>
      </p:sp>
      <p:cxnSp>
        <p:nvCxnSpPr>
          <p:cNvPr id="14" name="Straight Arrow Connector 13">
            <a:extLst>
              <a:ext uri="{FF2B5EF4-FFF2-40B4-BE49-F238E27FC236}">
                <a16:creationId xmlns:a16="http://schemas.microsoft.com/office/drawing/2014/main" id="{29908057-BEED-4816-BA38-5D3D7845C06F}"/>
              </a:ext>
            </a:extLst>
          </p:cNvPr>
          <p:cNvCxnSpPr>
            <a:cxnSpLocks/>
            <a:stCxn id="3" idx="3"/>
          </p:cNvCxnSpPr>
          <p:nvPr/>
        </p:nvCxnSpPr>
        <p:spPr>
          <a:xfrm>
            <a:off x="4653023" y="2482327"/>
            <a:ext cx="3708851" cy="3641979"/>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5ED3C8A-5247-4987-9BD5-3A21E76C932D}"/>
              </a:ext>
            </a:extLst>
          </p:cNvPr>
          <p:cNvSpPr txBox="1"/>
          <p:nvPr/>
        </p:nvSpPr>
        <p:spPr>
          <a:xfrm>
            <a:off x="1086928" y="1610525"/>
            <a:ext cx="9049109"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b="1" dirty="0">
                <a:solidFill>
                  <a:schemeClr val="tx1">
                    <a:lumMod val="65000"/>
                    <a:lumOff val="35000"/>
                  </a:schemeClr>
                </a:solidFill>
                <a:latin typeface="ScolaScript_N" panose="00000400000000000000" pitchFamily="2" charset="0"/>
                <a:cs typeface="Calibri"/>
              </a:rPr>
              <a:t>Relie la question à la bonne réponse. </a:t>
            </a:r>
          </a:p>
        </p:txBody>
      </p:sp>
      <p:sp>
        <p:nvSpPr>
          <p:cNvPr id="16" name="TextBox 15">
            <a:extLst>
              <a:ext uri="{FF2B5EF4-FFF2-40B4-BE49-F238E27FC236}">
                <a16:creationId xmlns:a16="http://schemas.microsoft.com/office/drawing/2014/main" id="{974AB4E9-00CC-4CA7-B917-8561DFDCB771}"/>
              </a:ext>
            </a:extLst>
          </p:cNvPr>
          <p:cNvSpPr txBox="1"/>
          <p:nvPr/>
        </p:nvSpPr>
        <p:spPr>
          <a:xfrm>
            <a:off x="0" y="530791"/>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err="1"/>
              <a:t>Relie</a:t>
            </a:r>
            <a:r>
              <a:rPr lang="en-US" dirty="0"/>
              <a:t> la question à la bonne </a:t>
            </a:r>
            <a:r>
              <a:rPr lang="en-US" dirty="0" err="1"/>
              <a:t>réponse</a:t>
            </a:r>
            <a:r>
              <a:rPr lang="en-US" dirty="0"/>
              <a:t>.</a:t>
            </a:r>
          </a:p>
        </p:txBody>
      </p:sp>
      <p:cxnSp>
        <p:nvCxnSpPr>
          <p:cNvPr id="17" name="Straight Arrow Connector 16">
            <a:extLst>
              <a:ext uri="{FF2B5EF4-FFF2-40B4-BE49-F238E27FC236}">
                <a16:creationId xmlns:a16="http://schemas.microsoft.com/office/drawing/2014/main" id="{FB2A6DA8-4ECA-4487-B9C3-0C9537483459}"/>
              </a:ext>
            </a:extLst>
          </p:cNvPr>
          <p:cNvCxnSpPr>
            <a:cxnSpLocks/>
            <a:stCxn id="4" idx="3"/>
          </p:cNvCxnSpPr>
          <p:nvPr/>
        </p:nvCxnSpPr>
        <p:spPr>
          <a:xfrm flipV="1">
            <a:off x="3553428" y="2482971"/>
            <a:ext cx="4630452" cy="915912"/>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716F267-73C6-451D-BADD-74AA7284360F}"/>
              </a:ext>
            </a:extLst>
          </p:cNvPr>
          <p:cNvCxnSpPr>
            <a:cxnSpLocks/>
          </p:cNvCxnSpPr>
          <p:nvPr/>
        </p:nvCxnSpPr>
        <p:spPr>
          <a:xfrm>
            <a:off x="3830128" y="4313207"/>
            <a:ext cx="4353752" cy="902937"/>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608457E-C89F-4903-9F1B-644E4E9BEA2C}"/>
              </a:ext>
            </a:extLst>
          </p:cNvPr>
          <p:cNvCxnSpPr>
            <a:cxnSpLocks/>
            <a:stCxn id="6" idx="3"/>
          </p:cNvCxnSpPr>
          <p:nvPr/>
        </p:nvCxnSpPr>
        <p:spPr>
          <a:xfrm flipV="1">
            <a:off x="4542608" y="3465776"/>
            <a:ext cx="3667153" cy="1763988"/>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5824434-6892-481E-AC31-2002C3C3DBE5}"/>
              </a:ext>
            </a:extLst>
          </p:cNvPr>
          <p:cNvCxnSpPr>
            <a:cxnSpLocks/>
            <a:stCxn id="7" idx="3"/>
          </p:cNvCxnSpPr>
          <p:nvPr/>
        </p:nvCxnSpPr>
        <p:spPr>
          <a:xfrm flipV="1">
            <a:off x="5266481" y="4313208"/>
            <a:ext cx="2943280" cy="1804568"/>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1" name="Picture 20" descr="C:\Users\Buscube HP\AppData\Local\Microsoft\Windows\INetCache\Content.Word\Word Template-08.jpg"/>
          <p:cNvPicPr/>
          <p:nvPr/>
        </p:nvPicPr>
        <p:blipFill rotWithShape="1">
          <a:blip r:embed="rId6"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402845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DC75D2F4-78EC-4ED5-AD56-9B367B71E2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123695"/>
            <a:ext cx="12192000" cy="2819655"/>
          </a:xfrm>
          <a:prstGeom prst="rect">
            <a:avLst/>
          </a:prstGeom>
        </p:spPr>
      </p:pic>
      <p:pic>
        <p:nvPicPr>
          <p:cNvPr id="18" name="Graphic 17">
            <a:extLst>
              <a:ext uri="{FF2B5EF4-FFF2-40B4-BE49-F238E27FC236}">
                <a16:creationId xmlns:a16="http://schemas.microsoft.com/office/drawing/2014/main" id="{7DCD883B-78B7-4A45-B231-ED99CEE40B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3943350"/>
            <a:ext cx="12192000" cy="2914650"/>
          </a:xfrm>
          <a:prstGeom prst="rect">
            <a:avLst/>
          </a:prstGeom>
        </p:spPr>
      </p:pic>
      <p:pic>
        <p:nvPicPr>
          <p:cNvPr id="19" name="Graphic 18">
            <a:extLst>
              <a:ext uri="{FF2B5EF4-FFF2-40B4-BE49-F238E27FC236}">
                <a16:creationId xmlns:a16="http://schemas.microsoft.com/office/drawing/2014/main" id="{B4EF565A-1D17-49C3-AFD5-38936254B33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088633" y="1197852"/>
            <a:ext cx="6137596" cy="3603363"/>
          </a:xfrm>
          <a:prstGeom prst="rect">
            <a:avLst/>
          </a:prstGeom>
        </p:spPr>
      </p:pic>
      <p:sp>
        <p:nvSpPr>
          <p:cNvPr id="20" name="TextBox 19">
            <a:extLst>
              <a:ext uri="{FF2B5EF4-FFF2-40B4-BE49-F238E27FC236}">
                <a16:creationId xmlns:a16="http://schemas.microsoft.com/office/drawing/2014/main" id="{B830E1E0-1D04-48EA-B4CB-E33F92DFF01B}"/>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Bonjour ! </a:t>
            </a:r>
          </a:p>
        </p:txBody>
      </p:sp>
      <p:pic>
        <p:nvPicPr>
          <p:cNvPr id="21" name="Graphic 20">
            <a:extLst>
              <a:ext uri="{FF2B5EF4-FFF2-40B4-BE49-F238E27FC236}">
                <a16:creationId xmlns:a16="http://schemas.microsoft.com/office/drawing/2014/main" id="{8F0B084D-1BFE-483C-BFA5-FCEBDC27440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15363" y="4071937"/>
            <a:ext cx="3352800" cy="361950"/>
          </a:xfrm>
          <a:prstGeom prst="rect">
            <a:avLst/>
          </a:prstGeom>
        </p:spPr>
      </p:pic>
      <p:pic>
        <p:nvPicPr>
          <p:cNvPr id="22" name="Graphic 21">
            <a:extLst>
              <a:ext uri="{FF2B5EF4-FFF2-40B4-BE49-F238E27FC236}">
                <a16:creationId xmlns:a16="http://schemas.microsoft.com/office/drawing/2014/main" id="{CDD2CCEB-4BF6-48C8-ACB4-F927B7F9A14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23837" y="1885253"/>
            <a:ext cx="2517133" cy="2473734"/>
          </a:xfrm>
          <a:prstGeom prst="rect">
            <a:avLst/>
          </a:prstGeom>
        </p:spPr>
      </p:pic>
      <p:pic>
        <p:nvPicPr>
          <p:cNvPr id="23" name="Graphic 22">
            <a:extLst>
              <a:ext uri="{FF2B5EF4-FFF2-40B4-BE49-F238E27FC236}">
                <a16:creationId xmlns:a16="http://schemas.microsoft.com/office/drawing/2014/main" id="{299A752C-DEA6-4493-BE2E-070B4AD39AA4}"/>
              </a:ext>
            </a:extLst>
          </p:cNvPr>
          <p:cNvPicPr>
            <a:picLocks noChangeAspect="1"/>
          </p:cNvPicPr>
          <p:nvPr/>
        </p:nvPicPr>
        <p:blipFill rotWithShape="1">
          <a:blip r:embed="rId14">
            <a:extLst>
              <a:ext uri="{96DAC541-7B7A-43D3-8B79-37D633B846F1}">
                <asvg:svgBlip xmlns:asvg="http://schemas.microsoft.com/office/drawing/2016/SVG/main" r:embed="rId15"/>
              </a:ext>
            </a:extLst>
          </a:blip>
          <a:srcRect l="54331" b="10149"/>
          <a:stretch/>
        </p:blipFill>
        <p:spPr>
          <a:xfrm rot="246515">
            <a:off x="10082490" y="1304894"/>
            <a:ext cx="1487690" cy="530615"/>
          </a:xfrm>
          <a:prstGeom prst="rect">
            <a:avLst/>
          </a:prstGeom>
        </p:spPr>
      </p:pic>
      <p:pic>
        <p:nvPicPr>
          <p:cNvPr id="24" name="Graphic 23">
            <a:extLst>
              <a:ext uri="{FF2B5EF4-FFF2-40B4-BE49-F238E27FC236}">
                <a16:creationId xmlns:a16="http://schemas.microsoft.com/office/drawing/2014/main" id="{7A118611-3530-4461-9619-8AB5E61443C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23837" y="2220093"/>
            <a:ext cx="3713495" cy="3446511"/>
          </a:xfrm>
          <a:prstGeom prst="rect">
            <a:avLst/>
          </a:prstGeom>
          <a:effectLst>
            <a:outerShdw blurRad="50800" dist="38100" dir="2700000" algn="tl" rotWithShape="0">
              <a:prstClr val="black">
                <a:alpha val="40000"/>
              </a:prstClr>
            </a:outerShdw>
          </a:effectLst>
        </p:spPr>
      </p:pic>
      <p:pic>
        <p:nvPicPr>
          <p:cNvPr id="25" name="Graphic 24">
            <a:extLst>
              <a:ext uri="{FF2B5EF4-FFF2-40B4-BE49-F238E27FC236}">
                <a16:creationId xmlns:a16="http://schemas.microsoft.com/office/drawing/2014/main" id="{04350924-AC5D-41C6-9CC6-857973D04A8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816333" y="2147544"/>
            <a:ext cx="2182257" cy="2144632"/>
          </a:xfrm>
          <a:prstGeom prst="rect">
            <a:avLst/>
          </a:prstGeom>
        </p:spPr>
      </p:pic>
      <p:pic>
        <p:nvPicPr>
          <p:cNvPr id="26" name="Graphic 25">
            <a:extLst>
              <a:ext uri="{FF2B5EF4-FFF2-40B4-BE49-F238E27FC236}">
                <a16:creationId xmlns:a16="http://schemas.microsoft.com/office/drawing/2014/main" id="{A0C87F6A-0CF0-4BE2-88CC-910726D546C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77506" y="3312464"/>
            <a:ext cx="3965856" cy="2819655"/>
          </a:xfrm>
          <a:prstGeom prst="rect">
            <a:avLst/>
          </a:prstGeom>
          <a:effectLst>
            <a:outerShdw blurRad="50800" dist="38100" dir="2700000" algn="tl" rotWithShape="0">
              <a:prstClr val="black">
                <a:alpha val="40000"/>
              </a:prstClr>
            </a:outerShdw>
          </a:effectLst>
        </p:spPr>
      </p:pic>
      <p:pic>
        <p:nvPicPr>
          <p:cNvPr id="30" name="Graphic 29">
            <a:extLst>
              <a:ext uri="{FF2B5EF4-FFF2-40B4-BE49-F238E27FC236}">
                <a16:creationId xmlns:a16="http://schemas.microsoft.com/office/drawing/2014/main" id="{B4C2F50E-D8C3-47A8-AAE9-BEABCD03620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466656" y="3926039"/>
            <a:ext cx="3015798" cy="2598433"/>
          </a:xfrm>
          <a:prstGeom prst="rect">
            <a:avLst/>
          </a:prstGeom>
          <a:effectLst>
            <a:outerShdw blurRad="76200" dir="13500000" sy="23000" kx="1200000" algn="br" rotWithShape="0">
              <a:prstClr val="black">
                <a:alpha val="20000"/>
              </a:prstClr>
            </a:outerShdw>
          </a:effectLst>
        </p:spPr>
      </p:pic>
      <p:pic>
        <p:nvPicPr>
          <p:cNvPr id="32" name="Graphic 31">
            <a:extLst>
              <a:ext uri="{FF2B5EF4-FFF2-40B4-BE49-F238E27FC236}">
                <a16:creationId xmlns:a16="http://schemas.microsoft.com/office/drawing/2014/main" id="{1E0DD080-F426-47D9-996F-605F6545D44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79010" y="4139254"/>
            <a:ext cx="594745" cy="1506689"/>
          </a:xfrm>
          <a:prstGeom prst="rect">
            <a:avLst/>
          </a:prstGeom>
          <a:effectLst>
            <a:outerShdw blurRad="50800" dist="38100" dir="2700000" algn="tl" rotWithShape="0">
              <a:prstClr val="black">
                <a:alpha val="40000"/>
              </a:prstClr>
            </a:outerShdw>
          </a:effectLst>
        </p:spPr>
      </p:pic>
      <p:pic>
        <p:nvPicPr>
          <p:cNvPr id="34" name="Graphic 33">
            <a:extLst>
              <a:ext uri="{FF2B5EF4-FFF2-40B4-BE49-F238E27FC236}">
                <a16:creationId xmlns:a16="http://schemas.microsoft.com/office/drawing/2014/main" id="{99262108-229E-41E6-B20A-2CAA887EA23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2431902" y="3312463"/>
            <a:ext cx="568775" cy="826501"/>
          </a:xfrm>
          <a:prstGeom prst="rect">
            <a:avLst/>
          </a:prstGeom>
          <a:effectLst>
            <a:outerShdw blurRad="50800" dist="38100" dir="2700000" algn="tl" rotWithShape="0">
              <a:prstClr val="black">
                <a:alpha val="40000"/>
              </a:prstClr>
            </a:outerShdw>
          </a:effectLst>
        </p:spPr>
      </p:pic>
      <p:pic>
        <p:nvPicPr>
          <p:cNvPr id="15" name="Picture 14" descr="C:\Users\Buscube HP\AppData\Local\Microsoft\Windows\INetCache\Content.Word\Word Template-08.jpg"/>
          <p:cNvPicPr/>
          <p:nvPr/>
        </p:nvPicPr>
        <p:blipFill rotWithShape="1">
          <a:blip r:embed="rId26"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9264440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pic>
        <p:nvPicPr>
          <p:cNvPr id="5" name="Graphic 4">
            <a:extLst>
              <a:ext uri="{FF2B5EF4-FFF2-40B4-BE49-F238E27FC236}">
                <a16:creationId xmlns:a16="http://schemas.microsoft.com/office/drawing/2014/main" id="{BE722ED1-817F-4828-BC35-0D9BADFCAB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 y="1019175"/>
            <a:ext cx="12191999" cy="5838825"/>
          </a:xfrm>
          <a:prstGeom prst="rect">
            <a:avLst/>
          </a:prstGeom>
        </p:spPr>
      </p:pic>
      <p:pic>
        <p:nvPicPr>
          <p:cNvPr id="7" name="Graphic 6">
            <a:extLst>
              <a:ext uri="{FF2B5EF4-FFF2-40B4-BE49-F238E27FC236}">
                <a16:creationId xmlns:a16="http://schemas.microsoft.com/office/drawing/2014/main" id="{74A428F3-7094-4DBE-9B46-EE527A67E49D}"/>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b="9333"/>
          <a:stretch/>
        </p:blipFill>
        <p:spPr>
          <a:xfrm>
            <a:off x="-3" y="1123695"/>
            <a:ext cx="8886825" cy="5734305"/>
          </a:xfrm>
          <a:prstGeom prst="rect">
            <a:avLst/>
          </a:prstGeom>
        </p:spPr>
      </p:pic>
      <p:pic>
        <p:nvPicPr>
          <p:cNvPr id="8" name="Graphic 7">
            <a:extLst>
              <a:ext uri="{FF2B5EF4-FFF2-40B4-BE49-F238E27FC236}">
                <a16:creationId xmlns:a16="http://schemas.microsoft.com/office/drawing/2014/main" id="{9B069C96-1B8E-4844-A4EF-060777ACAC9C}"/>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56556" b="8980"/>
          <a:stretch/>
        </p:blipFill>
        <p:spPr>
          <a:xfrm>
            <a:off x="8331197" y="1101343"/>
            <a:ext cx="3860803" cy="5756657"/>
          </a:xfrm>
          <a:prstGeom prst="rect">
            <a:avLst/>
          </a:prstGeom>
        </p:spPr>
      </p:pic>
      <p:pic>
        <p:nvPicPr>
          <p:cNvPr id="9" name="Graphic 8">
            <a:extLst>
              <a:ext uri="{FF2B5EF4-FFF2-40B4-BE49-F238E27FC236}">
                <a16:creationId xmlns:a16="http://schemas.microsoft.com/office/drawing/2014/main" id="{8D11B72B-53EF-4376-80D7-CF04A7DC0336}"/>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1234" b="3423"/>
          <a:stretch/>
        </p:blipFill>
        <p:spPr>
          <a:xfrm>
            <a:off x="-5" y="1447800"/>
            <a:ext cx="6096003" cy="5410200"/>
          </a:xfrm>
          <a:prstGeom prst="rect">
            <a:avLst/>
          </a:prstGeom>
        </p:spPr>
      </p:pic>
      <p:pic>
        <p:nvPicPr>
          <p:cNvPr id="10" name="Graphic 9">
            <a:extLst>
              <a:ext uri="{FF2B5EF4-FFF2-40B4-BE49-F238E27FC236}">
                <a16:creationId xmlns:a16="http://schemas.microsoft.com/office/drawing/2014/main" id="{1C766E58-EF62-406D-A271-78A673E120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659007" y="5028945"/>
            <a:ext cx="6419850" cy="1933575"/>
          </a:xfrm>
          <a:prstGeom prst="rect">
            <a:avLst/>
          </a:prstGeom>
        </p:spPr>
      </p:pic>
      <p:pic>
        <p:nvPicPr>
          <p:cNvPr id="11" name="Graphic 10">
            <a:extLst>
              <a:ext uri="{FF2B5EF4-FFF2-40B4-BE49-F238E27FC236}">
                <a16:creationId xmlns:a16="http://schemas.microsoft.com/office/drawing/2014/main" id="{818ECC2B-1AD8-4D4B-905D-B258631694A6}"/>
              </a:ext>
            </a:extLst>
          </p:cNvPr>
          <p:cNvPicPr>
            <a:picLocks noChangeAspect="1"/>
          </p:cNvPicPr>
          <p:nvPr/>
        </p:nvPicPr>
        <p:blipFill rotWithShape="1">
          <a:blip r:embed="rId10">
            <a:extLst>
              <a:ext uri="{96DAC541-7B7A-43D3-8B79-37D633B846F1}">
                <asvg:svgBlip xmlns:asvg="http://schemas.microsoft.com/office/drawing/2016/SVG/main" r:embed="rId12"/>
              </a:ext>
            </a:extLst>
          </a:blip>
          <a:srcRect r="4820"/>
          <a:stretch/>
        </p:blipFill>
        <p:spPr>
          <a:xfrm>
            <a:off x="6081556" y="5028944"/>
            <a:ext cx="6110442" cy="1933575"/>
          </a:xfrm>
          <a:prstGeom prst="rect">
            <a:avLst/>
          </a:prstGeom>
        </p:spPr>
      </p:pic>
      <p:pic>
        <p:nvPicPr>
          <p:cNvPr id="12" name="Graphic 11">
            <a:extLst>
              <a:ext uri="{FF2B5EF4-FFF2-40B4-BE49-F238E27FC236}">
                <a16:creationId xmlns:a16="http://schemas.microsoft.com/office/drawing/2014/main" id="{32F8390A-4A09-4844-96DE-429E0E92B85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300407" y="2159481"/>
            <a:ext cx="5137050" cy="4159599"/>
          </a:xfrm>
          <a:prstGeom prst="rect">
            <a:avLst/>
          </a:prstGeom>
        </p:spPr>
      </p:pic>
      <p:pic>
        <p:nvPicPr>
          <p:cNvPr id="13" name="Graphic 12">
            <a:extLst>
              <a:ext uri="{FF2B5EF4-FFF2-40B4-BE49-F238E27FC236}">
                <a16:creationId xmlns:a16="http://schemas.microsoft.com/office/drawing/2014/main" id="{516604AC-558F-4C1F-99A4-36523F63B6C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21432846">
            <a:off x="3604776" y="4184183"/>
            <a:ext cx="4528312" cy="604633"/>
          </a:xfrm>
          <a:prstGeom prst="rect">
            <a:avLst/>
          </a:prstGeom>
        </p:spPr>
      </p:pic>
      <p:pic>
        <p:nvPicPr>
          <p:cNvPr id="14" name="Graphic 13">
            <a:extLst>
              <a:ext uri="{FF2B5EF4-FFF2-40B4-BE49-F238E27FC236}">
                <a16:creationId xmlns:a16="http://schemas.microsoft.com/office/drawing/2014/main" id="{B77D2839-3BF6-4599-AA05-AB9F50E03E4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728690" y="2234565"/>
            <a:ext cx="933450" cy="971550"/>
          </a:xfrm>
          <a:prstGeom prst="rect">
            <a:avLst/>
          </a:prstGeom>
        </p:spPr>
      </p:pic>
      <p:sp>
        <p:nvSpPr>
          <p:cNvPr id="6" name="TextBox 5">
            <a:extLst>
              <a:ext uri="{FF2B5EF4-FFF2-40B4-BE49-F238E27FC236}">
                <a16:creationId xmlns:a16="http://schemas.microsoft.com/office/drawing/2014/main" id="{36E39C50-BE43-4414-A25E-7FAF269551ED}"/>
              </a:ext>
            </a:extLst>
          </p:cNvPr>
          <p:cNvSpPr txBox="1"/>
          <p:nvPr/>
        </p:nvSpPr>
        <p:spPr>
          <a:xfrm>
            <a:off x="0" y="538920"/>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Au revoir.</a:t>
            </a:r>
            <a:endParaRPr lang="fr-FR" dirty="0"/>
          </a:p>
        </p:txBody>
      </p:sp>
      <p:pic>
        <p:nvPicPr>
          <p:cNvPr id="15" name="Picture 14" descr="C:\Users\Buscube HP\AppData\Local\Microsoft\Windows\INetCache\Content.Word\Word Template-08.jpg"/>
          <p:cNvPicPr/>
          <p:nvPr/>
        </p:nvPicPr>
        <p:blipFill rotWithShape="1">
          <a:blip r:embed="rId19"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585855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6829D6A-865B-47D2-9814-5F11F21646CF}"/>
              </a:ext>
            </a:extLst>
          </p:cNvPr>
          <p:cNvPicPr>
            <a:picLocks noChangeAspect="1"/>
          </p:cNvPicPr>
          <p:nvPr/>
        </p:nvPicPr>
        <p:blipFill>
          <a:blip r:embed="rId4">
            <a:alphaModFix amt="52000"/>
            <a:extLst>
              <a:ext uri="{96DAC541-7B7A-43D3-8B79-37D633B846F1}">
                <asvg:svgBlip xmlns:asvg="http://schemas.microsoft.com/office/drawing/2016/SVG/main" r:embed="rId5"/>
              </a:ext>
            </a:extLst>
          </a:blip>
          <a:stretch>
            <a:fillRect/>
          </a:stretch>
        </p:blipFill>
        <p:spPr>
          <a:xfrm>
            <a:off x="-2" y="914400"/>
            <a:ext cx="12192000" cy="5943600"/>
          </a:xfrm>
          <a:prstGeom prst="rect">
            <a:avLst/>
          </a:prstGeom>
        </p:spPr>
      </p:pic>
      <p:sp>
        <p:nvSpPr>
          <p:cNvPr id="14" name="Rectangle 13">
            <a:extLst>
              <a:ext uri="{FF2B5EF4-FFF2-40B4-BE49-F238E27FC236}">
                <a16:creationId xmlns:a16="http://schemas.microsoft.com/office/drawing/2014/main" id="{679BB60A-5F3D-4891-8FE7-2C08ED501794}"/>
              </a:ext>
            </a:extLst>
          </p:cNvPr>
          <p:cNvSpPr/>
          <p:nvPr/>
        </p:nvSpPr>
        <p:spPr>
          <a:xfrm>
            <a:off x="492498" y="1688330"/>
            <a:ext cx="11225400" cy="4630751"/>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15" name="Picture 14">
            <a:extLst>
              <a:ext uri="{FF2B5EF4-FFF2-40B4-BE49-F238E27FC236}">
                <a16:creationId xmlns:a16="http://schemas.microsoft.com/office/drawing/2014/main" id="{0CB9411B-FDC9-47C9-9AE4-42B116A448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47217" y="6034467"/>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BDB804E2-6B32-4163-B541-7425946666E9}"/>
              </a:ext>
            </a:extLst>
          </p:cNvPr>
          <p:cNvSpPr txBox="1"/>
          <p:nvPr/>
        </p:nvSpPr>
        <p:spPr>
          <a:xfrm>
            <a:off x="0" y="538919"/>
            <a:ext cx="12192000" cy="1077218"/>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Clique sur les informations qui ne sont pas importantes pour faire la connaissance de quelqu’un.</a:t>
            </a:r>
          </a:p>
        </p:txBody>
      </p:sp>
      <p:grpSp>
        <p:nvGrpSpPr>
          <p:cNvPr id="30" name="5_F">
            <a:extLst>
              <a:ext uri="{FF2B5EF4-FFF2-40B4-BE49-F238E27FC236}">
                <a16:creationId xmlns:a16="http://schemas.microsoft.com/office/drawing/2014/main" id="{7151CD75-40CF-4924-89CE-9C1FDA2DC6FC}"/>
              </a:ext>
            </a:extLst>
          </p:cNvPr>
          <p:cNvGrpSpPr/>
          <p:nvPr/>
        </p:nvGrpSpPr>
        <p:grpSpPr>
          <a:xfrm>
            <a:off x="6153537" y="2069811"/>
            <a:ext cx="4891155" cy="1188221"/>
            <a:chOff x="1543050" y="3492841"/>
            <a:chExt cx="4067543" cy="1188221"/>
          </a:xfrm>
        </p:grpSpPr>
        <p:pic>
          <p:nvPicPr>
            <p:cNvPr id="24" name="Graphic 23">
              <a:extLst>
                <a:ext uri="{FF2B5EF4-FFF2-40B4-BE49-F238E27FC236}">
                  <a16:creationId xmlns:a16="http://schemas.microsoft.com/office/drawing/2014/main" id="{9B31C32F-B123-42DA-AC2F-CAC4DA3458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3050" y="3492841"/>
              <a:ext cx="4067543" cy="1188221"/>
            </a:xfrm>
            <a:prstGeom prst="rect">
              <a:avLst/>
            </a:prstGeom>
          </p:spPr>
        </p:pic>
        <p:pic>
          <p:nvPicPr>
            <p:cNvPr id="26" name="Graphic 25">
              <a:extLst>
                <a:ext uri="{FF2B5EF4-FFF2-40B4-BE49-F238E27FC236}">
                  <a16:creationId xmlns:a16="http://schemas.microsoft.com/office/drawing/2014/main" id="{9E6DE302-0CF3-47BA-903B-63A407B3307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8270" y="3718921"/>
              <a:ext cx="605894" cy="715001"/>
            </a:xfrm>
            <a:prstGeom prst="rect">
              <a:avLst/>
            </a:prstGeom>
          </p:spPr>
        </p:pic>
        <p:sp>
          <p:nvSpPr>
            <p:cNvPr id="29" name="Rectangle 28">
              <a:extLst>
                <a:ext uri="{FF2B5EF4-FFF2-40B4-BE49-F238E27FC236}">
                  <a16:creationId xmlns:a16="http://schemas.microsoft.com/office/drawing/2014/main" id="{EB9BEF02-A8E8-4E4D-99DD-855C4B530E3D}"/>
                </a:ext>
              </a:extLst>
            </p:cNvPr>
            <p:cNvSpPr/>
            <p:nvPr/>
          </p:nvSpPr>
          <p:spPr>
            <a:xfrm>
              <a:off x="2384164" y="3602642"/>
              <a:ext cx="3178499"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400" kern="1200" dirty="0">
                  <a:solidFill>
                    <a:schemeClr val="bg1"/>
                  </a:solidFill>
                  <a:latin typeface="ScolaScript_N" panose="00000400000000000000" pitchFamily="2" charset="0"/>
                </a:rPr>
                <a:t>les prénoms de ses </a:t>
              </a:r>
              <a:r>
                <a:rPr lang="fr-FR" sz="2400" kern="1200" dirty="0" err="1">
                  <a:solidFill>
                    <a:schemeClr val="bg1"/>
                  </a:solidFill>
                  <a:latin typeface="ScolaScript_N" panose="00000400000000000000" pitchFamily="2" charset="0"/>
                </a:rPr>
                <a:t>grand-parents</a:t>
              </a:r>
              <a:r>
                <a:rPr lang="fr-FR" sz="2400" kern="1200" dirty="0">
                  <a:solidFill>
                    <a:schemeClr val="bg1"/>
                  </a:solidFill>
                  <a:latin typeface="ScolaScript_N" panose="00000400000000000000" pitchFamily="2" charset="0"/>
                </a:rPr>
                <a:t> </a:t>
              </a:r>
            </a:p>
          </p:txBody>
        </p:sp>
      </p:grpSp>
      <p:grpSp>
        <p:nvGrpSpPr>
          <p:cNvPr id="35" name="6_F">
            <a:extLst>
              <a:ext uri="{FF2B5EF4-FFF2-40B4-BE49-F238E27FC236}">
                <a16:creationId xmlns:a16="http://schemas.microsoft.com/office/drawing/2014/main" id="{B844D6C1-ED8E-4911-B033-0F45EE7619D0}"/>
              </a:ext>
            </a:extLst>
          </p:cNvPr>
          <p:cNvGrpSpPr/>
          <p:nvPr/>
        </p:nvGrpSpPr>
        <p:grpSpPr>
          <a:xfrm>
            <a:off x="6153537" y="4687880"/>
            <a:ext cx="4891154" cy="1180240"/>
            <a:chOff x="1543051" y="3492841"/>
            <a:chExt cx="4891154" cy="1180240"/>
          </a:xfrm>
        </p:grpSpPr>
        <p:pic>
          <p:nvPicPr>
            <p:cNvPr id="36" name="Graphic 35">
              <a:extLst>
                <a:ext uri="{FF2B5EF4-FFF2-40B4-BE49-F238E27FC236}">
                  <a16:creationId xmlns:a16="http://schemas.microsoft.com/office/drawing/2014/main" id="{AC4B2B19-C7F2-41AC-BF46-A555006DFC0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3051" y="3492841"/>
              <a:ext cx="4891154" cy="1180240"/>
            </a:xfrm>
            <a:prstGeom prst="rect">
              <a:avLst/>
            </a:prstGeom>
          </p:spPr>
        </p:pic>
        <p:pic>
          <p:nvPicPr>
            <p:cNvPr id="37" name="Graphic 36">
              <a:extLst>
                <a:ext uri="{FF2B5EF4-FFF2-40B4-BE49-F238E27FC236}">
                  <a16:creationId xmlns:a16="http://schemas.microsoft.com/office/drawing/2014/main" id="{6D4AA041-B0C3-4AFB-A774-E7AD50C7CA6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9992" y="3665664"/>
              <a:ext cx="495541" cy="584776"/>
            </a:xfrm>
            <a:prstGeom prst="rect">
              <a:avLst/>
            </a:prstGeom>
          </p:spPr>
        </p:pic>
        <p:sp>
          <p:nvSpPr>
            <p:cNvPr id="38" name="Rectangle 37">
              <a:extLst>
                <a:ext uri="{FF2B5EF4-FFF2-40B4-BE49-F238E27FC236}">
                  <a16:creationId xmlns:a16="http://schemas.microsoft.com/office/drawing/2014/main" id="{5AEC7E40-3F1B-4F32-86AB-FF4741DABE4E}"/>
                </a:ext>
              </a:extLst>
            </p:cNvPr>
            <p:cNvSpPr/>
            <p:nvPr/>
          </p:nvSpPr>
          <p:spPr>
            <a:xfrm>
              <a:off x="2779301" y="3592459"/>
              <a:ext cx="3580686"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400" kern="1200" dirty="0">
                  <a:solidFill>
                    <a:schemeClr val="bg1"/>
                  </a:solidFill>
                  <a:latin typeface="ScolaScript_N" panose="00000400000000000000" pitchFamily="2" charset="0"/>
                </a:rPr>
                <a:t>les activités sportives de ses parents</a:t>
              </a:r>
            </a:p>
          </p:txBody>
        </p:sp>
      </p:grpSp>
      <p:grpSp>
        <p:nvGrpSpPr>
          <p:cNvPr id="47" name="3_C">
            <a:extLst>
              <a:ext uri="{FF2B5EF4-FFF2-40B4-BE49-F238E27FC236}">
                <a16:creationId xmlns:a16="http://schemas.microsoft.com/office/drawing/2014/main" id="{BC4234C0-761D-4A52-B3E2-D1933BEED45C}"/>
              </a:ext>
            </a:extLst>
          </p:cNvPr>
          <p:cNvGrpSpPr/>
          <p:nvPr/>
        </p:nvGrpSpPr>
        <p:grpSpPr>
          <a:xfrm>
            <a:off x="6162669" y="3381336"/>
            <a:ext cx="4956241" cy="1188221"/>
            <a:chOff x="1491393" y="3492841"/>
            <a:chExt cx="4956241" cy="1188221"/>
          </a:xfrm>
        </p:grpSpPr>
        <p:pic>
          <p:nvPicPr>
            <p:cNvPr id="48" name="Graphic 47">
              <a:extLst>
                <a:ext uri="{FF2B5EF4-FFF2-40B4-BE49-F238E27FC236}">
                  <a16:creationId xmlns:a16="http://schemas.microsoft.com/office/drawing/2014/main" id="{21028B0D-B7BB-4147-8620-6D092BA1C72B}"/>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491393" y="3492841"/>
              <a:ext cx="4956241" cy="1188221"/>
            </a:xfrm>
            <a:prstGeom prst="rect">
              <a:avLst/>
            </a:prstGeom>
          </p:spPr>
        </p:pic>
        <p:pic>
          <p:nvPicPr>
            <p:cNvPr id="49" name="Graphic 48">
              <a:extLst>
                <a:ext uri="{FF2B5EF4-FFF2-40B4-BE49-F238E27FC236}">
                  <a16:creationId xmlns:a16="http://schemas.microsoft.com/office/drawing/2014/main" id="{24F048A4-C713-45A7-8303-6791325BC236}"/>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809992" y="3728301"/>
              <a:ext cx="755429" cy="700488"/>
            </a:xfrm>
            <a:prstGeom prst="rect">
              <a:avLst/>
            </a:prstGeom>
          </p:spPr>
        </p:pic>
        <p:sp>
          <p:nvSpPr>
            <p:cNvPr id="50" name="Rectangle 49">
              <a:extLst>
                <a:ext uri="{FF2B5EF4-FFF2-40B4-BE49-F238E27FC236}">
                  <a16:creationId xmlns:a16="http://schemas.microsoft.com/office/drawing/2014/main" id="{B028A1E9-BB3E-482E-9EC4-9C9EE094BC26}"/>
                </a:ext>
              </a:extLst>
            </p:cNvPr>
            <p:cNvSpPr/>
            <p:nvPr/>
          </p:nvSpPr>
          <p:spPr>
            <a:xfrm>
              <a:off x="2458819" y="3492841"/>
              <a:ext cx="3914598" cy="1128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400" kern="1200" dirty="0">
                  <a:solidFill>
                    <a:schemeClr val="bg1"/>
                  </a:solidFill>
                  <a:latin typeface="ScolaScript_N" panose="00000400000000000000" pitchFamily="2" charset="0"/>
                </a:rPr>
                <a:t>son </a:t>
              </a:r>
              <a:r>
                <a:rPr lang="en-GB" sz="2400" kern="1200" dirty="0" err="1">
                  <a:solidFill>
                    <a:schemeClr val="bg1"/>
                  </a:solidFill>
                  <a:latin typeface="ScolaScript_N" panose="00000400000000000000" pitchFamily="2" charset="0"/>
                </a:rPr>
                <a:t>âge</a:t>
              </a:r>
              <a:endParaRPr lang="en-GB" sz="2400" kern="1200" dirty="0">
                <a:solidFill>
                  <a:schemeClr val="bg1"/>
                </a:solidFill>
                <a:latin typeface="ScolaScript_N" panose="00000400000000000000" pitchFamily="2" charset="0"/>
              </a:endParaRPr>
            </a:p>
          </p:txBody>
        </p:sp>
      </p:grpSp>
      <p:grpSp>
        <p:nvGrpSpPr>
          <p:cNvPr id="43" name="1_C">
            <a:extLst>
              <a:ext uri="{FF2B5EF4-FFF2-40B4-BE49-F238E27FC236}">
                <a16:creationId xmlns:a16="http://schemas.microsoft.com/office/drawing/2014/main" id="{3ED8E5A2-ED73-4FB3-851D-DA2999281844}"/>
              </a:ext>
            </a:extLst>
          </p:cNvPr>
          <p:cNvGrpSpPr/>
          <p:nvPr/>
        </p:nvGrpSpPr>
        <p:grpSpPr>
          <a:xfrm>
            <a:off x="779012" y="2122897"/>
            <a:ext cx="4891155" cy="1122421"/>
            <a:chOff x="1543050" y="3492841"/>
            <a:chExt cx="3562351" cy="1122421"/>
          </a:xfrm>
        </p:grpSpPr>
        <p:pic>
          <p:nvPicPr>
            <p:cNvPr id="44" name="Graphic 43">
              <a:extLst>
                <a:ext uri="{FF2B5EF4-FFF2-40B4-BE49-F238E27FC236}">
                  <a16:creationId xmlns:a16="http://schemas.microsoft.com/office/drawing/2014/main" id="{E3A79DFC-0532-4979-A362-B2149EFA1E5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543050" y="3492841"/>
              <a:ext cx="3522415" cy="1122421"/>
            </a:xfrm>
            <a:prstGeom prst="rect">
              <a:avLst/>
            </a:prstGeom>
          </p:spPr>
        </p:pic>
        <p:pic>
          <p:nvPicPr>
            <p:cNvPr id="45" name="Graphic 44">
              <a:extLst>
                <a:ext uri="{FF2B5EF4-FFF2-40B4-BE49-F238E27FC236}">
                  <a16:creationId xmlns:a16="http://schemas.microsoft.com/office/drawing/2014/main" id="{33A7AE52-D3D5-4D01-BA4A-E912FD8D33A0}"/>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855837" y="3681822"/>
              <a:ext cx="553025" cy="704088"/>
            </a:xfrm>
            <a:prstGeom prst="rect">
              <a:avLst/>
            </a:prstGeom>
          </p:spPr>
        </p:pic>
        <p:sp>
          <p:nvSpPr>
            <p:cNvPr id="46" name="Rectangle 45">
              <a:extLst>
                <a:ext uri="{FF2B5EF4-FFF2-40B4-BE49-F238E27FC236}">
                  <a16:creationId xmlns:a16="http://schemas.microsoft.com/office/drawing/2014/main" id="{EE492D75-9193-411C-8571-2F2FB4C58750}"/>
                </a:ext>
              </a:extLst>
            </p:cNvPr>
            <p:cNvSpPr/>
            <p:nvPr/>
          </p:nvSpPr>
          <p:spPr>
            <a:xfrm>
              <a:off x="2377010" y="3492841"/>
              <a:ext cx="2728391" cy="1040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400" kern="1200" dirty="0">
                  <a:solidFill>
                    <a:schemeClr val="bg1"/>
                  </a:solidFill>
                  <a:latin typeface="ScolaScript_N" panose="00000400000000000000" pitchFamily="2" charset="0"/>
                </a:rPr>
                <a:t>son </a:t>
              </a:r>
              <a:r>
                <a:rPr lang="en-GB" sz="2400" kern="1200" dirty="0" err="1">
                  <a:solidFill>
                    <a:schemeClr val="bg1"/>
                  </a:solidFill>
                  <a:latin typeface="ScolaScript_N" panose="00000400000000000000" pitchFamily="2" charset="0"/>
                </a:rPr>
                <a:t>prénom</a:t>
              </a:r>
              <a:endParaRPr lang="en-GB" sz="2400" kern="1200" dirty="0">
                <a:solidFill>
                  <a:schemeClr val="bg1"/>
                </a:solidFill>
                <a:latin typeface="ScolaScript_N" panose="00000400000000000000" pitchFamily="2" charset="0"/>
              </a:endParaRPr>
            </a:p>
          </p:txBody>
        </p:sp>
      </p:grpSp>
      <p:grpSp>
        <p:nvGrpSpPr>
          <p:cNvPr id="73" name="6">
            <a:extLst>
              <a:ext uri="{FF2B5EF4-FFF2-40B4-BE49-F238E27FC236}">
                <a16:creationId xmlns:a16="http://schemas.microsoft.com/office/drawing/2014/main" id="{18FF9FA0-0FC3-4DA0-9617-21A6F9BF24C6}"/>
              </a:ext>
            </a:extLst>
          </p:cNvPr>
          <p:cNvGrpSpPr/>
          <p:nvPr/>
        </p:nvGrpSpPr>
        <p:grpSpPr>
          <a:xfrm>
            <a:off x="6099329" y="4695668"/>
            <a:ext cx="4945362" cy="1180240"/>
            <a:chOff x="1414625" y="3492841"/>
            <a:chExt cx="4945362" cy="1180240"/>
          </a:xfrm>
        </p:grpSpPr>
        <p:pic>
          <p:nvPicPr>
            <p:cNvPr id="74" name="Graphic 10">
              <a:extLst>
                <a:ext uri="{FF2B5EF4-FFF2-40B4-BE49-F238E27FC236}">
                  <a16:creationId xmlns:a16="http://schemas.microsoft.com/office/drawing/2014/main" id="{2CDDF15A-A34A-462B-9F88-F32A526FD62F}"/>
                </a:ext>
              </a:extLst>
            </p:cNvPr>
            <p:cNvPicPr>
              <a:picLocks noChangeAspect="1"/>
            </p:cNvPicPr>
            <p:nvPr/>
          </p:nvPicPr>
          <p:blipFill>
            <a:blip r:embed="rId15"/>
            <a:srcRect/>
            <a:stretch/>
          </p:blipFill>
          <p:spPr>
            <a:xfrm>
              <a:off x="1414625" y="3492841"/>
              <a:ext cx="4945360" cy="1180240"/>
            </a:xfrm>
            <a:prstGeom prst="rect">
              <a:avLst/>
            </a:prstGeom>
          </p:spPr>
        </p:pic>
        <p:sp>
          <p:nvSpPr>
            <p:cNvPr id="75" name="Rectangle 74">
              <a:extLst>
                <a:ext uri="{FF2B5EF4-FFF2-40B4-BE49-F238E27FC236}">
                  <a16:creationId xmlns:a16="http://schemas.microsoft.com/office/drawing/2014/main" id="{E652B896-D5BE-4656-B57E-894E497050AF}"/>
                </a:ext>
              </a:extLst>
            </p:cNvPr>
            <p:cNvSpPr/>
            <p:nvPr/>
          </p:nvSpPr>
          <p:spPr>
            <a:xfrm>
              <a:off x="1468833" y="3592459"/>
              <a:ext cx="4891154"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800" kern="1200" dirty="0">
                  <a:solidFill>
                    <a:schemeClr val="tx1">
                      <a:lumMod val="65000"/>
                      <a:lumOff val="35000"/>
                    </a:schemeClr>
                  </a:solidFill>
                  <a:latin typeface="ScolaScript_N" panose="00000400000000000000" pitchFamily="2" charset="0"/>
                </a:rPr>
                <a:t>les activités sportives de ses parents</a:t>
              </a:r>
            </a:p>
          </p:txBody>
        </p:sp>
      </p:grpSp>
      <p:grpSp>
        <p:nvGrpSpPr>
          <p:cNvPr id="76" name="5">
            <a:extLst>
              <a:ext uri="{FF2B5EF4-FFF2-40B4-BE49-F238E27FC236}">
                <a16:creationId xmlns:a16="http://schemas.microsoft.com/office/drawing/2014/main" id="{49BA9A4A-84CB-4DAE-8D3E-66A0D35D5AA6}"/>
              </a:ext>
            </a:extLst>
          </p:cNvPr>
          <p:cNvGrpSpPr/>
          <p:nvPr/>
        </p:nvGrpSpPr>
        <p:grpSpPr>
          <a:xfrm>
            <a:off x="6126433" y="2098960"/>
            <a:ext cx="4945362" cy="1188221"/>
            <a:chOff x="1490377" y="3492841"/>
            <a:chExt cx="4112622" cy="1188221"/>
          </a:xfrm>
        </p:grpSpPr>
        <p:pic>
          <p:nvPicPr>
            <p:cNvPr id="77" name="Graphic 2">
              <a:extLst>
                <a:ext uri="{FF2B5EF4-FFF2-40B4-BE49-F238E27FC236}">
                  <a16:creationId xmlns:a16="http://schemas.microsoft.com/office/drawing/2014/main" id="{6C7BFB11-DC3B-4C89-99F9-2717C7575C80}"/>
                </a:ext>
              </a:extLst>
            </p:cNvPr>
            <p:cNvPicPr>
              <a:picLocks noChangeAspect="1"/>
            </p:cNvPicPr>
            <p:nvPr/>
          </p:nvPicPr>
          <p:blipFill>
            <a:blip r:embed="rId15"/>
            <a:srcRect/>
            <a:stretch/>
          </p:blipFill>
          <p:spPr>
            <a:xfrm>
              <a:off x="1490377" y="3492841"/>
              <a:ext cx="4112622" cy="1188221"/>
            </a:xfrm>
            <a:prstGeom prst="rect">
              <a:avLst/>
            </a:prstGeom>
          </p:spPr>
        </p:pic>
        <p:sp>
          <p:nvSpPr>
            <p:cNvPr id="78" name="Rectangle 77">
              <a:extLst>
                <a:ext uri="{FF2B5EF4-FFF2-40B4-BE49-F238E27FC236}">
                  <a16:creationId xmlns:a16="http://schemas.microsoft.com/office/drawing/2014/main" id="{91979B60-0A10-4161-90F2-B6DE839269B7}"/>
                </a:ext>
              </a:extLst>
            </p:cNvPr>
            <p:cNvSpPr/>
            <p:nvPr/>
          </p:nvSpPr>
          <p:spPr>
            <a:xfrm>
              <a:off x="1597178" y="3602642"/>
              <a:ext cx="3965486"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800" kern="1200" dirty="0">
                  <a:solidFill>
                    <a:schemeClr val="tx1">
                      <a:lumMod val="65000"/>
                      <a:lumOff val="35000"/>
                    </a:schemeClr>
                  </a:solidFill>
                  <a:latin typeface="ScolaScript_N" panose="00000400000000000000" pitchFamily="2" charset="0"/>
                </a:rPr>
                <a:t>les prénoms de ses </a:t>
              </a:r>
              <a:r>
                <a:rPr lang="fr-FR" sz="2800" kern="1200" dirty="0" err="1">
                  <a:solidFill>
                    <a:schemeClr val="tx1">
                      <a:lumMod val="65000"/>
                      <a:lumOff val="35000"/>
                    </a:schemeClr>
                  </a:solidFill>
                  <a:latin typeface="ScolaScript_N" panose="00000400000000000000" pitchFamily="2" charset="0"/>
                </a:rPr>
                <a:t>grand-parents</a:t>
              </a:r>
              <a:r>
                <a:rPr lang="fr-FR" sz="2800" kern="1200" dirty="0">
                  <a:solidFill>
                    <a:schemeClr val="tx1">
                      <a:lumMod val="65000"/>
                      <a:lumOff val="35000"/>
                    </a:schemeClr>
                  </a:solidFill>
                  <a:latin typeface="ScolaScript_N" panose="00000400000000000000" pitchFamily="2" charset="0"/>
                </a:rPr>
                <a:t> </a:t>
              </a:r>
            </a:p>
          </p:txBody>
        </p:sp>
      </p:grpSp>
      <p:grpSp>
        <p:nvGrpSpPr>
          <p:cNvPr id="82" name="3">
            <a:extLst>
              <a:ext uri="{FF2B5EF4-FFF2-40B4-BE49-F238E27FC236}">
                <a16:creationId xmlns:a16="http://schemas.microsoft.com/office/drawing/2014/main" id="{60E7528C-0CC1-45E8-8A1B-B7792C424BAC}"/>
              </a:ext>
            </a:extLst>
          </p:cNvPr>
          <p:cNvGrpSpPr/>
          <p:nvPr/>
        </p:nvGrpSpPr>
        <p:grpSpPr>
          <a:xfrm>
            <a:off x="6099328" y="3393624"/>
            <a:ext cx="4945363" cy="1188221"/>
            <a:chOff x="1428054" y="3492841"/>
            <a:chExt cx="4945363" cy="1188221"/>
          </a:xfrm>
        </p:grpSpPr>
        <p:pic>
          <p:nvPicPr>
            <p:cNvPr id="83" name="Graphic 22">
              <a:extLst>
                <a:ext uri="{FF2B5EF4-FFF2-40B4-BE49-F238E27FC236}">
                  <a16:creationId xmlns:a16="http://schemas.microsoft.com/office/drawing/2014/main" id="{599EEC5D-E5D8-4436-A669-29789C25AC7F}"/>
                </a:ext>
              </a:extLst>
            </p:cNvPr>
            <p:cNvPicPr>
              <a:picLocks noChangeAspect="1"/>
            </p:cNvPicPr>
            <p:nvPr/>
          </p:nvPicPr>
          <p:blipFill>
            <a:blip r:embed="rId15"/>
            <a:srcRect/>
            <a:stretch/>
          </p:blipFill>
          <p:spPr>
            <a:xfrm>
              <a:off x="1428054" y="3492841"/>
              <a:ext cx="4945361" cy="1188221"/>
            </a:xfrm>
            <a:prstGeom prst="rect">
              <a:avLst/>
            </a:prstGeom>
          </p:spPr>
        </p:pic>
        <p:sp>
          <p:nvSpPr>
            <p:cNvPr id="84" name="Rectangle 83">
              <a:extLst>
                <a:ext uri="{FF2B5EF4-FFF2-40B4-BE49-F238E27FC236}">
                  <a16:creationId xmlns:a16="http://schemas.microsoft.com/office/drawing/2014/main" id="{7A7F1BDB-E610-4C6B-8581-22C0B5FC88E5}"/>
                </a:ext>
              </a:extLst>
            </p:cNvPr>
            <p:cNvSpPr/>
            <p:nvPr/>
          </p:nvSpPr>
          <p:spPr>
            <a:xfrm>
              <a:off x="1482263" y="3492841"/>
              <a:ext cx="4891154" cy="1128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son </a:t>
              </a:r>
              <a:r>
                <a:rPr lang="en-GB" sz="2800" kern="1200" dirty="0" err="1">
                  <a:solidFill>
                    <a:schemeClr val="tx1">
                      <a:lumMod val="65000"/>
                      <a:lumOff val="35000"/>
                    </a:schemeClr>
                  </a:solidFill>
                  <a:latin typeface="ScolaScript_N" panose="00000400000000000000" pitchFamily="2" charset="0"/>
                </a:rPr>
                <a:t>âge</a:t>
              </a:r>
              <a:endParaRPr lang="en-GB" sz="2800" kern="1200" dirty="0">
                <a:solidFill>
                  <a:schemeClr val="tx1">
                    <a:lumMod val="65000"/>
                    <a:lumOff val="35000"/>
                  </a:schemeClr>
                </a:solidFill>
                <a:latin typeface="ScolaScript_N" panose="00000400000000000000" pitchFamily="2" charset="0"/>
              </a:endParaRPr>
            </a:p>
          </p:txBody>
        </p:sp>
      </p:grpSp>
      <p:grpSp>
        <p:nvGrpSpPr>
          <p:cNvPr id="88" name="1">
            <a:extLst>
              <a:ext uri="{FF2B5EF4-FFF2-40B4-BE49-F238E27FC236}">
                <a16:creationId xmlns:a16="http://schemas.microsoft.com/office/drawing/2014/main" id="{E034D5A6-A3FB-48AD-A2E3-A9464E3FB773}"/>
              </a:ext>
            </a:extLst>
          </p:cNvPr>
          <p:cNvGrpSpPr/>
          <p:nvPr/>
        </p:nvGrpSpPr>
        <p:grpSpPr>
          <a:xfrm>
            <a:off x="742777" y="2081762"/>
            <a:ext cx="4836791" cy="1122422"/>
            <a:chOff x="1582645" y="3492840"/>
            <a:chExt cx="3522756" cy="1122422"/>
          </a:xfrm>
        </p:grpSpPr>
        <p:pic>
          <p:nvPicPr>
            <p:cNvPr id="89" name="Graphic 18">
              <a:extLst>
                <a:ext uri="{FF2B5EF4-FFF2-40B4-BE49-F238E27FC236}">
                  <a16:creationId xmlns:a16="http://schemas.microsoft.com/office/drawing/2014/main" id="{BCFB3265-EA58-43EA-BABA-3D9EC84F4F54}"/>
                </a:ext>
              </a:extLst>
            </p:cNvPr>
            <p:cNvPicPr>
              <a:picLocks noChangeAspect="1"/>
            </p:cNvPicPr>
            <p:nvPr/>
          </p:nvPicPr>
          <p:blipFill>
            <a:blip r:embed="rId15"/>
            <a:srcRect/>
            <a:stretch/>
          </p:blipFill>
          <p:spPr>
            <a:xfrm>
              <a:off x="1582645" y="3492841"/>
              <a:ext cx="3482818" cy="1122421"/>
            </a:xfrm>
            <a:prstGeom prst="rect">
              <a:avLst/>
            </a:prstGeom>
          </p:spPr>
        </p:pic>
        <p:sp>
          <p:nvSpPr>
            <p:cNvPr id="90" name="Rectangle 89">
              <a:extLst>
                <a:ext uri="{FF2B5EF4-FFF2-40B4-BE49-F238E27FC236}">
                  <a16:creationId xmlns:a16="http://schemas.microsoft.com/office/drawing/2014/main" id="{43CA8AA4-C138-45EB-8229-E0F6C8D5F073}"/>
                </a:ext>
              </a:extLst>
            </p:cNvPr>
            <p:cNvSpPr/>
            <p:nvPr/>
          </p:nvSpPr>
          <p:spPr>
            <a:xfrm>
              <a:off x="1622583" y="3492840"/>
              <a:ext cx="3482818" cy="1101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son </a:t>
              </a:r>
              <a:r>
                <a:rPr lang="en-GB" sz="2800" kern="1200" dirty="0" err="1">
                  <a:solidFill>
                    <a:schemeClr val="tx1">
                      <a:lumMod val="65000"/>
                      <a:lumOff val="35000"/>
                    </a:schemeClr>
                  </a:solidFill>
                  <a:latin typeface="ScolaScript_N" panose="00000400000000000000" pitchFamily="2" charset="0"/>
                </a:rPr>
                <a:t>prénom</a:t>
              </a:r>
              <a:endParaRPr lang="en-GB" sz="2800" kern="1200" dirty="0">
                <a:solidFill>
                  <a:schemeClr val="tx1">
                    <a:lumMod val="65000"/>
                    <a:lumOff val="35000"/>
                  </a:schemeClr>
                </a:solidFill>
                <a:latin typeface="ScolaScript_N" panose="00000400000000000000" pitchFamily="2" charset="0"/>
              </a:endParaRPr>
            </a:p>
          </p:txBody>
        </p:sp>
      </p:grpSp>
      <p:grpSp>
        <p:nvGrpSpPr>
          <p:cNvPr id="51" name="2_F">
            <a:extLst>
              <a:ext uri="{FF2B5EF4-FFF2-40B4-BE49-F238E27FC236}">
                <a16:creationId xmlns:a16="http://schemas.microsoft.com/office/drawing/2014/main" id="{8EBEBBB3-9EF2-4C76-8326-C3E22D158EA2}"/>
              </a:ext>
            </a:extLst>
          </p:cNvPr>
          <p:cNvGrpSpPr/>
          <p:nvPr/>
        </p:nvGrpSpPr>
        <p:grpSpPr>
          <a:xfrm>
            <a:off x="778669" y="3366802"/>
            <a:ext cx="4891155" cy="1188221"/>
            <a:chOff x="1543050" y="3492841"/>
            <a:chExt cx="4067543" cy="1188221"/>
          </a:xfrm>
        </p:grpSpPr>
        <p:pic>
          <p:nvPicPr>
            <p:cNvPr id="52" name="Graphic 51">
              <a:extLst>
                <a:ext uri="{FF2B5EF4-FFF2-40B4-BE49-F238E27FC236}">
                  <a16:creationId xmlns:a16="http://schemas.microsoft.com/office/drawing/2014/main" id="{E4D92424-7F0E-43AF-A545-ED00E1CAA5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3050" y="3492841"/>
              <a:ext cx="4067543" cy="1188221"/>
            </a:xfrm>
            <a:prstGeom prst="rect">
              <a:avLst/>
            </a:prstGeom>
          </p:spPr>
        </p:pic>
        <p:pic>
          <p:nvPicPr>
            <p:cNvPr id="53" name="Graphic 52">
              <a:extLst>
                <a:ext uri="{FF2B5EF4-FFF2-40B4-BE49-F238E27FC236}">
                  <a16:creationId xmlns:a16="http://schemas.microsoft.com/office/drawing/2014/main" id="{BF5F96E4-5AB3-4241-A62E-CB54E3BD5BC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8270" y="3718921"/>
              <a:ext cx="605894" cy="715001"/>
            </a:xfrm>
            <a:prstGeom prst="rect">
              <a:avLst/>
            </a:prstGeom>
          </p:spPr>
        </p:pic>
        <p:sp>
          <p:nvSpPr>
            <p:cNvPr id="54" name="Rectangle 53">
              <a:extLst>
                <a:ext uri="{FF2B5EF4-FFF2-40B4-BE49-F238E27FC236}">
                  <a16:creationId xmlns:a16="http://schemas.microsoft.com/office/drawing/2014/main" id="{729AC1EC-DF44-4420-9377-A0798B81FB41}"/>
                </a:ext>
              </a:extLst>
            </p:cNvPr>
            <p:cNvSpPr/>
            <p:nvPr/>
          </p:nvSpPr>
          <p:spPr>
            <a:xfrm>
              <a:off x="2384164" y="3602642"/>
              <a:ext cx="3178499"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400" kern="1200" dirty="0">
                  <a:solidFill>
                    <a:schemeClr val="bg1"/>
                  </a:solidFill>
                  <a:latin typeface="ScolaScript_N" panose="00000400000000000000" pitchFamily="2" charset="0"/>
                </a:rPr>
                <a:t>sa taille</a:t>
              </a:r>
            </a:p>
          </p:txBody>
        </p:sp>
      </p:grpSp>
      <p:grpSp>
        <p:nvGrpSpPr>
          <p:cNvPr id="85" name="2">
            <a:extLst>
              <a:ext uri="{FF2B5EF4-FFF2-40B4-BE49-F238E27FC236}">
                <a16:creationId xmlns:a16="http://schemas.microsoft.com/office/drawing/2014/main" id="{5986D053-CBCC-4038-9B1D-40C0AB037FA3}"/>
              </a:ext>
            </a:extLst>
          </p:cNvPr>
          <p:cNvGrpSpPr/>
          <p:nvPr/>
        </p:nvGrpSpPr>
        <p:grpSpPr>
          <a:xfrm>
            <a:off x="855091" y="3375727"/>
            <a:ext cx="4781956" cy="1163837"/>
            <a:chOff x="1597414" y="3492841"/>
            <a:chExt cx="4781956" cy="1163837"/>
          </a:xfrm>
        </p:grpSpPr>
        <p:pic>
          <p:nvPicPr>
            <p:cNvPr id="86" name="Graphic 14">
              <a:extLst>
                <a:ext uri="{FF2B5EF4-FFF2-40B4-BE49-F238E27FC236}">
                  <a16:creationId xmlns:a16="http://schemas.microsoft.com/office/drawing/2014/main" id="{4822B299-DF13-495B-AE09-25A5B9C96A74}"/>
                </a:ext>
              </a:extLst>
            </p:cNvPr>
            <p:cNvPicPr>
              <a:picLocks noChangeAspect="1"/>
            </p:cNvPicPr>
            <p:nvPr/>
          </p:nvPicPr>
          <p:blipFill>
            <a:blip r:embed="rId15"/>
            <a:srcRect/>
            <a:stretch/>
          </p:blipFill>
          <p:spPr>
            <a:xfrm>
              <a:off x="1597414" y="3492841"/>
              <a:ext cx="4781956" cy="1163837"/>
            </a:xfrm>
            <a:prstGeom prst="rect">
              <a:avLst/>
            </a:prstGeom>
          </p:spPr>
        </p:pic>
        <p:sp>
          <p:nvSpPr>
            <p:cNvPr id="87" name="Rectangle 86">
              <a:extLst>
                <a:ext uri="{FF2B5EF4-FFF2-40B4-BE49-F238E27FC236}">
                  <a16:creationId xmlns:a16="http://schemas.microsoft.com/office/drawing/2014/main" id="{CF2D9293-9366-480B-90B5-E46EE7425C3D}"/>
                </a:ext>
              </a:extLst>
            </p:cNvPr>
            <p:cNvSpPr/>
            <p:nvPr/>
          </p:nvSpPr>
          <p:spPr>
            <a:xfrm>
              <a:off x="1652248" y="3492841"/>
              <a:ext cx="4727121" cy="1163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sa taille</a:t>
              </a:r>
            </a:p>
          </p:txBody>
        </p:sp>
      </p:grpSp>
      <p:grpSp>
        <p:nvGrpSpPr>
          <p:cNvPr id="55" name="4_C">
            <a:extLst>
              <a:ext uri="{FF2B5EF4-FFF2-40B4-BE49-F238E27FC236}">
                <a16:creationId xmlns:a16="http://schemas.microsoft.com/office/drawing/2014/main" id="{BA77B066-FB51-4211-A8B5-0CE05EF6D7EB}"/>
              </a:ext>
            </a:extLst>
          </p:cNvPr>
          <p:cNvGrpSpPr/>
          <p:nvPr/>
        </p:nvGrpSpPr>
        <p:grpSpPr>
          <a:xfrm>
            <a:off x="778668" y="4756719"/>
            <a:ext cx="4891155" cy="1122421"/>
            <a:chOff x="1543050" y="3492841"/>
            <a:chExt cx="3562351" cy="1122421"/>
          </a:xfrm>
        </p:grpSpPr>
        <p:pic>
          <p:nvPicPr>
            <p:cNvPr id="56" name="Graphic 55">
              <a:extLst>
                <a:ext uri="{FF2B5EF4-FFF2-40B4-BE49-F238E27FC236}">
                  <a16:creationId xmlns:a16="http://schemas.microsoft.com/office/drawing/2014/main" id="{3707B03A-743B-4AAF-8AA5-8B11E3E6C6AC}"/>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543050" y="3492841"/>
              <a:ext cx="3522415" cy="1122421"/>
            </a:xfrm>
            <a:prstGeom prst="rect">
              <a:avLst/>
            </a:prstGeom>
          </p:spPr>
        </p:pic>
        <p:pic>
          <p:nvPicPr>
            <p:cNvPr id="57" name="Graphic 56">
              <a:extLst>
                <a:ext uri="{FF2B5EF4-FFF2-40B4-BE49-F238E27FC236}">
                  <a16:creationId xmlns:a16="http://schemas.microsoft.com/office/drawing/2014/main" id="{0912E143-C554-4565-B325-7F398CB88757}"/>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855837" y="3681822"/>
              <a:ext cx="553025" cy="704088"/>
            </a:xfrm>
            <a:prstGeom prst="rect">
              <a:avLst/>
            </a:prstGeom>
          </p:spPr>
        </p:pic>
        <p:sp>
          <p:nvSpPr>
            <p:cNvPr id="58" name="Rectangle 57">
              <a:extLst>
                <a:ext uri="{FF2B5EF4-FFF2-40B4-BE49-F238E27FC236}">
                  <a16:creationId xmlns:a16="http://schemas.microsoft.com/office/drawing/2014/main" id="{85104408-6FC6-4A2C-9119-AF9820F4CDF7}"/>
                </a:ext>
              </a:extLst>
            </p:cNvPr>
            <p:cNvSpPr/>
            <p:nvPr/>
          </p:nvSpPr>
          <p:spPr>
            <a:xfrm>
              <a:off x="2377010" y="3492841"/>
              <a:ext cx="2728391" cy="1040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400" b="1" kern="1200" dirty="0" err="1">
                  <a:solidFill>
                    <a:schemeClr val="bg1"/>
                  </a:solidFill>
                  <a:latin typeface="ScolaScript_N" panose="00000400000000000000" pitchFamily="2" charset="0"/>
                </a:rPr>
                <a:t>sa</a:t>
              </a:r>
              <a:r>
                <a:rPr lang="en-GB" sz="2400" b="1" kern="1200" dirty="0">
                  <a:solidFill>
                    <a:schemeClr val="bg1"/>
                  </a:solidFill>
                  <a:latin typeface="ScolaScript_N" panose="00000400000000000000" pitchFamily="2" charset="0"/>
                </a:rPr>
                <a:t> </a:t>
              </a:r>
              <a:r>
                <a:rPr lang="en-GB" sz="2400" b="1" kern="1200" dirty="0" err="1">
                  <a:solidFill>
                    <a:schemeClr val="bg1"/>
                  </a:solidFill>
                  <a:latin typeface="ScolaScript_N" panose="00000400000000000000" pitchFamily="2" charset="0"/>
                </a:rPr>
                <a:t>classe</a:t>
              </a:r>
              <a:endParaRPr lang="en-GB" sz="2400" b="1" kern="1200" dirty="0">
                <a:solidFill>
                  <a:schemeClr val="bg1"/>
                </a:solidFill>
                <a:latin typeface="ScolaScript_N" panose="00000400000000000000" pitchFamily="2" charset="0"/>
              </a:endParaRPr>
            </a:p>
          </p:txBody>
        </p:sp>
      </p:grpSp>
      <p:grpSp>
        <p:nvGrpSpPr>
          <p:cNvPr id="79" name="4">
            <a:extLst>
              <a:ext uri="{FF2B5EF4-FFF2-40B4-BE49-F238E27FC236}">
                <a16:creationId xmlns:a16="http://schemas.microsoft.com/office/drawing/2014/main" id="{F17B165E-E2A2-43E2-A261-4662A984AC99}"/>
              </a:ext>
            </a:extLst>
          </p:cNvPr>
          <p:cNvGrpSpPr/>
          <p:nvPr/>
        </p:nvGrpSpPr>
        <p:grpSpPr>
          <a:xfrm>
            <a:off x="826918" y="4796670"/>
            <a:ext cx="4785271" cy="1122421"/>
            <a:chOff x="1606545" y="3492841"/>
            <a:chExt cx="4785271" cy="1122421"/>
          </a:xfrm>
        </p:grpSpPr>
        <p:pic>
          <p:nvPicPr>
            <p:cNvPr id="80" name="Graphic 6">
              <a:extLst>
                <a:ext uri="{FF2B5EF4-FFF2-40B4-BE49-F238E27FC236}">
                  <a16:creationId xmlns:a16="http://schemas.microsoft.com/office/drawing/2014/main" id="{6A816A94-4A39-49E4-8F3E-6C89636D6322}"/>
                </a:ext>
              </a:extLst>
            </p:cNvPr>
            <p:cNvPicPr>
              <a:picLocks noChangeAspect="1"/>
            </p:cNvPicPr>
            <p:nvPr/>
          </p:nvPicPr>
          <p:blipFill>
            <a:blip r:embed="rId15"/>
            <a:srcRect/>
            <a:stretch/>
          </p:blipFill>
          <p:spPr>
            <a:xfrm>
              <a:off x="1606545" y="3492841"/>
              <a:ext cx="4772824" cy="1122421"/>
            </a:xfrm>
            <a:prstGeom prst="rect">
              <a:avLst/>
            </a:prstGeom>
          </p:spPr>
        </p:pic>
        <p:sp>
          <p:nvSpPr>
            <p:cNvPr id="81" name="Rectangle 80">
              <a:extLst>
                <a:ext uri="{FF2B5EF4-FFF2-40B4-BE49-F238E27FC236}">
                  <a16:creationId xmlns:a16="http://schemas.microsoft.com/office/drawing/2014/main" id="{7344DEB8-CB43-4ECA-BD74-436645D1AD14}"/>
                </a:ext>
              </a:extLst>
            </p:cNvPr>
            <p:cNvSpPr/>
            <p:nvPr/>
          </p:nvSpPr>
          <p:spPr>
            <a:xfrm>
              <a:off x="1664696" y="3492841"/>
              <a:ext cx="4727120" cy="11224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sa </a:t>
              </a:r>
              <a:r>
                <a:rPr lang="en-GB" sz="2800" kern="1200" dirty="0" err="1">
                  <a:solidFill>
                    <a:schemeClr val="tx1">
                      <a:lumMod val="65000"/>
                      <a:lumOff val="35000"/>
                    </a:schemeClr>
                  </a:solidFill>
                  <a:latin typeface="ScolaScript_N" panose="00000400000000000000" pitchFamily="2" charset="0"/>
                </a:rPr>
                <a:t>classe</a:t>
              </a:r>
              <a:endParaRPr kumimoji="0" lang="en-US" sz="2800" b="0" i="0" u="none" strike="noStrike" kern="1200" cap="none" spc="0" normalizeH="0" baseline="0" noProof="0" dirty="0">
                <a:ln>
                  <a:noFill/>
                </a:ln>
                <a:solidFill>
                  <a:schemeClr val="tx1">
                    <a:lumMod val="65000"/>
                    <a:lumOff val="35000"/>
                  </a:schemeClr>
                </a:solidFill>
                <a:effectLst/>
                <a:uLnTx/>
                <a:uFillTx/>
                <a:latin typeface="ScolaScript_N" panose="00000400000000000000" pitchFamily="2" charset="0"/>
              </a:endParaRPr>
            </a:p>
          </p:txBody>
        </p:sp>
      </p:grpSp>
      <p:pic>
        <p:nvPicPr>
          <p:cNvPr id="59" name="Picture 58" descr="C:\Users\Buscube HP\AppData\Local\Microsoft\Windows\INetCache\Content.Word\Word Template-08.jpg"/>
          <p:cNvPicPr/>
          <p:nvPr/>
        </p:nvPicPr>
        <p:blipFill rotWithShape="1">
          <a:blip r:embed="rId16" cstate="print">
            <a:extLst>
              <a:ext uri="{28A0092B-C50C-407E-A947-70E740481C1C}">
                <a14:useLocalDpi xmlns:a14="http://schemas.microsoft.com/office/drawing/2010/main" val="0"/>
              </a:ext>
            </a:extLst>
          </a:blip>
          <a:srcRect r="88563"/>
          <a:stretch/>
        </p:blipFill>
        <p:spPr bwMode="auto">
          <a:xfrm>
            <a:off x="10970473" y="6231542"/>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68385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7"/>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5"/>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1"/>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5"/>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88"/>
                    </p:tgtEl>
                  </p:cond>
                </p:stCondLst>
                <p:endSync evt="end" delay="0">
                  <p:rtn val="all"/>
                </p:endSync>
                <p:childTnLst>
                  <p:par>
                    <p:cTn id="20" fill="hold">
                      <p:stCondLst>
                        <p:cond delay="0"/>
                      </p:stCondLst>
                      <p:childTnLst>
                        <p:par>
                          <p:cTn id="21" fill="hold">
                            <p:stCondLst>
                              <p:cond delay="0"/>
                            </p:stCondLst>
                            <p:childTnLst>
                              <p:par>
                                <p:cTn id="22" presetID="1" presetClass="exit" presetSubtype="0" fill="hold" nodeType="withEffect">
                                  <p:stCondLst>
                                    <p:cond delay="0"/>
                                  </p:stCondLst>
                                  <p:childTnLst>
                                    <p:set>
                                      <p:cBhvr>
                                        <p:cTn id="23" dur="1" fill="hold">
                                          <p:stCondLst>
                                            <p:cond delay="0"/>
                                          </p:stCondLst>
                                        </p:cTn>
                                        <p:tgtEl>
                                          <p:spTgt spid="88"/>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26" restart="whenNotActive" fill="hold" evtFilter="cancelBubble" nodeType="interactiveSeq">
                <p:stCondLst>
                  <p:cond evt="onClick" delay="0">
                    <p:tgtEl>
                      <p:spTgt spid="82"/>
                    </p:tgtEl>
                  </p:cond>
                </p:stCondLst>
                <p:endSync evt="end" delay="0">
                  <p:rtn val="all"/>
                </p:endSync>
                <p:childTnLst>
                  <p:par>
                    <p:cTn id="27" fill="hold">
                      <p:stCondLst>
                        <p:cond delay="0"/>
                      </p:stCondLst>
                      <p:childTnLst>
                        <p:par>
                          <p:cTn id="28" fill="hold">
                            <p:stCondLst>
                              <p:cond delay="0"/>
                            </p:stCondLst>
                            <p:childTnLst>
                              <p:par>
                                <p:cTn id="29" presetID="1" presetClass="exit" presetSubtype="0" fill="hold" nodeType="withEffect">
                                  <p:stCondLst>
                                    <p:cond delay="0"/>
                                  </p:stCondLst>
                                  <p:childTnLst>
                                    <p:set>
                                      <p:cBhvr>
                                        <p:cTn id="30" dur="1" fill="hold">
                                          <p:stCondLst>
                                            <p:cond delay="0"/>
                                          </p:stCondLst>
                                        </p:cTn>
                                        <p:tgtEl>
                                          <p:spTgt spid="8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33" restart="whenNotActive" fill="hold" evtFilter="cancelBubble" nodeType="interactiveSeq">
                <p:stCondLst>
                  <p:cond evt="onClick" delay="0">
                    <p:tgtEl>
                      <p:spTgt spid="79"/>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withEffect">
                                  <p:stCondLst>
                                    <p:cond delay="0"/>
                                  </p:stCondLst>
                                  <p:childTnLst>
                                    <p:set>
                                      <p:cBhvr>
                                        <p:cTn id="37" dur="1" fill="hold">
                                          <p:stCondLst>
                                            <p:cond delay="0"/>
                                          </p:stCondLst>
                                        </p:cTn>
                                        <p:tgtEl>
                                          <p:spTgt spid="7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46" restart="whenNotActive" fill="hold" evtFilter="cancelBubble" nodeType="interactiveSeq">
                <p:stCondLst>
                  <p:cond evt="onClick" delay="0">
                    <p:tgtEl>
                      <p:spTgt spid="73"/>
                    </p:tgtEl>
                  </p:cond>
                </p:stCondLst>
                <p:endSync evt="end" delay="0">
                  <p:rtn val="all"/>
                </p:endSync>
                <p:childTnLst>
                  <p:par>
                    <p:cTn id="47" fill="hold">
                      <p:stCondLst>
                        <p:cond delay="0"/>
                      </p:stCondLst>
                      <p:childTnLst>
                        <p:par>
                          <p:cTn id="48" fill="hold">
                            <p:stCondLst>
                              <p:cond delay="0"/>
                            </p:stCondLst>
                            <p:childTnLst>
                              <p:par>
                                <p:cTn id="49" presetID="1" presetClass="exit" presetSubtype="0" fill="hold" nodeType="withEffect">
                                  <p:stCondLst>
                                    <p:cond delay="0"/>
                                  </p:stCondLst>
                                  <p:childTnLst>
                                    <p:set>
                                      <p:cBhvr>
                                        <p:cTn id="50" dur="1" fill="hold">
                                          <p:stCondLst>
                                            <p:cond delay="0"/>
                                          </p:stCondLst>
                                        </p:cTn>
                                        <p:tgtEl>
                                          <p:spTgt spid="73"/>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73"/>
                  </p:tgtEl>
                </p:cond>
              </p:nextCondLst>
            </p:seq>
            <p:seq concurrent="1" nextAc="seek">
              <p:cTn id="53" restart="whenNotActive" fill="hold" evtFilter="cancelBubble" nodeType="interactiveSeq">
                <p:stCondLst>
                  <p:cond evt="onClick" delay="0">
                    <p:tgtEl>
                      <p:spTgt spid="85"/>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nodeType="withEffect">
                                  <p:stCondLst>
                                    <p:cond delay="0"/>
                                  </p:stCondLst>
                                  <p:childTnLst>
                                    <p:set>
                                      <p:cBhvr>
                                        <p:cTn id="57" dur="1" fill="hold">
                                          <p:stCondLst>
                                            <p:cond delay="0"/>
                                          </p:stCondLst>
                                        </p:cTn>
                                        <p:tgtEl>
                                          <p:spTgt spid="85"/>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85"/>
                  </p:tgtEl>
                </p:cond>
              </p:nextCondLst>
            </p:seq>
            <p:seq concurrent="1" nextAc="seek">
              <p:cTn id="60" restart="whenNotActive" fill="hold" evtFilter="cancelBubble" nodeType="interactiveSeq">
                <p:stCondLst>
                  <p:cond evt="onClick" delay="0">
                    <p:tgtEl>
                      <p:spTgt spid="76"/>
                    </p:tgtEl>
                  </p:cond>
                </p:stCondLst>
                <p:endSync evt="end" delay="0">
                  <p:rtn val="all"/>
                </p:endSync>
                <p:childTnLst>
                  <p:par>
                    <p:cTn id="61" fill="hold">
                      <p:stCondLst>
                        <p:cond delay="0"/>
                      </p:stCondLst>
                      <p:childTnLst>
                        <p:par>
                          <p:cTn id="62" fill="hold">
                            <p:stCondLst>
                              <p:cond delay="0"/>
                            </p:stCondLst>
                            <p:childTnLst>
                              <p:par>
                                <p:cTn id="63" presetID="1" presetClass="exit" presetSubtype="0" fill="hold" nodeType="withEffect">
                                  <p:stCondLst>
                                    <p:cond delay="0"/>
                                  </p:stCondLst>
                                  <p:childTnLst>
                                    <p:set>
                                      <p:cBhvr>
                                        <p:cTn id="64" dur="1" fill="hold">
                                          <p:stCondLst>
                                            <p:cond delay="0"/>
                                          </p:stCondLst>
                                        </p:cTn>
                                        <p:tgtEl>
                                          <p:spTgt spid="7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1CEC9C1-2522-4C58-B799-DD73DB4CDC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20" name="Graphic 19">
            <a:extLst>
              <a:ext uri="{FF2B5EF4-FFF2-40B4-BE49-F238E27FC236}">
                <a16:creationId xmlns:a16="http://schemas.microsoft.com/office/drawing/2014/main" id="{DA0399BD-D591-454D-AD84-3C2555757F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sp>
        <p:nvSpPr>
          <p:cNvPr id="5" name="TextBox 4">
            <a:extLst>
              <a:ext uri="{FF2B5EF4-FFF2-40B4-BE49-F238E27FC236}">
                <a16:creationId xmlns:a16="http://schemas.microsoft.com/office/drawing/2014/main" id="{4EA83F23-A454-4B1D-95B3-818D709F512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 </a:t>
            </a:r>
            <a:endParaRPr lang="fr-FR" dirty="0"/>
          </a:p>
        </p:txBody>
      </p:sp>
      <p:pic>
        <p:nvPicPr>
          <p:cNvPr id="7" name="Graphic 6">
            <a:extLst>
              <a:ext uri="{FF2B5EF4-FFF2-40B4-BE49-F238E27FC236}">
                <a16:creationId xmlns:a16="http://schemas.microsoft.com/office/drawing/2014/main" id="{A381CCCD-06A8-4CC6-9BAC-52DB21B304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9" name="Graphic 8">
            <a:extLst>
              <a:ext uri="{FF2B5EF4-FFF2-40B4-BE49-F238E27FC236}">
                <a16:creationId xmlns:a16="http://schemas.microsoft.com/office/drawing/2014/main" id="{1C14FC9E-D16E-4D8E-96F7-0DB7BEEE49F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10" name="Graphic 9">
            <a:extLst>
              <a:ext uri="{FF2B5EF4-FFF2-40B4-BE49-F238E27FC236}">
                <a16:creationId xmlns:a16="http://schemas.microsoft.com/office/drawing/2014/main" id="{E819BAC4-D7EA-4D5B-990A-CC1D077E154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5" name="Graphic 14">
            <a:extLst>
              <a:ext uri="{FF2B5EF4-FFF2-40B4-BE49-F238E27FC236}">
                <a16:creationId xmlns:a16="http://schemas.microsoft.com/office/drawing/2014/main" id="{88ADBA0A-6D14-4BD0-A7A4-17F2FA87FE7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72C253B3-E69E-4AC9-8151-1E6188A9CED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97BB0A86-7953-4848-BCCA-B0F1D6B6F58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5D156A2E-F718-408C-930E-06D4FD11178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B76640CC-5307-4DC0-92DD-18D2A374805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24" name="Graphic 23">
            <a:extLst>
              <a:ext uri="{FF2B5EF4-FFF2-40B4-BE49-F238E27FC236}">
                <a16:creationId xmlns:a16="http://schemas.microsoft.com/office/drawing/2014/main" id="{E1619EB5-B25A-4C4B-95B4-BC84624E635E}"/>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28" name="Picture 27" descr="Icon&#10;&#10;Description automatically generated with medium confidence">
            <a:extLst>
              <a:ext uri="{FF2B5EF4-FFF2-40B4-BE49-F238E27FC236}">
                <a16:creationId xmlns:a16="http://schemas.microsoft.com/office/drawing/2014/main" id="{72BEE25B-4836-4954-A44E-084BE4768B00}"/>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Tree>
    <p:custDataLst>
      <p:tags r:id="rId1"/>
    </p:custDataLst>
    <p:extLst>
      <p:ext uri="{BB962C8B-B14F-4D97-AF65-F5344CB8AC3E}">
        <p14:creationId xmlns:p14="http://schemas.microsoft.com/office/powerpoint/2010/main" val="3869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28"/>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13B10C65-540E-4900-B7C3-1FFCA3365E58}"/>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8168" t="4953" b="20019"/>
          <a:stretch/>
        </p:blipFill>
        <p:spPr>
          <a:xfrm>
            <a:off x="1" y="999067"/>
            <a:ext cx="12192000" cy="5853583"/>
          </a:xfrm>
          <a:prstGeom prst="rect">
            <a:avLst/>
          </a:prstGeom>
        </p:spPr>
      </p:pic>
      <p:sp>
        <p:nvSpPr>
          <p:cNvPr id="13" name="TextBox 12">
            <a:extLst>
              <a:ext uri="{FF2B5EF4-FFF2-40B4-BE49-F238E27FC236}">
                <a16:creationId xmlns:a16="http://schemas.microsoft.com/office/drawing/2014/main" id="{243CADAA-2188-415C-8B4F-DC266B2B221C}"/>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pic>
        <p:nvPicPr>
          <p:cNvPr id="19" name="Picture 18" descr="Icon&#10;&#10;Description automatically generated with medium confidence">
            <a:extLst>
              <a:ext uri="{FF2B5EF4-FFF2-40B4-BE49-F238E27FC236}">
                <a16:creationId xmlns:a16="http://schemas.microsoft.com/office/drawing/2014/main" id="{D4DB3E78-E24B-4130-AB69-FDC61763AEF5}"/>
              </a:ext>
            </a:extLst>
          </p:cNvPr>
          <p:cNvPicPr>
            <a:picLocks noChangeAspect="1"/>
          </p:cNvPicPr>
          <p:nvPr/>
        </p:nvPicPr>
        <p:blipFill rotWithShape="1">
          <a:blip r:embed="rId6"/>
          <a:srcRect l="13954" b="21716"/>
          <a:stretch/>
        </p:blipFill>
        <p:spPr>
          <a:xfrm>
            <a:off x="0" y="1312965"/>
            <a:ext cx="12191999" cy="5539685"/>
          </a:xfrm>
          <a:prstGeom prst="rect">
            <a:avLst/>
          </a:prstGeom>
          <a:ln>
            <a:noFill/>
          </a:ln>
          <a:effectLst>
            <a:outerShdw blurRad="190500" algn="tl" rotWithShape="0">
              <a:srgbClr val="000000">
                <a:alpha val="70000"/>
              </a:srgbClr>
            </a:outerShdw>
          </a:effectLst>
        </p:spPr>
      </p:pic>
      <p:sp>
        <p:nvSpPr>
          <p:cNvPr id="20" name="Speech Bubble: Oval 19">
            <a:extLst>
              <a:ext uri="{FF2B5EF4-FFF2-40B4-BE49-F238E27FC236}">
                <a16:creationId xmlns:a16="http://schemas.microsoft.com/office/drawing/2014/main" id="{529BEA09-FAC9-4228-B5F5-F4ED83CD92A4}"/>
              </a:ext>
            </a:extLst>
          </p:cNvPr>
          <p:cNvSpPr/>
          <p:nvPr/>
        </p:nvSpPr>
        <p:spPr>
          <a:xfrm>
            <a:off x="5043949" y="2492477"/>
            <a:ext cx="1394379" cy="936523"/>
          </a:xfrm>
          <a:prstGeom prst="wedgeEllipseCallout">
            <a:avLst>
              <a:gd name="adj1" fmla="val 46331"/>
              <a:gd name="adj2" fmla="val 647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C:\Users\Buscube HP\AppData\Local\Microsoft\Windows\INetCache\Content.Word\Word Template-08.jpg"/>
          <p:cNvPicPr/>
          <p:nvPr/>
        </p:nvPicPr>
        <p:blipFill rotWithShape="1">
          <a:blip r:embed="rId7" cstate="print">
            <a:extLst>
              <a:ext uri="{28A0092B-C50C-407E-A947-70E740481C1C}">
                <a14:useLocalDpi xmlns:a14="http://schemas.microsoft.com/office/drawing/2010/main" val="0"/>
              </a:ext>
            </a:extLst>
          </a:blip>
          <a:srcRect r="88563"/>
          <a:stretch/>
        </p:blipFill>
        <p:spPr bwMode="auto">
          <a:xfrm>
            <a:off x="11410949" y="6150033"/>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383555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3492C87A-4D30-4F13-BC50-7B8FBC4922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sp>
        <p:nvSpPr>
          <p:cNvPr id="6" name="TextBox 5">
            <a:extLst>
              <a:ext uri="{FF2B5EF4-FFF2-40B4-BE49-F238E27FC236}">
                <a16:creationId xmlns:a16="http://schemas.microsoft.com/office/drawing/2014/main" id="{00B32A47-1EE8-445F-B2D0-41682A98C6AD}"/>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Est-ce que Karim et Léo se connaissent déjà ?</a:t>
            </a:r>
          </a:p>
        </p:txBody>
      </p:sp>
      <p:pic>
        <p:nvPicPr>
          <p:cNvPr id="11" name="Graphic 10">
            <a:extLst>
              <a:ext uri="{FF2B5EF4-FFF2-40B4-BE49-F238E27FC236}">
                <a16:creationId xmlns:a16="http://schemas.microsoft.com/office/drawing/2014/main" id="{7E1376DA-F132-46DC-8F8D-35B5E1446B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530065"/>
            <a:ext cx="1684592" cy="2169550"/>
          </a:xfrm>
          <a:prstGeom prst="rect">
            <a:avLst/>
          </a:prstGeom>
        </p:spPr>
      </p:pic>
      <p:pic>
        <p:nvPicPr>
          <p:cNvPr id="12" name="Graphic 11">
            <a:extLst>
              <a:ext uri="{FF2B5EF4-FFF2-40B4-BE49-F238E27FC236}">
                <a16:creationId xmlns:a16="http://schemas.microsoft.com/office/drawing/2014/main" id="{1ACE8595-D9C6-40EA-B284-CA6AD2AEB89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3" name="Graphic 12">
            <a:extLst>
              <a:ext uri="{FF2B5EF4-FFF2-40B4-BE49-F238E27FC236}">
                <a16:creationId xmlns:a16="http://schemas.microsoft.com/office/drawing/2014/main" id="{00A3AAD5-5714-49B4-964E-4284A51E4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291010"/>
            <a:ext cx="1887228" cy="584775"/>
          </a:xfrm>
          <a:prstGeom prst="rect">
            <a:avLst/>
          </a:prstGeom>
        </p:spPr>
      </p:pic>
      <p:pic>
        <p:nvPicPr>
          <p:cNvPr id="14" name="Graphic 13">
            <a:extLst>
              <a:ext uri="{FF2B5EF4-FFF2-40B4-BE49-F238E27FC236}">
                <a16:creationId xmlns:a16="http://schemas.microsoft.com/office/drawing/2014/main" id="{9B7F99A1-1315-4FE4-8C91-45B83C12D7C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15" name="Graphic 14">
            <a:extLst>
              <a:ext uri="{FF2B5EF4-FFF2-40B4-BE49-F238E27FC236}">
                <a16:creationId xmlns:a16="http://schemas.microsoft.com/office/drawing/2014/main" id="{60108899-CFA7-4727-B7DC-F9B52F70BA8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6" name="Graphic 15">
            <a:extLst>
              <a:ext uri="{FF2B5EF4-FFF2-40B4-BE49-F238E27FC236}">
                <a16:creationId xmlns:a16="http://schemas.microsoft.com/office/drawing/2014/main" id="{5962BB7E-3CFB-4176-99F4-6C707DCB92E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325DB9FA-9781-4128-9CED-5B8ED0CC2B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1948065"/>
            <a:ext cx="2228673" cy="2210554"/>
          </a:xfrm>
          <a:prstGeom prst="rect">
            <a:avLst/>
          </a:prstGeom>
        </p:spPr>
      </p:pic>
      <p:pic>
        <p:nvPicPr>
          <p:cNvPr id="18" name="Graphic 17">
            <a:extLst>
              <a:ext uri="{FF2B5EF4-FFF2-40B4-BE49-F238E27FC236}">
                <a16:creationId xmlns:a16="http://schemas.microsoft.com/office/drawing/2014/main" id="{AB76EDFE-8F9C-4A63-9EC2-A0DF6F8C55A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9" name="Graphic 18">
            <a:extLst>
              <a:ext uri="{FF2B5EF4-FFF2-40B4-BE49-F238E27FC236}">
                <a16:creationId xmlns:a16="http://schemas.microsoft.com/office/drawing/2014/main" id="{30A9316A-4810-4E20-8E70-57CC05A7DDE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0" name="Graphic 19">
            <a:extLst>
              <a:ext uri="{FF2B5EF4-FFF2-40B4-BE49-F238E27FC236}">
                <a16:creationId xmlns:a16="http://schemas.microsoft.com/office/drawing/2014/main" id="{7222C60E-2B0B-42FA-AA23-916DAB4F82BC}"/>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407569"/>
            <a:ext cx="809625" cy="419100"/>
          </a:xfrm>
          <a:prstGeom prst="rect">
            <a:avLst/>
          </a:prstGeom>
        </p:spPr>
      </p:pic>
      <p:pic>
        <p:nvPicPr>
          <p:cNvPr id="21" name="Picture 20" descr="Icon&#10;&#10;Description automatically generated with medium confidence">
            <a:extLst>
              <a:ext uri="{FF2B5EF4-FFF2-40B4-BE49-F238E27FC236}">
                <a16:creationId xmlns:a16="http://schemas.microsoft.com/office/drawing/2014/main" id="{727F0237-E283-4107-89E4-941970E3375A}"/>
              </a:ext>
            </a:extLst>
          </p:cNvPr>
          <p:cNvPicPr>
            <a:picLocks noChangeAspect="1"/>
          </p:cNvPicPr>
          <p:nvPr/>
        </p:nvPicPr>
        <p:blipFill>
          <a:blip r:embed="rId22"/>
          <a:stretch>
            <a:fillRect/>
          </a:stretch>
        </p:blipFill>
        <p:spPr>
          <a:xfrm>
            <a:off x="6129749" y="3813791"/>
            <a:ext cx="5862517" cy="2927885"/>
          </a:xfrm>
          <a:prstGeom prst="rect">
            <a:avLst/>
          </a:prstGeom>
          <a:ln>
            <a:noFill/>
          </a:ln>
          <a:effectLst>
            <a:outerShdw blurRad="190500" algn="tl" rotWithShape="0">
              <a:srgbClr val="000000">
                <a:alpha val="70000"/>
              </a:srgbClr>
            </a:outerShdw>
          </a:effectLst>
        </p:spPr>
      </p:pic>
      <p:sp>
        <p:nvSpPr>
          <p:cNvPr id="23" name="Rectangle 22">
            <a:extLst>
              <a:ext uri="{FF2B5EF4-FFF2-40B4-BE49-F238E27FC236}">
                <a16:creationId xmlns:a16="http://schemas.microsoft.com/office/drawing/2014/main" id="{F1EE7624-6B62-40CC-919E-AC938947CCAA}"/>
              </a:ext>
            </a:extLst>
          </p:cNvPr>
          <p:cNvSpPr/>
          <p:nvPr/>
        </p:nvSpPr>
        <p:spPr>
          <a:xfrm>
            <a:off x="347662" y="1603683"/>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4" name="Picture 23">
            <a:extLst>
              <a:ext uri="{FF2B5EF4-FFF2-40B4-BE49-F238E27FC236}">
                <a16:creationId xmlns:a16="http://schemas.microsoft.com/office/drawing/2014/main" id="{9B7CD5C2-54E6-4364-BFD6-2367C0793222}"/>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554266" y="5137968"/>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5" name="1">
            <a:extLst>
              <a:ext uri="{FF2B5EF4-FFF2-40B4-BE49-F238E27FC236}">
                <a16:creationId xmlns:a16="http://schemas.microsoft.com/office/drawing/2014/main" id="{B1DC003C-0764-47F4-8CD5-2713571EA727}"/>
              </a:ext>
            </a:extLst>
          </p:cNvPr>
          <p:cNvSpPr txBox="1"/>
          <p:nvPr/>
        </p:nvSpPr>
        <p:spPr>
          <a:xfrm>
            <a:off x="668439" y="2284383"/>
            <a:ext cx="53332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Oui, </a:t>
            </a:r>
            <a:r>
              <a:rPr lang="en-US" sz="2800" dirty="0" err="1">
                <a:solidFill>
                  <a:schemeClr val="tx1">
                    <a:lumMod val="65000"/>
                    <a:lumOff val="35000"/>
                  </a:schemeClr>
                </a:solidFill>
                <a:latin typeface="ScolaScript_N" panose="00000400000000000000" pitchFamily="2" charset="0"/>
              </a:rPr>
              <a:t>ils</a:t>
            </a:r>
            <a:r>
              <a:rPr lang="en-US" sz="2800" dirty="0">
                <a:solidFill>
                  <a:schemeClr val="tx1">
                    <a:lumMod val="65000"/>
                    <a:lumOff val="35000"/>
                  </a:schemeClr>
                </a:solidFill>
                <a:latin typeface="ScolaScript_N" panose="00000400000000000000" pitchFamily="2" charset="0"/>
              </a:rPr>
              <a:t> se </a:t>
            </a:r>
            <a:r>
              <a:rPr lang="en-US" sz="2800" dirty="0" err="1">
                <a:solidFill>
                  <a:schemeClr val="tx1">
                    <a:lumMod val="65000"/>
                    <a:lumOff val="35000"/>
                  </a:schemeClr>
                </a:solidFill>
                <a:latin typeface="ScolaScript_N" panose="00000400000000000000" pitchFamily="2" charset="0"/>
              </a:rPr>
              <a:t>connaissent</a:t>
            </a:r>
            <a:r>
              <a:rPr lang="en-US" sz="2800" dirty="0">
                <a:solidFill>
                  <a:schemeClr val="tx1">
                    <a:lumMod val="65000"/>
                    <a:lumOff val="35000"/>
                  </a:schemeClr>
                </a:solidFill>
                <a:latin typeface="ScolaScript_N" panose="00000400000000000000" pitchFamily="2" charset="0"/>
              </a:rPr>
              <a:t> déjà. </a:t>
            </a:r>
            <a:endParaRPr lang="en-US" sz="1600" dirty="0">
              <a:solidFill>
                <a:schemeClr val="tx1">
                  <a:lumMod val="65000"/>
                  <a:lumOff val="35000"/>
                </a:schemeClr>
              </a:solidFill>
              <a:latin typeface="ScolaScript_N" panose="00000400000000000000" pitchFamily="2" charset="0"/>
            </a:endParaRPr>
          </a:p>
        </p:txBody>
      </p:sp>
      <p:sp>
        <p:nvSpPr>
          <p:cNvPr id="26" name="2">
            <a:extLst>
              <a:ext uri="{FF2B5EF4-FFF2-40B4-BE49-F238E27FC236}">
                <a16:creationId xmlns:a16="http://schemas.microsoft.com/office/drawing/2014/main" id="{6DF5D88E-7F25-49DA-AC41-2C3F60A5D195}"/>
              </a:ext>
            </a:extLst>
          </p:cNvPr>
          <p:cNvSpPr txBox="1"/>
          <p:nvPr/>
        </p:nvSpPr>
        <p:spPr>
          <a:xfrm>
            <a:off x="620962" y="3429917"/>
            <a:ext cx="691896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Non, </a:t>
            </a:r>
            <a:r>
              <a:rPr lang="en-US" sz="2800" dirty="0" err="1">
                <a:solidFill>
                  <a:schemeClr val="tx1">
                    <a:lumMod val="65000"/>
                    <a:lumOff val="35000"/>
                  </a:schemeClr>
                </a:solidFill>
                <a:latin typeface="ScolaScript_N" panose="00000400000000000000" pitchFamily="2" charset="0"/>
              </a:rPr>
              <a:t>ils</a:t>
            </a:r>
            <a:r>
              <a:rPr lang="en-US" sz="2800" dirty="0">
                <a:solidFill>
                  <a:schemeClr val="tx1">
                    <a:lumMod val="65000"/>
                    <a:lumOff val="35000"/>
                  </a:schemeClr>
                </a:solidFill>
                <a:latin typeface="ScolaScript_N" panose="00000400000000000000" pitchFamily="2" charset="0"/>
              </a:rPr>
              <a:t> ne se </a:t>
            </a:r>
            <a:r>
              <a:rPr lang="en-US" sz="2800" dirty="0" err="1">
                <a:solidFill>
                  <a:schemeClr val="tx1">
                    <a:lumMod val="65000"/>
                    <a:lumOff val="35000"/>
                  </a:schemeClr>
                </a:solidFill>
                <a:latin typeface="ScolaScript_N" panose="00000400000000000000" pitchFamily="2" charset="0"/>
              </a:rPr>
              <a:t>connaissent</a:t>
            </a:r>
            <a:r>
              <a:rPr lang="en-US" sz="2800" dirty="0">
                <a:solidFill>
                  <a:schemeClr val="tx1">
                    <a:lumMod val="65000"/>
                    <a:lumOff val="35000"/>
                  </a:schemeClr>
                </a:solidFill>
                <a:latin typeface="ScolaScript_N" panose="00000400000000000000" pitchFamily="2" charset="0"/>
              </a:rPr>
              <a:t> pas encore.</a:t>
            </a:r>
            <a:endParaRPr lang="en-US" sz="1600" dirty="0">
              <a:solidFill>
                <a:schemeClr val="tx1">
                  <a:lumMod val="65000"/>
                  <a:lumOff val="35000"/>
                </a:schemeClr>
              </a:solidFill>
              <a:latin typeface="ScolaScript_N" panose="00000400000000000000" pitchFamily="2" charset="0"/>
            </a:endParaRPr>
          </a:p>
        </p:txBody>
      </p:sp>
      <p:sp>
        <p:nvSpPr>
          <p:cNvPr id="27" name="F">
            <a:extLst>
              <a:ext uri="{FF2B5EF4-FFF2-40B4-BE49-F238E27FC236}">
                <a16:creationId xmlns:a16="http://schemas.microsoft.com/office/drawing/2014/main" id="{0EFC7EEB-7A23-4156-9409-90EF7F47513F}"/>
              </a:ext>
            </a:extLst>
          </p:cNvPr>
          <p:cNvSpPr/>
          <p:nvPr/>
        </p:nvSpPr>
        <p:spPr>
          <a:xfrm>
            <a:off x="597766" y="2149653"/>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J">
            <a:extLst>
              <a:ext uri="{FF2B5EF4-FFF2-40B4-BE49-F238E27FC236}">
                <a16:creationId xmlns:a16="http://schemas.microsoft.com/office/drawing/2014/main" id="{4BE9A291-ECE6-418F-8A8A-62E11AAEA676}"/>
              </a:ext>
            </a:extLst>
          </p:cNvPr>
          <p:cNvSpPr/>
          <p:nvPr/>
        </p:nvSpPr>
        <p:spPr>
          <a:xfrm>
            <a:off x="587303" y="3151566"/>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FB-BKG">
            <a:extLst>
              <a:ext uri="{FF2B5EF4-FFF2-40B4-BE49-F238E27FC236}">
                <a16:creationId xmlns:a16="http://schemas.microsoft.com/office/drawing/2014/main" id="{642B32A7-72CF-438E-99A4-11E71450A1A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68439" y="4328362"/>
            <a:ext cx="7553825" cy="1271711"/>
          </a:xfrm>
          <a:prstGeom prst="rect">
            <a:avLst/>
          </a:prstGeom>
          <a:effectLst>
            <a:outerShdw blurRad="50800" dist="38100" dir="2700000" algn="tl" rotWithShape="0">
              <a:prstClr val="black">
                <a:alpha val="40000"/>
              </a:prstClr>
            </a:outerShdw>
          </a:effectLst>
        </p:spPr>
      </p:pic>
      <p:sp>
        <p:nvSpPr>
          <p:cNvPr id="30" name="Non">
            <a:extLst>
              <a:ext uri="{FF2B5EF4-FFF2-40B4-BE49-F238E27FC236}">
                <a16:creationId xmlns:a16="http://schemas.microsoft.com/office/drawing/2014/main" id="{1DE9A6B0-26A5-4149-A45C-202C59F6D7C7}"/>
              </a:ext>
            </a:extLst>
          </p:cNvPr>
          <p:cNvSpPr/>
          <p:nvPr/>
        </p:nvSpPr>
        <p:spPr>
          <a:xfrm>
            <a:off x="795567" y="4303927"/>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Non </a:t>
            </a:r>
            <a:r>
              <a:rPr lang="fr-FR" sz="2800" kern="1200" dirty="0">
                <a:solidFill>
                  <a:srgbClr val="002060"/>
                </a:solidFill>
                <a:latin typeface="ScolaScript_N" panose="00000400000000000000" pitchFamily="2" charset="0"/>
              </a:rPr>
              <a:t>! Karim et Léo ne se connaissent pas déjà.</a:t>
            </a:r>
          </a:p>
        </p:txBody>
      </p:sp>
      <p:sp>
        <p:nvSpPr>
          <p:cNvPr id="29" name="Bravo">
            <a:extLst>
              <a:ext uri="{FF2B5EF4-FFF2-40B4-BE49-F238E27FC236}">
                <a16:creationId xmlns:a16="http://schemas.microsoft.com/office/drawing/2014/main" id="{A8C6BAAE-C782-425E-BF85-BDC0771BB34A}"/>
              </a:ext>
            </a:extLst>
          </p:cNvPr>
          <p:cNvSpPr/>
          <p:nvPr/>
        </p:nvSpPr>
        <p:spPr>
          <a:xfrm>
            <a:off x="681294" y="4467890"/>
            <a:ext cx="6953097"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ScolaScript_N" panose="00000400000000000000" pitchFamily="2" charset="0"/>
                <a:ea typeface="+mn-ea"/>
              </a:rPr>
              <a:t>Bravo!</a:t>
            </a:r>
          </a:p>
        </p:txBody>
      </p:sp>
    </p:spTree>
    <p:custDataLst>
      <p:tags r:id="rId1"/>
    </p:custDataLst>
    <p:extLst>
      <p:ext uri="{BB962C8B-B14F-4D97-AF65-F5344CB8AC3E}">
        <p14:creationId xmlns:p14="http://schemas.microsoft.com/office/powerpoint/2010/main" val="80031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5"/>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28"/>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2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0"/>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6"/>
                  </p:tgtEl>
                </p:cond>
              </p:nextCondLst>
            </p:seq>
          </p:childTnLst>
        </p:cTn>
      </p:par>
    </p:tnLst>
    <p:bldLst>
      <p:bldP spid="27" grpId="0" animBg="1"/>
      <p:bldP spid="27" grpId="1" animBg="1"/>
      <p:bldP spid="28" grpId="0" animBg="1"/>
      <p:bldP spid="28" grpId="1" animBg="1"/>
      <p:bldP spid="28" grpId="2" animBg="1"/>
      <p:bldP spid="30" grpId="0"/>
      <p:bldP spid="30" grpId="1"/>
      <p:bldP spid="29" grpId="0"/>
      <p:bldP spid="29" grpId="1"/>
      <p:bldP spid="29"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846CC252-13D4-4A36-A994-FE6A8F4174D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pic>
        <p:nvPicPr>
          <p:cNvPr id="14" name="Graphic 13">
            <a:extLst>
              <a:ext uri="{FF2B5EF4-FFF2-40B4-BE49-F238E27FC236}">
                <a16:creationId xmlns:a16="http://schemas.microsoft.com/office/drawing/2014/main" id="{060A83E6-EB40-4C11-B5B2-534E3B14057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572928"/>
            <a:ext cx="1684592" cy="2169550"/>
          </a:xfrm>
          <a:prstGeom prst="rect">
            <a:avLst/>
          </a:prstGeom>
        </p:spPr>
      </p:pic>
      <p:pic>
        <p:nvPicPr>
          <p:cNvPr id="15" name="Graphic 14">
            <a:extLst>
              <a:ext uri="{FF2B5EF4-FFF2-40B4-BE49-F238E27FC236}">
                <a16:creationId xmlns:a16="http://schemas.microsoft.com/office/drawing/2014/main" id="{1087057A-BB75-4C87-AA95-F31E019769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6" name="Graphic 15">
            <a:extLst>
              <a:ext uri="{FF2B5EF4-FFF2-40B4-BE49-F238E27FC236}">
                <a16:creationId xmlns:a16="http://schemas.microsoft.com/office/drawing/2014/main" id="{9A8DF4EC-1D5B-4620-9A4F-3A8E68D0ACE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333873"/>
            <a:ext cx="1887228" cy="584775"/>
          </a:xfrm>
          <a:prstGeom prst="rect">
            <a:avLst/>
          </a:prstGeom>
        </p:spPr>
      </p:pic>
      <p:pic>
        <p:nvPicPr>
          <p:cNvPr id="17" name="Graphic 16">
            <a:extLst>
              <a:ext uri="{FF2B5EF4-FFF2-40B4-BE49-F238E27FC236}">
                <a16:creationId xmlns:a16="http://schemas.microsoft.com/office/drawing/2014/main" id="{9FFA5FA5-B841-4896-8DB2-263A5CE4C1D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18" name="Graphic 17">
            <a:extLst>
              <a:ext uri="{FF2B5EF4-FFF2-40B4-BE49-F238E27FC236}">
                <a16:creationId xmlns:a16="http://schemas.microsoft.com/office/drawing/2014/main" id="{7301F2FC-624A-474F-9724-B3FEB7D1AD9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9" name="Graphic 18">
            <a:extLst>
              <a:ext uri="{FF2B5EF4-FFF2-40B4-BE49-F238E27FC236}">
                <a16:creationId xmlns:a16="http://schemas.microsoft.com/office/drawing/2014/main" id="{A2BCF764-149E-43B9-A648-5915721F0B9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640468"/>
            <a:ext cx="5676900" cy="3103231"/>
          </a:xfrm>
          <a:prstGeom prst="rect">
            <a:avLst/>
          </a:prstGeom>
          <a:effectLst>
            <a:outerShdw blurRad="50800" dist="38100" dir="2700000" algn="tl" rotWithShape="0">
              <a:prstClr val="black">
                <a:alpha val="40000"/>
              </a:prstClr>
            </a:outerShdw>
          </a:effectLst>
        </p:spPr>
      </p:pic>
      <p:pic>
        <p:nvPicPr>
          <p:cNvPr id="20" name="Graphic 19">
            <a:extLst>
              <a:ext uri="{FF2B5EF4-FFF2-40B4-BE49-F238E27FC236}">
                <a16:creationId xmlns:a16="http://schemas.microsoft.com/office/drawing/2014/main" id="{A9A138FD-62C3-4FA7-A1FC-96094AC794E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1990928"/>
            <a:ext cx="2228673" cy="2210554"/>
          </a:xfrm>
          <a:prstGeom prst="rect">
            <a:avLst/>
          </a:prstGeom>
        </p:spPr>
      </p:pic>
      <p:pic>
        <p:nvPicPr>
          <p:cNvPr id="21" name="Graphic 20">
            <a:extLst>
              <a:ext uri="{FF2B5EF4-FFF2-40B4-BE49-F238E27FC236}">
                <a16:creationId xmlns:a16="http://schemas.microsoft.com/office/drawing/2014/main" id="{F1570315-13A8-48B0-9F31-19D9FD78EA9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969E73B4-DB0F-4FD2-8088-B073420E687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3" name="Graphic 22">
            <a:extLst>
              <a:ext uri="{FF2B5EF4-FFF2-40B4-BE49-F238E27FC236}">
                <a16:creationId xmlns:a16="http://schemas.microsoft.com/office/drawing/2014/main" id="{66707253-3223-4D82-BB02-48E1FC01CEA2}"/>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293268"/>
            <a:ext cx="809625" cy="419100"/>
          </a:xfrm>
          <a:prstGeom prst="rect">
            <a:avLst/>
          </a:prstGeom>
        </p:spPr>
      </p:pic>
      <p:pic>
        <p:nvPicPr>
          <p:cNvPr id="24" name="Picture 23" descr="Icon&#10;&#10;Description automatically generated with medium confidence">
            <a:extLst>
              <a:ext uri="{FF2B5EF4-FFF2-40B4-BE49-F238E27FC236}">
                <a16:creationId xmlns:a16="http://schemas.microsoft.com/office/drawing/2014/main" id="{1B81BFAC-CC24-421A-A5C6-D82A3CA22BEA}"/>
              </a:ext>
            </a:extLst>
          </p:cNvPr>
          <p:cNvPicPr>
            <a:picLocks noChangeAspect="1"/>
          </p:cNvPicPr>
          <p:nvPr/>
        </p:nvPicPr>
        <p:blipFill>
          <a:blip r:embed="rId22"/>
          <a:stretch>
            <a:fillRect/>
          </a:stretch>
        </p:blipFill>
        <p:spPr>
          <a:xfrm>
            <a:off x="6129749" y="3813791"/>
            <a:ext cx="5862517" cy="2927885"/>
          </a:xfrm>
          <a:prstGeom prst="rect">
            <a:avLst/>
          </a:prstGeom>
          <a:ln>
            <a:noFill/>
          </a:ln>
          <a:effectLst>
            <a:outerShdw blurRad="190500" algn="tl" rotWithShape="0">
              <a:srgbClr val="000000">
                <a:alpha val="70000"/>
              </a:srgbClr>
            </a:outerShdw>
          </a:effectLst>
        </p:spPr>
      </p:pic>
      <p:sp>
        <p:nvSpPr>
          <p:cNvPr id="25" name="Rectangle 24">
            <a:extLst>
              <a:ext uri="{FF2B5EF4-FFF2-40B4-BE49-F238E27FC236}">
                <a16:creationId xmlns:a16="http://schemas.microsoft.com/office/drawing/2014/main" id="{E06FC9E9-1DA3-4EDD-9B20-7E9DBB88D60C}"/>
              </a:ext>
            </a:extLst>
          </p:cNvPr>
          <p:cNvSpPr/>
          <p:nvPr/>
        </p:nvSpPr>
        <p:spPr>
          <a:xfrm>
            <a:off x="347662" y="1646546"/>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6" name="Picture 25">
            <a:extLst>
              <a:ext uri="{FF2B5EF4-FFF2-40B4-BE49-F238E27FC236}">
                <a16:creationId xmlns:a16="http://schemas.microsoft.com/office/drawing/2014/main" id="{9C43083D-FC0F-4050-B0DB-9FF9C14CB984}"/>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554266" y="5180831"/>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7" name="1">
            <a:extLst>
              <a:ext uri="{FF2B5EF4-FFF2-40B4-BE49-F238E27FC236}">
                <a16:creationId xmlns:a16="http://schemas.microsoft.com/office/drawing/2014/main" id="{C6D92D46-4072-495E-AFE6-DCE155B6DF5B}"/>
              </a:ext>
            </a:extLst>
          </p:cNvPr>
          <p:cNvSpPr txBox="1"/>
          <p:nvPr/>
        </p:nvSpPr>
        <p:spPr>
          <a:xfrm>
            <a:off x="668439" y="2327246"/>
            <a:ext cx="605409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800" dirty="0">
                <a:solidFill>
                  <a:schemeClr val="tx1">
                    <a:lumMod val="65000"/>
                    <a:lumOff val="35000"/>
                  </a:schemeClr>
                </a:solidFill>
                <a:latin typeface="ScolaScript_N" panose="00000400000000000000" pitchFamily="2" charset="0"/>
              </a:rPr>
              <a:t>Ils se racontent leurs vacances. </a:t>
            </a:r>
          </a:p>
        </p:txBody>
      </p:sp>
      <p:sp>
        <p:nvSpPr>
          <p:cNvPr id="28" name="2">
            <a:extLst>
              <a:ext uri="{FF2B5EF4-FFF2-40B4-BE49-F238E27FC236}">
                <a16:creationId xmlns:a16="http://schemas.microsoft.com/office/drawing/2014/main" id="{4B66CCD9-A295-479C-96D1-734FF63071C6}"/>
              </a:ext>
            </a:extLst>
          </p:cNvPr>
          <p:cNvSpPr txBox="1"/>
          <p:nvPr/>
        </p:nvSpPr>
        <p:spPr>
          <a:xfrm>
            <a:off x="639598" y="3473390"/>
            <a:ext cx="691896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800" dirty="0" err="1">
                <a:solidFill>
                  <a:schemeClr val="tx1">
                    <a:lumMod val="65000"/>
                    <a:lumOff val="35000"/>
                  </a:schemeClr>
                </a:solidFill>
                <a:latin typeface="ScolaScript_N" panose="00000400000000000000" pitchFamily="2" charset="0"/>
              </a:rPr>
              <a:t>Ils</a:t>
            </a:r>
            <a:r>
              <a:rPr lang="en-US" sz="2800" dirty="0">
                <a:solidFill>
                  <a:schemeClr val="tx1">
                    <a:lumMod val="65000"/>
                    <a:lumOff val="35000"/>
                  </a:schemeClr>
                </a:solidFill>
                <a:latin typeface="ScolaScript_N" panose="00000400000000000000" pitchFamily="2" charset="0"/>
              </a:rPr>
              <a:t> se </a:t>
            </a:r>
            <a:r>
              <a:rPr lang="en-US" sz="2800" dirty="0" err="1">
                <a:solidFill>
                  <a:schemeClr val="tx1">
                    <a:lumMod val="65000"/>
                    <a:lumOff val="35000"/>
                  </a:schemeClr>
                </a:solidFill>
                <a:latin typeface="ScolaScript_N" panose="00000400000000000000" pitchFamily="2" charset="0"/>
              </a:rPr>
              <a:t>présentent</a:t>
            </a:r>
            <a:r>
              <a:rPr lang="en-US" sz="2800" dirty="0">
                <a:solidFill>
                  <a:schemeClr val="tx1">
                    <a:lumMod val="65000"/>
                    <a:lumOff val="35000"/>
                  </a:schemeClr>
                </a:solidFill>
                <a:latin typeface="ScolaScript_N" panose="00000400000000000000" pitchFamily="2" charset="0"/>
              </a:rPr>
              <a:t>.</a:t>
            </a:r>
          </a:p>
        </p:txBody>
      </p:sp>
      <p:sp>
        <p:nvSpPr>
          <p:cNvPr id="29" name="F">
            <a:extLst>
              <a:ext uri="{FF2B5EF4-FFF2-40B4-BE49-F238E27FC236}">
                <a16:creationId xmlns:a16="http://schemas.microsoft.com/office/drawing/2014/main" id="{A045FB4F-20A4-4F57-8301-73FD3D5E6B76}"/>
              </a:ext>
            </a:extLst>
          </p:cNvPr>
          <p:cNvSpPr/>
          <p:nvPr/>
        </p:nvSpPr>
        <p:spPr>
          <a:xfrm>
            <a:off x="597766" y="2192516"/>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J">
            <a:extLst>
              <a:ext uri="{FF2B5EF4-FFF2-40B4-BE49-F238E27FC236}">
                <a16:creationId xmlns:a16="http://schemas.microsoft.com/office/drawing/2014/main" id="{FFB43143-327C-4BEE-A8C3-E5B6D48113F4}"/>
              </a:ext>
            </a:extLst>
          </p:cNvPr>
          <p:cNvSpPr/>
          <p:nvPr/>
        </p:nvSpPr>
        <p:spPr>
          <a:xfrm>
            <a:off x="605939" y="3195039"/>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1" name="FB-BKG">
            <a:extLst>
              <a:ext uri="{FF2B5EF4-FFF2-40B4-BE49-F238E27FC236}">
                <a16:creationId xmlns:a16="http://schemas.microsoft.com/office/drawing/2014/main" id="{EAF17021-9C27-41A9-BEDD-5874A3CAD143}"/>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68439" y="4371225"/>
            <a:ext cx="7553825" cy="1271711"/>
          </a:xfrm>
          <a:prstGeom prst="rect">
            <a:avLst/>
          </a:prstGeom>
          <a:effectLst>
            <a:outerShdw blurRad="50800" dist="38100" dir="2700000" algn="tl" rotWithShape="0">
              <a:prstClr val="black">
                <a:alpha val="40000"/>
              </a:prstClr>
            </a:outerShdw>
          </a:effectLst>
        </p:spPr>
      </p:pic>
      <p:sp>
        <p:nvSpPr>
          <p:cNvPr id="32" name="Non">
            <a:extLst>
              <a:ext uri="{FF2B5EF4-FFF2-40B4-BE49-F238E27FC236}">
                <a16:creationId xmlns:a16="http://schemas.microsoft.com/office/drawing/2014/main" id="{88412155-25AB-4DAA-9433-2BACD583D31F}"/>
              </a:ext>
            </a:extLst>
          </p:cNvPr>
          <p:cNvSpPr/>
          <p:nvPr/>
        </p:nvSpPr>
        <p:spPr>
          <a:xfrm>
            <a:off x="752532" y="4463301"/>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Non</a:t>
            </a:r>
            <a:r>
              <a:rPr lang="fr-FR" sz="2800" kern="1200" dirty="0">
                <a:solidFill>
                  <a:srgbClr val="002060"/>
                </a:solidFill>
                <a:latin typeface="ScolaScript_N" panose="00000400000000000000" pitchFamily="2" charset="0"/>
              </a:rPr>
              <a:t>! Karim et Léo ne se présentent.</a:t>
            </a:r>
          </a:p>
          <a:p>
            <a:pPr lvl="0" algn="ctr">
              <a:buClrTx/>
              <a:defRPr/>
            </a:pPr>
            <a:endParaRPr lang="fr-FR" sz="2800" kern="1200" dirty="0">
              <a:solidFill>
                <a:srgbClr val="002060"/>
              </a:solidFill>
              <a:latin typeface="ScolaScript_N" panose="00000400000000000000" pitchFamily="2" charset="0"/>
            </a:endParaRPr>
          </a:p>
        </p:txBody>
      </p:sp>
      <p:sp>
        <p:nvSpPr>
          <p:cNvPr id="33" name="Bravo">
            <a:extLst>
              <a:ext uri="{FF2B5EF4-FFF2-40B4-BE49-F238E27FC236}">
                <a16:creationId xmlns:a16="http://schemas.microsoft.com/office/drawing/2014/main" id="{796C2265-6217-4496-B28D-9950345E3B30}"/>
              </a:ext>
            </a:extLst>
          </p:cNvPr>
          <p:cNvSpPr/>
          <p:nvPr/>
        </p:nvSpPr>
        <p:spPr>
          <a:xfrm>
            <a:off x="854652" y="4595112"/>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err="1">
                <a:solidFill>
                  <a:srgbClr val="C00000"/>
                </a:solidFill>
                <a:latin typeface="ScolaScript_N" panose="00000400000000000000" pitchFamily="2" charset="0"/>
              </a:rPr>
              <a:t>Très</a:t>
            </a:r>
            <a:r>
              <a:rPr lang="en-US" sz="2800" kern="1200" dirty="0">
                <a:solidFill>
                  <a:srgbClr val="C00000"/>
                </a:solidFill>
                <a:latin typeface="ScolaScript_N" panose="00000400000000000000" pitchFamily="2" charset="0"/>
              </a:rPr>
              <a:t> bien.</a:t>
            </a:r>
          </a:p>
        </p:txBody>
      </p:sp>
      <p:sp>
        <p:nvSpPr>
          <p:cNvPr id="8" name="TextBox 7">
            <a:extLst>
              <a:ext uri="{FF2B5EF4-FFF2-40B4-BE49-F238E27FC236}">
                <a16:creationId xmlns:a16="http://schemas.microsoft.com/office/drawing/2014/main" id="{CB0206F0-DCCC-49C5-8CAF-DFBE1FB2FEA9}"/>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 font-ils ?</a:t>
            </a:r>
          </a:p>
        </p:txBody>
      </p:sp>
    </p:spTree>
    <p:custDataLst>
      <p:tags r:id="rId1"/>
    </p:custDataLst>
    <p:extLst>
      <p:ext uri="{BB962C8B-B14F-4D97-AF65-F5344CB8AC3E}">
        <p14:creationId xmlns:p14="http://schemas.microsoft.com/office/powerpoint/2010/main" val="240639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0"/>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0"/>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2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2"/>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8"/>
                  </p:tgtEl>
                </p:cond>
              </p:nextCondLst>
            </p:seq>
          </p:childTnLst>
        </p:cTn>
      </p:par>
    </p:tnLst>
    <p:bldLst>
      <p:bldP spid="29" grpId="0" animBg="1"/>
      <p:bldP spid="29" grpId="1" animBg="1"/>
      <p:bldP spid="30" grpId="0" animBg="1"/>
      <p:bldP spid="30" grpId="1" animBg="1"/>
      <p:bldP spid="30" grpId="2" animBg="1"/>
      <p:bldP spid="32" grpId="0"/>
      <p:bldP spid="32" grpId="1"/>
      <p:bldP spid="33" grpId="0"/>
      <p:bldP spid="33" grpId="1"/>
      <p:bldP spid="33"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0B12E17-7304-4564-94A6-AFB8AF233366}"/>
              </a:ext>
            </a:extLst>
          </p:cNvPr>
          <p:cNvGrpSpPr/>
          <p:nvPr/>
        </p:nvGrpSpPr>
        <p:grpSpPr>
          <a:xfrm>
            <a:off x="0" y="933451"/>
            <a:ext cx="12192000" cy="5924550"/>
            <a:chOff x="-1" y="1731081"/>
            <a:chExt cx="12192001" cy="5126919"/>
          </a:xfrm>
        </p:grpSpPr>
        <p:pic>
          <p:nvPicPr>
            <p:cNvPr id="15" name="Graphic 14">
              <a:extLst>
                <a:ext uri="{FF2B5EF4-FFF2-40B4-BE49-F238E27FC236}">
                  <a16:creationId xmlns:a16="http://schemas.microsoft.com/office/drawing/2014/main" id="{587F7E8A-62A1-4982-985F-C589548CF9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16" name="Graphic 15">
              <a:extLst>
                <a:ext uri="{FF2B5EF4-FFF2-40B4-BE49-F238E27FC236}">
                  <a16:creationId xmlns:a16="http://schemas.microsoft.com/office/drawing/2014/main" id="{DDB0A018-6CAA-407F-BA9E-E8E4CF3BB938}"/>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17" name="Graphic 16">
              <a:extLst>
                <a:ext uri="{FF2B5EF4-FFF2-40B4-BE49-F238E27FC236}">
                  <a16:creationId xmlns:a16="http://schemas.microsoft.com/office/drawing/2014/main" id="{07CCB5E2-8197-4719-8777-E6A1958BB94F}"/>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pic>
        <p:nvPicPr>
          <p:cNvPr id="5" name="Graphic 4">
            <a:extLst>
              <a:ext uri="{FF2B5EF4-FFF2-40B4-BE49-F238E27FC236}">
                <a16:creationId xmlns:a16="http://schemas.microsoft.com/office/drawing/2014/main" id="{9B345778-7242-4EBC-B52A-6A84689972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400" y="2270378"/>
            <a:ext cx="1826342" cy="4292174"/>
          </a:xfrm>
          <a:prstGeom prst="rect">
            <a:avLst/>
          </a:prstGeom>
        </p:spPr>
      </p:pic>
      <p:sp>
        <p:nvSpPr>
          <p:cNvPr id="6" name="TextBox 5">
            <a:extLst>
              <a:ext uri="{FF2B5EF4-FFF2-40B4-BE49-F238E27FC236}">
                <a16:creationId xmlns:a16="http://schemas.microsoft.com/office/drawing/2014/main" id="{56575A53-923E-46A7-8446-0551AF23358E}"/>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 font-ils ?</a:t>
            </a:r>
          </a:p>
        </p:txBody>
      </p:sp>
      <p:sp>
        <p:nvSpPr>
          <p:cNvPr id="11" name="Speech Bubble: Rectangle with Corners Rounded 10">
            <a:extLst>
              <a:ext uri="{FF2B5EF4-FFF2-40B4-BE49-F238E27FC236}">
                <a16:creationId xmlns:a16="http://schemas.microsoft.com/office/drawing/2014/main" id="{FDAB43E8-C832-4EC2-8E92-FE77A31B90E2}"/>
              </a:ext>
            </a:extLst>
          </p:cNvPr>
          <p:cNvSpPr/>
          <p:nvPr/>
        </p:nvSpPr>
        <p:spPr>
          <a:xfrm>
            <a:off x="3484697" y="1546123"/>
            <a:ext cx="8469943" cy="4762070"/>
          </a:xfrm>
          <a:prstGeom prst="wedgeRoundRectCallout">
            <a:avLst>
              <a:gd name="adj1" fmla="val -67776"/>
              <a:gd name="adj2" fmla="val -14700"/>
              <a:gd name="adj3" fmla="val 16667"/>
            </a:avLst>
          </a:prstGeom>
          <a:solidFill>
            <a:schemeClr val="bg1">
              <a:lumMod val="95000"/>
            </a:schemeClr>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Quel âge ont-ils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En quelle classe sont-ils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Où habitent-ils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Quelle est leur nationalité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Combien de frères et de sœurs ont-ils ?</a:t>
            </a:r>
            <a:endParaRPr lang="fr-FR" b="0" dirty="0">
              <a:effectLst/>
            </a:endParaRPr>
          </a:p>
          <a:p>
            <a:br>
              <a:rPr lang="fr-FR" dirty="0"/>
            </a:br>
            <a:endParaRPr lang="en-US" dirty="0"/>
          </a:p>
        </p:txBody>
      </p:sp>
      <p:pic>
        <p:nvPicPr>
          <p:cNvPr id="13" name="Graphic 12">
            <a:extLst>
              <a:ext uri="{FF2B5EF4-FFF2-40B4-BE49-F238E27FC236}">
                <a16:creationId xmlns:a16="http://schemas.microsoft.com/office/drawing/2014/main" id="{291DA764-DFCD-4F2E-96ED-FCD28849D48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988670" y="2097950"/>
            <a:ext cx="2586974" cy="2432815"/>
          </a:xfrm>
          <a:prstGeom prst="rect">
            <a:avLst/>
          </a:prstGeom>
        </p:spPr>
      </p:pic>
      <p:pic>
        <p:nvPicPr>
          <p:cNvPr id="10" name="Picture 9" descr="C:\Users\Buscube HP\AppData\Local\Microsoft\Windows\INetCache\Content.Word\Word Template-08.jpg"/>
          <p:cNvPicPr/>
          <p:nvPr/>
        </p:nvPicPr>
        <p:blipFill rotWithShape="1">
          <a:blip r:embed="rId12" cstate="print">
            <a:extLst>
              <a:ext uri="{28A0092B-C50C-407E-A947-70E740481C1C}">
                <a14:useLocalDpi xmlns:a14="http://schemas.microsoft.com/office/drawing/2010/main" val="0"/>
              </a:ext>
            </a:extLst>
          </a:blip>
          <a:srcRect r="88563"/>
          <a:stretch/>
        </p:blipFill>
        <p:spPr bwMode="auto">
          <a:xfrm>
            <a:off x="11242098" y="6308193"/>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5974013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OFFICE THEME" val="she1v56t"/>
  <p:tag name="ARTICULATE_SLIDE_COUNT" val="19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Elia Mansour</DisplayName>
        <AccountId>23</AccountId>
        <AccountType/>
      </UserInfo>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Bilal Hanbali</DisplayName>
        <AccountId>30</AccountId>
        <AccountType/>
      </UserInfo>
      <UserInfo>
        <DisplayName>Garene Kaloustian</DisplayName>
        <AccountId>83</AccountId>
        <AccountType/>
      </UserInfo>
      <UserInfo>
        <DisplayName>Imane Khozam</DisplayName>
        <AccountId>50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76FF3D-C676-40FE-A39A-923210EDE1D2}">
  <ds:schemaRefs>
    <ds:schemaRef ds:uri="http://schemas.microsoft.com/sharepoint/v3/contenttype/forms"/>
  </ds:schemaRefs>
</ds:datastoreItem>
</file>

<file path=customXml/itemProps2.xml><?xml version="1.0" encoding="utf-8"?>
<ds:datastoreItem xmlns:ds="http://schemas.openxmlformats.org/officeDocument/2006/customXml" ds:itemID="{4C5EC30E-D819-419E-9B0A-9C5A9F88AE60}">
  <ds:schemaRefs>
    <ds:schemaRef ds:uri="http://purl.org/dc/dcmitype/"/>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terms/"/>
    <ds:schemaRef ds:uri="798c7912-ebe2-46e8-a5aa-36051bf3e6b6"/>
    <ds:schemaRef ds:uri="a6d6660c-ea67-45dd-b522-6d212ef0ede0"/>
    <ds:schemaRef ds:uri="http://purl.org/dc/elements/1.1/"/>
  </ds:schemaRefs>
</ds:datastoreItem>
</file>

<file path=customXml/itemProps3.xml><?xml version="1.0" encoding="utf-8"?>
<ds:datastoreItem xmlns:ds="http://schemas.openxmlformats.org/officeDocument/2006/customXml" ds:itemID="{D2177462-97FE-40CE-8F54-81985DF3B1F9}">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2473</TotalTime>
  <Words>3325</Words>
  <Application>Microsoft Office PowerPoint</Application>
  <PresentationFormat>Widescreen</PresentationFormat>
  <Paragraphs>580</Paragraphs>
  <Slides>33</Slides>
  <Notes>33</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Neo Sans</vt:lpstr>
      <vt:lpstr>Calibri</vt:lpstr>
      <vt:lpstr>Helvetica Neue</vt:lpstr>
      <vt:lpstr>Arial</vt:lpstr>
      <vt:lpstr>ScolaScript_N</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LITERACY KIT E-LESSON TEMPLATE/GR3</dc:title>
  <dc:creator>Dyana Majdalani</dc:creator>
  <cp:lastModifiedBy>Claudine Trad</cp:lastModifiedBy>
  <cp:revision>334</cp:revision>
  <dcterms:created xsi:type="dcterms:W3CDTF">2020-11-23T16:49:00Z</dcterms:created>
  <dcterms:modified xsi:type="dcterms:W3CDTF">2021-10-15T16:18:47Z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25A27EBD-99DE-4794-B446-EF03961ED4D2</vt:lpwstr>
  </property>
  <property fmtid="{D5CDD505-2E9C-101B-9397-08002B2CF9AE}" pid="4" name="ArticulatePath">
    <vt:lpwstr>https://worldlearning.sharepoint.com/sites/Frenchteam/Shared Documents/French_Grade_3/Before-Sub/F.G3.U1.L1</vt:lpwstr>
  </property>
</Properties>
</file>